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5" r:id="rId2"/>
    <p:sldId id="347" r:id="rId3"/>
    <p:sldId id="260" r:id="rId4"/>
    <p:sldId id="262" r:id="rId5"/>
    <p:sldId id="348" r:id="rId6"/>
    <p:sldId id="35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57" r:id="rId50"/>
    <p:sldId id="358" r:id="rId51"/>
    <p:sldId id="359" r:id="rId52"/>
    <p:sldId id="360" r:id="rId53"/>
    <p:sldId id="361" r:id="rId54"/>
    <p:sldId id="362" r:id="rId55"/>
    <p:sldId id="363" r:id="rId56"/>
    <p:sldId id="379" r:id="rId57"/>
    <p:sldId id="397" r:id="rId58"/>
    <p:sldId id="398" r:id="rId59"/>
    <p:sldId id="367" r:id="rId60"/>
    <p:sldId id="368" r:id="rId61"/>
    <p:sldId id="334" r:id="rId62"/>
    <p:sldId id="399" r:id="rId63"/>
    <p:sldId id="370" r:id="rId64"/>
    <p:sldId id="371" r:id="rId65"/>
    <p:sldId id="337" r:id="rId66"/>
    <p:sldId id="330" r:id="rId67"/>
    <p:sldId id="339" r:id="rId68"/>
    <p:sldId id="372" r:id="rId69"/>
    <p:sldId id="341" r:id="rId70"/>
    <p:sldId id="336" r:id="rId71"/>
    <p:sldId id="343" r:id="rId72"/>
    <p:sldId id="373" r:id="rId73"/>
    <p:sldId id="345" r:id="rId74"/>
    <p:sldId id="378" r:id="rId75"/>
    <p:sldId id="374" r:id="rId76"/>
    <p:sldId id="375" r:id="rId77"/>
    <p:sldId id="376" r:id="rId78"/>
    <p:sldId id="400" r:id="rId79"/>
    <p:sldId id="401" r:id="rId80"/>
    <p:sldId id="402" r:id="rId81"/>
    <p:sldId id="403" r:id="rId82"/>
    <p:sldId id="404" r:id="rId83"/>
    <p:sldId id="405" r:id="rId84"/>
    <p:sldId id="406" r:id="rId85"/>
    <p:sldId id="407" r:id="rId86"/>
  </p:sldIdLst>
  <p:sldSz cx="5219700" cy="3784600"/>
  <p:notesSz cx="5219700" cy="3784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4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1953" y="1173226"/>
            <a:ext cx="4442142" cy="79476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83907" y="2119376"/>
            <a:ext cx="3658235" cy="946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sz="half" idx="2"/>
          </p:nvPr>
        </p:nvSpPr>
        <p:spPr>
          <a:xfrm>
            <a:off x="314959" y="1025093"/>
            <a:ext cx="2254250" cy="2385695"/>
          </a:xfrm>
          <a:prstGeom prst="rect">
            <a:avLst/>
          </a:prstGeom>
        </p:spPr>
        <p:txBody>
          <a:bodyPr wrap="square" lIns="0" tIns="0" rIns="0" bIns="0">
            <a:spAutoFit/>
          </a:bodyPr>
          <a:lstStyle>
            <a:lvl1pPr>
              <a:defRPr sz="850" b="1" i="0">
                <a:solidFill>
                  <a:srgbClr val="221F1F"/>
                </a:solidFill>
                <a:latin typeface="Tahoma"/>
                <a:cs typeface="Tahoma"/>
              </a:defRPr>
            </a:lvl1pPr>
          </a:lstStyle>
          <a:p>
            <a:endParaRPr/>
          </a:p>
        </p:txBody>
      </p:sp>
      <p:sp>
        <p:nvSpPr>
          <p:cNvPr id="4" name="Holder 4"/>
          <p:cNvSpPr>
            <a:spLocks noGrp="1"/>
          </p:cNvSpPr>
          <p:nvPr>
            <p:ph sz="half" idx="3"/>
          </p:nvPr>
        </p:nvSpPr>
        <p:spPr>
          <a:xfrm>
            <a:off x="2700020" y="586562"/>
            <a:ext cx="2258060" cy="2385695"/>
          </a:xfrm>
          <a:prstGeom prst="rect">
            <a:avLst/>
          </a:prstGeom>
        </p:spPr>
        <p:txBody>
          <a:bodyPr wrap="square" lIns="0" tIns="0" rIns="0" bIns="0">
            <a:spAutoFit/>
          </a:bodyPr>
          <a:lstStyle>
            <a:lvl1pPr>
              <a:defRPr sz="700" b="0" i="0">
                <a:solidFill>
                  <a:schemeClr val="tx1"/>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2" name="Holder 2"/>
          <p:cNvSpPr>
            <a:spLocks noGrp="1"/>
          </p:cNvSpPr>
          <p:nvPr>
            <p:ph type="title"/>
          </p:nvPr>
        </p:nvSpPr>
        <p:spPr>
          <a:xfrm>
            <a:off x="244856" y="199390"/>
            <a:ext cx="3322954" cy="177800"/>
          </a:xfrm>
          <a:prstGeom prst="rect">
            <a:avLst/>
          </a:prstGeom>
        </p:spPr>
        <p:txBody>
          <a:bodyPr wrap="square" lIns="0" tIns="0" rIns="0" bIns="0">
            <a:spAutoFit/>
          </a:bodyPr>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a:xfrm>
            <a:off x="428650" y="819718"/>
            <a:ext cx="3312795" cy="818514"/>
          </a:xfrm>
          <a:prstGeom prst="rect">
            <a:avLst/>
          </a:prstGeom>
        </p:spPr>
        <p:txBody>
          <a:bodyPr wrap="square" lIns="0" tIns="0" rIns="0" bIns="0">
            <a:spAutoFit/>
          </a:bodyPr>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a:xfrm>
            <a:off x="1776857" y="3519678"/>
            <a:ext cx="1672336" cy="1892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1302" y="3519678"/>
            <a:ext cx="1201991" cy="1892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a:xfrm>
            <a:off x="3762756" y="3519678"/>
            <a:ext cx="1201991" cy="1892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2.xml"/><Relationship Id="rId5" Type="http://schemas.openxmlformats.org/officeDocument/2006/relationships/image" Target="../media/image99.jpg"/><Relationship Id="rId4" Type="http://schemas.openxmlformats.org/officeDocument/2006/relationships/image" Target="../media/image98.jpg"/></Relationships>
</file>

<file path=ppt/slides/_rels/slide29.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3.xml"/><Relationship Id="rId5" Type="http://schemas.openxmlformats.org/officeDocument/2006/relationships/image" Target="../media/image103.png"/><Relationship Id="rId4" Type="http://schemas.openxmlformats.org/officeDocument/2006/relationships/image" Target="../media/image1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jpg"/><Relationship Id="rId4" Type="http://schemas.openxmlformats.org/officeDocument/2006/relationships/image" Target="../media/image106.png"/><Relationship Id="rId9" Type="http://schemas.openxmlformats.org/officeDocument/2006/relationships/image" Target="../media/image111.jpg"/></Relationships>
</file>

<file path=ppt/slides/_rels/slide3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3.xml"/><Relationship Id="rId6" Type="http://schemas.openxmlformats.org/officeDocument/2006/relationships/image" Target="../media/image116.png"/><Relationship Id="rId5" Type="http://schemas.openxmlformats.org/officeDocument/2006/relationships/image" Target="../media/image115.jpg"/><Relationship Id="rId4" Type="http://schemas.openxmlformats.org/officeDocument/2006/relationships/image" Target="../media/image114.png"/><Relationship Id="rId9" Type="http://schemas.openxmlformats.org/officeDocument/2006/relationships/image" Target="../media/image119.png"/></Relationships>
</file>

<file path=ppt/slides/_rels/slide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3.jp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126.png"/><Relationship Id="rId5" Type="http://schemas.openxmlformats.org/officeDocument/2006/relationships/image" Target="../media/image125.jpg"/><Relationship Id="rId4" Type="http://schemas.openxmlformats.org/officeDocument/2006/relationships/image" Target="../media/image124.png"/></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g"/><Relationship Id="rId1" Type="http://schemas.openxmlformats.org/officeDocument/2006/relationships/slideLayout" Target="../slideLayouts/slideLayout5.xml"/><Relationship Id="rId5" Type="http://schemas.openxmlformats.org/officeDocument/2006/relationships/image" Target="../media/image131.jp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2.png"/><Relationship Id="rId7" Type="http://schemas.openxmlformats.org/officeDocument/2006/relationships/image" Target="../media/image135.png"/><Relationship Id="rId2" Type="http://schemas.openxmlformats.org/officeDocument/2006/relationships/image" Target="../media/image123.jpg"/><Relationship Id="rId1" Type="http://schemas.openxmlformats.org/officeDocument/2006/relationships/slideLayout" Target="../slideLayouts/slideLayout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25.jpg"/><Relationship Id="rId9" Type="http://schemas.openxmlformats.org/officeDocument/2006/relationships/image" Target="../media/image137.png"/></Relationships>
</file>

<file path=ppt/slides/_rels/slide36.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jpg"/><Relationship Id="rId1" Type="http://schemas.openxmlformats.org/officeDocument/2006/relationships/slideLayout" Target="../slideLayouts/slideLayout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jpg"/><Relationship Id="rId4" Type="http://schemas.openxmlformats.org/officeDocument/2006/relationships/image" Target="../media/image147.png"/></Relationships>
</file>

<file path=ppt/slides/_rels/slide4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3.xml"/><Relationship Id="rId5" Type="http://schemas.openxmlformats.org/officeDocument/2006/relationships/image" Target="../media/image154.png"/><Relationship Id="rId4" Type="http://schemas.openxmlformats.org/officeDocument/2006/relationships/image" Target="../media/image153.jpg"/></Relationships>
</file>

<file path=ppt/slides/_rels/slide4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3.xml"/><Relationship Id="rId5" Type="http://schemas.openxmlformats.org/officeDocument/2006/relationships/image" Target="../media/image158.png"/><Relationship Id="rId4" Type="http://schemas.openxmlformats.org/officeDocument/2006/relationships/image" Target="../media/image157.png"/></Relationships>
</file>

<file path=ppt/slides/_rels/slide4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jpg"/><Relationship Id="rId1" Type="http://schemas.openxmlformats.org/officeDocument/2006/relationships/slideLayout" Target="../slideLayouts/slideLayout3.xml"/><Relationship Id="rId4" Type="http://schemas.openxmlformats.org/officeDocument/2006/relationships/image" Target="../media/image161.jpg"/></Relationships>
</file>

<file path=ppt/slides/_rels/slide4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image" Target="../media/image164.png"/><Relationship Id="rId1" Type="http://schemas.openxmlformats.org/officeDocument/2006/relationships/slideLayout" Target="../slideLayouts/slideLayout3.xml"/><Relationship Id="rId4" Type="http://schemas.openxmlformats.org/officeDocument/2006/relationships/image" Target="../media/image166.png"/></Relationships>
</file>

<file path=ppt/slides/_rels/slide47.xml.rels><?xml version="1.0" encoding="UTF-8" standalone="yes"?>
<Relationships xmlns="http://schemas.openxmlformats.org/package/2006/relationships"><Relationship Id="rId3" Type="http://schemas.openxmlformats.org/officeDocument/2006/relationships/image" Target="../media/image168.jpg"/><Relationship Id="rId2" Type="http://schemas.openxmlformats.org/officeDocument/2006/relationships/image" Target="../media/image167.jpg"/><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9.png"/></Relationships>
</file>

<file path=ppt/slides/_rels/slide4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B8906BC-754A-C723-EF69-0660603B4D62}"/>
              </a:ext>
            </a:extLst>
          </p:cNvPr>
          <p:cNvPicPr>
            <a:picLocks noChangeAspect="1"/>
          </p:cNvPicPr>
          <p:nvPr/>
        </p:nvPicPr>
        <p:blipFill>
          <a:blip r:embed="rId2"/>
          <a:stretch>
            <a:fillRect/>
          </a:stretch>
        </p:blipFill>
        <p:spPr>
          <a:xfrm>
            <a:off x="4762" y="76091"/>
            <a:ext cx="5210175" cy="3505200"/>
          </a:xfrm>
          <a:prstGeom prst="rect">
            <a:avLst/>
          </a:prstGeom>
        </p:spPr>
      </p:pic>
      <p:pic>
        <p:nvPicPr>
          <p:cNvPr id="6" name="Imagen 5">
            <a:extLst>
              <a:ext uri="{FF2B5EF4-FFF2-40B4-BE49-F238E27FC236}">
                <a16:creationId xmlns:a16="http://schemas.microsoft.com/office/drawing/2014/main" id="{CEBE00F0-809C-D5E4-4BBD-51CBD4F78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450" y="1587500"/>
            <a:ext cx="2609850" cy="274979"/>
          </a:xfrm>
          <a:prstGeom prst="rect">
            <a:avLst/>
          </a:prstGeom>
        </p:spPr>
      </p:pic>
      <p:pic>
        <p:nvPicPr>
          <p:cNvPr id="12" name="Imagen 11">
            <a:extLst>
              <a:ext uri="{FF2B5EF4-FFF2-40B4-BE49-F238E27FC236}">
                <a16:creationId xmlns:a16="http://schemas.microsoft.com/office/drawing/2014/main" id="{B9318CF9-113F-4766-6333-8AD785E48C1D}"/>
              </a:ext>
            </a:extLst>
          </p:cNvPr>
          <p:cNvPicPr>
            <a:picLocks noChangeAspect="1"/>
          </p:cNvPicPr>
          <p:nvPr/>
        </p:nvPicPr>
        <p:blipFill>
          <a:blip r:embed="rId4"/>
          <a:stretch>
            <a:fillRect/>
          </a:stretch>
        </p:blipFill>
        <p:spPr>
          <a:xfrm>
            <a:off x="2457450" y="2106905"/>
            <a:ext cx="2569471" cy="310311"/>
          </a:xfrm>
          <a:prstGeom prst="rect">
            <a:avLst/>
          </a:prstGeom>
        </p:spPr>
      </p:pic>
    </p:spTree>
    <p:extLst>
      <p:ext uri="{BB962C8B-B14F-4D97-AF65-F5344CB8AC3E}">
        <p14:creationId xmlns:p14="http://schemas.microsoft.com/office/powerpoint/2010/main" val="408768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092576" y="1399387"/>
            <a:ext cx="1659255" cy="1146810"/>
          </a:xfrm>
          <a:prstGeom prst="rect">
            <a:avLst/>
          </a:prstGeom>
        </p:spPr>
        <p:txBody>
          <a:bodyPr vert="horz" wrap="square" lIns="0" tIns="50800" rIns="0" bIns="0" rtlCol="0">
            <a:spAutoFit/>
          </a:bodyPr>
          <a:lstStyle/>
          <a:p>
            <a:pPr marL="228600" indent="-216535">
              <a:lnSpc>
                <a:spcPct val="100000"/>
              </a:lnSpc>
              <a:spcBef>
                <a:spcPts val="400"/>
              </a:spcBef>
              <a:buAutoNum type="arabicPeriod"/>
              <a:tabLst>
                <a:tab pos="228600" algn="l"/>
                <a:tab pos="229235" algn="l"/>
              </a:tabLst>
            </a:pPr>
            <a:r>
              <a:rPr sz="800" spc="-10" dirty="0">
                <a:solidFill>
                  <a:srgbClr val="221F1F"/>
                </a:solidFill>
                <a:latin typeface="Montserrat"/>
                <a:cs typeface="Montserrat"/>
              </a:rPr>
              <a:t>Sillín</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solidFill>
                  <a:srgbClr val="221F1F"/>
                </a:solidFill>
                <a:latin typeface="Montserrat"/>
                <a:cs typeface="Montserrat"/>
              </a:rPr>
              <a:t>Mofle</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Tapa</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aceite</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spc="-10" dirty="0">
                <a:solidFill>
                  <a:srgbClr val="221F1F"/>
                </a:solidFill>
                <a:latin typeface="Montserrat"/>
                <a:cs typeface="Montserrat"/>
              </a:rPr>
              <a:t>motor</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Reposapiés</a:t>
            </a:r>
            <a:r>
              <a:rPr sz="800" spc="5" dirty="0">
                <a:latin typeface="Montserrat"/>
                <a:cs typeface="Montserrat"/>
              </a:rPr>
              <a:t> </a:t>
            </a:r>
            <a:r>
              <a:rPr sz="800" dirty="0">
                <a:latin typeface="Montserrat"/>
                <a:cs typeface="Montserrat"/>
              </a:rPr>
              <a:t>trasero</a:t>
            </a:r>
            <a:r>
              <a:rPr sz="800" spc="25"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Cubierta</a:t>
            </a:r>
            <a:r>
              <a:rPr sz="800" spc="-25" dirty="0">
                <a:solidFill>
                  <a:srgbClr val="221F1F"/>
                </a:solidFill>
                <a:latin typeface="Montserrat"/>
                <a:cs typeface="Montserrat"/>
              </a:rPr>
              <a:t> </a:t>
            </a:r>
            <a:r>
              <a:rPr sz="800" spc="-10" dirty="0">
                <a:solidFill>
                  <a:srgbClr val="221F1F"/>
                </a:solidFill>
                <a:latin typeface="Montserrat"/>
                <a:cs typeface="Montserrat"/>
              </a:rPr>
              <a:t>frontal</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Gancho</a:t>
            </a:r>
            <a:r>
              <a:rPr sz="800" spc="-50" dirty="0">
                <a:latin typeface="Montserrat"/>
                <a:cs typeface="Montserrat"/>
              </a:rPr>
              <a:t> </a:t>
            </a:r>
            <a:r>
              <a:rPr sz="800" dirty="0">
                <a:latin typeface="Montserrat"/>
                <a:cs typeface="Montserrat"/>
              </a:rPr>
              <a:t>porta</a:t>
            </a:r>
            <a:r>
              <a:rPr sz="800" spc="-10" dirty="0">
                <a:latin typeface="Montserrat"/>
                <a:cs typeface="Montserrat"/>
              </a:rPr>
              <a:t> equipaje</a:t>
            </a:r>
            <a:endParaRPr sz="800" dirty="0">
              <a:latin typeface="Montserrat"/>
              <a:cs typeface="Montserrat"/>
            </a:endParaRPr>
          </a:p>
          <a:p>
            <a:pPr marL="228600" indent="-216535">
              <a:lnSpc>
                <a:spcPct val="100000"/>
              </a:lnSpc>
              <a:spcBef>
                <a:spcPts val="305"/>
              </a:spcBef>
              <a:buAutoNum type="arabicPeriod"/>
              <a:tabLst>
                <a:tab pos="228600" algn="l"/>
                <a:tab pos="229235" algn="l"/>
              </a:tabLst>
            </a:pPr>
            <a:r>
              <a:rPr sz="800" dirty="0">
                <a:latin typeface="Montserrat"/>
                <a:cs typeface="Montserrat"/>
              </a:rPr>
              <a:t>Eje</a:t>
            </a:r>
            <a:r>
              <a:rPr sz="800" spc="-1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rueda </a:t>
            </a:r>
            <a:r>
              <a:rPr sz="800" spc="-10" dirty="0">
                <a:latin typeface="Montserrat"/>
                <a:cs typeface="Montserrat"/>
              </a:rPr>
              <a:t>delantera</a:t>
            </a:r>
            <a:endParaRPr sz="800" dirty="0">
              <a:latin typeface="Montserrat"/>
              <a:cs typeface="Montserrat"/>
            </a:endParaRPr>
          </a:p>
        </p:txBody>
      </p:sp>
      <p:grpSp>
        <p:nvGrpSpPr>
          <p:cNvPr id="4" name="object 4"/>
          <p:cNvGrpSpPr/>
          <p:nvPr/>
        </p:nvGrpSpPr>
        <p:grpSpPr>
          <a:xfrm>
            <a:off x="378396" y="813612"/>
            <a:ext cx="2475230" cy="2219325"/>
            <a:chOff x="378396" y="813612"/>
            <a:chExt cx="2475230" cy="2219325"/>
          </a:xfrm>
        </p:grpSpPr>
        <p:pic>
          <p:nvPicPr>
            <p:cNvPr id="5" name="object 5"/>
            <p:cNvPicPr/>
            <p:nvPr/>
          </p:nvPicPr>
          <p:blipFill>
            <a:blip r:embed="rId2" cstate="print"/>
            <a:stretch>
              <a:fillRect/>
            </a:stretch>
          </p:blipFill>
          <p:spPr>
            <a:xfrm>
              <a:off x="378396" y="813612"/>
              <a:ext cx="2474976" cy="2219325"/>
            </a:xfrm>
            <a:prstGeom prst="rect">
              <a:avLst/>
            </a:prstGeom>
          </p:spPr>
        </p:pic>
        <p:pic>
          <p:nvPicPr>
            <p:cNvPr id="6" name="object 6"/>
            <p:cNvPicPr/>
            <p:nvPr/>
          </p:nvPicPr>
          <p:blipFill>
            <a:blip r:embed="rId3" cstate="print"/>
            <a:stretch>
              <a:fillRect/>
            </a:stretch>
          </p:blipFill>
          <p:spPr>
            <a:xfrm>
              <a:off x="992378" y="1292733"/>
              <a:ext cx="128435" cy="283972"/>
            </a:xfrm>
            <a:prstGeom prst="rect">
              <a:avLst/>
            </a:prstGeom>
          </p:spPr>
        </p:pic>
      </p:grpSp>
      <p:sp>
        <p:nvSpPr>
          <p:cNvPr id="7" name="object 7"/>
          <p:cNvSpPr txBox="1"/>
          <p:nvPr/>
        </p:nvSpPr>
        <p:spPr>
          <a:xfrm>
            <a:off x="1028496" y="1289761"/>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8" name="object 8"/>
          <p:cNvGrpSpPr/>
          <p:nvPr/>
        </p:nvGrpSpPr>
        <p:grpSpPr>
          <a:xfrm>
            <a:off x="445287" y="1565211"/>
            <a:ext cx="1060450" cy="1622425"/>
            <a:chOff x="445287" y="1565211"/>
            <a:chExt cx="1060450" cy="1622425"/>
          </a:xfrm>
        </p:grpSpPr>
        <p:sp>
          <p:nvSpPr>
            <p:cNvPr id="9" name="object 9"/>
            <p:cNvSpPr/>
            <p:nvPr/>
          </p:nvSpPr>
          <p:spPr>
            <a:xfrm>
              <a:off x="854875" y="2403856"/>
              <a:ext cx="0" cy="755015"/>
            </a:xfrm>
            <a:custGeom>
              <a:avLst/>
              <a:gdLst/>
              <a:ahLst/>
              <a:cxnLst/>
              <a:rect l="l" t="t" r="r" b="b"/>
              <a:pathLst>
                <a:path h="755014">
                  <a:moveTo>
                    <a:pt x="0" y="0"/>
                  </a:moveTo>
                  <a:lnTo>
                    <a:pt x="0" y="754443"/>
                  </a:lnTo>
                </a:path>
              </a:pathLst>
            </a:custGeom>
            <a:ln w="15237">
              <a:solidFill>
                <a:srgbClr val="FFFFFF"/>
              </a:solidFill>
            </a:ln>
          </p:spPr>
          <p:txBody>
            <a:bodyPr wrap="square" lIns="0" tIns="0" rIns="0" bIns="0" rtlCol="0"/>
            <a:lstStyle/>
            <a:p>
              <a:endParaRPr/>
            </a:p>
          </p:txBody>
        </p:sp>
        <p:sp>
          <p:nvSpPr>
            <p:cNvPr id="10" name="object 10"/>
            <p:cNvSpPr/>
            <p:nvPr/>
          </p:nvSpPr>
          <p:spPr>
            <a:xfrm>
              <a:off x="854875" y="2403856"/>
              <a:ext cx="0" cy="755015"/>
            </a:xfrm>
            <a:custGeom>
              <a:avLst/>
              <a:gdLst/>
              <a:ahLst/>
              <a:cxnLst/>
              <a:rect l="l" t="t" r="r" b="b"/>
              <a:pathLst>
                <a:path h="755014">
                  <a:moveTo>
                    <a:pt x="0" y="0"/>
                  </a:moveTo>
                  <a:lnTo>
                    <a:pt x="0" y="754443"/>
                  </a:lnTo>
                </a:path>
              </a:pathLst>
            </a:custGeom>
            <a:ln w="7621">
              <a:solidFill>
                <a:srgbClr val="221F1F"/>
              </a:solidFill>
            </a:ln>
          </p:spPr>
          <p:txBody>
            <a:bodyPr wrap="square" lIns="0" tIns="0" rIns="0" bIns="0" rtlCol="0"/>
            <a:lstStyle/>
            <a:p>
              <a:endParaRPr/>
            </a:p>
          </p:txBody>
        </p:sp>
        <p:sp>
          <p:nvSpPr>
            <p:cNvPr id="11" name="object 11"/>
            <p:cNvSpPr/>
            <p:nvPr/>
          </p:nvSpPr>
          <p:spPr>
            <a:xfrm>
              <a:off x="511098" y="2392045"/>
              <a:ext cx="0" cy="756285"/>
            </a:xfrm>
            <a:custGeom>
              <a:avLst/>
              <a:gdLst/>
              <a:ahLst/>
              <a:cxnLst/>
              <a:rect l="l" t="t" r="r" b="b"/>
              <a:pathLst>
                <a:path h="756285">
                  <a:moveTo>
                    <a:pt x="0" y="0"/>
                  </a:moveTo>
                  <a:lnTo>
                    <a:pt x="0" y="756081"/>
                  </a:lnTo>
                </a:path>
              </a:pathLst>
            </a:custGeom>
            <a:ln w="15237">
              <a:solidFill>
                <a:srgbClr val="FFFFFF"/>
              </a:solidFill>
            </a:ln>
          </p:spPr>
          <p:txBody>
            <a:bodyPr wrap="square" lIns="0" tIns="0" rIns="0" bIns="0" rtlCol="0"/>
            <a:lstStyle/>
            <a:p>
              <a:endParaRPr/>
            </a:p>
          </p:txBody>
        </p:sp>
        <p:sp>
          <p:nvSpPr>
            <p:cNvPr id="12" name="object 12"/>
            <p:cNvSpPr/>
            <p:nvPr/>
          </p:nvSpPr>
          <p:spPr>
            <a:xfrm>
              <a:off x="511098" y="2392045"/>
              <a:ext cx="0" cy="756285"/>
            </a:xfrm>
            <a:custGeom>
              <a:avLst/>
              <a:gdLst/>
              <a:ahLst/>
              <a:cxnLst/>
              <a:rect l="l" t="t" r="r" b="b"/>
              <a:pathLst>
                <a:path h="756285">
                  <a:moveTo>
                    <a:pt x="0" y="0"/>
                  </a:moveTo>
                  <a:lnTo>
                    <a:pt x="0" y="756081"/>
                  </a:lnTo>
                </a:path>
              </a:pathLst>
            </a:custGeom>
            <a:ln w="7621">
              <a:solidFill>
                <a:srgbClr val="221F1F"/>
              </a:solidFill>
            </a:ln>
          </p:spPr>
          <p:txBody>
            <a:bodyPr wrap="square" lIns="0" tIns="0" rIns="0" bIns="0" rtlCol="0"/>
            <a:lstStyle/>
            <a:p>
              <a:endParaRPr/>
            </a:p>
          </p:txBody>
        </p:sp>
        <p:sp>
          <p:nvSpPr>
            <p:cNvPr id="13" name="object 13"/>
            <p:cNvSpPr/>
            <p:nvPr/>
          </p:nvSpPr>
          <p:spPr>
            <a:xfrm>
              <a:off x="1488820" y="2246884"/>
              <a:ext cx="0" cy="914400"/>
            </a:xfrm>
            <a:custGeom>
              <a:avLst/>
              <a:gdLst/>
              <a:ahLst/>
              <a:cxnLst/>
              <a:rect l="l" t="t" r="r" b="b"/>
              <a:pathLst>
                <a:path h="914400">
                  <a:moveTo>
                    <a:pt x="0" y="0"/>
                  </a:moveTo>
                  <a:lnTo>
                    <a:pt x="0" y="914082"/>
                  </a:lnTo>
                </a:path>
              </a:pathLst>
            </a:custGeom>
            <a:ln w="15237">
              <a:solidFill>
                <a:srgbClr val="FFFFFF"/>
              </a:solidFill>
            </a:ln>
          </p:spPr>
          <p:txBody>
            <a:bodyPr wrap="square" lIns="0" tIns="0" rIns="0" bIns="0" rtlCol="0"/>
            <a:lstStyle/>
            <a:p>
              <a:endParaRPr/>
            </a:p>
          </p:txBody>
        </p:sp>
        <p:sp>
          <p:nvSpPr>
            <p:cNvPr id="14" name="object 14"/>
            <p:cNvSpPr/>
            <p:nvPr/>
          </p:nvSpPr>
          <p:spPr>
            <a:xfrm>
              <a:off x="1488820" y="2246884"/>
              <a:ext cx="0" cy="914400"/>
            </a:xfrm>
            <a:custGeom>
              <a:avLst/>
              <a:gdLst/>
              <a:ahLst/>
              <a:cxnLst/>
              <a:rect l="l" t="t" r="r" b="b"/>
              <a:pathLst>
                <a:path h="914400">
                  <a:moveTo>
                    <a:pt x="0" y="0"/>
                  </a:moveTo>
                  <a:lnTo>
                    <a:pt x="0" y="914082"/>
                  </a:lnTo>
                </a:path>
              </a:pathLst>
            </a:custGeom>
            <a:ln w="7621">
              <a:solidFill>
                <a:srgbClr val="221F1F"/>
              </a:solidFill>
            </a:ln>
          </p:spPr>
          <p:txBody>
            <a:bodyPr wrap="square" lIns="0" tIns="0" rIns="0" bIns="0" rtlCol="0"/>
            <a:lstStyle/>
            <a:p>
              <a:endParaRPr/>
            </a:p>
          </p:txBody>
        </p:sp>
        <p:sp>
          <p:nvSpPr>
            <p:cNvPr id="15" name="object 15"/>
            <p:cNvSpPr/>
            <p:nvPr/>
          </p:nvSpPr>
          <p:spPr>
            <a:xfrm>
              <a:off x="1043076" y="1569974"/>
              <a:ext cx="22225" cy="22860"/>
            </a:xfrm>
            <a:custGeom>
              <a:avLst/>
              <a:gdLst/>
              <a:ahLst/>
              <a:cxnLst/>
              <a:rect l="l" t="t" r="r" b="b"/>
              <a:pathLst>
                <a:path w="22225" h="22859">
                  <a:moveTo>
                    <a:pt x="17195" y="0"/>
                  </a:moveTo>
                  <a:lnTo>
                    <a:pt x="4965" y="0"/>
                  </a:lnTo>
                  <a:lnTo>
                    <a:pt x="0" y="5079"/>
                  </a:lnTo>
                  <a:lnTo>
                    <a:pt x="0" y="17525"/>
                  </a:lnTo>
                  <a:lnTo>
                    <a:pt x="4965" y="22606"/>
                  </a:lnTo>
                  <a:lnTo>
                    <a:pt x="17195" y="22606"/>
                  </a:lnTo>
                  <a:lnTo>
                    <a:pt x="22161" y="17525"/>
                  </a:lnTo>
                  <a:lnTo>
                    <a:pt x="22161" y="5079"/>
                  </a:lnTo>
                  <a:lnTo>
                    <a:pt x="17195" y="0"/>
                  </a:lnTo>
                  <a:close/>
                </a:path>
              </a:pathLst>
            </a:custGeom>
            <a:solidFill>
              <a:srgbClr val="FFFFFF"/>
            </a:solidFill>
          </p:spPr>
          <p:txBody>
            <a:bodyPr wrap="square" lIns="0" tIns="0" rIns="0" bIns="0" rtlCol="0"/>
            <a:lstStyle/>
            <a:p>
              <a:endParaRPr/>
            </a:p>
          </p:txBody>
        </p:sp>
        <p:sp>
          <p:nvSpPr>
            <p:cNvPr id="16" name="object 16"/>
            <p:cNvSpPr/>
            <p:nvPr/>
          </p:nvSpPr>
          <p:spPr>
            <a:xfrm>
              <a:off x="1043076" y="1569974"/>
              <a:ext cx="22225" cy="22860"/>
            </a:xfrm>
            <a:custGeom>
              <a:avLst/>
              <a:gdLst/>
              <a:ahLst/>
              <a:cxnLst/>
              <a:rect l="l" t="t" r="r" b="b"/>
              <a:pathLst>
                <a:path w="22225" h="22859">
                  <a:moveTo>
                    <a:pt x="11074" y="22606"/>
                  </a:moveTo>
                  <a:lnTo>
                    <a:pt x="17195" y="22606"/>
                  </a:lnTo>
                  <a:lnTo>
                    <a:pt x="22161" y="17525"/>
                  </a:lnTo>
                  <a:lnTo>
                    <a:pt x="22161" y="11302"/>
                  </a:lnTo>
                  <a:lnTo>
                    <a:pt x="22161" y="5079"/>
                  </a:lnTo>
                  <a:lnTo>
                    <a:pt x="17195" y="0"/>
                  </a:lnTo>
                  <a:lnTo>
                    <a:pt x="11074" y="0"/>
                  </a:lnTo>
                  <a:lnTo>
                    <a:pt x="4965" y="0"/>
                  </a:lnTo>
                  <a:lnTo>
                    <a:pt x="0" y="5079"/>
                  </a:lnTo>
                  <a:lnTo>
                    <a:pt x="0" y="11302"/>
                  </a:lnTo>
                  <a:lnTo>
                    <a:pt x="0" y="17525"/>
                  </a:lnTo>
                  <a:lnTo>
                    <a:pt x="4965" y="22606"/>
                  </a:lnTo>
                  <a:lnTo>
                    <a:pt x="11074" y="22606"/>
                  </a:lnTo>
                  <a:close/>
                </a:path>
              </a:pathLst>
            </a:custGeom>
            <a:ln w="9525">
              <a:solidFill>
                <a:srgbClr val="221F1F"/>
              </a:solidFill>
            </a:ln>
          </p:spPr>
          <p:txBody>
            <a:bodyPr wrap="square" lIns="0" tIns="0" rIns="0" bIns="0" rtlCol="0"/>
            <a:lstStyle/>
            <a:p>
              <a:endParaRPr/>
            </a:p>
          </p:txBody>
        </p:sp>
        <p:sp>
          <p:nvSpPr>
            <p:cNvPr id="17" name="object 17"/>
            <p:cNvSpPr/>
            <p:nvPr/>
          </p:nvSpPr>
          <p:spPr>
            <a:xfrm>
              <a:off x="1478153" y="2234946"/>
              <a:ext cx="22225" cy="22860"/>
            </a:xfrm>
            <a:custGeom>
              <a:avLst/>
              <a:gdLst/>
              <a:ahLst/>
              <a:cxnLst/>
              <a:rect l="l" t="t" r="r" b="b"/>
              <a:pathLst>
                <a:path w="22225" h="22860">
                  <a:moveTo>
                    <a:pt x="17271" y="0"/>
                  </a:moveTo>
                  <a:lnTo>
                    <a:pt x="4953" y="0"/>
                  </a:lnTo>
                  <a:lnTo>
                    <a:pt x="0" y="5080"/>
                  </a:lnTo>
                  <a:lnTo>
                    <a:pt x="0" y="17526"/>
                  </a:lnTo>
                  <a:lnTo>
                    <a:pt x="4953" y="22606"/>
                  </a:lnTo>
                  <a:lnTo>
                    <a:pt x="17271" y="22606"/>
                  </a:lnTo>
                  <a:lnTo>
                    <a:pt x="22225" y="17526"/>
                  </a:lnTo>
                  <a:lnTo>
                    <a:pt x="22225" y="5080"/>
                  </a:lnTo>
                  <a:lnTo>
                    <a:pt x="17271" y="0"/>
                  </a:lnTo>
                  <a:close/>
                </a:path>
              </a:pathLst>
            </a:custGeom>
            <a:solidFill>
              <a:srgbClr val="221F1F"/>
            </a:solidFill>
          </p:spPr>
          <p:txBody>
            <a:bodyPr wrap="square" lIns="0" tIns="0" rIns="0" bIns="0" rtlCol="0"/>
            <a:lstStyle/>
            <a:p>
              <a:endParaRPr/>
            </a:p>
          </p:txBody>
        </p:sp>
        <p:sp>
          <p:nvSpPr>
            <p:cNvPr id="18" name="object 18"/>
            <p:cNvSpPr/>
            <p:nvPr/>
          </p:nvSpPr>
          <p:spPr>
            <a:xfrm>
              <a:off x="1478153" y="2234946"/>
              <a:ext cx="22225" cy="22860"/>
            </a:xfrm>
            <a:custGeom>
              <a:avLst/>
              <a:gdLst/>
              <a:ahLst/>
              <a:cxnLst/>
              <a:rect l="l" t="t" r="r" b="b"/>
              <a:pathLst>
                <a:path w="22225" h="22860">
                  <a:moveTo>
                    <a:pt x="11049" y="22606"/>
                  </a:moveTo>
                  <a:lnTo>
                    <a:pt x="17271" y="22606"/>
                  </a:lnTo>
                  <a:lnTo>
                    <a:pt x="22225" y="17526"/>
                  </a:lnTo>
                  <a:lnTo>
                    <a:pt x="22225" y="11303"/>
                  </a:lnTo>
                  <a:lnTo>
                    <a:pt x="22225" y="5080"/>
                  </a:lnTo>
                  <a:lnTo>
                    <a:pt x="17271" y="0"/>
                  </a:lnTo>
                  <a:lnTo>
                    <a:pt x="11049" y="0"/>
                  </a:lnTo>
                  <a:lnTo>
                    <a:pt x="4953" y="0"/>
                  </a:lnTo>
                  <a:lnTo>
                    <a:pt x="0" y="5080"/>
                  </a:lnTo>
                  <a:lnTo>
                    <a:pt x="0" y="11303"/>
                  </a:lnTo>
                  <a:lnTo>
                    <a:pt x="0" y="17526"/>
                  </a:lnTo>
                  <a:lnTo>
                    <a:pt x="4953" y="22606"/>
                  </a:lnTo>
                  <a:lnTo>
                    <a:pt x="11049" y="22606"/>
                  </a:lnTo>
                  <a:close/>
                </a:path>
              </a:pathLst>
            </a:custGeom>
            <a:ln w="9525">
              <a:solidFill>
                <a:srgbClr val="FFFFFF"/>
              </a:solidFill>
            </a:ln>
          </p:spPr>
          <p:txBody>
            <a:bodyPr wrap="square" lIns="0" tIns="0" rIns="0" bIns="0" rtlCol="0"/>
            <a:lstStyle/>
            <a:p>
              <a:endParaRPr/>
            </a:p>
          </p:txBody>
        </p:sp>
        <p:sp>
          <p:nvSpPr>
            <p:cNvPr id="19" name="object 19"/>
            <p:cNvSpPr/>
            <p:nvPr/>
          </p:nvSpPr>
          <p:spPr>
            <a:xfrm>
              <a:off x="843800" y="2395347"/>
              <a:ext cx="22225" cy="22860"/>
            </a:xfrm>
            <a:custGeom>
              <a:avLst/>
              <a:gdLst/>
              <a:ahLst/>
              <a:cxnLst/>
              <a:rect l="l" t="t" r="r" b="b"/>
              <a:pathLst>
                <a:path w="22225" h="22860">
                  <a:moveTo>
                    <a:pt x="17195" y="0"/>
                  </a:moveTo>
                  <a:lnTo>
                    <a:pt x="4953" y="0"/>
                  </a:lnTo>
                  <a:lnTo>
                    <a:pt x="0" y="5080"/>
                  </a:lnTo>
                  <a:lnTo>
                    <a:pt x="0" y="17526"/>
                  </a:lnTo>
                  <a:lnTo>
                    <a:pt x="4953" y="22606"/>
                  </a:lnTo>
                  <a:lnTo>
                    <a:pt x="17195" y="22606"/>
                  </a:lnTo>
                  <a:lnTo>
                    <a:pt x="22148" y="17526"/>
                  </a:lnTo>
                  <a:lnTo>
                    <a:pt x="22148" y="5080"/>
                  </a:lnTo>
                  <a:lnTo>
                    <a:pt x="17195" y="0"/>
                  </a:lnTo>
                  <a:close/>
                </a:path>
              </a:pathLst>
            </a:custGeom>
            <a:solidFill>
              <a:srgbClr val="FFFFFF"/>
            </a:solidFill>
          </p:spPr>
          <p:txBody>
            <a:bodyPr wrap="square" lIns="0" tIns="0" rIns="0" bIns="0" rtlCol="0"/>
            <a:lstStyle/>
            <a:p>
              <a:endParaRPr/>
            </a:p>
          </p:txBody>
        </p:sp>
        <p:sp>
          <p:nvSpPr>
            <p:cNvPr id="20" name="object 20"/>
            <p:cNvSpPr/>
            <p:nvPr/>
          </p:nvSpPr>
          <p:spPr>
            <a:xfrm>
              <a:off x="843800" y="2395347"/>
              <a:ext cx="22225" cy="22860"/>
            </a:xfrm>
            <a:custGeom>
              <a:avLst/>
              <a:gdLst/>
              <a:ahLst/>
              <a:cxnLst/>
              <a:rect l="l" t="t" r="r" b="b"/>
              <a:pathLst>
                <a:path w="22225" h="22860">
                  <a:moveTo>
                    <a:pt x="11074" y="22606"/>
                  </a:moveTo>
                  <a:lnTo>
                    <a:pt x="17195" y="22606"/>
                  </a:lnTo>
                  <a:lnTo>
                    <a:pt x="22148" y="17526"/>
                  </a:lnTo>
                  <a:lnTo>
                    <a:pt x="22148" y="11303"/>
                  </a:lnTo>
                  <a:lnTo>
                    <a:pt x="22148" y="5080"/>
                  </a:lnTo>
                  <a:lnTo>
                    <a:pt x="17195" y="0"/>
                  </a:lnTo>
                  <a:lnTo>
                    <a:pt x="11074" y="0"/>
                  </a:lnTo>
                  <a:lnTo>
                    <a:pt x="4953" y="0"/>
                  </a:lnTo>
                  <a:lnTo>
                    <a:pt x="0" y="5080"/>
                  </a:lnTo>
                  <a:lnTo>
                    <a:pt x="0" y="11303"/>
                  </a:lnTo>
                  <a:lnTo>
                    <a:pt x="0" y="17526"/>
                  </a:lnTo>
                  <a:lnTo>
                    <a:pt x="4953" y="22606"/>
                  </a:lnTo>
                  <a:lnTo>
                    <a:pt x="11074" y="22606"/>
                  </a:lnTo>
                  <a:close/>
                </a:path>
              </a:pathLst>
            </a:custGeom>
            <a:ln w="9525">
              <a:solidFill>
                <a:srgbClr val="221F1F"/>
              </a:solidFill>
            </a:ln>
          </p:spPr>
          <p:txBody>
            <a:bodyPr wrap="square" lIns="0" tIns="0" rIns="0" bIns="0" rtlCol="0"/>
            <a:lstStyle/>
            <a:p>
              <a:endParaRPr/>
            </a:p>
          </p:txBody>
        </p:sp>
        <p:sp>
          <p:nvSpPr>
            <p:cNvPr id="21" name="object 21"/>
            <p:cNvSpPr/>
            <p:nvPr/>
          </p:nvSpPr>
          <p:spPr>
            <a:xfrm>
              <a:off x="500011" y="2371979"/>
              <a:ext cx="22225" cy="22860"/>
            </a:xfrm>
            <a:custGeom>
              <a:avLst/>
              <a:gdLst/>
              <a:ahLst/>
              <a:cxnLst/>
              <a:rect l="l" t="t" r="r" b="b"/>
              <a:pathLst>
                <a:path w="22225" h="22860">
                  <a:moveTo>
                    <a:pt x="17195" y="0"/>
                  </a:moveTo>
                  <a:lnTo>
                    <a:pt x="4965" y="0"/>
                  </a:lnTo>
                  <a:lnTo>
                    <a:pt x="0" y="5079"/>
                  </a:lnTo>
                  <a:lnTo>
                    <a:pt x="0" y="17525"/>
                  </a:lnTo>
                  <a:lnTo>
                    <a:pt x="4965" y="22605"/>
                  </a:lnTo>
                  <a:lnTo>
                    <a:pt x="17195" y="22605"/>
                  </a:lnTo>
                  <a:lnTo>
                    <a:pt x="22161" y="17525"/>
                  </a:lnTo>
                  <a:lnTo>
                    <a:pt x="22161" y="5079"/>
                  </a:lnTo>
                  <a:lnTo>
                    <a:pt x="17195" y="0"/>
                  </a:lnTo>
                  <a:close/>
                </a:path>
              </a:pathLst>
            </a:custGeom>
            <a:solidFill>
              <a:srgbClr val="FFFFFF"/>
            </a:solidFill>
          </p:spPr>
          <p:txBody>
            <a:bodyPr wrap="square" lIns="0" tIns="0" rIns="0" bIns="0" rtlCol="0"/>
            <a:lstStyle/>
            <a:p>
              <a:endParaRPr/>
            </a:p>
          </p:txBody>
        </p:sp>
        <p:sp>
          <p:nvSpPr>
            <p:cNvPr id="22" name="object 22"/>
            <p:cNvSpPr/>
            <p:nvPr/>
          </p:nvSpPr>
          <p:spPr>
            <a:xfrm>
              <a:off x="500011" y="2371979"/>
              <a:ext cx="22225" cy="22860"/>
            </a:xfrm>
            <a:custGeom>
              <a:avLst/>
              <a:gdLst/>
              <a:ahLst/>
              <a:cxnLst/>
              <a:rect l="l" t="t" r="r" b="b"/>
              <a:pathLst>
                <a:path w="22225" h="22860">
                  <a:moveTo>
                    <a:pt x="11087" y="22605"/>
                  </a:moveTo>
                  <a:lnTo>
                    <a:pt x="17195" y="22605"/>
                  </a:lnTo>
                  <a:lnTo>
                    <a:pt x="22161" y="17525"/>
                  </a:lnTo>
                  <a:lnTo>
                    <a:pt x="22161" y="11302"/>
                  </a:lnTo>
                  <a:lnTo>
                    <a:pt x="22161" y="5079"/>
                  </a:lnTo>
                  <a:lnTo>
                    <a:pt x="17195" y="0"/>
                  </a:lnTo>
                  <a:lnTo>
                    <a:pt x="11087" y="0"/>
                  </a:lnTo>
                  <a:lnTo>
                    <a:pt x="4965" y="0"/>
                  </a:lnTo>
                  <a:lnTo>
                    <a:pt x="0" y="5079"/>
                  </a:lnTo>
                  <a:lnTo>
                    <a:pt x="0" y="11302"/>
                  </a:lnTo>
                  <a:lnTo>
                    <a:pt x="0" y="17525"/>
                  </a:lnTo>
                  <a:lnTo>
                    <a:pt x="4965" y="22605"/>
                  </a:lnTo>
                  <a:lnTo>
                    <a:pt x="11087" y="22605"/>
                  </a:lnTo>
                  <a:close/>
                </a:path>
              </a:pathLst>
            </a:custGeom>
            <a:ln w="9525">
              <a:solidFill>
                <a:srgbClr val="221F1F"/>
              </a:solidFill>
            </a:ln>
          </p:spPr>
          <p:txBody>
            <a:bodyPr wrap="square" lIns="0" tIns="0" rIns="0" bIns="0" rtlCol="0"/>
            <a:lstStyle/>
            <a:p>
              <a:endParaRPr/>
            </a:p>
          </p:txBody>
        </p:sp>
        <p:pic>
          <p:nvPicPr>
            <p:cNvPr id="23" name="object 23"/>
            <p:cNvPicPr/>
            <p:nvPr/>
          </p:nvPicPr>
          <p:blipFill>
            <a:blip r:embed="rId4" cstate="print"/>
            <a:stretch>
              <a:fillRect/>
            </a:stretch>
          </p:blipFill>
          <p:spPr>
            <a:xfrm>
              <a:off x="789063" y="3052775"/>
              <a:ext cx="131622" cy="134277"/>
            </a:xfrm>
            <a:prstGeom prst="rect">
              <a:avLst/>
            </a:prstGeom>
          </p:spPr>
        </p:pic>
        <p:pic>
          <p:nvPicPr>
            <p:cNvPr id="24" name="object 24"/>
            <p:cNvPicPr/>
            <p:nvPr/>
          </p:nvPicPr>
          <p:blipFill>
            <a:blip r:embed="rId5" cstate="print"/>
            <a:stretch>
              <a:fillRect/>
            </a:stretch>
          </p:blipFill>
          <p:spPr>
            <a:xfrm>
              <a:off x="445287" y="3052775"/>
              <a:ext cx="131622" cy="134277"/>
            </a:xfrm>
            <a:prstGeom prst="rect">
              <a:avLst/>
            </a:prstGeom>
          </p:spPr>
        </p:pic>
      </p:grpSp>
      <p:sp>
        <p:nvSpPr>
          <p:cNvPr id="25" name="object 25"/>
          <p:cNvSpPr txBox="1"/>
          <p:nvPr/>
        </p:nvSpPr>
        <p:spPr>
          <a:xfrm>
            <a:off x="473760" y="3052368"/>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grpSp>
        <p:nvGrpSpPr>
          <p:cNvPr id="26" name="object 26"/>
          <p:cNvGrpSpPr/>
          <p:nvPr/>
        </p:nvGrpSpPr>
        <p:grpSpPr>
          <a:xfrm>
            <a:off x="1424558" y="1954720"/>
            <a:ext cx="261620" cy="1232535"/>
            <a:chOff x="1424558" y="1954720"/>
            <a:chExt cx="261620" cy="1232535"/>
          </a:xfrm>
        </p:grpSpPr>
        <p:pic>
          <p:nvPicPr>
            <p:cNvPr id="27" name="object 27"/>
            <p:cNvPicPr/>
            <p:nvPr/>
          </p:nvPicPr>
          <p:blipFill>
            <a:blip r:embed="rId6" cstate="print"/>
            <a:stretch>
              <a:fillRect/>
            </a:stretch>
          </p:blipFill>
          <p:spPr>
            <a:xfrm>
              <a:off x="1424558" y="3054362"/>
              <a:ext cx="128524" cy="131102"/>
            </a:xfrm>
            <a:prstGeom prst="rect">
              <a:avLst/>
            </a:prstGeom>
          </p:spPr>
        </p:pic>
        <p:sp>
          <p:nvSpPr>
            <p:cNvPr id="28" name="object 28"/>
            <p:cNvSpPr/>
            <p:nvPr/>
          </p:nvSpPr>
          <p:spPr>
            <a:xfrm>
              <a:off x="1620011" y="1982470"/>
              <a:ext cx="0" cy="1154430"/>
            </a:xfrm>
            <a:custGeom>
              <a:avLst/>
              <a:gdLst/>
              <a:ahLst/>
              <a:cxnLst/>
              <a:rect l="l" t="t" r="r" b="b"/>
              <a:pathLst>
                <a:path h="1154430">
                  <a:moveTo>
                    <a:pt x="0" y="0"/>
                  </a:moveTo>
                  <a:lnTo>
                    <a:pt x="0" y="1153909"/>
                  </a:lnTo>
                </a:path>
              </a:pathLst>
            </a:custGeom>
            <a:ln w="12701">
              <a:solidFill>
                <a:srgbClr val="FFFFFF"/>
              </a:solidFill>
            </a:ln>
          </p:spPr>
          <p:txBody>
            <a:bodyPr wrap="square" lIns="0" tIns="0" rIns="0" bIns="0" rtlCol="0"/>
            <a:lstStyle/>
            <a:p>
              <a:endParaRPr/>
            </a:p>
          </p:txBody>
        </p:sp>
        <p:sp>
          <p:nvSpPr>
            <p:cNvPr id="29" name="object 29"/>
            <p:cNvSpPr/>
            <p:nvPr/>
          </p:nvSpPr>
          <p:spPr>
            <a:xfrm>
              <a:off x="1620011" y="1982470"/>
              <a:ext cx="0" cy="1154430"/>
            </a:xfrm>
            <a:custGeom>
              <a:avLst/>
              <a:gdLst/>
              <a:ahLst/>
              <a:cxnLst/>
              <a:rect l="l" t="t" r="r" b="b"/>
              <a:pathLst>
                <a:path h="1154430">
                  <a:moveTo>
                    <a:pt x="0" y="0"/>
                  </a:moveTo>
                  <a:lnTo>
                    <a:pt x="0" y="1153909"/>
                  </a:lnTo>
                </a:path>
              </a:pathLst>
            </a:custGeom>
            <a:ln w="6350">
              <a:solidFill>
                <a:srgbClr val="221F1F"/>
              </a:solidFill>
            </a:ln>
          </p:spPr>
          <p:txBody>
            <a:bodyPr wrap="square" lIns="0" tIns="0" rIns="0" bIns="0" rtlCol="0"/>
            <a:lstStyle/>
            <a:p>
              <a:endParaRPr/>
            </a:p>
          </p:txBody>
        </p:sp>
        <p:sp>
          <p:nvSpPr>
            <p:cNvPr id="30" name="object 30"/>
            <p:cNvSpPr/>
            <p:nvPr/>
          </p:nvSpPr>
          <p:spPr>
            <a:xfrm>
              <a:off x="1608962" y="1959483"/>
              <a:ext cx="22225" cy="22860"/>
            </a:xfrm>
            <a:custGeom>
              <a:avLst/>
              <a:gdLst/>
              <a:ahLst/>
              <a:cxnLst/>
              <a:rect l="l" t="t" r="r" b="b"/>
              <a:pathLst>
                <a:path w="22225" h="22860">
                  <a:moveTo>
                    <a:pt x="17144" y="0"/>
                  </a:moveTo>
                  <a:lnTo>
                    <a:pt x="4953" y="0"/>
                  </a:lnTo>
                  <a:lnTo>
                    <a:pt x="0" y="5080"/>
                  </a:lnTo>
                  <a:lnTo>
                    <a:pt x="0" y="17525"/>
                  </a:lnTo>
                  <a:lnTo>
                    <a:pt x="4953" y="22606"/>
                  </a:lnTo>
                  <a:lnTo>
                    <a:pt x="17144" y="22606"/>
                  </a:lnTo>
                  <a:lnTo>
                    <a:pt x="22098" y="17525"/>
                  </a:lnTo>
                  <a:lnTo>
                    <a:pt x="22098" y="5080"/>
                  </a:lnTo>
                  <a:lnTo>
                    <a:pt x="17144" y="0"/>
                  </a:lnTo>
                  <a:close/>
                </a:path>
              </a:pathLst>
            </a:custGeom>
            <a:solidFill>
              <a:srgbClr val="221F1F"/>
            </a:solidFill>
          </p:spPr>
          <p:txBody>
            <a:bodyPr wrap="square" lIns="0" tIns="0" rIns="0" bIns="0" rtlCol="0"/>
            <a:lstStyle/>
            <a:p>
              <a:endParaRPr/>
            </a:p>
          </p:txBody>
        </p:sp>
        <p:sp>
          <p:nvSpPr>
            <p:cNvPr id="31" name="object 31"/>
            <p:cNvSpPr/>
            <p:nvPr/>
          </p:nvSpPr>
          <p:spPr>
            <a:xfrm>
              <a:off x="1608962" y="1959483"/>
              <a:ext cx="22225" cy="22860"/>
            </a:xfrm>
            <a:custGeom>
              <a:avLst/>
              <a:gdLst/>
              <a:ahLst/>
              <a:cxnLst/>
              <a:rect l="l" t="t" r="r" b="b"/>
              <a:pathLst>
                <a:path w="22225" h="22860">
                  <a:moveTo>
                    <a:pt x="11049" y="22606"/>
                  </a:moveTo>
                  <a:lnTo>
                    <a:pt x="17144" y="22606"/>
                  </a:lnTo>
                  <a:lnTo>
                    <a:pt x="22098" y="17525"/>
                  </a:lnTo>
                  <a:lnTo>
                    <a:pt x="22098" y="11303"/>
                  </a:lnTo>
                  <a:lnTo>
                    <a:pt x="22098" y="5080"/>
                  </a:lnTo>
                  <a:lnTo>
                    <a:pt x="17144" y="0"/>
                  </a:lnTo>
                  <a:lnTo>
                    <a:pt x="11049" y="0"/>
                  </a:lnTo>
                  <a:lnTo>
                    <a:pt x="4953" y="0"/>
                  </a:lnTo>
                  <a:lnTo>
                    <a:pt x="0" y="5080"/>
                  </a:lnTo>
                  <a:lnTo>
                    <a:pt x="0" y="11303"/>
                  </a:lnTo>
                  <a:lnTo>
                    <a:pt x="0" y="17525"/>
                  </a:lnTo>
                  <a:lnTo>
                    <a:pt x="4953" y="22606"/>
                  </a:lnTo>
                  <a:lnTo>
                    <a:pt x="11049" y="22606"/>
                  </a:lnTo>
                  <a:close/>
                </a:path>
              </a:pathLst>
            </a:custGeom>
            <a:ln w="9525">
              <a:solidFill>
                <a:srgbClr val="FFFFFF"/>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1554162" y="3052775"/>
              <a:ext cx="131699" cy="134277"/>
            </a:xfrm>
            <a:prstGeom prst="rect">
              <a:avLst/>
            </a:prstGeom>
          </p:spPr>
        </p:pic>
      </p:grpSp>
      <p:sp>
        <p:nvSpPr>
          <p:cNvPr id="33" name="object 33"/>
          <p:cNvSpPr txBox="1"/>
          <p:nvPr/>
        </p:nvSpPr>
        <p:spPr>
          <a:xfrm>
            <a:off x="1451863" y="3052368"/>
            <a:ext cx="208915"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FFFFFF"/>
                </a:solidFill>
                <a:latin typeface="Montserrat"/>
                <a:cs typeface="Montserrat"/>
              </a:rPr>
              <a:t>5</a:t>
            </a:r>
            <a:r>
              <a:rPr sz="700" spc="434" dirty="0">
                <a:solidFill>
                  <a:srgbClr val="FFFFFF"/>
                </a:solidFill>
                <a:latin typeface="Montserrat"/>
                <a:cs typeface="Montserrat"/>
              </a:rPr>
              <a:t> </a:t>
            </a:r>
            <a:r>
              <a:rPr sz="700" spc="-60" dirty="0">
                <a:solidFill>
                  <a:srgbClr val="FFFFFF"/>
                </a:solidFill>
                <a:latin typeface="Montserrat"/>
                <a:cs typeface="Montserrat"/>
              </a:rPr>
              <a:t>6</a:t>
            </a:r>
            <a:endParaRPr sz="700">
              <a:latin typeface="Montserrat"/>
              <a:cs typeface="Montserrat"/>
            </a:endParaRPr>
          </a:p>
        </p:txBody>
      </p:sp>
      <p:grpSp>
        <p:nvGrpSpPr>
          <p:cNvPr id="34" name="object 34"/>
          <p:cNvGrpSpPr/>
          <p:nvPr/>
        </p:nvGrpSpPr>
        <p:grpSpPr>
          <a:xfrm>
            <a:off x="2344420" y="2642235"/>
            <a:ext cx="128905" cy="544195"/>
            <a:chOff x="2344420" y="2642235"/>
            <a:chExt cx="128905" cy="544195"/>
          </a:xfrm>
        </p:grpSpPr>
        <p:sp>
          <p:nvSpPr>
            <p:cNvPr id="35" name="object 35"/>
            <p:cNvSpPr/>
            <p:nvPr/>
          </p:nvSpPr>
          <p:spPr>
            <a:xfrm>
              <a:off x="2407412" y="2670060"/>
              <a:ext cx="0" cy="481330"/>
            </a:xfrm>
            <a:custGeom>
              <a:avLst/>
              <a:gdLst/>
              <a:ahLst/>
              <a:cxnLst/>
              <a:rect l="l" t="t" r="r" b="b"/>
              <a:pathLst>
                <a:path h="481330">
                  <a:moveTo>
                    <a:pt x="0" y="481177"/>
                  </a:moveTo>
                  <a:lnTo>
                    <a:pt x="0" y="0"/>
                  </a:lnTo>
                </a:path>
              </a:pathLst>
            </a:custGeom>
            <a:ln w="15237">
              <a:solidFill>
                <a:srgbClr val="FFFFFF"/>
              </a:solidFill>
            </a:ln>
          </p:spPr>
          <p:txBody>
            <a:bodyPr wrap="square" lIns="0" tIns="0" rIns="0" bIns="0" rtlCol="0"/>
            <a:lstStyle/>
            <a:p>
              <a:endParaRPr/>
            </a:p>
          </p:txBody>
        </p:sp>
        <p:sp>
          <p:nvSpPr>
            <p:cNvPr id="36" name="object 36"/>
            <p:cNvSpPr/>
            <p:nvPr/>
          </p:nvSpPr>
          <p:spPr>
            <a:xfrm>
              <a:off x="2407412" y="2670060"/>
              <a:ext cx="0" cy="481330"/>
            </a:xfrm>
            <a:custGeom>
              <a:avLst/>
              <a:gdLst/>
              <a:ahLst/>
              <a:cxnLst/>
              <a:rect l="l" t="t" r="r" b="b"/>
              <a:pathLst>
                <a:path h="481330">
                  <a:moveTo>
                    <a:pt x="0" y="481177"/>
                  </a:moveTo>
                  <a:lnTo>
                    <a:pt x="0" y="0"/>
                  </a:lnTo>
                </a:path>
              </a:pathLst>
            </a:custGeom>
            <a:ln w="7621">
              <a:solidFill>
                <a:srgbClr val="221F1F"/>
              </a:solidFill>
            </a:ln>
          </p:spPr>
          <p:txBody>
            <a:bodyPr wrap="square" lIns="0" tIns="0" rIns="0" bIns="0" rtlCol="0"/>
            <a:lstStyle/>
            <a:p>
              <a:endParaRPr/>
            </a:p>
          </p:txBody>
        </p:sp>
        <p:sp>
          <p:nvSpPr>
            <p:cNvPr id="37" name="object 37"/>
            <p:cNvSpPr/>
            <p:nvPr/>
          </p:nvSpPr>
          <p:spPr>
            <a:xfrm>
              <a:off x="2394839" y="2646997"/>
              <a:ext cx="22225" cy="22860"/>
            </a:xfrm>
            <a:custGeom>
              <a:avLst/>
              <a:gdLst/>
              <a:ahLst/>
              <a:cxnLst/>
              <a:rect l="l" t="t" r="r" b="b"/>
              <a:pathLst>
                <a:path w="22225" h="22860">
                  <a:moveTo>
                    <a:pt x="17272" y="0"/>
                  </a:moveTo>
                  <a:lnTo>
                    <a:pt x="4953" y="0"/>
                  </a:lnTo>
                  <a:lnTo>
                    <a:pt x="0" y="5067"/>
                  </a:lnTo>
                  <a:lnTo>
                    <a:pt x="0" y="17551"/>
                  </a:lnTo>
                  <a:lnTo>
                    <a:pt x="4953" y="22618"/>
                  </a:lnTo>
                  <a:lnTo>
                    <a:pt x="17272" y="22618"/>
                  </a:lnTo>
                  <a:lnTo>
                    <a:pt x="22225" y="17551"/>
                  </a:lnTo>
                  <a:lnTo>
                    <a:pt x="22225" y="5067"/>
                  </a:lnTo>
                  <a:lnTo>
                    <a:pt x="17272" y="0"/>
                  </a:lnTo>
                  <a:close/>
                </a:path>
              </a:pathLst>
            </a:custGeom>
            <a:solidFill>
              <a:srgbClr val="221F1F"/>
            </a:solidFill>
          </p:spPr>
          <p:txBody>
            <a:bodyPr wrap="square" lIns="0" tIns="0" rIns="0" bIns="0" rtlCol="0"/>
            <a:lstStyle/>
            <a:p>
              <a:endParaRPr/>
            </a:p>
          </p:txBody>
        </p:sp>
        <p:sp>
          <p:nvSpPr>
            <p:cNvPr id="38" name="object 38"/>
            <p:cNvSpPr/>
            <p:nvPr/>
          </p:nvSpPr>
          <p:spPr>
            <a:xfrm>
              <a:off x="2394839" y="2646997"/>
              <a:ext cx="22225" cy="22860"/>
            </a:xfrm>
            <a:custGeom>
              <a:avLst/>
              <a:gdLst/>
              <a:ahLst/>
              <a:cxnLst/>
              <a:rect l="l" t="t" r="r" b="b"/>
              <a:pathLst>
                <a:path w="22225" h="22860">
                  <a:moveTo>
                    <a:pt x="11049" y="22618"/>
                  </a:moveTo>
                  <a:lnTo>
                    <a:pt x="17272" y="22618"/>
                  </a:lnTo>
                  <a:lnTo>
                    <a:pt x="22225" y="17551"/>
                  </a:lnTo>
                  <a:lnTo>
                    <a:pt x="22225" y="11303"/>
                  </a:lnTo>
                  <a:lnTo>
                    <a:pt x="22225" y="5067"/>
                  </a:lnTo>
                  <a:lnTo>
                    <a:pt x="17272" y="0"/>
                  </a:lnTo>
                  <a:lnTo>
                    <a:pt x="11049" y="0"/>
                  </a:lnTo>
                  <a:lnTo>
                    <a:pt x="4953" y="0"/>
                  </a:lnTo>
                  <a:lnTo>
                    <a:pt x="0" y="5067"/>
                  </a:lnTo>
                  <a:lnTo>
                    <a:pt x="0" y="11303"/>
                  </a:lnTo>
                  <a:lnTo>
                    <a:pt x="0" y="17551"/>
                  </a:lnTo>
                  <a:lnTo>
                    <a:pt x="4953" y="22618"/>
                  </a:lnTo>
                  <a:lnTo>
                    <a:pt x="11049" y="22618"/>
                  </a:lnTo>
                  <a:close/>
                </a:path>
              </a:pathLst>
            </a:custGeom>
            <a:ln w="9525">
              <a:solidFill>
                <a:srgbClr val="FFFFFF"/>
              </a:solidFill>
            </a:ln>
          </p:spPr>
          <p:txBody>
            <a:bodyPr wrap="square" lIns="0" tIns="0" rIns="0" bIns="0" rtlCol="0"/>
            <a:lstStyle/>
            <a:p>
              <a:endParaRPr/>
            </a:p>
          </p:txBody>
        </p:sp>
        <p:pic>
          <p:nvPicPr>
            <p:cNvPr id="39" name="object 39"/>
            <p:cNvPicPr/>
            <p:nvPr/>
          </p:nvPicPr>
          <p:blipFill>
            <a:blip r:embed="rId8" cstate="print"/>
            <a:stretch>
              <a:fillRect/>
            </a:stretch>
          </p:blipFill>
          <p:spPr>
            <a:xfrm>
              <a:off x="2344420" y="3054705"/>
              <a:ext cx="128524" cy="131102"/>
            </a:xfrm>
            <a:prstGeom prst="rect">
              <a:avLst/>
            </a:prstGeom>
          </p:spPr>
        </p:pic>
      </p:grpSp>
      <p:sp>
        <p:nvSpPr>
          <p:cNvPr id="40" name="object 40"/>
          <p:cNvSpPr txBox="1"/>
          <p:nvPr/>
        </p:nvSpPr>
        <p:spPr>
          <a:xfrm>
            <a:off x="2370582" y="3052673"/>
            <a:ext cx="7747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7</a:t>
            </a:r>
            <a:endParaRPr sz="700">
              <a:latin typeface="Montserrat"/>
              <a:cs typeface="Montserrat"/>
            </a:endParaRPr>
          </a:p>
        </p:txBody>
      </p:sp>
      <p:grpSp>
        <p:nvGrpSpPr>
          <p:cNvPr id="41" name="object 41"/>
          <p:cNvGrpSpPr/>
          <p:nvPr/>
        </p:nvGrpSpPr>
        <p:grpSpPr>
          <a:xfrm>
            <a:off x="978725" y="2227389"/>
            <a:ext cx="128905" cy="958215"/>
            <a:chOff x="978725" y="2227389"/>
            <a:chExt cx="128905" cy="958215"/>
          </a:xfrm>
        </p:grpSpPr>
        <p:sp>
          <p:nvSpPr>
            <p:cNvPr id="42" name="object 42"/>
            <p:cNvSpPr/>
            <p:nvPr/>
          </p:nvSpPr>
          <p:spPr>
            <a:xfrm>
              <a:off x="1042949" y="2244090"/>
              <a:ext cx="0" cy="914400"/>
            </a:xfrm>
            <a:custGeom>
              <a:avLst/>
              <a:gdLst/>
              <a:ahLst/>
              <a:cxnLst/>
              <a:rect l="l" t="t" r="r" b="b"/>
              <a:pathLst>
                <a:path h="914400">
                  <a:moveTo>
                    <a:pt x="0" y="0"/>
                  </a:moveTo>
                  <a:lnTo>
                    <a:pt x="0" y="914171"/>
                  </a:lnTo>
                </a:path>
              </a:pathLst>
            </a:custGeom>
            <a:ln w="15237">
              <a:solidFill>
                <a:srgbClr val="FFFFFF"/>
              </a:solidFill>
            </a:ln>
          </p:spPr>
          <p:txBody>
            <a:bodyPr wrap="square" lIns="0" tIns="0" rIns="0" bIns="0" rtlCol="0"/>
            <a:lstStyle/>
            <a:p>
              <a:endParaRPr/>
            </a:p>
          </p:txBody>
        </p:sp>
        <p:sp>
          <p:nvSpPr>
            <p:cNvPr id="43" name="object 43"/>
            <p:cNvSpPr/>
            <p:nvPr/>
          </p:nvSpPr>
          <p:spPr>
            <a:xfrm>
              <a:off x="1042949" y="2244090"/>
              <a:ext cx="0" cy="914400"/>
            </a:xfrm>
            <a:custGeom>
              <a:avLst/>
              <a:gdLst/>
              <a:ahLst/>
              <a:cxnLst/>
              <a:rect l="l" t="t" r="r" b="b"/>
              <a:pathLst>
                <a:path h="914400">
                  <a:moveTo>
                    <a:pt x="0" y="0"/>
                  </a:moveTo>
                  <a:lnTo>
                    <a:pt x="0" y="914171"/>
                  </a:lnTo>
                </a:path>
              </a:pathLst>
            </a:custGeom>
            <a:ln w="7621">
              <a:solidFill>
                <a:srgbClr val="221F1F"/>
              </a:solidFill>
            </a:ln>
          </p:spPr>
          <p:txBody>
            <a:bodyPr wrap="square" lIns="0" tIns="0" rIns="0" bIns="0" rtlCol="0"/>
            <a:lstStyle/>
            <a:p>
              <a:endParaRPr/>
            </a:p>
          </p:txBody>
        </p:sp>
        <p:sp>
          <p:nvSpPr>
            <p:cNvPr id="44" name="object 44"/>
            <p:cNvSpPr/>
            <p:nvPr/>
          </p:nvSpPr>
          <p:spPr>
            <a:xfrm>
              <a:off x="1032294" y="2232152"/>
              <a:ext cx="22225" cy="22860"/>
            </a:xfrm>
            <a:custGeom>
              <a:avLst/>
              <a:gdLst/>
              <a:ahLst/>
              <a:cxnLst/>
              <a:rect l="l" t="t" r="r" b="b"/>
              <a:pathLst>
                <a:path w="22225" h="22860">
                  <a:moveTo>
                    <a:pt x="17183" y="0"/>
                  </a:moveTo>
                  <a:lnTo>
                    <a:pt x="4953" y="0"/>
                  </a:lnTo>
                  <a:lnTo>
                    <a:pt x="0" y="5080"/>
                  </a:lnTo>
                  <a:lnTo>
                    <a:pt x="0" y="17653"/>
                  </a:lnTo>
                  <a:lnTo>
                    <a:pt x="4953" y="22606"/>
                  </a:lnTo>
                  <a:lnTo>
                    <a:pt x="17183" y="22606"/>
                  </a:lnTo>
                  <a:lnTo>
                    <a:pt x="22148" y="17653"/>
                  </a:lnTo>
                  <a:lnTo>
                    <a:pt x="22148" y="5080"/>
                  </a:lnTo>
                  <a:lnTo>
                    <a:pt x="17183" y="0"/>
                  </a:lnTo>
                  <a:close/>
                </a:path>
              </a:pathLst>
            </a:custGeom>
            <a:solidFill>
              <a:srgbClr val="221F1F"/>
            </a:solidFill>
          </p:spPr>
          <p:txBody>
            <a:bodyPr wrap="square" lIns="0" tIns="0" rIns="0" bIns="0" rtlCol="0"/>
            <a:lstStyle/>
            <a:p>
              <a:endParaRPr/>
            </a:p>
          </p:txBody>
        </p:sp>
        <p:sp>
          <p:nvSpPr>
            <p:cNvPr id="45" name="object 45"/>
            <p:cNvSpPr/>
            <p:nvPr/>
          </p:nvSpPr>
          <p:spPr>
            <a:xfrm>
              <a:off x="1032294" y="2232152"/>
              <a:ext cx="22225" cy="22860"/>
            </a:xfrm>
            <a:custGeom>
              <a:avLst/>
              <a:gdLst/>
              <a:ahLst/>
              <a:cxnLst/>
              <a:rect l="l" t="t" r="r" b="b"/>
              <a:pathLst>
                <a:path w="22225" h="22860">
                  <a:moveTo>
                    <a:pt x="11074" y="22606"/>
                  </a:moveTo>
                  <a:lnTo>
                    <a:pt x="17183" y="22606"/>
                  </a:lnTo>
                  <a:lnTo>
                    <a:pt x="22148" y="17653"/>
                  </a:lnTo>
                  <a:lnTo>
                    <a:pt x="22148" y="11303"/>
                  </a:lnTo>
                  <a:lnTo>
                    <a:pt x="22148" y="5080"/>
                  </a:lnTo>
                  <a:lnTo>
                    <a:pt x="17183" y="0"/>
                  </a:lnTo>
                  <a:lnTo>
                    <a:pt x="11074" y="0"/>
                  </a:lnTo>
                  <a:lnTo>
                    <a:pt x="4953" y="0"/>
                  </a:lnTo>
                  <a:lnTo>
                    <a:pt x="0" y="5080"/>
                  </a:lnTo>
                  <a:lnTo>
                    <a:pt x="0" y="11303"/>
                  </a:lnTo>
                  <a:lnTo>
                    <a:pt x="0" y="17653"/>
                  </a:lnTo>
                  <a:lnTo>
                    <a:pt x="4953" y="22606"/>
                  </a:lnTo>
                  <a:lnTo>
                    <a:pt x="11074" y="22606"/>
                  </a:lnTo>
                  <a:close/>
                </a:path>
              </a:pathLst>
            </a:custGeom>
            <a:ln w="9525">
              <a:solidFill>
                <a:srgbClr val="FFFFFF"/>
              </a:solidFill>
            </a:ln>
          </p:spPr>
          <p:txBody>
            <a:bodyPr wrap="square" lIns="0" tIns="0" rIns="0" bIns="0" rtlCol="0"/>
            <a:lstStyle/>
            <a:p>
              <a:endParaRPr/>
            </a:p>
          </p:txBody>
        </p:sp>
        <p:pic>
          <p:nvPicPr>
            <p:cNvPr id="46" name="object 46"/>
            <p:cNvPicPr/>
            <p:nvPr/>
          </p:nvPicPr>
          <p:blipFill>
            <a:blip r:embed="rId9" cstate="print"/>
            <a:stretch>
              <a:fillRect/>
            </a:stretch>
          </p:blipFill>
          <p:spPr>
            <a:xfrm>
              <a:off x="978725" y="3054362"/>
              <a:ext cx="128447" cy="131102"/>
            </a:xfrm>
            <a:prstGeom prst="rect">
              <a:avLst/>
            </a:prstGeom>
          </p:spPr>
        </p:pic>
      </p:grpSp>
      <p:sp>
        <p:nvSpPr>
          <p:cNvPr id="47" name="object 47"/>
          <p:cNvSpPr txBox="1"/>
          <p:nvPr/>
        </p:nvSpPr>
        <p:spPr>
          <a:xfrm>
            <a:off x="817575" y="3052368"/>
            <a:ext cx="267970" cy="132080"/>
          </a:xfrm>
          <a:prstGeom prst="rect">
            <a:avLst/>
          </a:prstGeom>
        </p:spPr>
        <p:txBody>
          <a:bodyPr vert="horz" wrap="square" lIns="0" tIns="12065" rIns="0" bIns="0" rtlCol="0">
            <a:spAutoFit/>
          </a:bodyPr>
          <a:lstStyle/>
          <a:p>
            <a:pPr marL="12700">
              <a:lnSpc>
                <a:spcPct val="100000"/>
              </a:lnSpc>
              <a:spcBef>
                <a:spcPts val="95"/>
              </a:spcBef>
              <a:tabLst>
                <a:tab pos="196215" algn="l"/>
              </a:tabLst>
            </a:pPr>
            <a:r>
              <a:rPr sz="700" spc="-50" dirty="0">
                <a:solidFill>
                  <a:srgbClr val="FFFFFF"/>
                </a:solidFill>
                <a:latin typeface="Montserrat"/>
                <a:cs typeface="Montserrat"/>
              </a:rPr>
              <a:t>3</a:t>
            </a:r>
            <a:r>
              <a:rPr sz="700" dirty="0">
                <a:solidFill>
                  <a:srgbClr val="FFFFFF"/>
                </a:solidFill>
                <a:latin typeface="Montserrat"/>
                <a:cs typeface="Montserrat"/>
              </a:rPr>
              <a:t>	</a:t>
            </a:r>
            <a:r>
              <a:rPr sz="700" spc="-50" dirty="0">
                <a:solidFill>
                  <a:srgbClr val="FFFFFF"/>
                </a:solidFill>
                <a:latin typeface="Montserrat"/>
                <a:cs typeface="Montserrat"/>
              </a:rPr>
              <a:t>4</a:t>
            </a:r>
            <a:endParaRPr sz="700">
              <a:latin typeface="Montserrat"/>
              <a:cs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59073" y="937006"/>
            <a:ext cx="880744"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VISTA</a:t>
            </a:r>
            <a:r>
              <a:rPr sz="800" b="1" spc="-20" dirty="0">
                <a:solidFill>
                  <a:srgbClr val="221F1F"/>
                </a:solidFill>
                <a:latin typeface="Montserrat"/>
                <a:cs typeface="Montserrat"/>
              </a:rPr>
              <a:t> </a:t>
            </a:r>
            <a:r>
              <a:rPr sz="800" b="1" spc="-10" dirty="0">
                <a:solidFill>
                  <a:srgbClr val="221F1F"/>
                </a:solidFill>
                <a:latin typeface="Montserrat"/>
                <a:cs typeface="Montserrat"/>
              </a:rPr>
              <a:t>FRONTAL</a:t>
            </a:r>
            <a:endParaRPr sz="800">
              <a:latin typeface="Montserrat"/>
              <a:cs typeface="Montserrat"/>
            </a:endParaRPr>
          </a:p>
        </p:txBody>
      </p:sp>
      <p:sp>
        <p:nvSpPr>
          <p:cNvPr id="4" name="object 4"/>
          <p:cNvSpPr txBox="1"/>
          <p:nvPr/>
        </p:nvSpPr>
        <p:spPr>
          <a:xfrm>
            <a:off x="3259073" y="1166215"/>
            <a:ext cx="1496060" cy="506095"/>
          </a:xfrm>
          <a:prstGeom prst="rect">
            <a:avLst/>
          </a:prstGeom>
        </p:spPr>
        <p:txBody>
          <a:bodyPr vert="horz" wrap="square" lIns="0" tIns="50800" rIns="0" bIns="0" rtlCol="0">
            <a:spAutoFit/>
          </a:bodyPr>
          <a:lstStyle/>
          <a:p>
            <a:pPr marL="229235" indent="-217170">
              <a:lnSpc>
                <a:spcPct val="100000"/>
              </a:lnSpc>
              <a:spcBef>
                <a:spcPts val="400"/>
              </a:spcBef>
              <a:buAutoNum type="arabicPeriod"/>
              <a:tabLst>
                <a:tab pos="229235" algn="l"/>
                <a:tab pos="229870" algn="l"/>
              </a:tabLst>
            </a:pPr>
            <a:r>
              <a:rPr sz="800" dirty="0">
                <a:solidFill>
                  <a:srgbClr val="221F1F"/>
                </a:solidFill>
                <a:latin typeface="Montserrat"/>
                <a:cs typeface="Montserrat"/>
              </a:rPr>
              <a:t>Farola</a:t>
            </a:r>
            <a:r>
              <a:rPr sz="800" spc="-5" dirty="0">
                <a:solidFill>
                  <a:srgbClr val="221F1F"/>
                </a:solidFill>
                <a:latin typeface="Montserrat"/>
                <a:cs typeface="Montserrat"/>
              </a:rPr>
              <a:t> </a:t>
            </a:r>
            <a:r>
              <a:rPr sz="800" spc="-10" dirty="0">
                <a:solidFill>
                  <a:srgbClr val="221F1F"/>
                </a:solidFill>
                <a:latin typeface="Montserrat"/>
                <a:cs typeface="Montserrat"/>
              </a:rPr>
              <a:t>principal</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spc="-25" dirty="0">
                <a:solidFill>
                  <a:srgbClr val="221F1F"/>
                </a:solidFill>
                <a:latin typeface="Montserrat"/>
                <a:cs typeface="Montserrat"/>
              </a:rPr>
              <a:t>DRL</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Direccionales</a:t>
            </a:r>
            <a:r>
              <a:rPr sz="800" spc="-40" dirty="0">
                <a:solidFill>
                  <a:srgbClr val="221F1F"/>
                </a:solidFill>
                <a:latin typeface="Montserrat"/>
                <a:cs typeface="Montserrat"/>
              </a:rPr>
              <a:t> </a:t>
            </a:r>
            <a:r>
              <a:rPr sz="800" spc="-10" dirty="0">
                <a:solidFill>
                  <a:srgbClr val="221F1F"/>
                </a:solidFill>
                <a:latin typeface="Montserrat"/>
                <a:cs typeface="Montserrat"/>
              </a:rPr>
              <a:t>delanteras</a:t>
            </a:r>
            <a:endParaRPr sz="800">
              <a:latin typeface="Montserrat"/>
              <a:cs typeface="Montserrat"/>
            </a:endParaRPr>
          </a:p>
        </p:txBody>
      </p:sp>
      <p:sp>
        <p:nvSpPr>
          <p:cNvPr id="5" name="object 5"/>
          <p:cNvSpPr txBox="1"/>
          <p:nvPr/>
        </p:nvSpPr>
        <p:spPr>
          <a:xfrm>
            <a:off x="3259073" y="1861566"/>
            <a:ext cx="87185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VISTA</a:t>
            </a:r>
            <a:r>
              <a:rPr sz="800" b="1" spc="-10" dirty="0">
                <a:solidFill>
                  <a:srgbClr val="221F1F"/>
                </a:solidFill>
                <a:latin typeface="Montserrat"/>
                <a:cs typeface="Montserrat"/>
              </a:rPr>
              <a:t> TRASERA</a:t>
            </a:r>
            <a:endParaRPr sz="800">
              <a:latin typeface="Montserrat"/>
              <a:cs typeface="Montserrat"/>
            </a:endParaRPr>
          </a:p>
        </p:txBody>
      </p:sp>
      <p:sp>
        <p:nvSpPr>
          <p:cNvPr id="6" name="object 6"/>
          <p:cNvSpPr txBox="1"/>
          <p:nvPr/>
        </p:nvSpPr>
        <p:spPr>
          <a:xfrm>
            <a:off x="3259073" y="2105914"/>
            <a:ext cx="1701800" cy="986790"/>
          </a:xfrm>
          <a:prstGeom prst="rect">
            <a:avLst/>
          </a:prstGeom>
        </p:spPr>
        <p:txBody>
          <a:bodyPr vert="horz" wrap="square" lIns="0" tIns="50800" rIns="0" bIns="0" rtlCol="0">
            <a:spAutoFit/>
          </a:bodyPr>
          <a:lstStyle/>
          <a:p>
            <a:pPr marL="229235" indent="-217170">
              <a:lnSpc>
                <a:spcPct val="100000"/>
              </a:lnSpc>
              <a:spcBef>
                <a:spcPts val="400"/>
              </a:spcBef>
              <a:buAutoNum type="arabicPeriod"/>
              <a:tabLst>
                <a:tab pos="229235" algn="l"/>
                <a:tab pos="229870" algn="l"/>
              </a:tabLst>
            </a:pPr>
            <a:r>
              <a:rPr sz="800" dirty="0">
                <a:solidFill>
                  <a:srgbClr val="221F1F"/>
                </a:solidFill>
                <a:latin typeface="Montserrat"/>
                <a:cs typeface="Montserrat"/>
              </a:rPr>
              <a:t>Luz</a:t>
            </a:r>
            <a:r>
              <a:rPr sz="800" spc="-10" dirty="0">
                <a:solidFill>
                  <a:srgbClr val="221F1F"/>
                </a:solidFill>
                <a:latin typeface="Montserrat"/>
                <a:cs typeface="Montserrat"/>
              </a:rPr>
              <a:t> </a:t>
            </a:r>
            <a:r>
              <a:rPr sz="800" dirty="0">
                <a:solidFill>
                  <a:srgbClr val="221F1F"/>
                </a:solidFill>
                <a:latin typeface="Montserrat"/>
                <a:cs typeface="Montserrat"/>
              </a:rPr>
              <a:t>cola</a:t>
            </a:r>
            <a:r>
              <a:rPr sz="800" spc="-10" dirty="0">
                <a:solidFill>
                  <a:srgbClr val="221F1F"/>
                </a:solidFill>
                <a:latin typeface="Montserrat"/>
                <a:cs typeface="Montserrat"/>
              </a:rPr>
              <a:t> </a:t>
            </a:r>
            <a:r>
              <a:rPr sz="800" dirty="0">
                <a:solidFill>
                  <a:srgbClr val="221F1F"/>
                </a:solidFill>
                <a:latin typeface="Montserrat"/>
                <a:cs typeface="Montserrat"/>
              </a:rPr>
              <a:t>/</a:t>
            </a:r>
            <a:r>
              <a:rPr sz="800" spc="-15" dirty="0">
                <a:solidFill>
                  <a:srgbClr val="221F1F"/>
                </a:solidFill>
                <a:latin typeface="Montserrat"/>
                <a:cs typeface="Montserrat"/>
              </a:rPr>
              <a:t> </a:t>
            </a:r>
            <a:r>
              <a:rPr sz="800" spc="-20" dirty="0">
                <a:solidFill>
                  <a:srgbClr val="221F1F"/>
                </a:solidFill>
                <a:latin typeface="Montserrat"/>
                <a:cs typeface="Montserrat"/>
              </a:rPr>
              <a:t>Stop</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Direccional</a:t>
            </a:r>
            <a:r>
              <a:rPr sz="800" spc="-35" dirty="0">
                <a:solidFill>
                  <a:srgbClr val="221F1F"/>
                </a:solidFill>
                <a:latin typeface="Montserrat"/>
                <a:cs typeface="Montserrat"/>
              </a:rPr>
              <a:t> </a:t>
            </a:r>
            <a:r>
              <a:rPr sz="800" dirty="0">
                <a:solidFill>
                  <a:srgbClr val="221F1F"/>
                </a:solidFill>
                <a:latin typeface="Montserrat"/>
                <a:cs typeface="Montserrat"/>
              </a:rPr>
              <a:t>trasera</a:t>
            </a:r>
            <a:r>
              <a:rPr sz="800" spc="-10" dirty="0">
                <a:solidFill>
                  <a:srgbClr val="221F1F"/>
                </a:solidFill>
                <a:latin typeface="Montserrat"/>
                <a:cs typeface="Montserrat"/>
              </a:rPr>
              <a:t> derecha</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Luz</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spc="-20" dirty="0">
                <a:solidFill>
                  <a:srgbClr val="221F1F"/>
                </a:solidFill>
                <a:latin typeface="Montserrat"/>
                <a:cs typeface="Montserrat"/>
              </a:rPr>
              <a:t>placa</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Tapón</a:t>
            </a:r>
            <a:r>
              <a:rPr sz="800" spc="-25" dirty="0">
                <a:solidFill>
                  <a:srgbClr val="221F1F"/>
                </a:solidFill>
                <a:latin typeface="Montserrat"/>
                <a:cs typeface="Montserrat"/>
              </a:rPr>
              <a:t> </a:t>
            </a:r>
            <a:r>
              <a:rPr sz="800" dirty="0">
                <a:solidFill>
                  <a:srgbClr val="221F1F"/>
                </a:solidFill>
                <a:latin typeface="Montserrat"/>
                <a:cs typeface="Montserrat"/>
              </a:rPr>
              <a:t>aceite</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transmisión</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Direccional</a:t>
            </a:r>
            <a:r>
              <a:rPr sz="800" spc="-35" dirty="0">
                <a:solidFill>
                  <a:srgbClr val="221F1F"/>
                </a:solidFill>
                <a:latin typeface="Montserrat"/>
                <a:cs typeface="Montserrat"/>
              </a:rPr>
              <a:t> </a:t>
            </a:r>
            <a:r>
              <a:rPr sz="800" dirty="0">
                <a:solidFill>
                  <a:srgbClr val="221F1F"/>
                </a:solidFill>
                <a:latin typeface="Montserrat"/>
                <a:cs typeface="Montserrat"/>
              </a:rPr>
              <a:t>trasera</a:t>
            </a:r>
            <a:r>
              <a:rPr sz="800" spc="-5" dirty="0">
                <a:solidFill>
                  <a:srgbClr val="221F1F"/>
                </a:solidFill>
                <a:latin typeface="Montserrat"/>
                <a:cs typeface="Montserrat"/>
              </a:rPr>
              <a:t> </a:t>
            </a:r>
            <a:r>
              <a:rPr sz="800" spc="-10" dirty="0">
                <a:solidFill>
                  <a:srgbClr val="221F1F"/>
                </a:solidFill>
                <a:latin typeface="Montserrat"/>
                <a:cs typeface="Montserrat"/>
              </a:rPr>
              <a:t>izquierda</a:t>
            </a:r>
            <a:endParaRPr sz="800">
              <a:latin typeface="Montserrat"/>
              <a:cs typeface="Montserrat"/>
            </a:endParaRPr>
          </a:p>
          <a:p>
            <a:pPr marL="229235" indent="-217170">
              <a:lnSpc>
                <a:spcPct val="100000"/>
              </a:lnSpc>
              <a:spcBef>
                <a:spcPts val="305"/>
              </a:spcBef>
              <a:buAutoNum type="arabicPeriod"/>
              <a:tabLst>
                <a:tab pos="229235" algn="l"/>
                <a:tab pos="229870" algn="l"/>
              </a:tabLst>
            </a:pPr>
            <a:r>
              <a:rPr sz="800" dirty="0">
                <a:solidFill>
                  <a:srgbClr val="221F1F"/>
                </a:solidFill>
                <a:latin typeface="Montserrat"/>
                <a:cs typeface="Montserrat"/>
              </a:rPr>
              <a:t>Agarradera</a:t>
            </a:r>
            <a:r>
              <a:rPr sz="800" spc="-15" dirty="0">
                <a:solidFill>
                  <a:srgbClr val="221F1F"/>
                </a:solidFill>
                <a:latin typeface="Montserrat"/>
                <a:cs typeface="Montserrat"/>
              </a:rPr>
              <a:t> </a:t>
            </a:r>
            <a:r>
              <a:rPr sz="800" spc="-10" dirty="0">
                <a:solidFill>
                  <a:srgbClr val="221F1F"/>
                </a:solidFill>
                <a:latin typeface="Montserrat"/>
                <a:cs typeface="Montserrat"/>
              </a:rPr>
              <a:t>acompañante</a:t>
            </a:r>
            <a:endParaRPr sz="800">
              <a:latin typeface="Montserrat"/>
              <a:cs typeface="Montserrat"/>
            </a:endParaRPr>
          </a:p>
        </p:txBody>
      </p:sp>
      <p:grpSp>
        <p:nvGrpSpPr>
          <p:cNvPr id="7" name="object 7"/>
          <p:cNvGrpSpPr/>
          <p:nvPr/>
        </p:nvGrpSpPr>
        <p:grpSpPr>
          <a:xfrm>
            <a:off x="264121" y="1004125"/>
            <a:ext cx="1255395" cy="2039620"/>
            <a:chOff x="264121" y="1004125"/>
            <a:chExt cx="1255395" cy="2039620"/>
          </a:xfrm>
        </p:grpSpPr>
        <p:pic>
          <p:nvPicPr>
            <p:cNvPr id="8" name="object 8"/>
            <p:cNvPicPr/>
            <p:nvPr/>
          </p:nvPicPr>
          <p:blipFill>
            <a:blip r:embed="rId2" cstate="print"/>
            <a:stretch>
              <a:fillRect/>
            </a:stretch>
          </p:blipFill>
          <p:spPr>
            <a:xfrm>
              <a:off x="264121" y="1004125"/>
              <a:ext cx="1220927" cy="2039239"/>
            </a:xfrm>
            <a:prstGeom prst="rect">
              <a:avLst/>
            </a:prstGeom>
          </p:spPr>
        </p:pic>
        <p:sp>
          <p:nvSpPr>
            <p:cNvPr id="9" name="object 9"/>
            <p:cNvSpPr/>
            <p:nvPr/>
          </p:nvSpPr>
          <p:spPr>
            <a:xfrm>
              <a:off x="915517" y="2049145"/>
              <a:ext cx="460375" cy="158115"/>
            </a:xfrm>
            <a:custGeom>
              <a:avLst/>
              <a:gdLst/>
              <a:ahLst/>
              <a:cxnLst/>
              <a:rect l="l" t="t" r="r" b="b"/>
              <a:pathLst>
                <a:path w="460375" h="158114">
                  <a:moveTo>
                    <a:pt x="459892" y="157987"/>
                  </a:moveTo>
                  <a:lnTo>
                    <a:pt x="287909" y="157987"/>
                  </a:lnTo>
                  <a:lnTo>
                    <a:pt x="0" y="0"/>
                  </a:lnTo>
                </a:path>
              </a:pathLst>
            </a:custGeom>
            <a:ln w="15237">
              <a:solidFill>
                <a:srgbClr val="FFFFFF"/>
              </a:solidFill>
            </a:ln>
          </p:spPr>
          <p:txBody>
            <a:bodyPr wrap="square" lIns="0" tIns="0" rIns="0" bIns="0" rtlCol="0"/>
            <a:lstStyle/>
            <a:p>
              <a:endParaRPr/>
            </a:p>
          </p:txBody>
        </p:sp>
        <p:sp>
          <p:nvSpPr>
            <p:cNvPr id="10" name="object 10"/>
            <p:cNvSpPr/>
            <p:nvPr/>
          </p:nvSpPr>
          <p:spPr>
            <a:xfrm>
              <a:off x="915517" y="2049145"/>
              <a:ext cx="460375" cy="158115"/>
            </a:xfrm>
            <a:custGeom>
              <a:avLst/>
              <a:gdLst/>
              <a:ahLst/>
              <a:cxnLst/>
              <a:rect l="l" t="t" r="r" b="b"/>
              <a:pathLst>
                <a:path w="460375" h="158114">
                  <a:moveTo>
                    <a:pt x="459892" y="157987"/>
                  </a:moveTo>
                  <a:lnTo>
                    <a:pt x="287909" y="157987"/>
                  </a:lnTo>
                  <a:lnTo>
                    <a:pt x="0" y="0"/>
                  </a:lnTo>
                </a:path>
              </a:pathLst>
            </a:custGeom>
            <a:ln w="7621">
              <a:solidFill>
                <a:srgbClr val="221F1F"/>
              </a:solidFill>
            </a:ln>
          </p:spPr>
          <p:txBody>
            <a:bodyPr wrap="square" lIns="0" tIns="0" rIns="0" bIns="0" rtlCol="0"/>
            <a:lstStyle/>
            <a:p>
              <a:endParaRPr/>
            </a:p>
          </p:txBody>
        </p:sp>
        <p:sp>
          <p:nvSpPr>
            <p:cNvPr id="11" name="object 11"/>
            <p:cNvSpPr/>
            <p:nvPr/>
          </p:nvSpPr>
          <p:spPr>
            <a:xfrm>
              <a:off x="990447" y="1885441"/>
              <a:ext cx="423545" cy="106045"/>
            </a:xfrm>
            <a:custGeom>
              <a:avLst/>
              <a:gdLst/>
              <a:ahLst/>
              <a:cxnLst/>
              <a:rect l="l" t="t" r="r" b="b"/>
              <a:pathLst>
                <a:path w="423544" h="106044">
                  <a:moveTo>
                    <a:pt x="423062" y="106044"/>
                  </a:moveTo>
                  <a:lnTo>
                    <a:pt x="282473" y="106044"/>
                  </a:lnTo>
                  <a:lnTo>
                    <a:pt x="0" y="0"/>
                  </a:lnTo>
                </a:path>
              </a:pathLst>
            </a:custGeom>
            <a:ln w="15237">
              <a:solidFill>
                <a:srgbClr val="FFFFFF"/>
              </a:solidFill>
            </a:ln>
          </p:spPr>
          <p:txBody>
            <a:bodyPr wrap="square" lIns="0" tIns="0" rIns="0" bIns="0" rtlCol="0"/>
            <a:lstStyle/>
            <a:p>
              <a:endParaRPr/>
            </a:p>
          </p:txBody>
        </p:sp>
        <p:sp>
          <p:nvSpPr>
            <p:cNvPr id="12" name="object 12"/>
            <p:cNvSpPr/>
            <p:nvPr/>
          </p:nvSpPr>
          <p:spPr>
            <a:xfrm>
              <a:off x="990447" y="1885441"/>
              <a:ext cx="423545" cy="106045"/>
            </a:xfrm>
            <a:custGeom>
              <a:avLst/>
              <a:gdLst/>
              <a:ahLst/>
              <a:cxnLst/>
              <a:rect l="l" t="t" r="r" b="b"/>
              <a:pathLst>
                <a:path w="423544" h="106044">
                  <a:moveTo>
                    <a:pt x="423062" y="106044"/>
                  </a:moveTo>
                  <a:lnTo>
                    <a:pt x="282473" y="106044"/>
                  </a:lnTo>
                  <a:lnTo>
                    <a:pt x="0" y="0"/>
                  </a:lnTo>
                </a:path>
              </a:pathLst>
            </a:custGeom>
            <a:ln w="7621">
              <a:solidFill>
                <a:srgbClr val="221F1F"/>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1373759" y="2133854"/>
              <a:ext cx="145160" cy="145034"/>
            </a:xfrm>
            <a:prstGeom prst="rect">
              <a:avLst/>
            </a:prstGeom>
          </p:spPr>
        </p:pic>
      </p:grpSp>
      <p:sp>
        <p:nvSpPr>
          <p:cNvPr id="14" name="object 14"/>
          <p:cNvSpPr txBox="1"/>
          <p:nvPr/>
        </p:nvSpPr>
        <p:spPr>
          <a:xfrm>
            <a:off x="1409191" y="2138299"/>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pic>
        <p:nvPicPr>
          <p:cNvPr id="15" name="object 15"/>
          <p:cNvPicPr/>
          <p:nvPr/>
        </p:nvPicPr>
        <p:blipFill>
          <a:blip r:embed="rId4" cstate="print"/>
          <a:stretch>
            <a:fillRect/>
          </a:stretch>
        </p:blipFill>
        <p:spPr>
          <a:xfrm>
            <a:off x="1376044" y="1923669"/>
            <a:ext cx="145161" cy="145161"/>
          </a:xfrm>
          <a:prstGeom prst="rect">
            <a:avLst/>
          </a:prstGeom>
        </p:spPr>
      </p:pic>
      <p:sp>
        <p:nvSpPr>
          <p:cNvPr id="16" name="object 16"/>
          <p:cNvSpPr txBox="1"/>
          <p:nvPr/>
        </p:nvSpPr>
        <p:spPr>
          <a:xfrm>
            <a:off x="1420494" y="1928241"/>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17" name="object 17"/>
          <p:cNvGrpSpPr/>
          <p:nvPr/>
        </p:nvGrpSpPr>
        <p:grpSpPr>
          <a:xfrm>
            <a:off x="180365" y="1321689"/>
            <a:ext cx="938530" cy="745490"/>
            <a:chOff x="180365" y="1321689"/>
            <a:chExt cx="938530" cy="745490"/>
          </a:xfrm>
        </p:grpSpPr>
        <p:sp>
          <p:nvSpPr>
            <p:cNvPr id="18" name="object 18"/>
            <p:cNvSpPr/>
            <p:nvPr/>
          </p:nvSpPr>
          <p:spPr>
            <a:xfrm>
              <a:off x="903706" y="2037334"/>
              <a:ext cx="25400" cy="25400"/>
            </a:xfrm>
            <a:custGeom>
              <a:avLst/>
              <a:gdLst/>
              <a:ahLst/>
              <a:cxnLst/>
              <a:rect l="l" t="t" r="r" b="b"/>
              <a:pathLst>
                <a:path w="25400" h="25400">
                  <a:moveTo>
                    <a:pt x="19418" y="0"/>
                  </a:moveTo>
                  <a:lnTo>
                    <a:pt x="5600" y="0"/>
                  </a:lnTo>
                  <a:lnTo>
                    <a:pt x="0" y="5587"/>
                  </a:lnTo>
                  <a:lnTo>
                    <a:pt x="0" y="19431"/>
                  </a:lnTo>
                  <a:lnTo>
                    <a:pt x="5600" y="25018"/>
                  </a:lnTo>
                  <a:lnTo>
                    <a:pt x="19418" y="25018"/>
                  </a:lnTo>
                  <a:lnTo>
                    <a:pt x="25018" y="19431"/>
                  </a:lnTo>
                  <a:lnTo>
                    <a:pt x="25018" y="5587"/>
                  </a:lnTo>
                  <a:lnTo>
                    <a:pt x="19418" y="0"/>
                  </a:lnTo>
                  <a:close/>
                </a:path>
              </a:pathLst>
            </a:custGeom>
            <a:solidFill>
              <a:srgbClr val="FFFFFF"/>
            </a:solidFill>
          </p:spPr>
          <p:txBody>
            <a:bodyPr wrap="square" lIns="0" tIns="0" rIns="0" bIns="0" rtlCol="0"/>
            <a:lstStyle/>
            <a:p>
              <a:endParaRPr/>
            </a:p>
          </p:txBody>
        </p:sp>
        <p:sp>
          <p:nvSpPr>
            <p:cNvPr id="19" name="object 19"/>
            <p:cNvSpPr/>
            <p:nvPr/>
          </p:nvSpPr>
          <p:spPr>
            <a:xfrm>
              <a:off x="903706" y="2037334"/>
              <a:ext cx="25400" cy="25400"/>
            </a:xfrm>
            <a:custGeom>
              <a:avLst/>
              <a:gdLst/>
              <a:ahLst/>
              <a:cxnLst/>
              <a:rect l="l" t="t" r="r" b="b"/>
              <a:pathLst>
                <a:path w="25400" h="25400">
                  <a:moveTo>
                    <a:pt x="12509" y="25018"/>
                  </a:moveTo>
                  <a:lnTo>
                    <a:pt x="19418" y="25018"/>
                  </a:lnTo>
                  <a:lnTo>
                    <a:pt x="25018" y="19431"/>
                  </a:lnTo>
                  <a:lnTo>
                    <a:pt x="25018" y="12446"/>
                  </a:lnTo>
                  <a:lnTo>
                    <a:pt x="25018" y="5587"/>
                  </a:lnTo>
                  <a:lnTo>
                    <a:pt x="19418" y="0"/>
                  </a:lnTo>
                  <a:lnTo>
                    <a:pt x="12509" y="0"/>
                  </a:lnTo>
                  <a:lnTo>
                    <a:pt x="5600" y="0"/>
                  </a:lnTo>
                  <a:lnTo>
                    <a:pt x="0" y="5587"/>
                  </a:lnTo>
                  <a:lnTo>
                    <a:pt x="0" y="12446"/>
                  </a:lnTo>
                  <a:lnTo>
                    <a:pt x="0" y="19431"/>
                  </a:lnTo>
                  <a:lnTo>
                    <a:pt x="5600" y="25018"/>
                  </a:lnTo>
                  <a:lnTo>
                    <a:pt x="12509" y="25018"/>
                  </a:lnTo>
                  <a:close/>
                </a:path>
              </a:pathLst>
            </a:custGeom>
            <a:ln w="9525">
              <a:solidFill>
                <a:srgbClr val="221F1F"/>
              </a:solidFill>
            </a:ln>
          </p:spPr>
          <p:txBody>
            <a:bodyPr wrap="square" lIns="0" tIns="0" rIns="0" bIns="0" rtlCol="0"/>
            <a:lstStyle/>
            <a:p>
              <a:endParaRPr/>
            </a:p>
          </p:txBody>
        </p:sp>
        <p:sp>
          <p:nvSpPr>
            <p:cNvPr id="20" name="object 20"/>
            <p:cNvSpPr/>
            <p:nvPr/>
          </p:nvSpPr>
          <p:spPr>
            <a:xfrm>
              <a:off x="980097" y="1875155"/>
              <a:ext cx="25400" cy="25400"/>
            </a:xfrm>
            <a:custGeom>
              <a:avLst/>
              <a:gdLst/>
              <a:ahLst/>
              <a:cxnLst/>
              <a:rect l="l" t="t" r="r" b="b"/>
              <a:pathLst>
                <a:path w="25400" h="25400">
                  <a:moveTo>
                    <a:pt x="19431" y="0"/>
                  </a:moveTo>
                  <a:lnTo>
                    <a:pt x="5613" y="0"/>
                  </a:lnTo>
                  <a:lnTo>
                    <a:pt x="0" y="5587"/>
                  </a:lnTo>
                  <a:lnTo>
                    <a:pt x="0" y="19431"/>
                  </a:lnTo>
                  <a:lnTo>
                    <a:pt x="5613" y="25018"/>
                  </a:lnTo>
                  <a:lnTo>
                    <a:pt x="19431" y="25018"/>
                  </a:lnTo>
                  <a:lnTo>
                    <a:pt x="25031" y="19431"/>
                  </a:lnTo>
                  <a:lnTo>
                    <a:pt x="25031" y="5587"/>
                  </a:lnTo>
                  <a:lnTo>
                    <a:pt x="19431" y="0"/>
                  </a:lnTo>
                  <a:close/>
                </a:path>
              </a:pathLst>
            </a:custGeom>
            <a:solidFill>
              <a:srgbClr val="221F1F"/>
            </a:solidFill>
          </p:spPr>
          <p:txBody>
            <a:bodyPr wrap="square" lIns="0" tIns="0" rIns="0" bIns="0" rtlCol="0"/>
            <a:lstStyle/>
            <a:p>
              <a:endParaRPr/>
            </a:p>
          </p:txBody>
        </p:sp>
        <p:sp>
          <p:nvSpPr>
            <p:cNvPr id="21" name="object 21"/>
            <p:cNvSpPr/>
            <p:nvPr/>
          </p:nvSpPr>
          <p:spPr>
            <a:xfrm>
              <a:off x="980097" y="1875155"/>
              <a:ext cx="25400" cy="25400"/>
            </a:xfrm>
            <a:custGeom>
              <a:avLst/>
              <a:gdLst/>
              <a:ahLst/>
              <a:cxnLst/>
              <a:rect l="l" t="t" r="r" b="b"/>
              <a:pathLst>
                <a:path w="25400" h="25400">
                  <a:moveTo>
                    <a:pt x="12522" y="25018"/>
                  </a:moveTo>
                  <a:lnTo>
                    <a:pt x="19431" y="25018"/>
                  </a:lnTo>
                  <a:lnTo>
                    <a:pt x="25031" y="19431"/>
                  </a:lnTo>
                  <a:lnTo>
                    <a:pt x="25031" y="12572"/>
                  </a:lnTo>
                  <a:lnTo>
                    <a:pt x="25031" y="5587"/>
                  </a:lnTo>
                  <a:lnTo>
                    <a:pt x="19431" y="0"/>
                  </a:lnTo>
                  <a:lnTo>
                    <a:pt x="12522" y="0"/>
                  </a:lnTo>
                  <a:lnTo>
                    <a:pt x="5613" y="0"/>
                  </a:lnTo>
                  <a:lnTo>
                    <a:pt x="0" y="5587"/>
                  </a:lnTo>
                  <a:lnTo>
                    <a:pt x="0" y="12572"/>
                  </a:lnTo>
                  <a:lnTo>
                    <a:pt x="0" y="19431"/>
                  </a:lnTo>
                  <a:lnTo>
                    <a:pt x="5613" y="25018"/>
                  </a:lnTo>
                  <a:lnTo>
                    <a:pt x="12522" y="25018"/>
                  </a:lnTo>
                  <a:close/>
                </a:path>
              </a:pathLst>
            </a:custGeom>
            <a:ln w="9525">
              <a:solidFill>
                <a:srgbClr val="FFFFFF"/>
              </a:solidFill>
            </a:ln>
          </p:spPr>
          <p:txBody>
            <a:bodyPr wrap="square" lIns="0" tIns="0" rIns="0" bIns="0" rtlCol="0"/>
            <a:lstStyle/>
            <a:p>
              <a:endParaRPr/>
            </a:p>
          </p:txBody>
        </p:sp>
        <p:sp>
          <p:nvSpPr>
            <p:cNvPr id="22" name="object 22"/>
            <p:cNvSpPr/>
            <p:nvPr/>
          </p:nvSpPr>
          <p:spPr>
            <a:xfrm>
              <a:off x="594423" y="1348613"/>
              <a:ext cx="59055" cy="163830"/>
            </a:xfrm>
            <a:custGeom>
              <a:avLst/>
              <a:gdLst/>
              <a:ahLst/>
              <a:cxnLst/>
              <a:rect l="l" t="t" r="r" b="b"/>
              <a:pathLst>
                <a:path w="59054" h="163830">
                  <a:moveTo>
                    <a:pt x="59054" y="0"/>
                  </a:moveTo>
                  <a:lnTo>
                    <a:pt x="0" y="163449"/>
                  </a:lnTo>
                </a:path>
              </a:pathLst>
            </a:custGeom>
            <a:ln w="15237">
              <a:solidFill>
                <a:srgbClr val="FFFFFF"/>
              </a:solidFill>
            </a:ln>
          </p:spPr>
          <p:txBody>
            <a:bodyPr wrap="square" lIns="0" tIns="0" rIns="0" bIns="0" rtlCol="0"/>
            <a:lstStyle/>
            <a:p>
              <a:endParaRPr/>
            </a:p>
          </p:txBody>
        </p:sp>
        <p:sp>
          <p:nvSpPr>
            <p:cNvPr id="23" name="object 23"/>
            <p:cNvSpPr/>
            <p:nvPr/>
          </p:nvSpPr>
          <p:spPr>
            <a:xfrm>
              <a:off x="594423" y="1342009"/>
              <a:ext cx="59055" cy="171450"/>
            </a:xfrm>
            <a:custGeom>
              <a:avLst/>
              <a:gdLst/>
              <a:ahLst/>
              <a:cxnLst/>
              <a:rect l="l" t="t" r="r" b="b"/>
              <a:pathLst>
                <a:path w="59054" h="171450">
                  <a:moveTo>
                    <a:pt x="59054" y="0"/>
                  </a:moveTo>
                  <a:lnTo>
                    <a:pt x="0" y="171069"/>
                  </a:lnTo>
                </a:path>
              </a:pathLst>
            </a:custGeom>
            <a:ln w="7621">
              <a:solidFill>
                <a:srgbClr val="221F1F"/>
              </a:solidFill>
            </a:ln>
          </p:spPr>
          <p:txBody>
            <a:bodyPr wrap="square" lIns="0" tIns="0" rIns="0" bIns="0" rtlCol="0"/>
            <a:lstStyle/>
            <a:p>
              <a:endParaRPr/>
            </a:p>
          </p:txBody>
        </p:sp>
        <p:sp>
          <p:nvSpPr>
            <p:cNvPr id="24" name="object 24"/>
            <p:cNvSpPr/>
            <p:nvPr/>
          </p:nvSpPr>
          <p:spPr>
            <a:xfrm>
              <a:off x="312254" y="1329309"/>
              <a:ext cx="798830" cy="186055"/>
            </a:xfrm>
            <a:custGeom>
              <a:avLst/>
              <a:gdLst/>
              <a:ahLst/>
              <a:cxnLst/>
              <a:rect l="l" t="t" r="r" b="b"/>
              <a:pathLst>
                <a:path w="798830" h="186055">
                  <a:moveTo>
                    <a:pt x="0" y="185674"/>
                  </a:moveTo>
                  <a:lnTo>
                    <a:pt x="289039" y="185674"/>
                  </a:lnTo>
                  <a:lnTo>
                    <a:pt x="798677" y="0"/>
                  </a:lnTo>
                </a:path>
              </a:pathLst>
            </a:custGeom>
            <a:ln w="15237">
              <a:solidFill>
                <a:srgbClr val="FFFFFF"/>
              </a:solidFill>
            </a:ln>
          </p:spPr>
          <p:txBody>
            <a:bodyPr wrap="square" lIns="0" tIns="0" rIns="0" bIns="0" rtlCol="0"/>
            <a:lstStyle/>
            <a:p>
              <a:endParaRPr/>
            </a:p>
          </p:txBody>
        </p:sp>
        <p:sp>
          <p:nvSpPr>
            <p:cNvPr id="25" name="object 25"/>
            <p:cNvSpPr/>
            <p:nvPr/>
          </p:nvSpPr>
          <p:spPr>
            <a:xfrm>
              <a:off x="312254" y="1329309"/>
              <a:ext cx="798830" cy="186055"/>
            </a:xfrm>
            <a:custGeom>
              <a:avLst/>
              <a:gdLst/>
              <a:ahLst/>
              <a:cxnLst/>
              <a:rect l="l" t="t" r="r" b="b"/>
              <a:pathLst>
                <a:path w="798830" h="186055">
                  <a:moveTo>
                    <a:pt x="0" y="185674"/>
                  </a:moveTo>
                  <a:lnTo>
                    <a:pt x="289039" y="185674"/>
                  </a:lnTo>
                  <a:lnTo>
                    <a:pt x="798677" y="0"/>
                  </a:lnTo>
                </a:path>
              </a:pathLst>
            </a:custGeom>
            <a:ln w="7621">
              <a:solidFill>
                <a:srgbClr val="221F1F"/>
              </a:solidFill>
            </a:ln>
          </p:spPr>
          <p:txBody>
            <a:bodyPr wrap="square" lIns="0" tIns="0" rIns="0" bIns="0" rtlCol="0"/>
            <a:lstStyle/>
            <a:p>
              <a:endParaRPr/>
            </a:p>
          </p:txBody>
        </p:sp>
        <p:pic>
          <p:nvPicPr>
            <p:cNvPr id="26" name="object 26"/>
            <p:cNvPicPr/>
            <p:nvPr/>
          </p:nvPicPr>
          <p:blipFill>
            <a:blip r:embed="rId5" cstate="print"/>
            <a:stretch>
              <a:fillRect/>
            </a:stretch>
          </p:blipFill>
          <p:spPr>
            <a:xfrm>
              <a:off x="180365" y="1441513"/>
              <a:ext cx="148247" cy="148208"/>
            </a:xfrm>
            <a:prstGeom prst="rect">
              <a:avLst/>
            </a:prstGeom>
          </p:spPr>
        </p:pic>
      </p:grpSp>
      <p:sp>
        <p:nvSpPr>
          <p:cNvPr id="27" name="object 27"/>
          <p:cNvSpPr txBox="1"/>
          <p:nvPr/>
        </p:nvSpPr>
        <p:spPr>
          <a:xfrm>
            <a:off x="216814" y="1447292"/>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grpSp>
        <p:nvGrpSpPr>
          <p:cNvPr id="28" name="object 28"/>
          <p:cNvGrpSpPr/>
          <p:nvPr/>
        </p:nvGrpSpPr>
        <p:grpSpPr>
          <a:xfrm>
            <a:off x="636143" y="1311719"/>
            <a:ext cx="492125" cy="41275"/>
            <a:chOff x="636143" y="1311719"/>
            <a:chExt cx="492125" cy="41275"/>
          </a:xfrm>
        </p:grpSpPr>
        <p:sp>
          <p:nvSpPr>
            <p:cNvPr id="29" name="object 29"/>
            <p:cNvSpPr/>
            <p:nvPr/>
          </p:nvSpPr>
          <p:spPr>
            <a:xfrm>
              <a:off x="640905" y="1323086"/>
              <a:ext cx="25400" cy="25400"/>
            </a:xfrm>
            <a:custGeom>
              <a:avLst/>
              <a:gdLst/>
              <a:ahLst/>
              <a:cxnLst/>
              <a:rect l="l" t="t" r="r" b="b"/>
              <a:pathLst>
                <a:path w="25400" h="25400">
                  <a:moveTo>
                    <a:pt x="19418" y="0"/>
                  </a:moveTo>
                  <a:lnTo>
                    <a:pt x="5600" y="0"/>
                  </a:lnTo>
                  <a:lnTo>
                    <a:pt x="0" y="5587"/>
                  </a:lnTo>
                  <a:lnTo>
                    <a:pt x="0" y="19431"/>
                  </a:lnTo>
                  <a:lnTo>
                    <a:pt x="5600" y="25018"/>
                  </a:lnTo>
                  <a:lnTo>
                    <a:pt x="19418" y="25018"/>
                  </a:lnTo>
                  <a:lnTo>
                    <a:pt x="25018" y="19431"/>
                  </a:lnTo>
                  <a:lnTo>
                    <a:pt x="25018" y="5587"/>
                  </a:lnTo>
                  <a:lnTo>
                    <a:pt x="19418" y="0"/>
                  </a:lnTo>
                  <a:close/>
                </a:path>
              </a:pathLst>
            </a:custGeom>
            <a:solidFill>
              <a:srgbClr val="FFFFFF"/>
            </a:solidFill>
          </p:spPr>
          <p:txBody>
            <a:bodyPr wrap="square" lIns="0" tIns="0" rIns="0" bIns="0" rtlCol="0"/>
            <a:lstStyle/>
            <a:p>
              <a:endParaRPr/>
            </a:p>
          </p:txBody>
        </p:sp>
        <p:sp>
          <p:nvSpPr>
            <p:cNvPr id="30" name="object 30"/>
            <p:cNvSpPr/>
            <p:nvPr/>
          </p:nvSpPr>
          <p:spPr>
            <a:xfrm>
              <a:off x="640905" y="1323086"/>
              <a:ext cx="25400" cy="25400"/>
            </a:xfrm>
            <a:custGeom>
              <a:avLst/>
              <a:gdLst/>
              <a:ahLst/>
              <a:cxnLst/>
              <a:rect l="l" t="t" r="r" b="b"/>
              <a:pathLst>
                <a:path w="25400" h="25400">
                  <a:moveTo>
                    <a:pt x="12509" y="25018"/>
                  </a:moveTo>
                  <a:lnTo>
                    <a:pt x="19418" y="25018"/>
                  </a:lnTo>
                  <a:lnTo>
                    <a:pt x="25018" y="19431"/>
                  </a:lnTo>
                  <a:lnTo>
                    <a:pt x="25018" y="12445"/>
                  </a:lnTo>
                  <a:lnTo>
                    <a:pt x="25018" y="5587"/>
                  </a:lnTo>
                  <a:lnTo>
                    <a:pt x="19418" y="0"/>
                  </a:lnTo>
                  <a:lnTo>
                    <a:pt x="12509" y="0"/>
                  </a:lnTo>
                  <a:lnTo>
                    <a:pt x="5600" y="0"/>
                  </a:lnTo>
                  <a:lnTo>
                    <a:pt x="0" y="5587"/>
                  </a:lnTo>
                  <a:lnTo>
                    <a:pt x="0" y="12445"/>
                  </a:lnTo>
                  <a:lnTo>
                    <a:pt x="0" y="19431"/>
                  </a:lnTo>
                  <a:lnTo>
                    <a:pt x="5600" y="25018"/>
                  </a:lnTo>
                  <a:lnTo>
                    <a:pt x="12509" y="25018"/>
                  </a:lnTo>
                  <a:close/>
                </a:path>
              </a:pathLst>
            </a:custGeom>
            <a:ln w="9525">
              <a:solidFill>
                <a:srgbClr val="221F1F"/>
              </a:solidFill>
            </a:ln>
          </p:spPr>
          <p:txBody>
            <a:bodyPr wrap="square" lIns="0" tIns="0" rIns="0" bIns="0" rtlCol="0"/>
            <a:lstStyle/>
            <a:p>
              <a:endParaRPr/>
            </a:p>
          </p:txBody>
        </p:sp>
        <p:sp>
          <p:nvSpPr>
            <p:cNvPr id="31" name="object 31"/>
            <p:cNvSpPr/>
            <p:nvPr/>
          </p:nvSpPr>
          <p:spPr>
            <a:xfrm>
              <a:off x="1098473" y="1316482"/>
              <a:ext cx="25400" cy="25400"/>
            </a:xfrm>
            <a:custGeom>
              <a:avLst/>
              <a:gdLst/>
              <a:ahLst/>
              <a:cxnLst/>
              <a:rect l="l" t="t" r="r" b="b"/>
              <a:pathLst>
                <a:path w="25400" h="25400">
                  <a:moveTo>
                    <a:pt x="19418" y="0"/>
                  </a:moveTo>
                  <a:lnTo>
                    <a:pt x="5613" y="0"/>
                  </a:lnTo>
                  <a:lnTo>
                    <a:pt x="0" y="5587"/>
                  </a:lnTo>
                  <a:lnTo>
                    <a:pt x="0" y="19431"/>
                  </a:lnTo>
                  <a:lnTo>
                    <a:pt x="5613" y="25018"/>
                  </a:lnTo>
                  <a:lnTo>
                    <a:pt x="19418" y="25018"/>
                  </a:lnTo>
                  <a:lnTo>
                    <a:pt x="25031" y="19431"/>
                  </a:lnTo>
                  <a:lnTo>
                    <a:pt x="25031" y="5587"/>
                  </a:lnTo>
                  <a:lnTo>
                    <a:pt x="19418" y="0"/>
                  </a:lnTo>
                  <a:close/>
                </a:path>
              </a:pathLst>
            </a:custGeom>
            <a:solidFill>
              <a:srgbClr val="FFFFFF"/>
            </a:solidFill>
          </p:spPr>
          <p:txBody>
            <a:bodyPr wrap="square" lIns="0" tIns="0" rIns="0" bIns="0" rtlCol="0"/>
            <a:lstStyle/>
            <a:p>
              <a:endParaRPr/>
            </a:p>
          </p:txBody>
        </p:sp>
        <p:sp>
          <p:nvSpPr>
            <p:cNvPr id="32" name="object 32"/>
            <p:cNvSpPr/>
            <p:nvPr/>
          </p:nvSpPr>
          <p:spPr>
            <a:xfrm>
              <a:off x="1098473" y="1316482"/>
              <a:ext cx="25400" cy="25400"/>
            </a:xfrm>
            <a:custGeom>
              <a:avLst/>
              <a:gdLst/>
              <a:ahLst/>
              <a:cxnLst/>
              <a:rect l="l" t="t" r="r" b="b"/>
              <a:pathLst>
                <a:path w="25400" h="25400">
                  <a:moveTo>
                    <a:pt x="12509" y="25018"/>
                  </a:moveTo>
                  <a:lnTo>
                    <a:pt x="19418" y="25018"/>
                  </a:lnTo>
                  <a:lnTo>
                    <a:pt x="25031" y="19431"/>
                  </a:lnTo>
                  <a:lnTo>
                    <a:pt x="25031" y="12573"/>
                  </a:lnTo>
                  <a:lnTo>
                    <a:pt x="25031" y="5587"/>
                  </a:lnTo>
                  <a:lnTo>
                    <a:pt x="19418" y="0"/>
                  </a:lnTo>
                  <a:lnTo>
                    <a:pt x="12509" y="0"/>
                  </a:lnTo>
                  <a:lnTo>
                    <a:pt x="5613" y="0"/>
                  </a:lnTo>
                  <a:lnTo>
                    <a:pt x="0" y="5587"/>
                  </a:lnTo>
                  <a:lnTo>
                    <a:pt x="0" y="12573"/>
                  </a:lnTo>
                  <a:lnTo>
                    <a:pt x="0" y="19431"/>
                  </a:lnTo>
                  <a:lnTo>
                    <a:pt x="5613" y="25018"/>
                  </a:lnTo>
                  <a:lnTo>
                    <a:pt x="12509" y="25018"/>
                  </a:lnTo>
                  <a:close/>
                </a:path>
              </a:pathLst>
            </a:custGeom>
            <a:ln w="9525">
              <a:solidFill>
                <a:srgbClr val="221F1F"/>
              </a:solidFill>
            </a:ln>
          </p:spPr>
          <p:txBody>
            <a:bodyPr wrap="square" lIns="0" tIns="0" rIns="0" bIns="0" rtlCol="0"/>
            <a:lstStyle/>
            <a:p>
              <a:endParaRPr/>
            </a:p>
          </p:txBody>
        </p:sp>
      </p:grpSp>
      <p:grpSp>
        <p:nvGrpSpPr>
          <p:cNvPr id="33" name="object 33"/>
          <p:cNvGrpSpPr/>
          <p:nvPr/>
        </p:nvGrpSpPr>
        <p:grpSpPr>
          <a:xfrm>
            <a:off x="1882775" y="1004125"/>
            <a:ext cx="1178560" cy="2039620"/>
            <a:chOff x="1882775" y="1004125"/>
            <a:chExt cx="1178560" cy="2039620"/>
          </a:xfrm>
        </p:grpSpPr>
        <p:pic>
          <p:nvPicPr>
            <p:cNvPr id="34" name="object 34"/>
            <p:cNvPicPr/>
            <p:nvPr/>
          </p:nvPicPr>
          <p:blipFill>
            <a:blip r:embed="rId6" cstate="print"/>
            <a:stretch>
              <a:fillRect/>
            </a:stretch>
          </p:blipFill>
          <p:spPr>
            <a:xfrm>
              <a:off x="1882775" y="1004125"/>
              <a:ext cx="1177975" cy="2039239"/>
            </a:xfrm>
            <a:prstGeom prst="rect">
              <a:avLst/>
            </a:prstGeom>
          </p:spPr>
        </p:pic>
        <p:sp>
          <p:nvSpPr>
            <p:cNvPr id="35" name="object 35"/>
            <p:cNvSpPr/>
            <p:nvPr/>
          </p:nvSpPr>
          <p:spPr>
            <a:xfrm>
              <a:off x="2637027" y="2013458"/>
              <a:ext cx="288290" cy="0"/>
            </a:xfrm>
            <a:custGeom>
              <a:avLst/>
              <a:gdLst/>
              <a:ahLst/>
              <a:cxnLst/>
              <a:rect l="l" t="t" r="r" b="b"/>
              <a:pathLst>
                <a:path w="288289">
                  <a:moveTo>
                    <a:pt x="0" y="0"/>
                  </a:moveTo>
                  <a:lnTo>
                    <a:pt x="287909" y="0"/>
                  </a:lnTo>
                </a:path>
              </a:pathLst>
            </a:custGeom>
            <a:ln w="12701">
              <a:solidFill>
                <a:srgbClr val="FFFFFF"/>
              </a:solidFill>
            </a:ln>
          </p:spPr>
          <p:txBody>
            <a:bodyPr wrap="square" lIns="0" tIns="0" rIns="0" bIns="0" rtlCol="0"/>
            <a:lstStyle/>
            <a:p>
              <a:endParaRPr/>
            </a:p>
          </p:txBody>
        </p:sp>
        <p:sp>
          <p:nvSpPr>
            <p:cNvPr id="36" name="object 36"/>
            <p:cNvSpPr/>
            <p:nvPr/>
          </p:nvSpPr>
          <p:spPr>
            <a:xfrm>
              <a:off x="2637027" y="2013458"/>
              <a:ext cx="288290" cy="0"/>
            </a:xfrm>
            <a:custGeom>
              <a:avLst/>
              <a:gdLst/>
              <a:ahLst/>
              <a:cxnLst/>
              <a:rect l="l" t="t" r="r" b="b"/>
              <a:pathLst>
                <a:path w="288289">
                  <a:moveTo>
                    <a:pt x="0" y="0"/>
                  </a:moveTo>
                  <a:lnTo>
                    <a:pt x="287909" y="0"/>
                  </a:lnTo>
                </a:path>
              </a:pathLst>
            </a:custGeom>
            <a:ln w="6350">
              <a:solidFill>
                <a:srgbClr val="221F1F"/>
              </a:solidFill>
            </a:ln>
          </p:spPr>
          <p:txBody>
            <a:bodyPr wrap="square" lIns="0" tIns="0" rIns="0" bIns="0" rtlCol="0"/>
            <a:lstStyle/>
            <a:p>
              <a:endParaRPr/>
            </a:p>
          </p:txBody>
        </p:sp>
        <p:pic>
          <p:nvPicPr>
            <p:cNvPr id="37" name="object 37"/>
            <p:cNvPicPr/>
            <p:nvPr/>
          </p:nvPicPr>
          <p:blipFill>
            <a:blip r:embed="rId7" cstate="print"/>
            <a:stretch>
              <a:fillRect/>
            </a:stretch>
          </p:blipFill>
          <p:spPr>
            <a:xfrm>
              <a:off x="2867786" y="1940813"/>
              <a:ext cx="145033" cy="145033"/>
            </a:xfrm>
            <a:prstGeom prst="rect">
              <a:avLst/>
            </a:prstGeom>
          </p:spPr>
        </p:pic>
      </p:grpSp>
      <p:sp>
        <p:nvSpPr>
          <p:cNvPr id="38" name="object 38"/>
          <p:cNvSpPr txBox="1"/>
          <p:nvPr/>
        </p:nvSpPr>
        <p:spPr>
          <a:xfrm>
            <a:off x="2903601" y="1945385"/>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grpSp>
        <p:nvGrpSpPr>
          <p:cNvPr id="39" name="object 39"/>
          <p:cNvGrpSpPr/>
          <p:nvPr/>
        </p:nvGrpSpPr>
        <p:grpSpPr>
          <a:xfrm>
            <a:off x="1746504" y="1487551"/>
            <a:ext cx="906780" cy="1251585"/>
            <a:chOff x="1746504" y="1487551"/>
            <a:chExt cx="906780" cy="1251585"/>
          </a:xfrm>
        </p:grpSpPr>
        <p:sp>
          <p:nvSpPr>
            <p:cNvPr id="40" name="object 40"/>
            <p:cNvSpPr/>
            <p:nvPr/>
          </p:nvSpPr>
          <p:spPr>
            <a:xfrm>
              <a:off x="2623312" y="2000758"/>
              <a:ext cx="25400" cy="25400"/>
            </a:xfrm>
            <a:custGeom>
              <a:avLst/>
              <a:gdLst/>
              <a:ahLst/>
              <a:cxnLst/>
              <a:rect l="l" t="t" r="r" b="b"/>
              <a:pathLst>
                <a:path w="25400" h="25400">
                  <a:moveTo>
                    <a:pt x="19304" y="0"/>
                  </a:moveTo>
                  <a:lnTo>
                    <a:pt x="5587" y="0"/>
                  </a:lnTo>
                  <a:lnTo>
                    <a:pt x="0" y="5587"/>
                  </a:lnTo>
                  <a:lnTo>
                    <a:pt x="0" y="19431"/>
                  </a:lnTo>
                  <a:lnTo>
                    <a:pt x="5587" y="25018"/>
                  </a:lnTo>
                  <a:lnTo>
                    <a:pt x="19304" y="25018"/>
                  </a:lnTo>
                  <a:lnTo>
                    <a:pt x="25018" y="19431"/>
                  </a:lnTo>
                  <a:lnTo>
                    <a:pt x="25018" y="5587"/>
                  </a:lnTo>
                  <a:lnTo>
                    <a:pt x="19304" y="0"/>
                  </a:lnTo>
                  <a:close/>
                </a:path>
              </a:pathLst>
            </a:custGeom>
            <a:solidFill>
              <a:srgbClr val="221F1F"/>
            </a:solidFill>
          </p:spPr>
          <p:txBody>
            <a:bodyPr wrap="square" lIns="0" tIns="0" rIns="0" bIns="0" rtlCol="0"/>
            <a:lstStyle/>
            <a:p>
              <a:endParaRPr/>
            </a:p>
          </p:txBody>
        </p:sp>
        <p:sp>
          <p:nvSpPr>
            <p:cNvPr id="41" name="object 41"/>
            <p:cNvSpPr/>
            <p:nvPr/>
          </p:nvSpPr>
          <p:spPr>
            <a:xfrm>
              <a:off x="2623312" y="2000758"/>
              <a:ext cx="25400" cy="25400"/>
            </a:xfrm>
            <a:custGeom>
              <a:avLst/>
              <a:gdLst/>
              <a:ahLst/>
              <a:cxnLst/>
              <a:rect l="l" t="t" r="r" b="b"/>
              <a:pathLst>
                <a:path w="25400" h="25400">
                  <a:moveTo>
                    <a:pt x="12445" y="25018"/>
                  </a:moveTo>
                  <a:lnTo>
                    <a:pt x="19304" y="25018"/>
                  </a:lnTo>
                  <a:lnTo>
                    <a:pt x="25018" y="19431"/>
                  </a:lnTo>
                  <a:lnTo>
                    <a:pt x="25018" y="12445"/>
                  </a:lnTo>
                  <a:lnTo>
                    <a:pt x="25018" y="5587"/>
                  </a:lnTo>
                  <a:lnTo>
                    <a:pt x="19304" y="0"/>
                  </a:lnTo>
                  <a:lnTo>
                    <a:pt x="12445" y="0"/>
                  </a:lnTo>
                  <a:lnTo>
                    <a:pt x="5587" y="0"/>
                  </a:lnTo>
                  <a:lnTo>
                    <a:pt x="0" y="5587"/>
                  </a:lnTo>
                  <a:lnTo>
                    <a:pt x="0" y="12445"/>
                  </a:lnTo>
                  <a:lnTo>
                    <a:pt x="0" y="19431"/>
                  </a:lnTo>
                  <a:lnTo>
                    <a:pt x="5587" y="25018"/>
                  </a:lnTo>
                  <a:lnTo>
                    <a:pt x="12445" y="25018"/>
                  </a:lnTo>
                  <a:close/>
                </a:path>
              </a:pathLst>
            </a:custGeom>
            <a:ln w="9525">
              <a:solidFill>
                <a:srgbClr val="FFFFFF"/>
              </a:solidFill>
            </a:ln>
          </p:spPr>
          <p:txBody>
            <a:bodyPr wrap="square" lIns="0" tIns="0" rIns="0" bIns="0" rtlCol="0"/>
            <a:lstStyle/>
            <a:p>
              <a:endParaRPr/>
            </a:p>
          </p:txBody>
        </p:sp>
        <p:sp>
          <p:nvSpPr>
            <p:cNvPr id="42" name="object 42"/>
            <p:cNvSpPr/>
            <p:nvPr/>
          </p:nvSpPr>
          <p:spPr>
            <a:xfrm>
              <a:off x="1878203" y="2666441"/>
              <a:ext cx="359410" cy="0"/>
            </a:xfrm>
            <a:custGeom>
              <a:avLst/>
              <a:gdLst/>
              <a:ahLst/>
              <a:cxnLst/>
              <a:rect l="l" t="t" r="r" b="b"/>
              <a:pathLst>
                <a:path w="359410">
                  <a:moveTo>
                    <a:pt x="0" y="0"/>
                  </a:moveTo>
                  <a:lnTo>
                    <a:pt x="359283" y="0"/>
                  </a:lnTo>
                </a:path>
              </a:pathLst>
            </a:custGeom>
            <a:ln w="15237">
              <a:solidFill>
                <a:srgbClr val="FFFFFF"/>
              </a:solidFill>
            </a:ln>
          </p:spPr>
          <p:txBody>
            <a:bodyPr wrap="square" lIns="0" tIns="0" rIns="0" bIns="0" rtlCol="0"/>
            <a:lstStyle/>
            <a:p>
              <a:endParaRPr/>
            </a:p>
          </p:txBody>
        </p:sp>
        <p:sp>
          <p:nvSpPr>
            <p:cNvPr id="43" name="object 43"/>
            <p:cNvSpPr/>
            <p:nvPr/>
          </p:nvSpPr>
          <p:spPr>
            <a:xfrm>
              <a:off x="1878203" y="2666441"/>
              <a:ext cx="359410" cy="0"/>
            </a:xfrm>
            <a:custGeom>
              <a:avLst/>
              <a:gdLst/>
              <a:ahLst/>
              <a:cxnLst/>
              <a:rect l="l" t="t" r="r" b="b"/>
              <a:pathLst>
                <a:path w="359410">
                  <a:moveTo>
                    <a:pt x="0" y="0"/>
                  </a:moveTo>
                  <a:lnTo>
                    <a:pt x="359283" y="0"/>
                  </a:lnTo>
                </a:path>
              </a:pathLst>
            </a:custGeom>
            <a:ln w="7621">
              <a:solidFill>
                <a:srgbClr val="221F1F"/>
              </a:solidFill>
            </a:ln>
          </p:spPr>
          <p:txBody>
            <a:bodyPr wrap="square" lIns="0" tIns="0" rIns="0" bIns="0" rtlCol="0"/>
            <a:lstStyle/>
            <a:p>
              <a:endParaRPr/>
            </a:p>
          </p:txBody>
        </p:sp>
        <p:sp>
          <p:nvSpPr>
            <p:cNvPr id="44" name="object 44"/>
            <p:cNvSpPr/>
            <p:nvPr/>
          </p:nvSpPr>
          <p:spPr>
            <a:xfrm>
              <a:off x="1885569" y="1495171"/>
              <a:ext cx="292735" cy="118110"/>
            </a:xfrm>
            <a:custGeom>
              <a:avLst/>
              <a:gdLst/>
              <a:ahLst/>
              <a:cxnLst/>
              <a:rect l="l" t="t" r="r" b="b"/>
              <a:pathLst>
                <a:path w="292735" h="118109">
                  <a:moveTo>
                    <a:pt x="0" y="0"/>
                  </a:moveTo>
                  <a:lnTo>
                    <a:pt x="109219" y="0"/>
                  </a:lnTo>
                  <a:lnTo>
                    <a:pt x="292354" y="117856"/>
                  </a:lnTo>
                </a:path>
              </a:pathLst>
            </a:custGeom>
            <a:ln w="15237">
              <a:solidFill>
                <a:srgbClr val="FFFFFF"/>
              </a:solidFill>
            </a:ln>
          </p:spPr>
          <p:txBody>
            <a:bodyPr wrap="square" lIns="0" tIns="0" rIns="0" bIns="0" rtlCol="0"/>
            <a:lstStyle/>
            <a:p>
              <a:endParaRPr/>
            </a:p>
          </p:txBody>
        </p:sp>
        <p:sp>
          <p:nvSpPr>
            <p:cNvPr id="45" name="object 45"/>
            <p:cNvSpPr/>
            <p:nvPr/>
          </p:nvSpPr>
          <p:spPr>
            <a:xfrm>
              <a:off x="1885569" y="1495171"/>
              <a:ext cx="292735" cy="118110"/>
            </a:xfrm>
            <a:custGeom>
              <a:avLst/>
              <a:gdLst/>
              <a:ahLst/>
              <a:cxnLst/>
              <a:rect l="l" t="t" r="r" b="b"/>
              <a:pathLst>
                <a:path w="292735" h="118109">
                  <a:moveTo>
                    <a:pt x="0" y="0"/>
                  </a:moveTo>
                  <a:lnTo>
                    <a:pt x="109219" y="0"/>
                  </a:lnTo>
                  <a:lnTo>
                    <a:pt x="292354" y="117856"/>
                  </a:lnTo>
                </a:path>
              </a:pathLst>
            </a:custGeom>
            <a:ln w="7621">
              <a:solidFill>
                <a:srgbClr val="221F1F"/>
              </a:solidFill>
            </a:ln>
          </p:spPr>
          <p:txBody>
            <a:bodyPr wrap="square" lIns="0" tIns="0" rIns="0" bIns="0" rtlCol="0"/>
            <a:lstStyle/>
            <a:p>
              <a:endParaRPr/>
            </a:p>
          </p:txBody>
        </p:sp>
        <p:pic>
          <p:nvPicPr>
            <p:cNvPr id="46" name="object 46"/>
            <p:cNvPicPr/>
            <p:nvPr/>
          </p:nvPicPr>
          <p:blipFill>
            <a:blip r:embed="rId8" cstate="print"/>
            <a:stretch>
              <a:fillRect/>
            </a:stretch>
          </p:blipFill>
          <p:spPr>
            <a:xfrm>
              <a:off x="1746504" y="2593911"/>
              <a:ext cx="145160" cy="145072"/>
            </a:xfrm>
            <a:prstGeom prst="rect">
              <a:avLst/>
            </a:prstGeom>
          </p:spPr>
        </p:pic>
      </p:grpSp>
      <p:sp>
        <p:nvSpPr>
          <p:cNvPr id="47" name="object 47"/>
          <p:cNvSpPr txBox="1"/>
          <p:nvPr/>
        </p:nvSpPr>
        <p:spPr>
          <a:xfrm>
            <a:off x="1777364" y="2598521"/>
            <a:ext cx="8445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4</a:t>
            </a:r>
            <a:endParaRPr sz="700">
              <a:latin typeface="Montserrat"/>
              <a:cs typeface="Montserrat"/>
            </a:endParaRPr>
          </a:p>
        </p:txBody>
      </p:sp>
      <p:pic>
        <p:nvPicPr>
          <p:cNvPr id="48" name="object 48"/>
          <p:cNvPicPr/>
          <p:nvPr/>
        </p:nvPicPr>
        <p:blipFill>
          <a:blip r:embed="rId9" cstate="print"/>
          <a:stretch>
            <a:fillRect/>
          </a:stretch>
        </p:blipFill>
        <p:spPr>
          <a:xfrm>
            <a:off x="1748027" y="1424051"/>
            <a:ext cx="145034" cy="145033"/>
          </a:xfrm>
          <a:prstGeom prst="rect">
            <a:avLst/>
          </a:prstGeom>
        </p:spPr>
      </p:pic>
      <p:sp>
        <p:nvSpPr>
          <p:cNvPr id="49" name="object 49"/>
          <p:cNvSpPr txBox="1"/>
          <p:nvPr/>
        </p:nvSpPr>
        <p:spPr>
          <a:xfrm>
            <a:off x="1781936" y="1428369"/>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grpSp>
        <p:nvGrpSpPr>
          <p:cNvPr id="50" name="object 50"/>
          <p:cNvGrpSpPr/>
          <p:nvPr/>
        </p:nvGrpSpPr>
        <p:grpSpPr>
          <a:xfrm>
            <a:off x="2160841" y="1595945"/>
            <a:ext cx="847725" cy="1088390"/>
            <a:chOff x="2160841" y="1595945"/>
            <a:chExt cx="847725" cy="1088390"/>
          </a:xfrm>
        </p:grpSpPr>
        <p:sp>
          <p:nvSpPr>
            <p:cNvPr id="51" name="object 51"/>
            <p:cNvSpPr/>
            <p:nvPr/>
          </p:nvSpPr>
          <p:spPr>
            <a:xfrm>
              <a:off x="2221992" y="2653931"/>
              <a:ext cx="25400" cy="25400"/>
            </a:xfrm>
            <a:custGeom>
              <a:avLst/>
              <a:gdLst/>
              <a:ahLst/>
              <a:cxnLst/>
              <a:rect l="l" t="t" r="r" b="b"/>
              <a:pathLst>
                <a:path w="25400" h="25400">
                  <a:moveTo>
                    <a:pt x="19431" y="0"/>
                  </a:moveTo>
                  <a:lnTo>
                    <a:pt x="5587" y="0"/>
                  </a:lnTo>
                  <a:lnTo>
                    <a:pt x="0" y="5600"/>
                  </a:lnTo>
                  <a:lnTo>
                    <a:pt x="0" y="19418"/>
                  </a:lnTo>
                  <a:lnTo>
                    <a:pt x="5587" y="25019"/>
                  </a:lnTo>
                  <a:lnTo>
                    <a:pt x="19431" y="25019"/>
                  </a:lnTo>
                  <a:lnTo>
                    <a:pt x="25018" y="19418"/>
                  </a:lnTo>
                  <a:lnTo>
                    <a:pt x="25018" y="5600"/>
                  </a:lnTo>
                  <a:lnTo>
                    <a:pt x="19431" y="0"/>
                  </a:lnTo>
                  <a:close/>
                </a:path>
              </a:pathLst>
            </a:custGeom>
            <a:solidFill>
              <a:srgbClr val="FFFFFF"/>
            </a:solidFill>
          </p:spPr>
          <p:txBody>
            <a:bodyPr wrap="square" lIns="0" tIns="0" rIns="0" bIns="0" rtlCol="0"/>
            <a:lstStyle/>
            <a:p>
              <a:endParaRPr/>
            </a:p>
          </p:txBody>
        </p:sp>
        <p:sp>
          <p:nvSpPr>
            <p:cNvPr id="52" name="object 52"/>
            <p:cNvSpPr/>
            <p:nvPr/>
          </p:nvSpPr>
          <p:spPr>
            <a:xfrm>
              <a:off x="2221992" y="2653931"/>
              <a:ext cx="25400" cy="25400"/>
            </a:xfrm>
            <a:custGeom>
              <a:avLst/>
              <a:gdLst/>
              <a:ahLst/>
              <a:cxnLst/>
              <a:rect l="l" t="t" r="r" b="b"/>
              <a:pathLst>
                <a:path w="25400" h="25400">
                  <a:moveTo>
                    <a:pt x="12572" y="25019"/>
                  </a:moveTo>
                  <a:lnTo>
                    <a:pt x="19431" y="25019"/>
                  </a:lnTo>
                  <a:lnTo>
                    <a:pt x="25018" y="19418"/>
                  </a:lnTo>
                  <a:lnTo>
                    <a:pt x="25018" y="12509"/>
                  </a:lnTo>
                  <a:lnTo>
                    <a:pt x="25018" y="5600"/>
                  </a:lnTo>
                  <a:lnTo>
                    <a:pt x="19431" y="0"/>
                  </a:lnTo>
                  <a:lnTo>
                    <a:pt x="12572" y="0"/>
                  </a:lnTo>
                  <a:lnTo>
                    <a:pt x="5587" y="0"/>
                  </a:lnTo>
                  <a:lnTo>
                    <a:pt x="0" y="5600"/>
                  </a:lnTo>
                  <a:lnTo>
                    <a:pt x="0" y="12509"/>
                  </a:lnTo>
                  <a:lnTo>
                    <a:pt x="0" y="19418"/>
                  </a:lnTo>
                  <a:lnTo>
                    <a:pt x="5587" y="25019"/>
                  </a:lnTo>
                  <a:lnTo>
                    <a:pt x="12572" y="25019"/>
                  </a:lnTo>
                  <a:close/>
                </a:path>
              </a:pathLst>
            </a:custGeom>
            <a:ln w="9525">
              <a:solidFill>
                <a:srgbClr val="221F1F"/>
              </a:solidFill>
            </a:ln>
          </p:spPr>
          <p:txBody>
            <a:bodyPr wrap="square" lIns="0" tIns="0" rIns="0" bIns="0" rtlCol="0"/>
            <a:lstStyle/>
            <a:p>
              <a:endParaRPr/>
            </a:p>
          </p:txBody>
        </p:sp>
        <p:sp>
          <p:nvSpPr>
            <p:cNvPr id="53" name="object 53"/>
            <p:cNvSpPr/>
            <p:nvPr/>
          </p:nvSpPr>
          <p:spPr>
            <a:xfrm>
              <a:off x="2165604" y="1600708"/>
              <a:ext cx="25400" cy="25400"/>
            </a:xfrm>
            <a:custGeom>
              <a:avLst/>
              <a:gdLst/>
              <a:ahLst/>
              <a:cxnLst/>
              <a:rect l="l" t="t" r="r" b="b"/>
              <a:pathLst>
                <a:path w="25400" h="25400">
                  <a:moveTo>
                    <a:pt x="19431" y="0"/>
                  </a:moveTo>
                  <a:lnTo>
                    <a:pt x="5587" y="0"/>
                  </a:lnTo>
                  <a:lnTo>
                    <a:pt x="0" y="5587"/>
                  </a:lnTo>
                  <a:lnTo>
                    <a:pt x="0" y="19431"/>
                  </a:lnTo>
                  <a:lnTo>
                    <a:pt x="5587" y="25018"/>
                  </a:lnTo>
                  <a:lnTo>
                    <a:pt x="19431" y="25018"/>
                  </a:lnTo>
                  <a:lnTo>
                    <a:pt x="25018" y="19431"/>
                  </a:lnTo>
                  <a:lnTo>
                    <a:pt x="25018" y="5587"/>
                  </a:lnTo>
                  <a:lnTo>
                    <a:pt x="19431" y="0"/>
                  </a:lnTo>
                  <a:close/>
                </a:path>
              </a:pathLst>
            </a:custGeom>
            <a:solidFill>
              <a:srgbClr val="221F1F"/>
            </a:solidFill>
          </p:spPr>
          <p:txBody>
            <a:bodyPr wrap="square" lIns="0" tIns="0" rIns="0" bIns="0" rtlCol="0"/>
            <a:lstStyle/>
            <a:p>
              <a:endParaRPr/>
            </a:p>
          </p:txBody>
        </p:sp>
        <p:sp>
          <p:nvSpPr>
            <p:cNvPr id="54" name="object 54"/>
            <p:cNvSpPr/>
            <p:nvPr/>
          </p:nvSpPr>
          <p:spPr>
            <a:xfrm>
              <a:off x="2165604" y="1600708"/>
              <a:ext cx="25400" cy="25400"/>
            </a:xfrm>
            <a:custGeom>
              <a:avLst/>
              <a:gdLst/>
              <a:ahLst/>
              <a:cxnLst/>
              <a:rect l="l" t="t" r="r" b="b"/>
              <a:pathLst>
                <a:path w="25400" h="25400">
                  <a:moveTo>
                    <a:pt x="12445" y="25018"/>
                  </a:moveTo>
                  <a:lnTo>
                    <a:pt x="19431" y="25018"/>
                  </a:lnTo>
                  <a:lnTo>
                    <a:pt x="25018" y="19431"/>
                  </a:lnTo>
                  <a:lnTo>
                    <a:pt x="25018" y="12573"/>
                  </a:lnTo>
                  <a:lnTo>
                    <a:pt x="25018" y="5587"/>
                  </a:lnTo>
                  <a:lnTo>
                    <a:pt x="19431" y="0"/>
                  </a:lnTo>
                  <a:lnTo>
                    <a:pt x="12445" y="0"/>
                  </a:lnTo>
                  <a:lnTo>
                    <a:pt x="5587" y="0"/>
                  </a:lnTo>
                  <a:lnTo>
                    <a:pt x="0" y="5587"/>
                  </a:lnTo>
                  <a:lnTo>
                    <a:pt x="0" y="12573"/>
                  </a:lnTo>
                  <a:lnTo>
                    <a:pt x="0" y="19431"/>
                  </a:lnTo>
                  <a:lnTo>
                    <a:pt x="5587" y="25018"/>
                  </a:lnTo>
                  <a:lnTo>
                    <a:pt x="12445" y="25018"/>
                  </a:lnTo>
                  <a:close/>
                </a:path>
              </a:pathLst>
            </a:custGeom>
            <a:ln w="9525">
              <a:solidFill>
                <a:srgbClr val="FFFFFF"/>
              </a:solidFill>
            </a:ln>
          </p:spPr>
          <p:txBody>
            <a:bodyPr wrap="square" lIns="0" tIns="0" rIns="0" bIns="0" rtlCol="0"/>
            <a:lstStyle/>
            <a:p>
              <a:endParaRPr/>
            </a:p>
          </p:txBody>
        </p:sp>
        <p:sp>
          <p:nvSpPr>
            <p:cNvPr id="55" name="object 55"/>
            <p:cNvSpPr/>
            <p:nvPr/>
          </p:nvSpPr>
          <p:spPr>
            <a:xfrm>
              <a:off x="2421001" y="1783461"/>
              <a:ext cx="448945" cy="0"/>
            </a:xfrm>
            <a:custGeom>
              <a:avLst/>
              <a:gdLst/>
              <a:ahLst/>
              <a:cxnLst/>
              <a:rect l="l" t="t" r="r" b="b"/>
              <a:pathLst>
                <a:path w="448944">
                  <a:moveTo>
                    <a:pt x="0" y="0"/>
                  </a:moveTo>
                  <a:lnTo>
                    <a:pt x="448944" y="0"/>
                  </a:lnTo>
                </a:path>
              </a:pathLst>
            </a:custGeom>
            <a:ln w="12701">
              <a:solidFill>
                <a:srgbClr val="FFFFFF"/>
              </a:solidFill>
            </a:ln>
          </p:spPr>
          <p:txBody>
            <a:bodyPr wrap="square" lIns="0" tIns="0" rIns="0" bIns="0" rtlCol="0"/>
            <a:lstStyle/>
            <a:p>
              <a:endParaRPr/>
            </a:p>
          </p:txBody>
        </p:sp>
        <p:sp>
          <p:nvSpPr>
            <p:cNvPr id="56" name="object 56"/>
            <p:cNvSpPr/>
            <p:nvPr/>
          </p:nvSpPr>
          <p:spPr>
            <a:xfrm>
              <a:off x="2421001" y="1783461"/>
              <a:ext cx="448945" cy="0"/>
            </a:xfrm>
            <a:custGeom>
              <a:avLst/>
              <a:gdLst/>
              <a:ahLst/>
              <a:cxnLst/>
              <a:rect l="l" t="t" r="r" b="b"/>
              <a:pathLst>
                <a:path w="448944">
                  <a:moveTo>
                    <a:pt x="0" y="0"/>
                  </a:moveTo>
                  <a:lnTo>
                    <a:pt x="448944" y="0"/>
                  </a:lnTo>
                </a:path>
              </a:pathLst>
            </a:custGeom>
            <a:ln w="6350">
              <a:solidFill>
                <a:srgbClr val="221F1F"/>
              </a:solidFill>
            </a:ln>
          </p:spPr>
          <p:txBody>
            <a:bodyPr wrap="square" lIns="0" tIns="0" rIns="0" bIns="0" rtlCol="0"/>
            <a:lstStyle/>
            <a:p>
              <a:endParaRPr/>
            </a:p>
          </p:txBody>
        </p:sp>
        <p:sp>
          <p:nvSpPr>
            <p:cNvPr id="57" name="object 57"/>
            <p:cNvSpPr/>
            <p:nvPr/>
          </p:nvSpPr>
          <p:spPr>
            <a:xfrm>
              <a:off x="2407285" y="1770761"/>
              <a:ext cx="25400" cy="25400"/>
            </a:xfrm>
            <a:custGeom>
              <a:avLst/>
              <a:gdLst/>
              <a:ahLst/>
              <a:cxnLst/>
              <a:rect l="l" t="t" r="r" b="b"/>
              <a:pathLst>
                <a:path w="25400" h="25400">
                  <a:moveTo>
                    <a:pt x="19303" y="0"/>
                  </a:moveTo>
                  <a:lnTo>
                    <a:pt x="5587" y="0"/>
                  </a:lnTo>
                  <a:lnTo>
                    <a:pt x="0" y="5587"/>
                  </a:lnTo>
                  <a:lnTo>
                    <a:pt x="0" y="19431"/>
                  </a:lnTo>
                  <a:lnTo>
                    <a:pt x="5587" y="25018"/>
                  </a:lnTo>
                  <a:lnTo>
                    <a:pt x="19303" y="25018"/>
                  </a:lnTo>
                  <a:lnTo>
                    <a:pt x="25018" y="19431"/>
                  </a:lnTo>
                  <a:lnTo>
                    <a:pt x="25018" y="5587"/>
                  </a:lnTo>
                  <a:lnTo>
                    <a:pt x="19303" y="0"/>
                  </a:lnTo>
                  <a:close/>
                </a:path>
              </a:pathLst>
            </a:custGeom>
            <a:solidFill>
              <a:srgbClr val="221F1F"/>
            </a:solidFill>
          </p:spPr>
          <p:txBody>
            <a:bodyPr wrap="square" lIns="0" tIns="0" rIns="0" bIns="0" rtlCol="0"/>
            <a:lstStyle/>
            <a:p>
              <a:endParaRPr/>
            </a:p>
          </p:txBody>
        </p:sp>
        <p:sp>
          <p:nvSpPr>
            <p:cNvPr id="58" name="object 58"/>
            <p:cNvSpPr/>
            <p:nvPr/>
          </p:nvSpPr>
          <p:spPr>
            <a:xfrm>
              <a:off x="2407285" y="1770761"/>
              <a:ext cx="25400" cy="25400"/>
            </a:xfrm>
            <a:custGeom>
              <a:avLst/>
              <a:gdLst/>
              <a:ahLst/>
              <a:cxnLst/>
              <a:rect l="l" t="t" r="r" b="b"/>
              <a:pathLst>
                <a:path w="25400" h="25400">
                  <a:moveTo>
                    <a:pt x="12445" y="25018"/>
                  </a:moveTo>
                  <a:lnTo>
                    <a:pt x="19303" y="25018"/>
                  </a:lnTo>
                  <a:lnTo>
                    <a:pt x="25018" y="19431"/>
                  </a:lnTo>
                  <a:lnTo>
                    <a:pt x="25018" y="12445"/>
                  </a:lnTo>
                  <a:lnTo>
                    <a:pt x="25018" y="5587"/>
                  </a:lnTo>
                  <a:lnTo>
                    <a:pt x="19303" y="0"/>
                  </a:lnTo>
                  <a:lnTo>
                    <a:pt x="12445" y="0"/>
                  </a:lnTo>
                  <a:lnTo>
                    <a:pt x="5587" y="0"/>
                  </a:lnTo>
                  <a:lnTo>
                    <a:pt x="0" y="5587"/>
                  </a:lnTo>
                  <a:lnTo>
                    <a:pt x="0" y="12445"/>
                  </a:lnTo>
                  <a:lnTo>
                    <a:pt x="0" y="19431"/>
                  </a:lnTo>
                  <a:lnTo>
                    <a:pt x="5587" y="25018"/>
                  </a:lnTo>
                  <a:lnTo>
                    <a:pt x="12445" y="25018"/>
                  </a:lnTo>
                  <a:close/>
                </a:path>
              </a:pathLst>
            </a:custGeom>
            <a:ln w="9525">
              <a:solidFill>
                <a:srgbClr val="FFFFFF"/>
              </a:solidFill>
            </a:ln>
          </p:spPr>
          <p:txBody>
            <a:bodyPr wrap="square" lIns="0" tIns="0" rIns="0" bIns="0" rtlCol="0"/>
            <a:lstStyle/>
            <a:p>
              <a:endParaRPr/>
            </a:p>
          </p:txBody>
        </p:sp>
        <p:pic>
          <p:nvPicPr>
            <p:cNvPr id="59" name="object 59"/>
            <p:cNvPicPr/>
            <p:nvPr/>
          </p:nvPicPr>
          <p:blipFill>
            <a:blip r:embed="rId10" cstate="print"/>
            <a:stretch>
              <a:fillRect/>
            </a:stretch>
          </p:blipFill>
          <p:spPr>
            <a:xfrm>
              <a:off x="2860357" y="1709229"/>
              <a:ext cx="148209" cy="148208"/>
            </a:xfrm>
            <a:prstGeom prst="rect">
              <a:avLst/>
            </a:prstGeom>
          </p:spPr>
        </p:pic>
      </p:grpSp>
      <p:sp>
        <p:nvSpPr>
          <p:cNvPr id="60" name="object 60"/>
          <p:cNvSpPr txBox="1"/>
          <p:nvPr/>
        </p:nvSpPr>
        <p:spPr>
          <a:xfrm>
            <a:off x="2906648" y="1715261"/>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61" name="object 61"/>
          <p:cNvGrpSpPr/>
          <p:nvPr/>
        </p:nvGrpSpPr>
        <p:grpSpPr>
          <a:xfrm>
            <a:off x="2395982" y="2008886"/>
            <a:ext cx="611505" cy="237490"/>
            <a:chOff x="2395982" y="2008886"/>
            <a:chExt cx="611505" cy="237490"/>
          </a:xfrm>
        </p:grpSpPr>
        <p:sp>
          <p:nvSpPr>
            <p:cNvPr id="62" name="object 62"/>
            <p:cNvSpPr/>
            <p:nvPr/>
          </p:nvSpPr>
          <p:spPr>
            <a:xfrm>
              <a:off x="2403602" y="2016506"/>
              <a:ext cx="460375" cy="158115"/>
            </a:xfrm>
            <a:custGeom>
              <a:avLst/>
              <a:gdLst/>
              <a:ahLst/>
              <a:cxnLst/>
              <a:rect l="l" t="t" r="r" b="b"/>
              <a:pathLst>
                <a:path w="460375" h="158114">
                  <a:moveTo>
                    <a:pt x="459994" y="157987"/>
                  </a:moveTo>
                  <a:lnTo>
                    <a:pt x="287909" y="157987"/>
                  </a:lnTo>
                  <a:lnTo>
                    <a:pt x="0" y="0"/>
                  </a:lnTo>
                </a:path>
              </a:pathLst>
            </a:custGeom>
            <a:ln w="15237">
              <a:solidFill>
                <a:srgbClr val="FFFFFF"/>
              </a:solidFill>
            </a:ln>
          </p:spPr>
          <p:txBody>
            <a:bodyPr wrap="square" lIns="0" tIns="0" rIns="0" bIns="0" rtlCol="0"/>
            <a:lstStyle/>
            <a:p>
              <a:endParaRPr/>
            </a:p>
          </p:txBody>
        </p:sp>
        <p:sp>
          <p:nvSpPr>
            <p:cNvPr id="63" name="object 63"/>
            <p:cNvSpPr/>
            <p:nvPr/>
          </p:nvSpPr>
          <p:spPr>
            <a:xfrm>
              <a:off x="2403602" y="2016506"/>
              <a:ext cx="460375" cy="158115"/>
            </a:xfrm>
            <a:custGeom>
              <a:avLst/>
              <a:gdLst/>
              <a:ahLst/>
              <a:cxnLst/>
              <a:rect l="l" t="t" r="r" b="b"/>
              <a:pathLst>
                <a:path w="460375" h="158114">
                  <a:moveTo>
                    <a:pt x="459994" y="157987"/>
                  </a:moveTo>
                  <a:lnTo>
                    <a:pt x="287909" y="157987"/>
                  </a:lnTo>
                  <a:lnTo>
                    <a:pt x="0" y="0"/>
                  </a:lnTo>
                </a:path>
              </a:pathLst>
            </a:custGeom>
            <a:ln w="7621">
              <a:solidFill>
                <a:srgbClr val="221F1F"/>
              </a:solidFill>
            </a:ln>
          </p:spPr>
          <p:txBody>
            <a:bodyPr wrap="square" lIns="0" tIns="0" rIns="0" bIns="0" rtlCol="0"/>
            <a:lstStyle/>
            <a:p>
              <a:endParaRPr/>
            </a:p>
          </p:txBody>
        </p:sp>
        <p:pic>
          <p:nvPicPr>
            <p:cNvPr id="64" name="object 64"/>
            <p:cNvPicPr/>
            <p:nvPr/>
          </p:nvPicPr>
          <p:blipFill>
            <a:blip r:embed="rId11" cstate="print"/>
            <a:stretch>
              <a:fillRect/>
            </a:stretch>
          </p:blipFill>
          <p:spPr>
            <a:xfrm>
              <a:off x="2861945" y="2101215"/>
              <a:ext cx="145034" cy="145034"/>
            </a:xfrm>
            <a:prstGeom prst="rect">
              <a:avLst/>
            </a:prstGeom>
          </p:spPr>
        </p:pic>
      </p:grpSp>
      <p:sp>
        <p:nvSpPr>
          <p:cNvPr id="65" name="object 65"/>
          <p:cNvSpPr txBox="1"/>
          <p:nvPr/>
        </p:nvSpPr>
        <p:spPr>
          <a:xfrm>
            <a:off x="2897504" y="2105660"/>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grpSp>
        <p:nvGrpSpPr>
          <p:cNvPr id="66" name="object 66"/>
          <p:cNvGrpSpPr/>
          <p:nvPr/>
        </p:nvGrpSpPr>
        <p:grpSpPr>
          <a:xfrm>
            <a:off x="1746757" y="1940814"/>
            <a:ext cx="675005" cy="145415"/>
            <a:chOff x="1746757" y="1940814"/>
            <a:chExt cx="675005" cy="145415"/>
          </a:xfrm>
        </p:grpSpPr>
        <p:sp>
          <p:nvSpPr>
            <p:cNvPr id="67" name="object 67"/>
            <p:cNvSpPr/>
            <p:nvPr/>
          </p:nvSpPr>
          <p:spPr>
            <a:xfrm>
              <a:off x="2391790" y="2004695"/>
              <a:ext cx="25400" cy="25400"/>
            </a:xfrm>
            <a:custGeom>
              <a:avLst/>
              <a:gdLst/>
              <a:ahLst/>
              <a:cxnLst/>
              <a:rect l="l" t="t" r="r" b="b"/>
              <a:pathLst>
                <a:path w="25400" h="25400">
                  <a:moveTo>
                    <a:pt x="19431" y="0"/>
                  </a:moveTo>
                  <a:lnTo>
                    <a:pt x="5587" y="0"/>
                  </a:lnTo>
                  <a:lnTo>
                    <a:pt x="0" y="5587"/>
                  </a:lnTo>
                  <a:lnTo>
                    <a:pt x="0" y="19431"/>
                  </a:lnTo>
                  <a:lnTo>
                    <a:pt x="5587" y="25018"/>
                  </a:lnTo>
                  <a:lnTo>
                    <a:pt x="19431" y="25018"/>
                  </a:lnTo>
                  <a:lnTo>
                    <a:pt x="25018" y="19431"/>
                  </a:lnTo>
                  <a:lnTo>
                    <a:pt x="25018" y="5587"/>
                  </a:lnTo>
                  <a:lnTo>
                    <a:pt x="19431" y="0"/>
                  </a:lnTo>
                  <a:close/>
                </a:path>
              </a:pathLst>
            </a:custGeom>
            <a:solidFill>
              <a:srgbClr val="FFFFFF"/>
            </a:solidFill>
          </p:spPr>
          <p:txBody>
            <a:bodyPr wrap="square" lIns="0" tIns="0" rIns="0" bIns="0" rtlCol="0"/>
            <a:lstStyle/>
            <a:p>
              <a:endParaRPr/>
            </a:p>
          </p:txBody>
        </p:sp>
        <p:sp>
          <p:nvSpPr>
            <p:cNvPr id="68" name="object 68"/>
            <p:cNvSpPr/>
            <p:nvPr/>
          </p:nvSpPr>
          <p:spPr>
            <a:xfrm>
              <a:off x="2391790" y="2004695"/>
              <a:ext cx="25400" cy="25400"/>
            </a:xfrm>
            <a:custGeom>
              <a:avLst/>
              <a:gdLst/>
              <a:ahLst/>
              <a:cxnLst/>
              <a:rect l="l" t="t" r="r" b="b"/>
              <a:pathLst>
                <a:path w="25400" h="25400">
                  <a:moveTo>
                    <a:pt x="12572" y="25018"/>
                  </a:moveTo>
                  <a:lnTo>
                    <a:pt x="19431" y="25018"/>
                  </a:lnTo>
                  <a:lnTo>
                    <a:pt x="25018" y="19431"/>
                  </a:lnTo>
                  <a:lnTo>
                    <a:pt x="25018" y="12573"/>
                  </a:lnTo>
                  <a:lnTo>
                    <a:pt x="25018" y="5587"/>
                  </a:lnTo>
                  <a:lnTo>
                    <a:pt x="19431" y="0"/>
                  </a:lnTo>
                  <a:lnTo>
                    <a:pt x="12572" y="0"/>
                  </a:lnTo>
                  <a:lnTo>
                    <a:pt x="5587" y="0"/>
                  </a:lnTo>
                  <a:lnTo>
                    <a:pt x="0" y="5587"/>
                  </a:lnTo>
                  <a:lnTo>
                    <a:pt x="0" y="12573"/>
                  </a:lnTo>
                  <a:lnTo>
                    <a:pt x="0" y="19431"/>
                  </a:lnTo>
                  <a:lnTo>
                    <a:pt x="5587" y="25018"/>
                  </a:lnTo>
                  <a:lnTo>
                    <a:pt x="12572" y="25018"/>
                  </a:lnTo>
                  <a:close/>
                </a:path>
              </a:pathLst>
            </a:custGeom>
            <a:ln w="9525">
              <a:solidFill>
                <a:srgbClr val="221F1F"/>
              </a:solidFill>
            </a:ln>
          </p:spPr>
          <p:txBody>
            <a:bodyPr wrap="square" lIns="0" tIns="0" rIns="0" bIns="0" rtlCol="0"/>
            <a:lstStyle/>
            <a:p>
              <a:endParaRPr/>
            </a:p>
          </p:txBody>
        </p:sp>
        <p:sp>
          <p:nvSpPr>
            <p:cNvPr id="69" name="object 69"/>
            <p:cNvSpPr/>
            <p:nvPr/>
          </p:nvSpPr>
          <p:spPr>
            <a:xfrm>
              <a:off x="1849373" y="2013458"/>
              <a:ext cx="360045" cy="0"/>
            </a:xfrm>
            <a:custGeom>
              <a:avLst/>
              <a:gdLst/>
              <a:ahLst/>
              <a:cxnLst/>
              <a:rect l="l" t="t" r="r" b="b"/>
              <a:pathLst>
                <a:path w="360044">
                  <a:moveTo>
                    <a:pt x="359918" y="0"/>
                  </a:moveTo>
                  <a:lnTo>
                    <a:pt x="0" y="0"/>
                  </a:lnTo>
                </a:path>
              </a:pathLst>
            </a:custGeom>
            <a:ln w="12701">
              <a:solidFill>
                <a:srgbClr val="FFFFFF"/>
              </a:solidFill>
            </a:ln>
          </p:spPr>
          <p:txBody>
            <a:bodyPr wrap="square" lIns="0" tIns="0" rIns="0" bIns="0" rtlCol="0"/>
            <a:lstStyle/>
            <a:p>
              <a:endParaRPr/>
            </a:p>
          </p:txBody>
        </p:sp>
        <p:sp>
          <p:nvSpPr>
            <p:cNvPr id="70" name="object 70"/>
            <p:cNvSpPr/>
            <p:nvPr/>
          </p:nvSpPr>
          <p:spPr>
            <a:xfrm>
              <a:off x="1849373" y="2013458"/>
              <a:ext cx="360045" cy="0"/>
            </a:xfrm>
            <a:custGeom>
              <a:avLst/>
              <a:gdLst/>
              <a:ahLst/>
              <a:cxnLst/>
              <a:rect l="l" t="t" r="r" b="b"/>
              <a:pathLst>
                <a:path w="360044">
                  <a:moveTo>
                    <a:pt x="359918" y="0"/>
                  </a:moveTo>
                  <a:lnTo>
                    <a:pt x="0" y="0"/>
                  </a:lnTo>
                </a:path>
              </a:pathLst>
            </a:custGeom>
            <a:ln w="6350">
              <a:solidFill>
                <a:srgbClr val="221F1F"/>
              </a:solidFill>
            </a:ln>
          </p:spPr>
          <p:txBody>
            <a:bodyPr wrap="square" lIns="0" tIns="0" rIns="0" bIns="0" rtlCol="0"/>
            <a:lstStyle/>
            <a:p>
              <a:endParaRPr/>
            </a:p>
          </p:txBody>
        </p:sp>
        <p:pic>
          <p:nvPicPr>
            <p:cNvPr id="71" name="object 71"/>
            <p:cNvPicPr/>
            <p:nvPr/>
          </p:nvPicPr>
          <p:blipFill>
            <a:blip r:embed="rId12" cstate="print"/>
            <a:stretch>
              <a:fillRect/>
            </a:stretch>
          </p:blipFill>
          <p:spPr>
            <a:xfrm>
              <a:off x="1746757" y="1940814"/>
              <a:ext cx="145161" cy="145033"/>
            </a:xfrm>
            <a:prstGeom prst="rect">
              <a:avLst/>
            </a:prstGeom>
          </p:spPr>
        </p:pic>
      </p:grpSp>
      <p:sp>
        <p:nvSpPr>
          <p:cNvPr id="72" name="object 72"/>
          <p:cNvSpPr txBox="1"/>
          <p:nvPr/>
        </p:nvSpPr>
        <p:spPr>
          <a:xfrm>
            <a:off x="1781936" y="1945385"/>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grpSp>
        <p:nvGrpSpPr>
          <p:cNvPr id="73" name="object 73"/>
          <p:cNvGrpSpPr/>
          <p:nvPr/>
        </p:nvGrpSpPr>
        <p:grpSpPr>
          <a:xfrm>
            <a:off x="2192210" y="1995995"/>
            <a:ext cx="34925" cy="34925"/>
            <a:chOff x="2192210" y="1995995"/>
            <a:chExt cx="34925" cy="34925"/>
          </a:xfrm>
        </p:grpSpPr>
        <p:sp>
          <p:nvSpPr>
            <p:cNvPr id="74" name="object 74"/>
            <p:cNvSpPr/>
            <p:nvPr/>
          </p:nvSpPr>
          <p:spPr>
            <a:xfrm>
              <a:off x="2196973" y="2000758"/>
              <a:ext cx="25400" cy="25400"/>
            </a:xfrm>
            <a:custGeom>
              <a:avLst/>
              <a:gdLst/>
              <a:ahLst/>
              <a:cxnLst/>
              <a:rect l="l" t="t" r="r" b="b"/>
              <a:pathLst>
                <a:path w="25400" h="25400">
                  <a:moveTo>
                    <a:pt x="19431" y="0"/>
                  </a:moveTo>
                  <a:lnTo>
                    <a:pt x="5587" y="0"/>
                  </a:lnTo>
                  <a:lnTo>
                    <a:pt x="0" y="5587"/>
                  </a:lnTo>
                  <a:lnTo>
                    <a:pt x="0" y="19431"/>
                  </a:lnTo>
                  <a:lnTo>
                    <a:pt x="5587" y="25018"/>
                  </a:lnTo>
                  <a:lnTo>
                    <a:pt x="19431" y="25018"/>
                  </a:lnTo>
                  <a:lnTo>
                    <a:pt x="25018" y="19431"/>
                  </a:lnTo>
                  <a:lnTo>
                    <a:pt x="25018" y="5587"/>
                  </a:lnTo>
                  <a:lnTo>
                    <a:pt x="19431" y="0"/>
                  </a:lnTo>
                  <a:close/>
                </a:path>
              </a:pathLst>
            </a:custGeom>
            <a:solidFill>
              <a:srgbClr val="221F1F"/>
            </a:solidFill>
          </p:spPr>
          <p:txBody>
            <a:bodyPr wrap="square" lIns="0" tIns="0" rIns="0" bIns="0" rtlCol="0"/>
            <a:lstStyle/>
            <a:p>
              <a:endParaRPr/>
            </a:p>
          </p:txBody>
        </p:sp>
        <p:sp>
          <p:nvSpPr>
            <p:cNvPr id="75" name="object 75"/>
            <p:cNvSpPr/>
            <p:nvPr/>
          </p:nvSpPr>
          <p:spPr>
            <a:xfrm>
              <a:off x="2196973" y="2000758"/>
              <a:ext cx="25400" cy="25400"/>
            </a:xfrm>
            <a:custGeom>
              <a:avLst/>
              <a:gdLst/>
              <a:ahLst/>
              <a:cxnLst/>
              <a:rect l="l" t="t" r="r" b="b"/>
              <a:pathLst>
                <a:path w="25400" h="25400">
                  <a:moveTo>
                    <a:pt x="12572" y="25018"/>
                  </a:moveTo>
                  <a:lnTo>
                    <a:pt x="5587" y="25018"/>
                  </a:lnTo>
                  <a:lnTo>
                    <a:pt x="0" y="19431"/>
                  </a:lnTo>
                  <a:lnTo>
                    <a:pt x="0" y="12445"/>
                  </a:lnTo>
                  <a:lnTo>
                    <a:pt x="0" y="5587"/>
                  </a:lnTo>
                  <a:lnTo>
                    <a:pt x="5587" y="0"/>
                  </a:lnTo>
                  <a:lnTo>
                    <a:pt x="12572" y="0"/>
                  </a:lnTo>
                  <a:lnTo>
                    <a:pt x="19431" y="0"/>
                  </a:lnTo>
                  <a:lnTo>
                    <a:pt x="25018" y="5587"/>
                  </a:lnTo>
                  <a:lnTo>
                    <a:pt x="25018" y="12445"/>
                  </a:lnTo>
                  <a:lnTo>
                    <a:pt x="25018" y="19431"/>
                  </a:lnTo>
                  <a:lnTo>
                    <a:pt x="19431" y="25018"/>
                  </a:lnTo>
                  <a:lnTo>
                    <a:pt x="12572" y="25018"/>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NÚMEROS</a:t>
            </a:r>
            <a:r>
              <a:rPr spc="-5" dirty="0"/>
              <a:t> </a:t>
            </a:r>
            <a:r>
              <a:rPr dirty="0"/>
              <a:t>DE</a:t>
            </a:r>
            <a:r>
              <a:rPr spc="-10" dirty="0"/>
              <a:t> IDENTIFICACIÓN</a:t>
            </a:r>
            <a:r>
              <a:rPr spc="45" dirty="0"/>
              <a:t> </a:t>
            </a:r>
            <a:r>
              <a:rPr dirty="0"/>
              <a:t>DEL</a:t>
            </a:r>
            <a:r>
              <a:rPr spc="-15" dirty="0"/>
              <a:t> </a:t>
            </a:r>
            <a:r>
              <a:rPr spc="-10" dirty="0"/>
              <a:t>VEHÍCULO</a:t>
            </a:r>
          </a:p>
        </p:txBody>
      </p:sp>
      <p:sp>
        <p:nvSpPr>
          <p:cNvPr id="3" name="object 3"/>
          <p:cNvSpPr txBox="1"/>
          <p:nvPr/>
        </p:nvSpPr>
        <p:spPr>
          <a:xfrm>
            <a:off x="271678" y="2629306"/>
            <a:ext cx="225615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315" dirty="0">
                <a:solidFill>
                  <a:srgbClr val="221F1F"/>
                </a:solidFill>
                <a:latin typeface="Montserrat"/>
                <a:cs typeface="Montserrat"/>
              </a:rPr>
              <a:t> </a:t>
            </a:r>
            <a:r>
              <a:rPr sz="700" dirty="0">
                <a:solidFill>
                  <a:srgbClr val="221F1F"/>
                </a:solidFill>
                <a:latin typeface="Montserrat"/>
                <a:cs typeface="Montserrat"/>
              </a:rPr>
              <a:t>número</a:t>
            </a:r>
            <a:r>
              <a:rPr sz="700" spc="335" dirty="0">
                <a:solidFill>
                  <a:srgbClr val="221F1F"/>
                </a:solidFill>
                <a:latin typeface="Montserrat"/>
                <a:cs typeface="Montserrat"/>
              </a:rPr>
              <a:t> </a:t>
            </a:r>
            <a:r>
              <a:rPr sz="700" dirty="0">
                <a:solidFill>
                  <a:srgbClr val="221F1F"/>
                </a:solidFill>
                <a:latin typeface="Montserrat"/>
                <a:cs typeface="Montserrat"/>
              </a:rPr>
              <a:t>de</a:t>
            </a:r>
            <a:r>
              <a:rPr sz="700" spc="335" dirty="0">
                <a:solidFill>
                  <a:srgbClr val="221F1F"/>
                </a:solidFill>
                <a:latin typeface="Montserrat"/>
                <a:cs typeface="Montserrat"/>
              </a:rPr>
              <a:t> </a:t>
            </a:r>
            <a:r>
              <a:rPr sz="700" dirty="0">
                <a:solidFill>
                  <a:srgbClr val="221F1F"/>
                </a:solidFill>
                <a:latin typeface="Montserrat"/>
                <a:cs typeface="Montserrat"/>
              </a:rPr>
              <a:t>VIN</a:t>
            </a:r>
            <a:r>
              <a:rPr sz="700" spc="325" dirty="0">
                <a:solidFill>
                  <a:srgbClr val="221F1F"/>
                </a:solidFill>
                <a:latin typeface="Montserrat"/>
                <a:cs typeface="Montserrat"/>
              </a:rPr>
              <a:t> </a:t>
            </a:r>
            <a:r>
              <a:rPr sz="700" dirty="0">
                <a:solidFill>
                  <a:srgbClr val="221F1F"/>
                </a:solidFill>
                <a:latin typeface="Montserrat"/>
                <a:cs typeface="Montserrat"/>
              </a:rPr>
              <a:t>está</a:t>
            </a:r>
            <a:r>
              <a:rPr sz="700" spc="335" dirty="0">
                <a:solidFill>
                  <a:srgbClr val="221F1F"/>
                </a:solidFill>
                <a:latin typeface="Montserrat"/>
                <a:cs typeface="Montserrat"/>
              </a:rPr>
              <a:t> </a:t>
            </a:r>
            <a:r>
              <a:rPr sz="700" dirty="0">
                <a:solidFill>
                  <a:srgbClr val="221F1F"/>
                </a:solidFill>
                <a:latin typeface="Montserrat"/>
                <a:cs typeface="Montserrat"/>
              </a:rPr>
              <a:t>ubicado</a:t>
            </a:r>
            <a:r>
              <a:rPr sz="700" spc="325" dirty="0">
                <a:solidFill>
                  <a:srgbClr val="221F1F"/>
                </a:solidFill>
                <a:latin typeface="Montserrat"/>
                <a:cs typeface="Montserrat"/>
              </a:rPr>
              <a:t> </a:t>
            </a:r>
            <a:r>
              <a:rPr sz="700" dirty="0">
                <a:solidFill>
                  <a:srgbClr val="221F1F"/>
                </a:solidFill>
                <a:latin typeface="Montserrat"/>
                <a:cs typeface="Montserrat"/>
              </a:rPr>
              <a:t>en</a:t>
            </a:r>
            <a:r>
              <a:rPr sz="700" spc="320" dirty="0">
                <a:solidFill>
                  <a:srgbClr val="221F1F"/>
                </a:solidFill>
                <a:latin typeface="Montserrat"/>
                <a:cs typeface="Montserrat"/>
              </a:rPr>
              <a:t> </a:t>
            </a:r>
            <a:r>
              <a:rPr sz="700" dirty="0">
                <a:solidFill>
                  <a:srgbClr val="221F1F"/>
                </a:solidFill>
                <a:latin typeface="Montserrat"/>
                <a:cs typeface="Montserrat"/>
              </a:rPr>
              <a:t>la</a:t>
            </a:r>
            <a:r>
              <a:rPr sz="700" spc="335" dirty="0">
                <a:solidFill>
                  <a:srgbClr val="221F1F"/>
                </a:solidFill>
                <a:latin typeface="Montserrat"/>
                <a:cs typeface="Montserrat"/>
              </a:rPr>
              <a:t> </a:t>
            </a:r>
            <a:r>
              <a:rPr sz="700" spc="-20" dirty="0">
                <a:solidFill>
                  <a:srgbClr val="221F1F"/>
                </a:solidFill>
                <a:latin typeface="Montserrat"/>
                <a:cs typeface="Montserrat"/>
              </a:rPr>
              <a:t>parte</a:t>
            </a:r>
            <a:r>
              <a:rPr sz="700" spc="500" dirty="0">
                <a:solidFill>
                  <a:srgbClr val="221F1F"/>
                </a:solidFill>
                <a:latin typeface="Montserrat"/>
                <a:cs typeface="Montserrat"/>
              </a:rPr>
              <a:t> </a:t>
            </a:r>
            <a:r>
              <a:rPr sz="700" dirty="0">
                <a:solidFill>
                  <a:srgbClr val="221F1F"/>
                </a:solidFill>
                <a:latin typeface="Montserrat"/>
                <a:cs typeface="Montserrat"/>
              </a:rPr>
              <a:t>posterior</a:t>
            </a:r>
            <a:r>
              <a:rPr sz="700" spc="175" dirty="0">
                <a:solidFill>
                  <a:srgbClr val="221F1F"/>
                </a:solidFill>
                <a:latin typeface="Montserrat"/>
                <a:cs typeface="Montserrat"/>
              </a:rPr>
              <a:t>  </a:t>
            </a:r>
            <a:r>
              <a:rPr sz="700" dirty="0">
                <a:solidFill>
                  <a:srgbClr val="221F1F"/>
                </a:solidFill>
                <a:latin typeface="Montserrat"/>
                <a:cs typeface="Montserrat"/>
              </a:rPr>
              <a:t>del</a:t>
            </a:r>
            <a:r>
              <a:rPr sz="700" spc="180" dirty="0">
                <a:solidFill>
                  <a:srgbClr val="221F1F"/>
                </a:solidFill>
                <a:latin typeface="Montserrat"/>
                <a:cs typeface="Montserrat"/>
              </a:rPr>
              <a:t>  </a:t>
            </a:r>
            <a:r>
              <a:rPr sz="700" dirty="0">
                <a:solidFill>
                  <a:srgbClr val="221F1F"/>
                </a:solidFill>
                <a:latin typeface="Montserrat"/>
                <a:cs typeface="Montserrat"/>
              </a:rPr>
              <a:t>chasis,.</a:t>
            </a:r>
            <a:r>
              <a:rPr sz="700" spc="170" dirty="0">
                <a:solidFill>
                  <a:srgbClr val="221F1F"/>
                </a:solidFill>
                <a:latin typeface="Montserrat"/>
                <a:cs typeface="Montserrat"/>
              </a:rPr>
              <a:t>  </a:t>
            </a:r>
            <a:r>
              <a:rPr sz="700" dirty="0">
                <a:solidFill>
                  <a:srgbClr val="221F1F"/>
                </a:solidFill>
                <a:latin typeface="Montserrat"/>
                <a:cs typeface="Montserrat"/>
              </a:rPr>
              <a:t>Para</a:t>
            </a:r>
            <a:r>
              <a:rPr sz="700" spc="175" dirty="0">
                <a:solidFill>
                  <a:srgbClr val="221F1F"/>
                </a:solidFill>
                <a:latin typeface="Montserrat"/>
                <a:cs typeface="Montserrat"/>
              </a:rPr>
              <a:t>  </a:t>
            </a:r>
            <a:r>
              <a:rPr sz="700" dirty="0">
                <a:solidFill>
                  <a:srgbClr val="221F1F"/>
                </a:solidFill>
                <a:latin typeface="Montserrat"/>
                <a:cs typeface="Montserrat"/>
              </a:rPr>
              <a:t>acceder</a:t>
            </a:r>
            <a:r>
              <a:rPr sz="700" spc="180" dirty="0">
                <a:solidFill>
                  <a:srgbClr val="221F1F"/>
                </a:solidFill>
                <a:latin typeface="Montserrat"/>
                <a:cs typeface="Montserrat"/>
              </a:rPr>
              <a:t>  </a:t>
            </a:r>
            <a:r>
              <a:rPr sz="700" dirty="0">
                <a:solidFill>
                  <a:srgbClr val="221F1F"/>
                </a:solidFill>
                <a:latin typeface="Montserrat"/>
                <a:cs typeface="Montserrat"/>
              </a:rPr>
              <a:t>a</a:t>
            </a:r>
            <a:r>
              <a:rPr sz="700" spc="175" dirty="0">
                <a:solidFill>
                  <a:srgbClr val="221F1F"/>
                </a:solidFill>
                <a:latin typeface="Montserrat"/>
                <a:cs typeface="Montserrat"/>
              </a:rPr>
              <a:t>  </a:t>
            </a:r>
            <a:r>
              <a:rPr sz="700" spc="-10" dirty="0">
                <a:solidFill>
                  <a:srgbClr val="221F1F"/>
                </a:solidFill>
                <a:latin typeface="Montserrat"/>
                <a:cs typeface="Montserrat"/>
              </a:rPr>
              <a:t>este,</a:t>
            </a:r>
            <a:r>
              <a:rPr sz="700" spc="500" dirty="0">
                <a:solidFill>
                  <a:srgbClr val="221F1F"/>
                </a:solidFill>
                <a:latin typeface="Montserrat"/>
                <a:cs typeface="Montserrat"/>
              </a:rPr>
              <a:t> </a:t>
            </a:r>
            <a:r>
              <a:rPr sz="700" spc="-10" dirty="0">
                <a:solidFill>
                  <a:srgbClr val="221F1F"/>
                </a:solidFill>
                <a:latin typeface="Montserrat"/>
                <a:cs typeface="Montserrat"/>
              </a:rPr>
              <a:t>simplemente</a:t>
            </a:r>
            <a:r>
              <a:rPr sz="700" spc="10" dirty="0">
                <a:solidFill>
                  <a:srgbClr val="221F1F"/>
                </a:solidFill>
                <a:latin typeface="Montserrat"/>
                <a:cs typeface="Montserrat"/>
              </a:rPr>
              <a:t> </a:t>
            </a:r>
            <a:r>
              <a:rPr sz="700" dirty="0">
                <a:solidFill>
                  <a:srgbClr val="221F1F"/>
                </a:solidFill>
                <a:latin typeface="Montserrat"/>
                <a:cs typeface="Montserrat"/>
              </a:rPr>
              <a:t>abra</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sillín.</a:t>
            </a:r>
            <a:endParaRPr sz="700">
              <a:latin typeface="Montserrat"/>
              <a:cs typeface="Montserrat"/>
            </a:endParaRPr>
          </a:p>
        </p:txBody>
      </p:sp>
      <p:sp>
        <p:nvSpPr>
          <p:cNvPr id="4" name="object 4"/>
          <p:cNvSpPr txBox="1"/>
          <p:nvPr/>
        </p:nvSpPr>
        <p:spPr>
          <a:xfrm>
            <a:off x="2709164" y="2629306"/>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110" dirty="0">
                <a:solidFill>
                  <a:srgbClr val="221F1F"/>
                </a:solidFill>
                <a:latin typeface="Montserrat"/>
                <a:cs typeface="Montserrat"/>
              </a:rPr>
              <a:t> </a:t>
            </a:r>
            <a:r>
              <a:rPr sz="700" dirty="0">
                <a:solidFill>
                  <a:srgbClr val="221F1F"/>
                </a:solidFill>
                <a:latin typeface="Montserrat"/>
                <a:cs typeface="Montserrat"/>
              </a:rPr>
              <a:t>número</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05" dirty="0">
                <a:solidFill>
                  <a:srgbClr val="221F1F"/>
                </a:solidFill>
                <a:latin typeface="Montserrat"/>
                <a:cs typeface="Montserrat"/>
              </a:rPr>
              <a:t> </a:t>
            </a:r>
            <a:r>
              <a:rPr sz="700" dirty="0">
                <a:solidFill>
                  <a:srgbClr val="221F1F"/>
                </a:solidFill>
                <a:latin typeface="Montserrat"/>
                <a:cs typeface="Montserrat"/>
              </a:rPr>
              <a:t>motor</a:t>
            </a:r>
            <a:r>
              <a:rPr sz="700" spc="114"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0" dirty="0">
                <a:solidFill>
                  <a:srgbClr val="221F1F"/>
                </a:solidFill>
                <a:latin typeface="Montserrat"/>
                <a:cs typeface="Montserrat"/>
              </a:rPr>
              <a:t> </a:t>
            </a:r>
            <a:r>
              <a:rPr sz="700" dirty="0">
                <a:solidFill>
                  <a:srgbClr val="221F1F"/>
                </a:solidFill>
                <a:latin typeface="Montserrat"/>
                <a:cs typeface="Montserrat"/>
              </a:rPr>
              <a:t>en</a:t>
            </a:r>
            <a:r>
              <a:rPr sz="700" spc="105" dirty="0">
                <a:solidFill>
                  <a:srgbClr val="221F1F"/>
                </a:solidFill>
                <a:latin typeface="Montserrat"/>
                <a:cs typeface="Montserrat"/>
              </a:rPr>
              <a:t> </a:t>
            </a:r>
            <a:r>
              <a:rPr sz="700" dirty="0">
                <a:solidFill>
                  <a:srgbClr val="221F1F"/>
                </a:solidFill>
                <a:latin typeface="Montserrat"/>
                <a:cs typeface="Montserrat"/>
              </a:rPr>
              <a:t>la</a:t>
            </a:r>
            <a:r>
              <a:rPr sz="700" spc="105" dirty="0">
                <a:solidFill>
                  <a:srgbClr val="221F1F"/>
                </a:solidFill>
                <a:latin typeface="Montserrat"/>
                <a:cs typeface="Montserrat"/>
              </a:rPr>
              <a:t> </a:t>
            </a:r>
            <a:r>
              <a:rPr sz="700" spc="-10" dirty="0">
                <a:solidFill>
                  <a:srgbClr val="221F1F"/>
                </a:solidFill>
                <a:latin typeface="Montserrat"/>
                <a:cs typeface="Montserrat"/>
              </a:rPr>
              <a:t>carcasa</a:t>
            </a:r>
            <a:r>
              <a:rPr sz="700" spc="500" dirty="0">
                <a:solidFill>
                  <a:srgbClr val="221F1F"/>
                </a:solidFill>
                <a:latin typeface="Montserrat"/>
                <a:cs typeface="Montserrat"/>
              </a:rPr>
              <a:t> </a:t>
            </a:r>
            <a:r>
              <a:rPr sz="700" dirty="0">
                <a:solidFill>
                  <a:srgbClr val="221F1F"/>
                </a:solidFill>
                <a:latin typeface="Montserrat"/>
                <a:cs typeface="Montserrat"/>
              </a:rPr>
              <a:t>izquierda</a:t>
            </a:r>
            <a:r>
              <a:rPr sz="700" spc="100" dirty="0">
                <a:solidFill>
                  <a:srgbClr val="221F1F"/>
                </a:solidFill>
                <a:latin typeface="Montserrat"/>
                <a:cs typeface="Montserrat"/>
              </a:rPr>
              <a:t> </a:t>
            </a:r>
            <a:r>
              <a:rPr sz="700" dirty="0">
                <a:solidFill>
                  <a:srgbClr val="221F1F"/>
                </a:solidFill>
                <a:latin typeface="Montserrat"/>
                <a:cs typeface="Montserrat"/>
              </a:rPr>
              <a:t>del</a:t>
            </a:r>
            <a:r>
              <a:rPr sz="700" spc="95" dirty="0">
                <a:solidFill>
                  <a:srgbClr val="221F1F"/>
                </a:solidFill>
                <a:latin typeface="Montserrat"/>
                <a:cs typeface="Montserrat"/>
              </a:rPr>
              <a:t> </a:t>
            </a:r>
            <a:r>
              <a:rPr sz="700" dirty="0">
                <a:solidFill>
                  <a:srgbClr val="221F1F"/>
                </a:solidFill>
                <a:latin typeface="Montserrat"/>
                <a:cs typeface="Montserrat"/>
              </a:rPr>
              <a:t>motor,</a:t>
            </a:r>
            <a:r>
              <a:rPr sz="700" spc="90" dirty="0">
                <a:solidFill>
                  <a:srgbClr val="221F1F"/>
                </a:solidFill>
                <a:latin typeface="Montserrat"/>
                <a:cs typeface="Montserrat"/>
              </a:rPr>
              <a:t> </a:t>
            </a:r>
            <a:r>
              <a:rPr sz="700" dirty="0">
                <a:solidFill>
                  <a:srgbClr val="221F1F"/>
                </a:solidFill>
                <a:latin typeface="Montserrat"/>
                <a:cs typeface="Montserrat"/>
              </a:rPr>
              <a:t>en</a:t>
            </a:r>
            <a:r>
              <a:rPr sz="700" spc="370" dirty="0">
                <a:solidFill>
                  <a:srgbClr val="221F1F"/>
                </a:solidFill>
                <a:latin typeface="Montserrat"/>
                <a:cs typeface="Montserrat"/>
              </a:rPr>
              <a:t> </a:t>
            </a:r>
            <a:r>
              <a:rPr sz="700" dirty="0">
                <a:solidFill>
                  <a:srgbClr val="221F1F"/>
                </a:solidFill>
                <a:latin typeface="Montserrat"/>
                <a:cs typeface="Montserrat"/>
              </a:rPr>
              <a:t>la</a:t>
            </a:r>
            <a:r>
              <a:rPr sz="700" spc="100" dirty="0">
                <a:solidFill>
                  <a:srgbClr val="221F1F"/>
                </a:solidFill>
                <a:latin typeface="Montserrat"/>
                <a:cs typeface="Montserrat"/>
              </a:rPr>
              <a:t> </a:t>
            </a:r>
            <a:r>
              <a:rPr sz="700" dirty="0">
                <a:solidFill>
                  <a:srgbClr val="221F1F"/>
                </a:solidFill>
                <a:latin typeface="Montserrat"/>
                <a:cs typeface="Montserrat"/>
              </a:rPr>
              <a:t>parte</a:t>
            </a:r>
            <a:r>
              <a:rPr sz="700" spc="114" dirty="0">
                <a:solidFill>
                  <a:srgbClr val="221F1F"/>
                </a:solidFill>
                <a:latin typeface="Montserrat"/>
                <a:cs typeface="Montserrat"/>
              </a:rPr>
              <a:t> </a:t>
            </a:r>
            <a:r>
              <a:rPr sz="700" dirty="0">
                <a:solidFill>
                  <a:srgbClr val="221F1F"/>
                </a:solidFill>
                <a:latin typeface="Montserrat"/>
                <a:cs typeface="Montserrat"/>
              </a:rPr>
              <a:t>inferior,</a:t>
            </a:r>
            <a:r>
              <a:rPr sz="700" spc="100" dirty="0">
                <a:solidFill>
                  <a:srgbClr val="221F1F"/>
                </a:solidFill>
                <a:latin typeface="Montserrat"/>
                <a:cs typeface="Montserrat"/>
              </a:rPr>
              <a:t> </a:t>
            </a:r>
            <a:r>
              <a:rPr sz="700" spc="-10" dirty="0">
                <a:solidFill>
                  <a:srgbClr val="221F1F"/>
                </a:solidFill>
                <a:latin typeface="Montserrat"/>
                <a:cs typeface="Montserrat"/>
              </a:rPr>
              <a:t>debajo</a:t>
            </a:r>
            <a:r>
              <a:rPr sz="700" spc="50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pedal</a:t>
            </a:r>
            <a:r>
              <a:rPr sz="700" spc="5"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arranque.</a:t>
            </a:r>
            <a:endParaRPr sz="700">
              <a:latin typeface="Montserrat"/>
              <a:cs typeface="Montserrat"/>
            </a:endParaRPr>
          </a:p>
        </p:txBody>
      </p:sp>
      <p:sp>
        <p:nvSpPr>
          <p:cNvPr id="5" name="object 5"/>
          <p:cNvSpPr txBox="1"/>
          <p:nvPr/>
        </p:nvSpPr>
        <p:spPr>
          <a:xfrm>
            <a:off x="271678" y="706628"/>
            <a:ext cx="465264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Los números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VIN (Número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Identificación</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Vehículo) se</a:t>
            </a:r>
            <a:r>
              <a:rPr sz="700" spc="10" dirty="0">
                <a:solidFill>
                  <a:srgbClr val="221F1F"/>
                </a:solidFill>
                <a:latin typeface="Montserrat"/>
                <a:cs typeface="Montserrat"/>
              </a:rPr>
              <a:t> </a:t>
            </a:r>
            <a:r>
              <a:rPr sz="700" dirty="0">
                <a:solidFill>
                  <a:srgbClr val="221F1F"/>
                </a:solidFill>
                <a:latin typeface="Montserrat"/>
                <a:cs typeface="Montserrat"/>
              </a:rPr>
              <a:t>usan</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registrar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135" dirty="0">
                <a:solidFill>
                  <a:srgbClr val="221F1F"/>
                </a:solidFill>
                <a:latin typeface="Montserrat"/>
                <a:cs typeface="Montserrat"/>
              </a:rPr>
              <a:t> </a:t>
            </a:r>
            <a:r>
              <a:rPr sz="700" dirty="0">
                <a:solidFill>
                  <a:srgbClr val="221F1F"/>
                </a:solidFill>
                <a:latin typeface="Montserrat"/>
                <a:cs typeface="Montserrat"/>
              </a:rPr>
              <a:t>deben</a:t>
            </a:r>
            <a:r>
              <a:rPr sz="700" spc="135" dirty="0">
                <a:solidFill>
                  <a:srgbClr val="221F1F"/>
                </a:solidFill>
                <a:latin typeface="Montserrat"/>
                <a:cs typeface="Montserrat"/>
              </a:rPr>
              <a:t> </a:t>
            </a:r>
            <a:r>
              <a:rPr sz="700" dirty="0">
                <a:solidFill>
                  <a:srgbClr val="221F1F"/>
                </a:solidFill>
                <a:latin typeface="Montserrat"/>
                <a:cs typeface="Montserrat"/>
              </a:rPr>
              <a:t>corresponder</a:t>
            </a:r>
            <a:r>
              <a:rPr sz="700" spc="145" dirty="0">
                <a:solidFill>
                  <a:srgbClr val="221F1F"/>
                </a:solidFill>
                <a:latin typeface="Montserrat"/>
                <a:cs typeface="Montserrat"/>
              </a:rPr>
              <a:t> </a:t>
            </a:r>
            <a:r>
              <a:rPr sz="700" dirty="0">
                <a:solidFill>
                  <a:srgbClr val="221F1F"/>
                </a:solidFill>
                <a:latin typeface="Montserrat"/>
                <a:cs typeface="Montserrat"/>
              </a:rPr>
              <a:t>a</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establecidos</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3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tarjeta</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40" dirty="0">
                <a:solidFill>
                  <a:srgbClr val="221F1F"/>
                </a:solidFill>
                <a:latin typeface="Montserrat"/>
                <a:cs typeface="Montserrat"/>
              </a:rPr>
              <a:t> </a:t>
            </a:r>
            <a:r>
              <a:rPr sz="700" dirty="0">
                <a:solidFill>
                  <a:srgbClr val="221F1F"/>
                </a:solidFill>
                <a:latin typeface="Montserrat"/>
                <a:cs typeface="Montserrat"/>
              </a:rPr>
              <a:t>propiedad.</a:t>
            </a:r>
            <a:r>
              <a:rPr sz="700" spc="140" dirty="0">
                <a:solidFill>
                  <a:srgbClr val="221F1F"/>
                </a:solidFill>
                <a:latin typeface="Montserrat"/>
                <a:cs typeface="Montserrat"/>
              </a:rPr>
              <a:t> </a:t>
            </a:r>
            <a:r>
              <a:rPr sz="700" dirty="0">
                <a:solidFill>
                  <a:srgbClr val="221F1F"/>
                </a:solidFill>
                <a:latin typeface="Montserrat"/>
                <a:cs typeface="Montserrat"/>
              </a:rPr>
              <a:t>Ellos</a:t>
            </a:r>
            <a:r>
              <a:rPr sz="700" spc="135" dirty="0">
                <a:solidFill>
                  <a:srgbClr val="221F1F"/>
                </a:solidFill>
                <a:latin typeface="Montserrat"/>
                <a:cs typeface="Montserrat"/>
              </a:rPr>
              <a:t> </a:t>
            </a:r>
            <a:r>
              <a:rPr sz="700" dirty="0">
                <a:solidFill>
                  <a:srgbClr val="221F1F"/>
                </a:solidFill>
                <a:latin typeface="Montserrat"/>
                <a:cs typeface="Montserrat"/>
              </a:rPr>
              <a:t>son</a:t>
            </a:r>
            <a:r>
              <a:rPr sz="700" spc="140" dirty="0">
                <a:solidFill>
                  <a:srgbClr val="221F1F"/>
                </a:solidFill>
                <a:latin typeface="Montserrat"/>
                <a:cs typeface="Montserrat"/>
              </a:rPr>
              <a:t> </a:t>
            </a:r>
            <a:r>
              <a:rPr sz="700" dirty="0">
                <a:solidFill>
                  <a:srgbClr val="221F1F"/>
                </a:solidFill>
                <a:latin typeface="Montserrat"/>
                <a:cs typeface="Montserrat"/>
              </a:rPr>
              <a:t>el</a:t>
            </a:r>
            <a:r>
              <a:rPr sz="700" spc="145" dirty="0">
                <a:solidFill>
                  <a:srgbClr val="221F1F"/>
                </a:solidFill>
                <a:latin typeface="Montserrat"/>
                <a:cs typeface="Montserrat"/>
              </a:rPr>
              <a:t> </a:t>
            </a:r>
            <a:r>
              <a:rPr sz="700" dirty="0">
                <a:solidFill>
                  <a:srgbClr val="221F1F"/>
                </a:solidFill>
                <a:latin typeface="Montserrat"/>
                <a:cs typeface="Montserrat"/>
              </a:rPr>
              <a:t>único</a:t>
            </a:r>
            <a:r>
              <a:rPr sz="700" spc="140" dirty="0">
                <a:solidFill>
                  <a:srgbClr val="221F1F"/>
                </a:solidFill>
                <a:latin typeface="Montserrat"/>
                <a:cs typeface="Montserrat"/>
              </a:rPr>
              <a:t> </a:t>
            </a:r>
            <a:r>
              <a:rPr sz="700" dirty="0">
                <a:solidFill>
                  <a:srgbClr val="221F1F"/>
                </a:solidFill>
                <a:latin typeface="Montserrat"/>
                <a:cs typeface="Montserrat"/>
              </a:rPr>
              <a:t>medio</a:t>
            </a:r>
            <a:r>
              <a:rPr sz="700" spc="15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distinguir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15" dirty="0">
                <a:solidFill>
                  <a:srgbClr val="221F1F"/>
                </a:solidFill>
                <a:latin typeface="Montserrat"/>
                <a:cs typeface="Montserrat"/>
              </a:rPr>
              <a:t> </a:t>
            </a:r>
            <a:r>
              <a:rPr sz="700" dirty="0">
                <a:solidFill>
                  <a:srgbClr val="221F1F"/>
                </a:solidFill>
                <a:latin typeface="Montserrat"/>
                <a:cs typeface="Montserrat"/>
              </a:rPr>
              <a:t>Vehículo de</a:t>
            </a:r>
            <a:r>
              <a:rPr sz="700" spc="-10" dirty="0">
                <a:solidFill>
                  <a:srgbClr val="221F1F"/>
                </a:solidFill>
                <a:latin typeface="Montserrat"/>
                <a:cs typeface="Montserrat"/>
              </a:rPr>
              <a:t> </a:t>
            </a:r>
            <a:r>
              <a:rPr sz="700" dirty="0">
                <a:solidFill>
                  <a:srgbClr val="221F1F"/>
                </a:solidFill>
                <a:latin typeface="Montserrat"/>
                <a:cs typeface="Montserrat"/>
              </a:rPr>
              <a:t>otros</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mismo</a:t>
            </a:r>
            <a:r>
              <a:rPr sz="700" spc="-30" dirty="0">
                <a:solidFill>
                  <a:srgbClr val="221F1F"/>
                </a:solidFill>
                <a:latin typeface="Montserrat"/>
                <a:cs typeface="Montserrat"/>
              </a:rPr>
              <a:t> </a:t>
            </a:r>
            <a:r>
              <a:rPr sz="700" dirty="0">
                <a:solidFill>
                  <a:srgbClr val="221F1F"/>
                </a:solidFill>
                <a:latin typeface="Montserrat"/>
                <a:cs typeface="Montserrat"/>
              </a:rPr>
              <a:t>modelo</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spc="-10" dirty="0">
                <a:solidFill>
                  <a:srgbClr val="221F1F"/>
                </a:solidFill>
                <a:latin typeface="Montserrat"/>
                <a:cs typeface="Montserrat"/>
              </a:rPr>
              <a:t>tipo.</a:t>
            </a:r>
            <a:endParaRPr sz="700">
              <a:latin typeface="Montserrat"/>
              <a:cs typeface="Montserrat"/>
            </a:endParaRPr>
          </a:p>
        </p:txBody>
      </p:sp>
      <p:grpSp>
        <p:nvGrpSpPr>
          <p:cNvPr id="6" name="object 6"/>
          <p:cNvGrpSpPr/>
          <p:nvPr/>
        </p:nvGrpSpPr>
        <p:grpSpPr>
          <a:xfrm>
            <a:off x="299732" y="1169797"/>
            <a:ext cx="2311400" cy="1320800"/>
            <a:chOff x="299732" y="1169797"/>
            <a:chExt cx="2311400" cy="1320800"/>
          </a:xfrm>
        </p:grpSpPr>
        <p:pic>
          <p:nvPicPr>
            <p:cNvPr id="7" name="object 7"/>
            <p:cNvPicPr/>
            <p:nvPr/>
          </p:nvPicPr>
          <p:blipFill>
            <a:blip r:embed="rId2" cstate="print"/>
            <a:stretch>
              <a:fillRect/>
            </a:stretch>
          </p:blipFill>
          <p:spPr>
            <a:xfrm>
              <a:off x="299732" y="1169797"/>
              <a:ext cx="2310892" cy="1320546"/>
            </a:xfrm>
            <a:prstGeom prst="rect">
              <a:avLst/>
            </a:prstGeom>
          </p:spPr>
        </p:pic>
        <p:pic>
          <p:nvPicPr>
            <p:cNvPr id="8" name="object 8"/>
            <p:cNvPicPr/>
            <p:nvPr/>
          </p:nvPicPr>
          <p:blipFill>
            <a:blip r:embed="rId3" cstate="print"/>
            <a:stretch>
              <a:fillRect/>
            </a:stretch>
          </p:blipFill>
          <p:spPr>
            <a:xfrm>
              <a:off x="1339342" y="1456690"/>
              <a:ext cx="194945" cy="334010"/>
            </a:xfrm>
            <a:prstGeom prst="rect">
              <a:avLst/>
            </a:prstGeom>
          </p:spPr>
        </p:pic>
      </p:grpSp>
      <p:grpSp>
        <p:nvGrpSpPr>
          <p:cNvPr id="9" name="object 9"/>
          <p:cNvGrpSpPr/>
          <p:nvPr/>
        </p:nvGrpSpPr>
        <p:grpSpPr>
          <a:xfrm>
            <a:off x="2682620" y="1169797"/>
            <a:ext cx="2311400" cy="1320800"/>
            <a:chOff x="2682620" y="1169797"/>
            <a:chExt cx="2311400" cy="1320800"/>
          </a:xfrm>
        </p:grpSpPr>
        <p:pic>
          <p:nvPicPr>
            <p:cNvPr id="10" name="object 10"/>
            <p:cNvPicPr/>
            <p:nvPr/>
          </p:nvPicPr>
          <p:blipFill>
            <a:blip r:embed="rId4" cstate="print"/>
            <a:stretch>
              <a:fillRect/>
            </a:stretch>
          </p:blipFill>
          <p:spPr>
            <a:xfrm>
              <a:off x="2682620" y="1169797"/>
              <a:ext cx="2310892" cy="1320546"/>
            </a:xfrm>
            <a:prstGeom prst="rect">
              <a:avLst/>
            </a:prstGeom>
          </p:spPr>
        </p:pic>
        <p:pic>
          <p:nvPicPr>
            <p:cNvPr id="11" name="object 11"/>
            <p:cNvPicPr/>
            <p:nvPr/>
          </p:nvPicPr>
          <p:blipFill>
            <a:blip r:embed="rId5" cstate="print"/>
            <a:stretch>
              <a:fillRect/>
            </a:stretch>
          </p:blipFill>
          <p:spPr>
            <a:xfrm>
              <a:off x="3536822" y="1782572"/>
              <a:ext cx="190880" cy="32702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p:nvPr/>
        </p:nvSpPr>
        <p:spPr>
          <a:xfrm>
            <a:off x="244856" y="213487"/>
            <a:ext cx="3314065" cy="14795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SemiBold"/>
                <a:cs typeface="Montserrat-SemiBold"/>
              </a:rPr>
              <a:t>INTERRUPTOR</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ENCENDIDO</a:t>
            </a:r>
            <a:r>
              <a:rPr sz="800" b="1" spc="-10" dirty="0">
                <a:latin typeface="Montserrat-SemiBold"/>
                <a:cs typeface="Montserrat-SemiBold"/>
              </a:rPr>
              <a:t> </a:t>
            </a:r>
            <a:r>
              <a:rPr sz="800" b="1" dirty="0">
                <a:latin typeface="Montserrat-SemiBold"/>
                <a:cs typeface="Montserrat-SemiBold"/>
              </a:rPr>
              <a:t>Y</a:t>
            </a:r>
            <a:r>
              <a:rPr sz="800" b="1" spc="-20" dirty="0">
                <a:latin typeface="Montserrat-SemiBold"/>
                <a:cs typeface="Montserrat-SemiBold"/>
              </a:rPr>
              <a:t> </a:t>
            </a:r>
            <a:r>
              <a:rPr sz="800" b="1" dirty="0">
                <a:latin typeface="Montserrat-SemiBold"/>
                <a:cs typeface="Montserrat-SemiBold"/>
              </a:rPr>
              <a:t>BLOQUEO</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LA</a:t>
            </a:r>
            <a:r>
              <a:rPr sz="800" b="1" spc="-15" dirty="0">
                <a:latin typeface="Montserrat-SemiBold"/>
                <a:cs typeface="Montserrat-SemiBold"/>
              </a:rPr>
              <a:t> </a:t>
            </a:r>
            <a:r>
              <a:rPr sz="800" b="1" spc="-10" dirty="0">
                <a:latin typeface="Montserrat-SemiBold"/>
                <a:cs typeface="Montserrat-SemiBold"/>
              </a:rPr>
              <a:t>DIRECCIÓN</a:t>
            </a:r>
            <a:endParaRPr sz="800">
              <a:latin typeface="Montserrat-SemiBold"/>
              <a:cs typeface="Montserrat-SemiBold"/>
            </a:endParaRPr>
          </a:p>
        </p:txBody>
      </p:sp>
      <p:sp>
        <p:nvSpPr>
          <p:cNvPr id="4" name="object 4"/>
          <p:cNvSpPr txBox="1"/>
          <p:nvPr/>
        </p:nvSpPr>
        <p:spPr>
          <a:xfrm>
            <a:off x="271678" y="478282"/>
            <a:ext cx="2263140" cy="63817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LLAVE</a:t>
            </a:r>
            <a:endParaRPr sz="800">
              <a:latin typeface="Montserrat"/>
              <a:cs typeface="Montserrat"/>
            </a:endParaRPr>
          </a:p>
          <a:p>
            <a:pPr marL="21590" marR="5080" algn="just">
              <a:lnSpc>
                <a:spcPct val="100000"/>
              </a:lnSpc>
              <a:spcBef>
                <a:spcPts val="495"/>
              </a:spcBef>
            </a:pPr>
            <a:r>
              <a:rPr sz="700" dirty="0">
                <a:latin typeface="Montserrat"/>
                <a:cs typeface="Montserrat"/>
              </a:rPr>
              <a:t>Se</a:t>
            </a:r>
            <a:r>
              <a:rPr sz="700" spc="55" dirty="0">
                <a:latin typeface="Montserrat"/>
                <a:cs typeface="Montserrat"/>
              </a:rPr>
              <a:t> </a:t>
            </a:r>
            <a:r>
              <a:rPr sz="700" dirty="0">
                <a:latin typeface="Montserrat"/>
                <a:cs typeface="Montserrat"/>
              </a:rPr>
              <a:t>utiliza</a:t>
            </a:r>
            <a:r>
              <a:rPr sz="700" spc="60"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llave</a:t>
            </a:r>
            <a:r>
              <a:rPr sz="700" spc="65" dirty="0">
                <a:latin typeface="Montserrat"/>
                <a:cs typeface="Montserrat"/>
              </a:rPr>
              <a:t> </a:t>
            </a:r>
            <a:r>
              <a:rPr sz="700" dirty="0">
                <a:latin typeface="Montserrat"/>
                <a:cs typeface="Montserrat"/>
              </a:rPr>
              <a:t>común</a:t>
            </a:r>
            <a:r>
              <a:rPr sz="700" spc="70" dirty="0">
                <a:latin typeface="Montserrat"/>
                <a:cs typeface="Montserrat"/>
              </a:rPr>
              <a:t> </a:t>
            </a:r>
            <a:r>
              <a:rPr sz="700" dirty="0">
                <a:latin typeface="Montserrat"/>
                <a:cs typeface="Montserrat"/>
              </a:rPr>
              <a:t>para</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interruptor</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0"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dirección,</a:t>
            </a:r>
            <a:r>
              <a:rPr sz="700" spc="5"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sillín</a:t>
            </a:r>
            <a:r>
              <a:rPr sz="700" spc="-1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de</a:t>
            </a:r>
            <a:r>
              <a:rPr sz="700" spc="195" dirty="0">
                <a:latin typeface="Montserrat"/>
                <a:cs typeface="Montserrat"/>
              </a:rPr>
              <a:t>  </a:t>
            </a:r>
            <a:r>
              <a:rPr sz="700" dirty="0">
                <a:latin typeface="Montserrat"/>
                <a:cs typeface="Montserrat"/>
              </a:rPr>
              <a:t>apertura</a:t>
            </a:r>
            <a:r>
              <a:rPr sz="700" spc="204" dirty="0">
                <a:latin typeface="Montserrat"/>
                <a:cs typeface="Montserrat"/>
              </a:rPr>
              <a:t>  </a:t>
            </a:r>
            <a:r>
              <a:rPr sz="700" dirty="0">
                <a:latin typeface="Montserrat"/>
                <a:cs typeface="Montserrat"/>
              </a:rPr>
              <a:t>de</a:t>
            </a:r>
            <a:r>
              <a:rPr sz="700" spc="200" dirty="0">
                <a:latin typeface="Montserrat"/>
                <a:cs typeface="Montserrat"/>
              </a:rPr>
              <a:t>  </a:t>
            </a:r>
            <a:r>
              <a:rPr sz="700" dirty="0">
                <a:latin typeface="Montserrat"/>
                <a:cs typeface="Montserrat"/>
              </a:rPr>
              <a:t>la</a:t>
            </a:r>
            <a:r>
              <a:rPr sz="700" spc="195" dirty="0">
                <a:latin typeface="Montserrat"/>
                <a:cs typeface="Montserrat"/>
              </a:rPr>
              <a:t>  </a:t>
            </a:r>
            <a:r>
              <a:rPr sz="700" dirty="0">
                <a:latin typeface="Montserrat"/>
                <a:cs typeface="Montserrat"/>
              </a:rPr>
              <a:t>tapa</a:t>
            </a:r>
            <a:r>
              <a:rPr sz="700" spc="200" dirty="0">
                <a:latin typeface="Montserrat"/>
                <a:cs typeface="Montserrat"/>
              </a:rPr>
              <a:t>  </a:t>
            </a:r>
            <a:r>
              <a:rPr sz="700" dirty="0">
                <a:latin typeface="Montserrat"/>
                <a:cs typeface="Montserrat"/>
              </a:rPr>
              <a:t>del</a:t>
            </a:r>
            <a:r>
              <a:rPr sz="700" spc="200" dirty="0">
                <a:latin typeface="Montserrat"/>
                <a:cs typeface="Montserrat"/>
              </a:rPr>
              <a:t>  </a:t>
            </a:r>
            <a:r>
              <a:rPr sz="700" dirty="0">
                <a:latin typeface="Montserrat"/>
                <a:cs typeface="Montserrat"/>
              </a:rPr>
              <a:t>depósito</a:t>
            </a:r>
            <a:r>
              <a:rPr sz="700" spc="20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combustible.</a:t>
            </a:r>
            <a:endParaRPr sz="700">
              <a:latin typeface="Montserrat"/>
              <a:cs typeface="Montserrat"/>
            </a:endParaRPr>
          </a:p>
        </p:txBody>
      </p:sp>
      <p:sp>
        <p:nvSpPr>
          <p:cNvPr id="5" name="object 5"/>
          <p:cNvSpPr txBox="1"/>
          <p:nvPr/>
        </p:nvSpPr>
        <p:spPr>
          <a:xfrm>
            <a:off x="271678" y="2346198"/>
            <a:ext cx="2261235" cy="994410"/>
          </a:xfrm>
          <a:prstGeom prst="rect">
            <a:avLst/>
          </a:prstGeom>
        </p:spPr>
        <p:txBody>
          <a:bodyPr vert="horz" wrap="square" lIns="0" tIns="12700" rIns="0" bIns="0" rtlCol="0">
            <a:spAutoFit/>
          </a:bodyPr>
          <a:lstStyle/>
          <a:p>
            <a:pPr marL="12700" algn="just">
              <a:lnSpc>
                <a:spcPct val="100000"/>
              </a:lnSpc>
              <a:spcBef>
                <a:spcPts val="100"/>
              </a:spcBef>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ENCENDIDO</a:t>
            </a:r>
            <a:endParaRPr sz="800">
              <a:latin typeface="Montserrat"/>
              <a:cs typeface="Montserrat"/>
            </a:endParaRPr>
          </a:p>
          <a:p>
            <a:pPr marL="21590" marR="5080" algn="just">
              <a:lnSpc>
                <a:spcPct val="100000"/>
              </a:lnSpc>
              <a:spcBef>
                <a:spcPts val="500"/>
              </a:spcBef>
            </a:pPr>
            <a:r>
              <a:rPr sz="700" dirty="0">
                <a:solidFill>
                  <a:srgbClr val="221F1F"/>
                </a:solidFill>
                <a:latin typeface="Montserrat"/>
                <a:cs typeface="Montserrat"/>
              </a:rPr>
              <a:t>Habilita</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65" dirty="0">
                <a:solidFill>
                  <a:srgbClr val="221F1F"/>
                </a:solidFill>
                <a:latin typeface="Montserrat"/>
                <a:cs typeface="Montserrat"/>
              </a:rPr>
              <a:t> </a:t>
            </a:r>
            <a:r>
              <a:rPr sz="700" dirty="0">
                <a:solidFill>
                  <a:srgbClr val="221F1F"/>
                </a:solidFill>
                <a:latin typeface="Montserrat"/>
                <a:cs typeface="Montserrat"/>
              </a:rPr>
              <a:t>deshabilita</a:t>
            </a:r>
            <a:r>
              <a:rPr sz="700" spc="260"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circuito</a:t>
            </a:r>
            <a:r>
              <a:rPr sz="700" spc="265" dirty="0">
                <a:solidFill>
                  <a:srgbClr val="221F1F"/>
                </a:solidFill>
                <a:latin typeface="Montserrat"/>
                <a:cs typeface="Montserrat"/>
              </a:rPr>
              <a:t> </a:t>
            </a:r>
            <a:r>
              <a:rPr sz="700" dirty="0">
                <a:solidFill>
                  <a:srgbClr val="221F1F"/>
                </a:solidFill>
                <a:latin typeface="Montserrat"/>
                <a:cs typeface="Montserrat"/>
              </a:rPr>
              <a:t>eléctrico</a:t>
            </a:r>
            <a:r>
              <a:rPr sz="700" spc="275" dirty="0">
                <a:solidFill>
                  <a:srgbClr val="221F1F"/>
                </a:solidFill>
                <a:latin typeface="Montserrat"/>
                <a:cs typeface="Montserrat"/>
              </a:rPr>
              <a:t> </a:t>
            </a:r>
            <a:r>
              <a:rPr sz="700" dirty="0">
                <a:solidFill>
                  <a:srgbClr val="221F1F"/>
                </a:solidFill>
                <a:latin typeface="Montserrat"/>
                <a:cs typeface="Montserrat"/>
              </a:rPr>
              <a:t>y</a:t>
            </a:r>
            <a:r>
              <a:rPr sz="700" spc="26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bloqueo</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0" dirty="0">
                <a:solidFill>
                  <a:srgbClr val="221F1F"/>
                </a:solidFill>
                <a:latin typeface="Montserrat"/>
                <a:cs typeface="Montserrat"/>
              </a:rPr>
              <a:t> </a:t>
            </a:r>
            <a:r>
              <a:rPr sz="700" dirty="0">
                <a:solidFill>
                  <a:srgbClr val="221F1F"/>
                </a:solidFill>
                <a:latin typeface="Montserrat"/>
                <a:cs typeface="Montserrat"/>
              </a:rPr>
              <a:t>la</a:t>
            </a:r>
            <a:r>
              <a:rPr sz="700" spc="60" dirty="0">
                <a:solidFill>
                  <a:srgbClr val="221F1F"/>
                </a:solidFill>
                <a:latin typeface="Montserrat"/>
                <a:cs typeface="Montserrat"/>
              </a:rPr>
              <a:t> </a:t>
            </a:r>
            <a:r>
              <a:rPr sz="700" dirty="0">
                <a:solidFill>
                  <a:srgbClr val="221F1F"/>
                </a:solidFill>
                <a:latin typeface="Montserrat"/>
                <a:cs typeface="Montserrat"/>
              </a:rPr>
              <a:t>dirección.</a:t>
            </a:r>
            <a:r>
              <a:rPr sz="700" spc="60" dirty="0">
                <a:solidFill>
                  <a:srgbClr val="221F1F"/>
                </a:solidFill>
                <a:latin typeface="Montserrat"/>
                <a:cs typeface="Montserrat"/>
              </a:rPr>
              <a:t> </a:t>
            </a:r>
            <a:r>
              <a:rPr sz="700" dirty="0">
                <a:solidFill>
                  <a:srgbClr val="221F1F"/>
                </a:solidFill>
                <a:latin typeface="Montserrat"/>
                <a:cs typeface="Montserrat"/>
              </a:rPr>
              <a:t>Tiene</a:t>
            </a:r>
            <a:r>
              <a:rPr sz="700" spc="60" dirty="0">
                <a:solidFill>
                  <a:srgbClr val="221F1F"/>
                </a:solidFill>
                <a:latin typeface="Montserrat"/>
                <a:cs typeface="Montserrat"/>
              </a:rPr>
              <a:t> </a:t>
            </a:r>
            <a:r>
              <a:rPr sz="700" dirty="0">
                <a:solidFill>
                  <a:srgbClr val="221F1F"/>
                </a:solidFill>
                <a:latin typeface="Montserrat"/>
                <a:cs typeface="Montserrat"/>
              </a:rPr>
              <a:t>las</a:t>
            </a:r>
            <a:r>
              <a:rPr sz="700" spc="60" dirty="0">
                <a:solidFill>
                  <a:srgbClr val="221F1F"/>
                </a:solidFill>
                <a:latin typeface="Montserrat"/>
                <a:cs typeface="Montserrat"/>
              </a:rPr>
              <a:t> </a:t>
            </a:r>
            <a:r>
              <a:rPr sz="700" dirty="0">
                <a:solidFill>
                  <a:srgbClr val="221F1F"/>
                </a:solidFill>
                <a:latin typeface="Montserrat"/>
                <a:cs typeface="Montserrat"/>
              </a:rPr>
              <a:t>siguientes</a:t>
            </a:r>
            <a:r>
              <a:rPr sz="700" spc="60" dirty="0">
                <a:solidFill>
                  <a:srgbClr val="221F1F"/>
                </a:solidFill>
                <a:latin typeface="Montserrat"/>
                <a:cs typeface="Montserrat"/>
              </a:rPr>
              <a:t> </a:t>
            </a:r>
            <a:r>
              <a:rPr sz="700" spc="-20" dirty="0">
                <a:solidFill>
                  <a:srgbClr val="221F1F"/>
                </a:solidFill>
                <a:latin typeface="Montserrat"/>
                <a:cs typeface="Montserrat"/>
              </a:rPr>
              <a:t>tres</a:t>
            </a:r>
            <a:r>
              <a:rPr sz="700" spc="500" dirty="0">
                <a:solidFill>
                  <a:srgbClr val="221F1F"/>
                </a:solidFill>
                <a:latin typeface="Montserrat"/>
                <a:cs typeface="Montserrat"/>
              </a:rPr>
              <a:t> </a:t>
            </a:r>
            <a:r>
              <a:rPr sz="700" spc="-10" dirty="0">
                <a:solidFill>
                  <a:srgbClr val="221F1F"/>
                </a:solidFill>
                <a:latin typeface="Montserrat"/>
                <a:cs typeface="Montserrat"/>
              </a:rPr>
              <a:t>posiciones</a:t>
            </a:r>
            <a:r>
              <a:rPr sz="700" spc="-10" dirty="0">
                <a:latin typeface="Montserrat"/>
                <a:cs typeface="Montserrat"/>
              </a:rPr>
              <a:t>:</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1.</a:t>
            </a:r>
            <a:r>
              <a:rPr sz="800" b="1" spc="-10" dirty="0">
                <a:solidFill>
                  <a:srgbClr val="221F1F"/>
                </a:solidFill>
                <a:latin typeface="Montserrat"/>
                <a:cs typeface="Montserrat"/>
              </a:rPr>
              <a:t> </a:t>
            </a:r>
            <a:r>
              <a:rPr sz="800" b="1" spc="-20" dirty="0">
                <a:solidFill>
                  <a:srgbClr val="221F1F"/>
                </a:solidFill>
                <a:latin typeface="Montserrat"/>
                <a:cs typeface="Montserrat"/>
              </a:rPr>
              <a:t>OFF:</a:t>
            </a:r>
            <a:endParaRPr sz="800">
              <a:latin typeface="Montserrat"/>
              <a:cs typeface="Montserrat"/>
            </a:endParaRPr>
          </a:p>
          <a:p>
            <a:pPr marL="21590" marR="5080" algn="just">
              <a:lnSpc>
                <a:spcPct val="100000"/>
              </a:lnSpc>
              <a:spcBef>
                <a:spcPts val="509"/>
              </a:spcBef>
            </a:pPr>
            <a:r>
              <a:rPr sz="700" dirty="0">
                <a:latin typeface="Montserrat"/>
                <a:cs typeface="Montserrat"/>
              </a:rPr>
              <a:t>Todos</a:t>
            </a:r>
            <a:r>
              <a:rPr sz="700" spc="-3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0"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5" dirty="0">
                <a:latin typeface="Montserrat"/>
                <a:cs typeface="Montserrat"/>
              </a:rPr>
              <a:t> </a:t>
            </a:r>
            <a:r>
              <a:rPr sz="700" spc="-10" dirty="0">
                <a:latin typeface="Montserrat"/>
                <a:cs typeface="Montserrat"/>
              </a:rPr>
              <a:t>deshabilitados,</a:t>
            </a:r>
            <a:r>
              <a:rPr sz="700" spc="500" dirty="0">
                <a:latin typeface="Montserrat"/>
                <a:cs typeface="Montserrat"/>
              </a:rPr>
              <a:t> </a:t>
            </a:r>
            <a:r>
              <a:rPr sz="700" dirty="0">
                <a:latin typeface="Montserrat"/>
                <a:cs typeface="Montserrat"/>
              </a:rPr>
              <a:t>motor</a:t>
            </a:r>
            <a:r>
              <a:rPr sz="700" spc="-25" dirty="0">
                <a:latin typeface="Montserrat"/>
                <a:cs typeface="Montserrat"/>
              </a:rPr>
              <a:t> </a:t>
            </a:r>
            <a:r>
              <a:rPr sz="700" dirty="0">
                <a:latin typeface="Montserrat"/>
                <a:cs typeface="Montserrat"/>
              </a:rPr>
              <a:t>apagado y</a:t>
            </a:r>
            <a:r>
              <a:rPr sz="700" spc="-25" dirty="0">
                <a:latin typeface="Montserrat"/>
                <a:cs typeface="Montserrat"/>
              </a:rPr>
              <a:t> </a:t>
            </a:r>
            <a:r>
              <a:rPr sz="700" dirty="0">
                <a:latin typeface="Montserrat"/>
                <a:cs typeface="Montserrat"/>
              </a:rPr>
              <a:t>es</a:t>
            </a:r>
            <a:r>
              <a:rPr sz="700" spc="-30" dirty="0">
                <a:latin typeface="Montserrat"/>
                <a:cs typeface="Montserrat"/>
              </a:rPr>
              <a:t> </a:t>
            </a:r>
            <a:r>
              <a:rPr sz="700" dirty="0">
                <a:latin typeface="Montserrat"/>
                <a:cs typeface="Montserrat"/>
              </a:rPr>
              <a:t>posible</a:t>
            </a:r>
            <a:r>
              <a:rPr sz="700" spc="-5" dirty="0">
                <a:latin typeface="Montserrat"/>
                <a:cs typeface="Montserrat"/>
              </a:rPr>
              <a:t> </a:t>
            </a:r>
            <a:r>
              <a:rPr sz="700" dirty="0">
                <a:latin typeface="Montserrat"/>
                <a:cs typeface="Montserrat"/>
              </a:rPr>
              <a:t>retirar</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llave.</a:t>
            </a:r>
            <a:endParaRPr sz="700">
              <a:latin typeface="Montserrat"/>
              <a:cs typeface="Montserrat"/>
            </a:endParaRPr>
          </a:p>
        </p:txBody>
      </p:sp>
      <p:sp>
        <p:nvSpPr>
          <p:cNvPr id="6" name="object 6"/>
          <p:cNvSpPr txBox="1"/>
          <p:nvPr/>
        </p:nvSpPr>
        <p:spPr>
          <a:xfrm>
            <a:off x="2700020" y="478282"/>
            <a:ext cx="2262505" cy="2466340"/>
          </a:xfrm>
          <a:prstGeom prst="rect">
            <a:avLst/>
          </a:prstGeom>
        </p:spPr>
        <p:txBody>
          <a:bodyPr vert="horz" wrap="square" lIns="0" tIns="13335" rIns="0" bIns="0" rtlCol="0">
            <a:spAutoFit/>
          </a:bodyPr>
          <a:lstStyle/>
          <a:p>
            <a:pPr marL="137160" indent="-116205">
              <a:lnSpc>
                <a:spcPct val="100000"/>
              </a:lnSpc>
              <a:spcBef>
                <a:spcPts val="105"/>
              </a:spcBef>
              <a:buAutoNum type="arabicPeriod" startAt="2"/>
              <a:tabLst>
                <a:tab pos="137795" algn="l"/>
              </a:tabLst>
            </a:pPr>
            <a:r>
              <a:rPr sz="800" b="1" spc="-25" dirty="0">
                <a:latin typeface="Montserrat"/>
                <a:cs typeface="Montserrat"/>
              </a:rPr>
              <a:t>ON:</a:t>
            </a:r>
            <a:endParaRPr sz="800">
              <a:latin typeface="Montserrat"/>
              <a:cs typeface="Montserrat"/>
            </a:endParaRPr>
          </a:p>
          <a:p>
            <a:pPr marL="21590" marR="5080" algn="just">
              <a:lnSpc>
                <a:spcPct val="100000"/>
              </a:lnSpc>
              <a:spcBef>
                <a:spcPts val="495"/>
              </a:spcBef>
            </a:pPr>
            <a:r>
              <a:rPr sz="700" dirty="0">
                <a:latin typeface="Montserrat"/>
                <a:cs typeface="Montserrat"/>
              </a:rPr>
              <a:t>Todos</a:t>
            </a:r>
            <a:r>
              <a:rPr sz="700" spc="40" dirty="0">
                <a:latin typeface="Montserrat"/>
                <a:cs typeface="Montserrat"/>
              </a:rPr>
              <a:t> </a:t>
            </a:r>
            <a:r>
              <a:rPr sz="700" dirty="0">
                <a:latin typeface="Montserrat"/>
                <a:cs typeface="Montserrat"/>
              </a:rPr>
              <a:t>los</a:t>
            </a:r>
            <a:r>
              <a:rPr sz="700" spc="45" dirty="0">
                <a:latin typeface="Montserrat"/>
                <a:cs typeface="Montserrat"/>
              </a:rPr>
              <a:t> </a:t>
            </a:r>
            <a:r>
              <a:rPr sz="700" dirty="0">
                <a:latin typeface="Montserrat"/>
                <a:cs typeface="Montserrat"/>
              </a:rPr>
              <a:t>circuitos</a:t>
            </a:r>
            <a:r>
              <a:rPr sz="700" spc="45" dirty="0">
                <a:latin typeface="Montserrat"/>
                <a:cs typeface="Montserrat"/>
              </a:rPr>
              <a:t> </a:t>
            </a:r>
            <a:r>
              <a:rPr sz="700" dirty="0">
                <a:latin typeface="Montserrat"/>
                <a:cs typeface="Montserrat"/>
              </a:rPr>
              <a:t>eléctricos</a:t>
            </a:r>
            <a:r>
              <a:rPr sz="700" spc="60" dirty="0">
                <a:latin typeface="Montserrat"/>
                <a:cs typeface="Montserrat"/>
              </a:rPr>
              <a:t> </a:t>
            </a:r>
            <a:r>
              <a:rPr sz="700" dirty="0">
                <a:latin typeface="Montserrat"/>
                <a:cs typeface="Montserrat"/>
              </a:rPr>
              <a:t>están</a:t>
            </a:r>
            <a:r>
              <a:rPr sz="700" spc="45" dirty="0">
                <a:latin typeface="Montserrat"/>
                <a:cs typeface="Montserrat"/>
              </a:rPr>
              <a:t> </a:t>
            </a:r>
            <a:r>
              <a:rPr sz="700" dirty="0">
                <a:latin typeface="Montserrat"/>
                <a:cs typeface="Montserrat"/>
              </a:rPr>
              <a:t>habilitados,</a:t>
            </a:r>
            <a:r>
              <a:rPr sz="700" spc="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instrumentos</a:t>
            </a:r>
            <a:r>
              <a:rPr sz="700" spc="170" dirty="0">
                <a:latin typeface="Montserrat"/>
                <a:cs typeface="Montserrat"/>
              </a:rPr>
              <a:t>  </a:t>
            </a:r>
            <a:r>
              <a:rPr sz="700" dirty="0">
                <a:latin typeface="Montserrat"/>
                <a:cs typeface="Montserrat"/>
              </a:rPr>
              <a:t>y</a:t>
            </a:r>
            <a:r>
              <a:rPr sz="700" spc="170" dirty="0">
                <a:latin typeface="Montserrat"/>
                <a:cs typeface="Montserrat"/>
              </a:rPr>
              <a:t>  </a:t>
            </a:r>
            <a:r>
              <a:rPr sz="700" dirty="0">
                <a:latin typeface="Montserrat"/>
                <a:cs typeface="Montserrat"/>
              </a:rPr>
              <a:t>los</a:t>
            </a:r>
            <a:r>
              <a:rPr sz="700" spc="160" dirty="0">
                <a:latin typeface="Montserrat"/>
                <a:cs typeface="Montserrat"/>
              </a:rPr>
              <a:t>  </a:t>
            </a:r>
            <a:r>
              <a:rPr sz="700" dirty="0">
                <a:latin typeface="Montserrat"/>
                <a:cs typeface="Montserrat"/>
              </a:rPr>
              <a:t>testigos</a:t>
            </a:r>
            <a:r>
              <a:rPr sz="700" spc="1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advertencia</a:t>
            </a:r>
            <a:r>
              <a:rPr sz="700" spc="45" dirty="0">
                <a:latin typeface="Montserrat"/>
                <a:cs typeface="Montserrat"/>
              </a:rPr>
              <a:t> </a:t>
            </a:r>
            <a:r>
              <a:rPr sz="700" dirty="0">
                <a:latin typeface="Montserrat"/>
                <a:cs typeface="Montserrat"/>
              </a:rPr>
              <a:t>realizan</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autodiagnóstico.</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spc="-10" dirty="0">
                <a:latin typeface="Montserrat"/>
                <a:cs typeface="Montserrat"/>
              </a:rPr>
              <a:t>motor</a:t>
            </a:r>
            <a:r>
              <a:rPr sz="700" spc="500" dirty="0">
                <a:latin typeface="Montserrat"/>
                <a:cs typeface="Montserrat"/>
              </a:rPr>
              <a:t> </a:t>
            </a:r>
            <a:r>
              <a:rPr sz="700" dirty="0">
                <a:latin typeface="Montserrat"/>
                <a:cs typeface="Montserrat"/>
              </a:rPr>
              <a:t>puede</a:t>
            </a:r>
            <a:r>
              <a:rPr sz="700" spc="180" dirty="0">
                <a:latin typeface="Montserrat"/>
                <a:cs typeface="Montserrat"/>
              </a:rPr>
              <a:t> </a:t>
            </a:r>
            <a:r>
              <a:rPr sz="700" dirty="0">
                <a:latin typeface="Montserrat"/>
                <a:cs typeface="Montserrat"/>
              </a:rPr>
              <a:t>ser</a:t>
            </a:r>
            <a:r>
              <a:rPr sz="700" spc="190" dirty="0">
                <a:latin typeface="Montserrat"/>
                <a:cs typeface="Montserrat"/>
              </a:rPr>
              <a:t> </a:t>
            </a:r>
            <a:r>
              <a:rPr sz="700" dirty="0">
                <a:latin typeface="Montserrat"/>
                <a:cs typeface="Montserrat"/>
              </a:rPr>
              <a:t>encendido</a:t>
            </a:r>
            <a:r>
              <a:rPr sz="700" spc="190" dirty="0">
                <a:latin typeface="Montserrat"/>
                <a:cs typeface="Montserrat"/>
              </a:rPr>
              <a:t> </a:t>
            </a:r>
            <a:r>
              <a:rPr sz="700" dirty="0">
                <a:latin typeface="Montserrat"/>
                <a:cs typeface="Montserrat"/>
              </a:rPr>
              <a:t>y</a:t>
            </a:r>
            <a:r>
              <a:rPr sz="700" spc="180" dirty="0">
                <a:latin typeface="Montserrat"/>
                <a:cs typeface="Montserrat"/>
              </a:rPr>
              <a:t> </a:t>
            </a:r>
            <a:r>
              <a:rPr sz="700" dirty="0">
                <a:latin typeface="Montserrat"/>
                <a:cs typeface="Montserrat"/>
              </a:rPr>
              <a:t>no</a:t>
            </a:r>
            <a:r>
              <a:rPr sz="700" spc="185" dirty="0">
                <a:latin typeface="Montserrat"/>
                <a:cs typeface="Montserrat"/>
              </a:rPr>
              <a:t> </a:t>
            </a:r>
            <a:r>
              <a:rPr sz="700" dirty="0">
                <a:latin typeface="Montserrat"/>
                <a:cs typeface="Montserrat"/>
              </a:rPr>
              <a:t>es</a:t>
            </a:r>
            <a:r>
              <a:rPr sz="700" spc="190" dirty="0">
                <a:latin typeface="Montserrat"/>
                <a:cs typeface="Montserrat"/>
              </a:rPr>
              <a:t> </a:t>
            </a:r>
            <a:r>
              <a:rPr sz="700" dirty="0">
                <a:latin typeface="Montserrat"/>
                <a:cs typeface="Montserrat"/>
              </a:rPr>
              <a:t>posible</a:t>
            </a:r>
            <a:r>
              <a:rPr sz="700" spc="190" dirty="0">
                <a:latin typeface="Montserrat"/>
                <a:cs typeface="Montserrat"/>
              </a:rPr>
              <a:t> </a:t>
            </a:r>
            <a:r>
              <a:rPr sz="700" dirty="0">
                <a:latin typeface="Montserrat"/>
                <a:cs typeface="Montserrat"/>
              </a:rPr>
              <a:t>retirar</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a:latin typeface="Montserrat"/>
              <a:cs typeface="Montserrat"/>
            </a:endParaRPr>
          </a:p>
          <a:p>
            <a:pPr marL="157480" indent="-144780">
              <a:lnSpc>
                <a:spcPct val="100000"/>
              </a:lnSpc>
              <a:spcBef>
                <a:spcPts val="505"/>
              </a:spcBef>
              <a:buAutoNum type="arabicPeriod" startAt="3"/>
              <a:tabLst>
                <a:tab pos="157480" algn="l"/>
              </a:tabLst>
            </a:pPr>
            <a:r>
              <a:rPr sz="800" b="1" spc="-10" dirty="0">
                <a:solidFill>
                  <a:srgbClr val="221F1F"/>
                </a:solidFill>
                <a:latin typeface="Montserrat"/>
                <a:cs typeface="Montserrat"/>
              </a:rPr>
              <a:t>LOCK:</a:t>
            </a:r>
            <a:endParaRPr sz="800">
              <a:latin typeface="Montserrat"/>
              <a:cs typeface="Montserrat"/>
            </a:endParaRPr>
          </a:p>
          <a:p>
            <a:pPr marL="21590" marR="5080" algn="just">
              <a:lnSpc>
                <a:spcPct val="100000"/>
              </a:lnSpc>
              <a:spcBef>
                <a:spcPts val="505"/>
              </a:spcBef>
            </a:pPr>
            <a:r>
              <a:rPr sz="700" dirty="0">
                <a:latin typeface="Montserrat"/>
                <a:cs typeface="Montserrat"/>
              </a:rPr>
              <a:t>La</a:t>
            </a:r>
            <a:r>
              <a:rPr sz="700" spc="190" dirty="0">
                <a:latin typeface="Montserrat"/>
                <a:cs typeface="Montserrat"/>
              </a:rPr>
              <a:t> </a:t>
            </a:r>
            <a:r>
              <a:rPr sz="700" dirty="0">
                <a:latin typeface="Montserrat"/>
                <a:cs typeface="Montserrat"/>
              </a:rPr>
              <a:t>dirección</a:t>
            </a:r>
            <a:r>
              <a:rPr sz="700" spc="195" dirty="0">
                <a:latin typeface="Montserrat"/>
                <a:cs typeface="Montserrat"/>
              </a:rPr>
              <a:t> </a:t>
            </a:r>
            <a:r>
              <a:rPr sz="700" dirty="0">
                <a:latin typeface="Montserrat"/>
                <a:cs typeface="Montserrat"/>
              </a:rPr>
              <a:t>puede</a:t>
            </a:r>
            <a:r>
              <a:rPr sz="700" spc="185" dirty="0">
                <a:latin typeface="Montserrat"/>
                <a:cs typeface="Montserrat"/>
              </a:rPr>
              <a:t> </a:t>
            </a:r>
            <a:r>
              <a:rPr sz="700" dirty="0">
                <a:latin typeface="Montserrat"/>
                <a:cs typeface="Montserrat"/>
              </a:rPr>
              <a:t>ser</a:t>
            </a:r>
            <a:r>
              <a:rPr sz="700" spc="195" dirty="0">
                <a:latin typeface="Montserrat"/>
                <a:cs typeface="Montserrat"/>
              </a:rPr>
              <a:t> </a:t>
            </a:r>
            <a:r>
              <a:rPr sz="700" dirty="0">
                <a:latin typeface="Montserrat"/>
                <a:cs typeface="Montserrat"/>
              </a:rPr>
              <a:t>bloqueada</a:t>
            </a:r>
            <a:r>
              <a:rPr sz="700" spc="195" dirty="0">
                <a:latin typeface="Montserrat"/>
                <a:cs typeface="Montserrat"/>
              </a:rPr>
              <a:t> </a:t>
            </a:r>
            <a:r>
              <a:rPr sz="700" dirty="0">
                <a:latin typeface="Montserrat"/>
                <a:cs typeface="Montserrat"/>
              </a:rPr>
              <a:t>para</a:t>
            </a:r>
            <a:r>
              <a:rPr sz="700" spc="190" dirty="0">
                <a:latin typeface="Montserrat"/>
                <a:cs typeface="Montserrat"/>
              </a:rPr>
              <a:t> </a:t>
            </a:r>
            <a:r>
              <a:rPr sz="700" spc="-10" dirty="0">
                <a:latin typeface="Montserrat"/>
                <a:cs typeface="Montserrat"/>
              </a:rPr>
              <a:t>ambos</a:t>
            </a:r>
            <a:r>
              <a:rPr sz="700" spc="500" dirty="0">
                <a:latin typeface="Montserrat"/>
                <a:cs typeface="Montserrat"/>
              </a:rPr>
              <a:t> </a:t>
            </a:r>
            <a:r>
              <a:rPr sz="700" spc="-10" dirty="0">
                <a:latin typeface="Montserrat"/>
                <a:cs typeface="Montserrat"/>
              </a:rPr>
              <a:t>lados.</a:t>
            </a:r>
            <a:endParaRPr sz="700">
              <a:latin typeface="Montserrat"/>
              <a:cs typeface="Montserrat"/>
            </a:endParaRPr>
          </a:p>
          <a:p>
            <a:pPr marL="21590" marR="5080" algn="just">
              <a:lnSpc>
                <a:spcPct val="100000"/>
              </a:lnSpc>
              <a:spcBef>
                <a:spcPts val="495"/>
              </a:spcBef>
            </a:pPr>
            <a:r>
              <a:rPr sz="700" dirty="0">
                <a:latin typeface="Montserrat"/>
                <a:cs typeface="Montserrat"/>
              </a:rPr>
              <a:t>Para</a:t>
            </a:r>
            <a:r>
              <a:rPr sz="700" spc="50" dirty="0">
                <a:latin typeface="Montserrat"/>
                <a:cs typeface="Montserrat"/>
              </a:rPr>
              <a:t> </a:t>
            </a:r>
            <a:r>
              <a:rPr sz="700" dirty="0">
                <a:latin typeface="Montserrat"/>
                <a:cs typeface="Montserrat"/>
              </a:rPr>
              <a:t>bloquear</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dirección</a:t>
            </a:r>
            <a:r>
              <a:rPr sz="700" spc="65" dirty="0">
                <a:latin typeface="Montserrat"/>
                <a:cs typeface="Montserrat"/>
              </a:rPr>
              <a:t> </a:t>
            </a:r>
            <a:r>
              <a:rPr sz="700" dirty="0">
                <a:latin typeface="Montserrat"/>
                <a:cs typeface="Montserrat"/>
              </a:rPr>
              <a:t>gire</a:t>
            </a:r>
            <a:r>
              <a:rPr sz="700" spc="5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manubrio</a:t>
            </a:r>
            <a:r>
              <a:rPr sz="700" spc="6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cualquiera</a:t>
            </a:r>
            <a:r>
              <a:rPr sz="700" spc="11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los</a:t>
            </a:r>
            <a:r>
              <a:rPr sz="700" spc="110" dirty="0">
                <a:latin typeface="Montserrat"/>
                <a:cs typeface="Montserrat"/>
              </a:rPr>
              <a:t> </a:t>
            </a:r>
            <a:r>
              <a:rPr sz="700" dirty="0">
                <a:latin typeface="Montserrat"/>
                <a:cs typeface="Montserrat"/>
              </a:rPr>
              <a:t>dos</a:t>
            </a:r>
            <a:r>
              <a:rPr sz="700" spc="95" dirty="0">
                <a:latin typeface="Montserrat"/>
                <a:cs typeface="Montserrat"/>
              </a:rPr>
              <a:t> </a:t>
            </a:r>
            <a:r>
              <a:rPr sz="700" dirty="0">
                <a:latin typeface="Montserrat"/>
                <a:cs typeface="Montserrat"/>
              </a:rPr>
              <a:t>lados,</a:t>
            </a:r>
            <a:r>
              <a:rPr sz="700" spc="114" dirty="0">
                <a:latin typeface="Montserrat"/>
                <a:cs typeface="Montserrat"/>
              </a:rPr>
              <a:t> </a:t>
            </a:r>
            <a:r>
              <a:rPr sz="700" dirty="0">
                <a:latin typeface="Montserrat"/>
                <a:cs typeface="Montserrat"/>
              </a:rPr>
              <a:t>presione</a:t>
            </a:r>
            <a:r>
              <a:rPr sz="700" spc="114" dirty="0">
                <a:latin typeface="Montserrat"/>
                <a:cs typeface="Montserrat"/>
              </a:rPr>
              <a:t> </a:t>
            </a:r>
            <a:r>
              <a:rPr sz="700" spc="-10" dirty="0">
                <a:latin typeface="Montserrat"/>
                <a:cs typeface="Montserrat"/>
              </a:rPr>
              <a:t>levemente</a:t>
            </a:r>
            <a:r>
              <a:rPr sz="700" spc="500" dirty="0">
                <a:latin typeface="Montserrat"/>
                <a:cs typeface="Montserrat"/>
              </a:rPr>
              <a:t> </a:t>
            </a:r>
            <a:r>
              <a:rPr sz="700" dirty="0">
                <a:latin typeface="Montserrat"/>
                <a:cs typeface="Montserrat"/>
              </a:rPr>
              <a:t>la</a:t>
            </a:r>
            <a:r>
              <a:rPr sz="700" spc="265" dirty="0">
                <a:latin typeface="Montserrat"/>
                <a:cs typeface="Montserrat"/>
              </a:rPr>
              <a:t> </a:t>
            </a:r>
            <a:r>
              <a:rPr sz="700" dirty="0">
                <a:latin typeface="Montserrat"/>
                <a:cs typeface="Montserrat"/>
              </a:rPr>
              <a:t>llave</a:t>
            </a:r>
            <a:r>
              <a:rPr sz="700" spc="270" dirty="0">
                <a:latin typeface="Montserrat"/>
                <a:cs typeface="Montserrat"/>
              </a:rPr>
              <a:t> </a:t>
            </a:r>
            <a:r>
              <a:rPr sz="700" dirty="0">
                <a:latin typeface="Montserrat"/>
                <a:cs typeface="Montserrat"/>
              </a:rPr>
              <a:t>hacia</a:t>
            </a:r>
            <a:r>
              <a:rPr sz="700" spc="280" dirty="0">
                <a:latin typeface="Montserrat"/>
                <a:cs typeface="Montserrat"/>
              </a:rPr>
              <a:t> </a:t>
            </a:r>
            <a:r>
              <a:rPr sz="700" dirty="0">
                <a:latin typeface="Montserrat"/>
                <a:cs typeface="Montserrat"/>
              </a:rPr>
              <a:t>adentro</a:t>
            </a:r>
            <a:r>
              <a:rPr sz="700" spc="275" dirty="0">
                <a:latin typeface="Montserrat"/>
                <a:cs typeface="Montserrat"/>
              </a:rPr>
              <a:t> </a:t>
            </a:r>
            <a:r>
              <a:rPr sz="700" dirty="0">
                <a:latin typeface="Montserrat"/>
                <a:cs typeface="Montserrat"/>
              </a:rPr>
              <a:t>del</a:t>
            </a:r>
            <a:r>
              <a:rPr sz="700" spc="270" dirty="0">
                <a:latin typeface="Montserrat"/>
                <a:cs typeface="Montserrat"/>
              </a:rPr>
              <a:t> </a:t>
            </a:r>
            <a:r>
              <a:rPr sz="700" dirty="0">
                <a:latin typeface="Montserrat"/>
                <a:cs typeface="Montserrat"/>
              </a:rPr>
              <a:t>interruptor</a:t>
            </a:r>
            <a:r>
              <a:rPr sz="700" spc="280" dirty="0">
                <a:latin typeface="Montserrat"/>
                <a:cs typeface="Montserrat"/>
              </a:rPr>
              <a:t> </a:t>
            </a:r>
            <a:r>
              <a:rPr sz="700" dirty="0">
                <a:latin typeface="Montserrat"/>
                <a:cs typeface="Montserrat"/>
              </a:rPr>
              <a:t>y</a:t>
            </a:r>
            <a:r>
              <a:rPr sz="700" spc="260" dirty="0">
                <a:latin typeface="Montserrat"/>
                <a:cs typeface="Montserrat"/>
              </a:rPr>
              <a:t> </a:t>
            </a:r>
            <a:r>
              <a:rPr sz="700" spc="-10" dirty="0">
                <a:latin typeface="Montserrat"/>
                <a:cs typeface="Montserrat"/>
              </a:rPr>
              <a:t>gírela</a:t>
            </a:r>
            <a:r>
              <a:rPr sz="700" spc="500" dirty="0">
                <a:latin typeface="Montserrat"/>
                <a:cs typeface="Montserrat"/>
              </a:rPr>
              <a:t> </a:t>
            </a:r>
            <a:r>
              <a:rPr sz="700" dirty="0">
                <a:latin typeface="Montserrat"/>
                <a:cs typeface="Montserrat"/>
              </a:rPr>
              <a:t>hacia</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posición</a:t>
            </a:r>
            <a:r>
              <a:rPr sz="700" spc="-20" dirty="0">
                <a:latin typeface="Montserrat"/>
                <a:cs typeface="Montserrat"/>
              </a:rPr>
              <a:t> </a:t>
            </a:r>
            <a:r>
              <a:rPr sz="700" dirty="0">
                <a:latin typeface="Montserrat"/>
                <a:cs typeface="Montserrat"/>
              </a:rPr>
              <a:t>“LOCK”</a:t>
            </a:r>
            <a:r>
              <a:rPr sz="700" spc="-20" dirty="0">
                <a:latin typeface="Montserrat"/>
                <a:cs typeface="Montserrat"/>
              </a:rPr>
              <a:t> </a:t>
            </a:r>
            <a:r>
              <a:rPr sz="700" spc="-50" dirty="0">
                <a:latin typeface="Montserrat"/>
                <a:cs typeface="Montserrat"/>
              </a:rPr>
              <a:t>.</a:t>
            </a:r>
            <a:endParaRPr sz="700">
              <a:latin typeface="Montserrat"/>
              <a:cs typeface="Montserrat"/>
            </a:endParaRPr>
          </a:p>
          <a:p>
            <a:pPr marL="21590" marR="5715" algn="just">
              <a:lnSpc>
                <a:spcPct val="100000"/>
              </a:lnSpc>
              <a:spcBef>
                <a:spcPts val="505"/>
              </a:spcBef>
            </a:pPr>
            <a:r>
              <a:rPr sz="700" dirty="0">
                <a:latin typeface="Montserrat"/>
                <a:cs typeface="Montserrat"/>
              </a:rPr>
              <a:t>Todos</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5"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0" dirty="0">
                <a:latin typeface="Montserrat"/>
                <a:cs typeface="Montserrat"/>
              </a:rPr>
              <a:t> deshabilitados,</a:t>
            </a:r>
            <a:r>
              <a:rPr sz="700" spc="50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dirección</a:t>
            </a:r>
            <a:r>
              <a:rPr sz="700" spc="60" dirty="0">
                <a:latin typeface="Montserrat"/>
                <a:cs typeface="Montserrat"/>
              </a:rPr>
              <a:t> </a:t>
            </a:r>
            <a:r>
              <a:rPr sz="700" dirty="0">
                <a:latin typeface="Montserrat"/>
                <a:cs typeface="Montserrat"/>
              </a:rPr>
              <a:t>esta</a:t>
            </a:r>
            <a:r>
              <a:rPr sz="700" spc="50" dirty="0">
                <a:latin typeface="Montserrat"/>
                <a:cs typeface="Montserrat"/>
              </a:rPr>
              <a:t> </a:t>
            </a:r>
            <a:r>
              <a:rPr sz="700" dirty="0">
                <a:latin typeface="Montserrat"/>
                <a:cs typeface="Montserrat"/>
              </a:rPr>
              <a:t>bloqueada</a:t>
            </a:r>
            <a:r>
              <a:rPr sz="700" spc="5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es</a:t>
            </a:r>
            <a:r>
              <a:rPr sz="700" spc="50" dirty="0">
                <a:latin typeface="Montserrat"/>
                <a:cs typeface="Montserrat"/>
              </a:rPr>
              <a:t> </a:t>
            </a:r>
            <a:r>
              <a:rPr sz="700" dirty="0">
                <a:latin typeface="Montserrat"/>
                <a:cs typeface="Montserrat"/>
              </a:rPr>
              <a:t>posible</a:t>
            </a:r>
            <a:r>
              <a:rPr sz="700" spc="45" dirty="0">
                <a:latin typeface="Montserrat"/>
                <a:cs typeface="Montserrat"/>
              </a:rPr>
              <a:t> </a:t>
            </a:r>
            <a:r>
              <a:rPr sz="700" dirty="0">
                <a:latin typeface="Montserrat"/>
                <a:cs typeface="Montserrat"/>
              </a:rPr>
              <a:t>retirar</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a:latin typeface="Montserrat"/>
              <a:cs typeface="Montserrat"/>
            </a:endParaRPr>
          </a:p>
          <a:p>
            <a:pPr marL="21590" marR="5080" algn="just">
              <a:lnSpc>
                <a:spcPct val="100000"/>
              </a:lnSpc>
              <a:spcBef>
                <a:spcPts val="505"/>
              </a:spcBef>
            </a:pPr>
            <a:r>
              <a:rPr sz="700" dirty="0">
                <a:latin typeface="Montserrat"/>
                <a:cs typeface="Montserrat"/>
              </a:rPr>
              <a:t>Para</a:t>
            </a:r>
            <a:r>
              <a:rPr sz="700" spc="360" dirty="0">
                <a:latin typeface="Montserrat"/>
                <a:cs typeface="Montserrat"/>
              </a:rPr>
              <a:t>  </a:t>
            </a:r>
            <a:r>
              <a:rPr sz="700" dirty="0">
                <a:latin typeface="Montserrat"/>
                <a:cs typeface="Montserrat"/>
              </a:rPr>
              <a:t>desbloquear</a:t>
            </a:r>
            <a:r>
              <a:rPr sz="700" spc="360" dirty="0">
                <a:latin typeface="Montserrat"/>
                <a:cs typeface="Montserrat"/>
              </a:rPr>
              <a:t>  </a:t>
            </a:r>
            <a:r>
              <a:rPr sz="700" dirty="0">
                <a:latin typeface="Montserrat"/>
                <a:cs typeface="Montserrat"/>
              </a:rPr>
              <a:t>la</a:t>
            </a:r>
            <a:r>
              <a:rPr sz="700" spc="370" dirty="0">
                <a:latin typeface="Montserrat"/>
                <a:cs typeface="Montserrat"/>
              </a:rPr>
              <a:t>  </a:t>
            </a:r>
            <a:r>
              <a:rPr sz="700" dirty="0">
                <a:latin typeface="Montserrat"/>
                <a:cs typeface="Montserrat"/>
              </a:rPr>
              <a:t>dirección,</a:t>
            </a:r>
            <a:r>
              <a:rPr sz="700" spc="36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levemente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llave</a:t>
            </a:r>
            <a:r>
              <a:rPr sz="700" spc="35" dirty="0">
                <a:latin typeface="Montserrat"/>
                <a:cs typeface="Montserrat"/>
              </a:rPr>
              <a:t> </a:t>
            </a:r>
            <a:r>
              <a:rPr sz="700" dirty="0">
                <a:latin typeface="Montserrat"/>
                <a:cs typeface="Montserrat"/>
              </a:rPr>
              <a:t>hacia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interior</a:t>
            </a:r>
            <a:r>
              <a:rPr sz="700" spc="20" dirty="0">
                <a:latin typeface="Montserrat"/>
                <a:cs typeface="Montserrat"/>
              </a:rPr>
              <a:t> </a:t>
            </a:r>
            <a:r>
              <a:rPr sz="700" dirty="0">
                <a:latin typeface="Montserrat"/>
                <a:cs typeface="Montserrat"/>
              </a:rPr>
              <a:t>del</a:t>
            </a:r>
            <a:r>
              <a:rPr sz="700" spc="15"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gírela</a:t>
            </a:r>
            <a:r>
              <a:rPr sz="700" spc="-2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posición</a:t>
            </a:r>
            <a:r>
              <a:rPr sz="700" spc="-10" dirty="0">
                <a:latin typeface="Montserrat"/>
                <a:cs typeface="Montserrat"/>
              </a:rPr>
              <a:t> “OFF”.</a:t>
            </a:r>
            <a:endParaRPr sz="700">
              <a:latin typeface="Montserrat"/>
              <a:cs typeface="Montserrat"/>
            </a:endParaRPr>
          </a:p>
        </p:txBody>
      </p:sp>
      <p:grpSp>
        <p:nvGrpSpPr>
          <p:cNvPr id="7" name="object 7"/>
          <p:cNvGrpSpPr/>
          <p:nvPr/>
        </p:nvGrpSpPr>
        <p:grpSpPr>
          <a:xfrm>
            <a:off x="357784" y="1177226"/>
            <a:ext cx="2109470" cy="1115060"/>
            <a:chOff x="357784" y="1177226"/>
            <a:chExt cx="2109470" cy="1115060"/>
          </a:xfrm>
        </p:grpSpPr>
        <p:pic>
          <p:nvPicPr>
            <p:cNvPr id="8" name="object 8"/>
            <p:cNvPicPr/>
            <p:nvPr/>
          </p:nvPicPr>
          <p:blipFill>
            <a:blip r:embed="rId2" cstate="print"/>
            <a:stretch>
              <a:fillRect/>
            </a:stretch>
          </p:blipFill>
          <p:spPr>
            <a:xfrm>
              <a:off x="725093" y="1177290"/>
              <a:ext cx="1741589" cy="1114678"/>
            </a:xfrm>
            <a:prstGeom prst="rect">
              <a:avLst/>
            </a:prstGeom>
          </p:spPr>
        </p:pic>
        <p:pic>
          <p:nvPicPr>
            <p:cNvPr id="9" name="object 9"/>
            <p:cNvPicPr/>
            <p:nvPr/>
          </p:nvPicPr>
          <p:blipFill>
            <a:blip r:embed="rId3" cstate="print"/>
            <a:stretch>
              <a:fillRect/>
            </a:stretch>
          </p:blipFill>
          <p:spPr>
            <a:xfrm>
              <a:off x="1589023" y="1896364"/>
              <a:ext cx="161925" cy="277368"/>
            </a:xfrm>
            <a:prstGeom prst="rect">
              <a:avLst/>
            </a:prstGeom>
          </p:spPr>
        </p:pic>
        <p:sp>
          <p:nvSpPr>
            <p:cNvPr id="10" name="object 10"/>
            <p:cNvSpPr/>
            <p:nvPr/>
          </p:nvSpPr>
          <p:spPr>
            <a:xfrm>
              <a:off x="357784" y="1177226"/>
              <a:ext cx="782320" cy="840740"/>
            </a:xfrm>
            <a:custGeom>
              <a:avLst/>
              <a:gdLst/>
              <a:ahLst/>
              <a:cxnLst/>
              <a:rect l="l" t="t" r="r" b="b"/>
              <a:pathLst>
                <a:path w="782319" h="840739">
                  <a:moveTo>
                    <a:pt x="781812" y="0"/>
                  </a:moveTo>
                  <a:lnTo>
                    <a:pt x="0" y="0"/>
                  </a:lnTo>
                  <a:lnTo>
                    <a:pt x="0" y="840295"/>
                  </a:lnTo>
                  <a:lnTo>
                    <a:pt x="781812" y="840295"/>
                  </a:lnTo>
                  <a:lnTo>
                    <a:pt x="781812" y="0"/>
                  </a:lnTo>
                  <a:close/>
                </a:path>
              </a:pathLst>
            </a:custGeom>
            <a:solidFill>
              <a:srgbClr val="FFFFFF"/>
            </a:solidFill>
          </p:spPr>
          <p:txBody>
            <a:bodyPr wrap="square" lIns="0" tIns="0" rIns="0" bIns="0" rtlCol="0"/>
            <a:lstStyle/>
            <a:p>
              <a:endParaRPr/>
            </a:p>
          </p:txBody>
        </p:sp>
        <p:sp>
          <p:nvSpPr>
            <p:cNvPr id="11" name="object 11"/>
            <p:cNvSpPr/>
            <p:nvPr/>
          </p:nvSpPr>
          <p:spPr>
            <a:xfrm>
              <a:off x="531241" y="1343787"/>
              <a:ext cx="572770" cy="572770"/>
            </a:xfrm>
            <a:custGeom>
              <a:avLst/>
              <a:gdLst/>
              <a:ahLst/>
              <a:cxnLst/>
              <a:rect l="l" t="t" r="r" b="b"/>
              <a:pathLst>
                <a:path w="572769" h="572769">
                  <a:moveTo>
                    <a:pt x="286207" y="0"/>
                  </a:moveTo>
                  <a:lnTo>
                    <a:pt x="247370" y="2666"/>
                  </a:lnTo>
                  <a:lnTo>
                    <a:pt x="174802" y="22478"/>
                  </a:lnTo>
                  <a:lnTo>
                    <a:pt x="111315" y="59689"/>
                  </a:lnTo>
                  <a:lnTo>
                    <a:pt x="59639" y="111251"/>
                  </a:lnTo>
                  <a:lnTo>
                    <a:pt x="22491" y="174751"/>
                  </a:lnTo>
                  <a:lnTo>
                    <a:pt x="2616" y="247395"/>
                  </a:lnTo>
                  <a:lnTo>
                    <a:pt x="0" y="286257"/>
                  </a:lnTo>
                  <a:lnTo>
                    <a:pt x="2616" y="324993"/>
                  </a:lnTo>
                  <a:lnTo>
                    <a:pt x="10223" y="362331"/>
                  </a:lnTo>
                  <a:lnTo>
                    <a:pt x="39077" y="430656"/>
                  </a:lnTo>
                  <a:lnTo>
                    <a:pt x="83832" y="488569"/>
                  </a:lnTo>
                  <a:lnTo>
                    <a:pt x="141757" y="533272"/>
                  </a:lnTo>
                  <a:lnTo>
                    <a:pt x="210121" y="562228"/>
                  </a:lnTo>
                  <a:lnTo>
                    <a:pt x="286207" y="572388"/>
                  </a:lnTo>
                  <a:lnTo>
                    <a:pt x="325043" y="569849"/>
                  </a:lnTo>
                  <a:lnTo>
                    <a:pt x="397611" y="549909"/>
                  </a:lnTo>
                  <a:lnTo>
                    <a:pt x="461098" y="512825"/>
                  </a:lnTo>
                  <a:lnTo>
                    <a:pt x="512775" y="461137"/>
                  </a:lnTo>
                  <a:lnTo>
                    <a:pt x="549922" y="397637"/>
                  </a:lnTo>
                  <a:lnTo>
                    <a:pt x="569798" y="324993"/>
                  </a:lnTo>
                  <a:lnTo>
                    <a:pt x="572401" y="286257"/>
                  </a:lnTo>
                  <a:lnTo>
                    <a:pt x="569798" y="247395"/>
                  </a:lnTo>
                  <a:lnTo>
                    <a:pt x="562178" y="210057"/>
                  </a:lnTo>
                  <a:lnTo>
                    <a:pt x="533336" y="141731"/>
                  </a:lnTo>
                  <a:lnTo>
                    <a:pt x="488581" y="83819"/>
                  </a:lnTo>
                  <a:lnTo>
                    <a:pt x="430656" y="39115"/>
                  </a:lnTo>
                  <a:lnTo>
                    <a:pt x="362292" y="10287"/>
                  </a:lnTo>
                  <a:lnTo>
                    <a:pt x="286207" y="0"/>
                  </a:lnTo>
                  <a:close/>
                </a:path>
              </a:pathLst>
            </a:custGeom>
            <a:solidFill>
              <a:srgbClr val="D1D2D3"/>
            </a:solidFill>
          </p:spPr>
          <p:txBody>
            <a:bodyPr wrap="square" lIns="0" tIns="0" rIns="0" bIns="0" rtlCol="0"/>
            <a:lstStyle/>
            <a:p>
              <a:endParaRPr/>
            </a:p>
          </p:txBody>
        </p:sp>
        <p:sp>
          <p:nvSpPr>
            <p:cNvPr id="12" name="object 12"/>
            <p:cNvSpPr/>
            <p:nvPr/>
          </p:nvSpPr>
          <p:spPr>
            <a:xfrm>
              <a:off x="531241" y="1343787"/>
              <a:ext cx="572770" cy="572770"/>
            </a:xfrm>
            <a:custGeom>
              <a:avLst/>
              <a:gdLst/>
              <a:ahLst/>
              <a:cxnLst/>
              <a:rect l="l" t="t" r="r" b="b"/>
              <a:pathLst>
                <a:path w="572769" h="572769">
                  <a:moveTo>
                    <a:pt x="572401" y="286257"/>
                  </a:moveTo>
                  <a:lnTo>
                    <a:pt x="569798" y="247395"/>
                  </a:lnTo>
                  <a:lnTo>
                    <a:pt x="562178" y="210057"/>
                  </a:lnTo>
                  <a:lnTo>
                    <a:pt x="533336" y="141731"/>
                  </a:lnTo>
                  <a:lnTo>
                    <a:pt x="488581" y="83819"/>
                  </a:lnTo>
                  <a:lnTo>
                    <a:pt x="430656" y="39115"/>
                  </a:lnTo>
                  <a:lnTo>
                    <a:pt x="362292" y="10287"/>
                  </a:lnTo>
                  <a:lnTo>
                    <a:pt x="286207" y="0"/>
                  </a:lnTo>
                  <a:lnTo>
                    <a:pt x="247370" y="2666"/>
                  </a:lnTo>
                  <a:lnTo>
                    <a:pt x="174802" y="22478"/>
                  </a:lnTo>
                  <a:lnTo>
                    <a:pt x="111315" y="59689"/>
                  </a:lnTo>
                  <a:lnTo>
                    <a:pt x="59639" y="111251"/>
                  </a:lnTo>
                  <a:lnTo>
                    <a:pt x="22491" y="174751"/>
                  </a:lnTo>
                  <a:lnTo>
                    <a:pt x="2616" y="247395"/>
                  </a:lnTo>
                  <a:lnTo>
                    <a:pt x="0" y="286257"/>
                  </a:lnTo>
                  <a:lnTo>
                    <a:pt x="2616" y="324993"/>
                  </a:lnTo>
                  <a:lnTo>
                    <a:pt x="10223" y="362331"/>
                  </a:lnTo>
                  <a:lnTo>
                    <a:pt x="39077" y="430656"/>
                  </a:lnTo>
                  <a:lnTo>
                    <a:pt x="83832" y="488569"/>
                  </a:lnTo>
                  <a:lnTo>
                    <a:pt x="141757" y="533272"/>
                  </a:lnTo>
                  <a:lnTo>
                    <a:pt x="210121" y="562228"/>
                  </a:lnTo>
                  <a:lnTo>
                    <a:pt x="286207" y="572388"/>
                  </a:lnTo>
                  <a:lnTo>
                    <a:pt x="325043" y="569849"/>
                  </a:lnTo>
                  <a:lnTo>
                    <a:pt x="397611" y="549909"/>
                  </a:lnTo>
                  <a:lnTo>
                    <a:pt x="461098" y="512825"/>
                  </a:lnTo>
                  <a:lnTo>
                    <a:pt x="512775" y="461137"/>
                  </a:lnTo>
                  <a:lnTo>
                    <a:pt x="549922" y="397637"/>
                  </a:lnTo>
                  <a:lnTo>
                    <a:pt x="569798" y="324993"/>
                  </a:lnTo>
                  <a:lnTo>
                    <a:pt x="572401" y="286257"/>
                  </a:lnTo>
                  <a:close/>
                </a:path>
              </a:pathLst>
            </a:custGeom>
            <a:ln w="7616">
              <a:solidFill>
                <a:srgbClr val="000000"/>
              </a:solidFill>
            </a:ln>
          </p:spPr>
          <p:txBody>
            <a:bodyPr wrap="square" lIns="0" tIns="0" rIns="0" bIns="0" rtlCol="0"/>
            <a:lstStyle/>
            <a:p>
              <a:endParaRPr/>
            </a:p>
          </p:txBody>
        </p:sp>
        <p:sp>
          <p:nvSpPr>
            <p:cNvPr id="13" name="object 13"/>
            <p:cNvSpPr/>
            <p:nvPr/>
          </p:nvSpPr>
          <p:spPr>
            <a:xfrm>
              <a:off x="859167" y="1389888"/>
              <a:ext cx="36195" cy="41275"/>
            </a:xfrm>
            <a:custGeom>
              <a:avLst/>
              <a:gdLst/>
              <a:ahLst/>
              <a:cxnLst/>
              <a:rect l="l" t="t" r="r" b="b"/>
              <a:pathLst>
                <a:path w="36194" h="41275">
                  <a:moveTo>
                    <a:pt x="15443" y="0"/>
                  </a:moveTo>
                  <a:lnTo>
                    <a:pt x="0" y="26796"/>
                  </a:lnTo>
                  <a:lnTo>
                    <a:pt x="762" y="30606"/>
                  </a:lnTo>
                  <a:lnTo>
                    <a:pt x="20497" y="40893"/>
                  </a:lnTo>
                  <a:lnTo>
                    <a:pt x="24142" y="40005"/>
                  </a:lnTo>
                  <a:lnTo>
                    <a:pt x="35953" y="14096"/>
                  </a:lnTo>
                  <a:lnTo>
                    <a:pt x="35179" y="10413"/>
                  </a:lnTo>
                  <a:lnTo>
                    <a:pt x="15443" y="0"/>
                  </a:lnTo>
                  <a:close/>
                </a:path>
              </a:pathLst>
            </a:custGeom>
            <a:solidFill>
              <a:srgbClr val="221F1F"/>
            </a:solidFill>
          </p:spPr>
          <p:txBody>
            <a:bodyPr wrap="square" lIns="0" tIns="0" rIns="0" bIns="0" rtlCol="0"/>
            <a:lstStyle/>
            <a:p>
              <a:endParaRPr/>
            </a:p>
          </p:txBody>
        </p:sp>
        <p:sp>
          <p:nvSpPr>
            <p:cNvPr id="14" name="object 14"/>
            <p:cNvSpPr/>
            <p:nvPr/>
          </p:nvSpPr>
          <p:spPr>
            <a:xfrm>
              <a:off x="864222" y="1395095"/>
              <a:ext cx="26034" cy="30480"/>
            </a:xfrm>
            <a:custGeom>
              <a:avLst/>
              <a:gdLst/>
              <a:ahLst/>
              <a:cxnLst/>
              <a:rect l="l" t="t" r="r" b="b"/>
              <a:pathLst>
                <a:path w="26034" h="30480">
                  <a:moveTo>
                    <a:pt x="13373" y="0"/>
                  </a:moveTo>
                  <a:lnTo>
                    <a:pt x="9931" y="0"/>
                  </a:lnTo>
                  <a:lnTo>
                    <a:pt x="7086" y="1016"/>
                  </a:lnTo>
                  <a:lnTo>
                    <a:pt x="4851" y="3048"/>
                  </a:lnTo>
                  <a:lnTo>
                    <a:pt x="3200" y="6223"/>
                  </a:lnTo>
                  <a:lnTo>
                    <a:pt x="38" y="18542"/>
                  </a:lnTo>
                  <a:lnTo>
                    <a:pt x="0" y="22098"/>
                  </a:lnTo>
                  <a:lnTo>
                    <a:pt x="977" y="24892"/>
                  </a:lnTo>
                  <a:lnTo>
                    <a:pt x="2984" y="27177"/>
                  </a:lnTo>
                  <a:lnTo>
                    <a:pt x="5994" y="28829"/>
                  </a:lnTo>
                  <a:lnTo>
                    <a:pt x="12458" y="30480"/>
                  </a:lnTo>
                  <a:lnTo>
                    <a:pt x="15900" y="30480"/>
                  </a:lnTo>
                  <a:lnTo>
                    <a:pt x="25844" y="8508"/>
                  </a:lnTo>
                  <a:lnTo>
                    <a:pt x="24853" y="5587"/>
                  </a:lnTo>
                  <a:lnTo>
                    <a:pt x="22859" y="3301"/>
                  </a:lnTo>
                  <a:lnTo>
                    <a:pt x="19837" y="1650"/>
                  </a:lnTo>
                  <a:lnTo>
                    <a:pt x="13373" y="0"/>
                  </a:lnTo>
                  <a:close/>
                </a:path>
              </a:pathLst>
            </a:custGeom>
            <a:solidFill>
              <a:srgbClr val="D1D2D3"/>
            </a:solidFill>
          </p:spPr>
          <p:txBody>
            <a:bodyPr wrap="square" lIns="0" tIns="0" rIns="0" bIns="0" rtlCol="0"/>
            <a:lstStyle/>
            <a:p>
              <a:endParaRPr/>
            </a:p>
          </p:txBody>
        </p:sp>
        <p:sp>
          <p:nvSpPr>
            <p:cNvPr id="15" name="object 15"/>
            <p:cNvSpPr/>
            <p:nvPr/>
          </p:nvSpPr>
          <p:spPr>
            <a:xfrm>
              <a:off x="894689" y="1399793"/>
              <a:ext cx="47625" cy="50800"/>
            </a:xfrm>
            <a:custGeom>
              <a:avLst/>
              <a:gdLst/>
              <a:ahLst/>
              <a:cxnLst/>
              <a:rect l="l" t="t" r="r" b="b"/>
              <a:pathLst>
                <a:path w="47625" h="50800">
                  <a:moveTo>
                    <a:pt x="47028" y="13970"/>
                  </a:moveTo>
                  <a:lnTo>
                    <a:pt x="42494" y="11811"/>
                  </a:lnTo>
                  <a:lnTo>
                    <a:pt x="28232" y="42799"/>
                  </a:lnTo>
                  <a:lnTo>
                    <a:pt x="23990" y="6731"/>
                  </a:lnTo>
                  <a:lnTo>
                    <a:pt x="23571" y="3175"/>
                  </a:lnTo>
                  <a:lnTo>
                    <a:pt x="16764" y="0"/>
                  </a:lnTo>
                  <a:lnTo>
                    <a:pt x="0" y="36322"/>
                  </a:lnTo>
                  <a:lnTo>
                    <a:pt x="4546" y="38481"/>
                  </a:lnTo>
                  <a:lnTo>
                    <a:pt x="19164" y="6731"/>
                  </a:lnTo>
                  <a:lnTo>
                    <a:pt x="23469" y="47117"/>
                  </a:lnTo>
                  <a:lnTo>
                    <a:pt x="30276" y="50292"/>
                  </a:lnTo>
                  <a:lnTo>
                    <a:pt x="33743" y="42799"/>
                  </a:lnTo>
                  <a:lnTo>
                    <a:pt x="47028" y="13970"/>
                  </a:lnTo>
                  <a:close/>
                </a:path>
              </a:pathLst>
            </a:custGeom>
            <a:solidFill>
              <a:srgbClr val="221F1F"/>
            </a:solidFill>
          </p:spPr>
          <p:txBody>
            <a:bodyPr wrap="square" lIns="0" tIns="0" rIns="0" bIns="0" rtlCol="0"/>
            <a:lstStyle/>
            <a:p>
              <a:endParaRPr/>
            </a:p>
          </p:txBody>
        </p:sp>
        <p:pic>
          <p:nvPicPr>
            <p:cNvPr id="16" name="object 16"/>
            <p:cNvPicPr/>
            <p:nvPr/>
          </p:nvPicPr>
          <p:blipFill>
            <a:blip r:embed="rId4" cstate="print"/>
            <a:stretch>
              <a:fillRect/>
            </a:stretch>
          </p:blipFill>
          <p:spPr>
            <a:xfrm>
              <a:off x="586854" y="1681861"/>
              <a:ext cx="123037" cy="146431"/>
            </a:xfrm>
            <a:prstGeom prst="rect">
              <a:avLst/>
            </a:prstGeom>
          </p:spPr>
        </p:pic>
        <p:pic>
          <p:nvPicPr>
            <p:cNvPr id="17" name="object 17"/>
            <p:cNvPicPr/>
            <p:nvPr/>
          </p:nvPicPr>
          <p:blipFill>
            <a:blip r:embed="rId5" cstate="print"/>
            <a:stretch>
              <a:fillRect/>
            </a:stretch>
          </p:blipFill>
          <p:spPr>
            <a:xfrm>
              <a:off x="691692" y="1387602"/>
              <a:ext cx="108991" cy="74675"/>
            </a:xfrm>
            <a:prstGeom prst="rect">
              <a:avLst/>
            </a:prstGeom>
          </p:spPr>
        </p:pic>
        <p:sp>
          <p:nvSpPr>
            <p:cNvPr id="18" name="object 18"/>
            <p:cNvSpPr/>
            <p:nvPr/>
          </p:nvSpPr>
          <p:spPr>
            <a:xfrm>
              <a:off x="876934" y="1447927"/>
              <a:ext cx="18415" cy="18415"/>
            </a:xfrm>
            <a:custGeom>
              <a:avLst/>
              <a:gdLst/>
              <a:ahLst/>
              <a:cxnLst/>
              <a:rect l="l" t="t" r="r" b="b"/>
              <a:pathLst>
                <a:path w="18415" h="18415">
                  <a:moveTo>
                    <a:pt x="14109" y="0"/>
                  </a:moveTo>
                  <a:lnTo>
                    <a:pt x="4064" y="0"/>
                  </a:lnTo>
                  <a:lnTo>
                    <a:pt x="0" y="4063"/>
                  </a:lnTo>
                  <a:lnTo>
                    <a:pt x="0" y="14097"/>
                  </a:lnTo>
                  <a:lnTo>
                    <a:pt x="4064" y="18161"/>
                  </a:lnTo>
                  <a:lnTo>
                    <a:pt x="14109" y="18161"/>
                  </a:lnTo>
                  <a:lnTo>
                    <a:pt x="18186" y="14097"/>
                  </a:lnTo>
                  <a:lnTo>
                    <a:pt x="18186" y="4063"/>
                  </a:lnTo>
                  <a:lnTo>
                    <a:pt x="14109" y="0"/>
                  </a:lnTo>
                  <a:close/>
                </a:path>
              </a:pathLst>
            </a:custGeom>
            <a:solidFill>
              <a:srgbClr val="221F1F"/>
            </a:solidFill>
          </p:spPr>
          <p:txBody>
            <a:bodyPr wrap="square" lIns="0" tIns="0" rIns="0" bIns="0" rtlCol="0"/>
            <a:lstStyle/>
            <a:p>
              <a:endParaRPr/>
            </a:p>
          </p:txBody>
        </p:sp>
        <p:pic>
          <p:nvPicPr>
            <p:cNvPr id="19" name="object 19"/>
            <p:cNvPicPr/>
            <p:nvPr/>
          </p:nvPicPr>
          <p:blipFill>
            <a:blip r:embed="rId6" cstate="print"/>
            <a:stretch>
              <a:fillRect/>
            </a:stretch>
          </p:blipFill>
          <p:spPr>
            <a:xfrm>
              <a:off x="582980" y="1491170"/>
              <a:ext cx="81991" cy="162813"/>
            </a:xfrm>
            <a:prstGeom prst="rect">
              <a:avLst/>
            </a:prstGeom>
          </p:spPr>
        </p:pic>
        <p:sp>
          <p:nvSpPr>
            <p:cNvPr id="20" name="object 20"/>
            <p:cNvSpPr/>
            <p:nvPr/>
          </p:nvSpPr>
          <p:spPr>
            <a:xfrm>
              <a:off x="566597" y="1207896"/>
              <a:ext cx="261620" cy="140335"/>
            </a:xfrm>
            <a:custGeom>
              <a:avLst/>
              <a:gdLst/>
              <a:ahLst/>
              <a:cxnLst/>
              <a:rect l="l" t="t" r="r" b="b"/>
              <a:pathLst>
                <a:path w="261619" h="140334">
                  <a:moveTo>
                    <a:pt x="261442" y="36830"/>
                  </a:moveTo>
                  <a:lnTo>
                    <a:pt x="236893" y="20193"/>
                  </a:lnTo>
                  <a:lnTo>
                    <a:pt x="207327" y="0"/>
                  </a:lnTo>
                  <a:lnTo>
                    <a:pt x="206895" y="20193"/>
                  </a:lnTo>
                  <a:lnTo>
                    <a:pt x="189661" y="19558"/>
                  </a:lnTo>
                  <a:lnTo>
                    <a:pt x="143687" y="26416"/>
                  </a:lnTo>
                  <a:lnTo>
                    <a:pt x="77597" y="53721"/>
                  </a:lnTo>
                  <a:lnTo>
                    <a:pt x="0" y="114300"/>
                  </a:lnTo>
                  <a:lnTo>
                    <a:pt x="27444" y="111887"/>
                  </a:lnTo>
                  <a:lnTo>
                    <a:pt x="22098" y="140081"/>
                  </a:lnTo>
                  <a:lnTo>
                    <a:pt x="31953" y="130048"/>
                  </a:lnTo>
                  <a:lnTo>
                    <a:pt x="52844" y="111887"/>
                  </a:lnTo>
                  <a:lnTo>
                    <a:pt x="57772" y="107569"/>
                  </a:lnTo>
                  <a:lnTo>
                    <a:pt x="97091" y="81280"/>
                  </a:lnTo>
                  <a:lnTo>
                    <a:pt x="147396" y="59817"/>
                  </a:lnTo>
                  <a:lnTo>
                    <a:pt x="206235" y="51816"/>
                  </a:lnTo>
                  <a:lnTo>
                    <a:pt x="205727" y="75311"/>
                  </a:lnTo>
                  <a:lnTo>
                    <a:pt x="239903" y="51816"/>
                  </a:lnTo>
                  <a:lnTo>
                    <a:pt x="261442" y="36830"/>
                  </a:lnTo>
                  <a:close/>
                </a:path>
              </a:pathLst>
            </a:custGeom>
            <a:solidFill>
              <a:srgbClr val="FFFFFF"/>
            </a:solidFill>
          </p:spPr>
          <p:txBody>
            <a:bodyPr wrap="square" lIns="0" tIns="0" rIns="0" bIns="0" rtlCol="0"/>
            <a:lstStyle/>
            <a:p>
              <a:endParaRPr/>
            </a:p>
          </p:txBody>
        </p:sp>
        <p:sp>
          <p:nvSpPr>
            <p:cNvPr id="21" name="object 21"/>
            <p:cNvSpPr/>
            <p:nvPr/>
          </p:nvSpPr>
          <p:spPr>
            <a:xfrm>
              <a:off x="557415" y="1201292"/>
              <a:ext cx="276860" cy="158115"/>
            </a:xfrm>
            <a:custGeom>
              <a:avLst/>
              <a:gdLst/>
              <a:ahLst/>
              <a:cxnLst/>
              <a:rect l="l" t="t" r="r" b="b"/>
              <a:pathLst>
                <a:path w="276859" h="158115">
                  <a:moveTo>
                    <a:pt x="276796" y="43434"/>
                  </a:moveTo>
                  <a:lnTo>
                    <a:pt x="246634" y="22860"/>
                  </a:lnTo>
                  <a:lnTo>
                    <a:pt x="213144" y="0"/>
                  </a:lnTo>
                  <a:lnTo>
                    <a:pt x="212661" y="22783"/>
                  </a:lnTo>
                  <a:lnTo>
                    <a:pt x="138455" y="33528"/>
                  </a:lnTo>
                  <a:lnTo>
                    <a:pt x="98526" y="50038"/>
                  </a:lnTo>
                  <a:lnTo>
                    <a:pt x="54000" y="77343"/>
                  </a:lnTo>
                  <a:lnTo>
                    <a:pt x="6680" y="118364"/>
                  </a:lnTo>
                  <a:lnTo>
                    <a:pt x="0" y="125222"/>
                  </a:lnTo>
                  <a:lnTo>
                    <a:pt x="32321" y="122301"/>
                  </a:lnTo>
                  <a:lnTo>
                    <a:pt x="25628" y="157607"/>
                  </a:lnTo>
                  <a:lnTo>
                    <a:pt x="63017" y="122301"/>
                  </a:lnTo>
                  <a:lnTo>
                    <a:pt x="110312" y="89662"/>
                  </a:lnTo>
                  <a:lnTo>
                    <a:pt x="157353" y="69850"/>
                  </a:lnTo>
                  <a:lnTo>
                    <a:pt x="211848" y="61849"/>
                  </a:lnTo>
                  <a:lnTo>
                    <a:pt x="211277" y="88646"/>
                  </a:lnTo>
                  <a:lnTo>
                    <a:pt x="250228" y="61849"/>
                  </a:lnTo>
                  <a:lnTo>
                    <a:pt x="276796" y="43434"/>
                  </a:lnTo>
                  <a:close/>
                </a:path>
              </a:pathLst>
            </a:custGeom>
            <a:solidFill>
              <a:srgbClr val="221F1F"/>
            </a:solidFill>
          </p:spPr>
          <p:txBody>
            <a:bodyPr wrap="square" lIns="0" tIns="0" rIns="0" bIns="0" rtlCol="0"/>
            <a:lstStyle/>
            <a:p>
              <a:endParaRPr/>
            </a:p>
          </p:txBody>
        </p:sp>
        <p:pic>
          <p:nvPicPr>
            <p:cNvPr id="22" name="object 22"/>
            <p:cNvPicPr/>
            <p:nvPr/>
          </p:nvPicPr>
          <p:blipFill>
            <a:blip r:embed="rId7" cstate="print"/>
            <a:stretch>
              <a:fillRect/>
            </a:stretch>
          </p:blipFill>
          <p:spPr>
            <a:xfrm>
              <a:off x="575957" y="1214414"/>
              <a:ext cx="245910" cy="122768"/>
            </a:xfrm>
            <a:prstGeom prst="rect">
              <a:avLst/>
            </a:prstGeom>
          </p:spPr>
        </p:pic>
        <p:sp>
          <p:nvSpPr>
            <p:cNvPr id="23" name="object 23"/>
            <p:cNvSpPr/>
            <p:nvPr/>
          </p:nvSpPr>
          <p:spPr>
            <a:xfrm>
              <a:off x="575957" y="1214374"/>
              <a:ext cx="246379" cy="123189"/>
            </a:xfrm>
            <a:custGeom>
              <a:avLst/>
              <a:gdLst/>
              <a:ahLst/>
              <a:cxnLst/>
              <a:rect l="l" t="t" r="r" b="b"/>
              <a:pathLst>
                <a:path w="246380" h="123190">
                  <a:moveTo>
                    <a:pt x="200012" y="62102"/>
                  </a:moveTo>
                  <a:lnTo>
                    <a:pt x="245910" y="30479"/>
                  </a:lnTo>
                  <a:lnTo>
                    <a:pt x="201333" y="0"/>
                  </a:lnTo>
                  <a:lnTo>
                    <a:pt x="200952" y="17652"/>
                  </a:lnTo>
                  <a:lnTo>
                    <a:pt x="197091" y="17144"/>
                  </a:lnTo>
                  <a:lnTo>
                    <a:pt x="137210" y="22732"/>
                  </a:lnTo>
                  <a:lnTo>
                    <a:pt x="96989" y="36575"/>
                  </a:lnTo>
                  <a:lnTo>
                    <a:pt x="50482" y="62356"/>
                  </a:lnTo>
                  <a:lnTo>
                    <a:pt x="0" y="103504"/>
                  </a:lnTo>
                  <a:lnTo>
                    <a:pt x="22377" y="101472"/>
                  </a:lnTo>
                  <a:lnTo>
                    <a:pt x="18351" y="122808"/>
                  </a:lnTo>
                  <a:lnTo>
                    <a:pt x="66243" y="83819"/>
                  </a:lnTo>
                  <a:lnTo>
                    <a:pt x="103339" y="62864"/>
                  </a:lnTo>
                  <a:lnTo>
                    <a:pt x="147370" y="47243"/>
                  </a:lnTo>
                  <a:lnTo>
                    <a:pt x="196951" y="41782"/>
                  </a:lnTo>
                  <a:lnTo>
                    <a:pt x="200444" y="41909"/>
                  </a:lnTo>
                  <a:lnTo>
                    <a:pt x="200012" y="62102"/>
                  </a:lnTo>
                  <a:close/>
                </a:path>
              </a:pathLst>
            </a:custGeom>
            <a:ln w="5080">
              <a:solidFill>
                <a:srgbClr val="FFFFFF"/>
              </a:solidFill>
            </a:ln>
          </p:spPr>
          <p:txBody>
            <a:bodyPr wrap="square" lIns="0" tIns="0" rIns="0" bIns="0" rtlCol="0"/>
            <a:lstStyle/>
            <a:p>
              <a:endParaRPr/>
            </a:p>
          </p:txBody>
        </p:sp>
        <p:sp>
          <p:nvSpPr>
            <p:cNvPr id="24" name="object 24"/>
            <p:cNvSpPr/>
            <p:nvPr/>
          </p:nvSpPr>
          <p:spPr>
            <a:xfrm>
              <a:off x="405892" y="1564893"/>
              <a:ext cx="81280" cy="266700"/>
            </a:xfrm>
            <a:custGeom>
              <a:avLst/>
              <a:gdLst/>
              <a:ahLst/>
              <a:cxnLst/>
              <a:rect l="l" t="t" r="r" b="b"/>
              <a:pathLst>
                <a:path w="81279" h="266700">
                  <a:moveTo>
                    <a:pt x="80873" y="198882"/>
                  </a:moveTo>
                  <a:lnTo>
                    <a:pt x="60477" y="210693"/>
                  </a:lnTo>
                  <a:lnTo>
                    <a:pt x="39116" y="155321"/>
                  </a:lnTo>
                  <a:lnTo>
                    <a:pt x="33591" y="100965"/>
                  </a:lnTo>
                  <a:lnTo>
                    <a:pt x="37592" y="53848"/>
                  </a:lnTo>
                  <a:lnTo>
                    <a:pt x="43738" y="25146"/>
                  </a:lnTo>
                  <a:lnTo>
                    <a:pt x="44767" y="20320"/>
                  </a:lnTo>
                  <a:lnTo>
                    <a:pt x="48806" y="6858"/>
                  </a:lnTo>
                  <a:lnTo>
                    <a:pt x="26695" y="25146"/>
                  </a:lnTo>
                  <a:lnTo>
                    <a:pt x="15544" y="0"/>
                  </a:lnTo>
                  <a:lnTo>
                    <a:pt x="0" y="97155"/>
                  </a:lnTo>
                  <a:lnTo>
                    <a:pt x="8064" y="168275"/>
                  </a:lnTo>
                  <a:lnTo>
                    <a:pt x="24269" y="211836"/>
                  </a:lnTo>
                  <a:lnTo>
                    <a:pt x="33121" y="226568"/>
                  </a:lnTo>
                  <a:lnTo>
                    <a:pt x="15659" y="236728"/>
                  </a:lnTo>
                  <a:lnTo>
                    <a:pt x="74142" y="266192"/>
                  </a:lnTo>
                  <a:lnTo>
                    <a:pt x="79692" y="210693"/>
                  </a:lnTo>
                  <a:lnTo>
                    <a:pt x="80873" y="198882"/>
                  </a:lnTo>
                  <a:close/>
                </a:path>
              </a:pathLst>
            </a:custGeom>
            <a:solidFill>
              <a:srgbClr val="221F1F"/>
            </a:solidFill>
          </p:spPr>
          <p:txBody>
            <a:bodyPr wrap="square" lIns="0" tIns="0" rIns="0" bIns="0" rtlCol="0"/>
            <a:lstStyle/>
            <a:p>
              <a:endParaRPr/>
            </a:p>
          </p:txBody>
        </p:sp>
        <p:pic>
          <p:nvPicPr>
            <p:cNvPr id="25" name="object 25"/>
            <p:cNvPicPr/>
            <p:nvPr/>
          </p:nvPicPr>
          <p:blipFill>
            <a:blip r:embed="rId8" cstate="print"/>
            <a:stretch>
              <a:fillRect/>
            </a:stretch>
          </p:blipFill>
          <p:spPr>
            <a:xfrm>
              <a:off x="402564" y="1554734"/>
              <a:ext cx="88366" cy="281813"/>
            </a:xfrm>
            <a:prstGeom prst="rect">
              <a:avLst/>
            </a:prstGeom>
          </p:spPr>
        </p:pic>
        <p:sp>
          <p:nvSpPr>
            <p:cNvPr id="26" name="object 26"/>
            <p:cNvSpPr/>
            <p:nvPr/>
          </p:nvSpPr>
          <p:spPr>
            <a:xfrm>
              <a:off x="410489" y="1575181"/>
              <a:ext cx="72390" cy="250825"/>
            </a:xfrm>
            <a:custGeom>
              <a:avLst/>
              <a:gdLst/>
              <a:ahLst/>
              <a:cxnLst/>
              <a:rect l="l" t="t" r="r" b="b"/>
              <a:pathLst>
                <a:path w="72390" h="250825">
                  <a:moveTo>
                    <a:pt x="72123" y="195071"/>
                  </a:moveTo>
                  <a:lnTo>
                    <a:pt x="66573" y="250570"/>
                  </a:lnTo>
                  <a:lnTo>
                    <a:pt x="18389" y="226187"/>
                  </a:lnTo>
                  <a:lnTo>
                    <a:pt x="33654" y="217424"/>
                  </a:lnTo>
                  <a:lnTo>
                    <a:pt x="31330" y="214249"/>
                  </a:lnTo>
                  <a:lnTo>
                    <a:pt x="27203" y="207899"/>
                  </a:lnTo>
                  <a:lnTo>
                    <a:pt x="17792" y="189483"/>
                  </a:lnTo>
                  <a:lnTo>
                    <a:pt x="7327" y="159131"/>
                  </a:lnTo>
                  <a:lnTo>
                    <a:pt x="0" y="117220"/>
                  </a:lnTo>
                  <a:lnTo>
                    <a:pt x="50" y="64007"/>
                  </a:lnTo>
                  <a:lnTo>
                    <a:pt x="11683" y="0"/>
                  </a:lnTo>
                  <a:lnTo>
                    <a:pt x="20764" y="20574"/>
                  </a:lnTo>
                  <a:lnTo>
                    <a:pt x="37464" y="6731"/>
                  </a:lnTo>
                  <a:lnTo>
                    <a:pt x="31534" y="31750"/>
                  </a:lnTo>
                  <a:lnTo>
                    <a:pt x="26555" y="67437"/>
                  </a:lnTo>
                  <a:lnTo>
                    <a:pt x="26085" y="110108"/>
                  </a:lnTo>
                  <a:lnTo>
                    <a:pt x="33667" y="156209"/>
                  </a:lnTo>
                  <a:lnTo>
                    <a:pt x="52857" y="202183"/>
                  </a:lnTo>
                  <a:lnTo>
                    <a:pt x="54609" y="205231"/>
                  </a:lnTo>
                  <a:lnTo>
                    <a:pt x="72123" y="195071"/>
                  </a:lnTo>
                  <a:close/>
                </a:path>
              </a:pathLst>
            </a:custGeom>
            <a:ln w="5080">
              <a:solidFill>
                <a:srgbClr val="FFFFFF"/>
              </a:solidFill>
            </a:ln>
          </p:spPr>
          <p:txBody>
            <a:bodyPr wrap="square" lIns="0" tIns="0" rIns="0" bIns="0" rtlCol="0"/>
            <a:lstStyle/>
            <a:p>
              <a:endParaRPr/>
            </a:p>
          </p:txBody>
        </p:sp>
        <p:sp>
          <p:nvSpPr>
            <p:cNvPr id="27" name="object 27"/>
            <p:cNvSpPr/>
            <p:nvPr/>
          </p:nvSpPr>
          <p:spPr>
            <a:xfrm>
              <a:off x="800696" y="1563624"/>
              <a:ext cx="33655" cy="132715"/>
            </a:xfrm>
            <a:custGeom>
              <a:avLst/>
              <a:gdLst/>
              <a:ahLst/>
              <a:cxnLst/>
              <a:rect l="l" t="t" r="r" b="b"/>
              <a:pathLst>
                <a:path w="33655" h="132714">
                  <a:moveTo>
                    <a:pt x="33502" y="132714"/>
                  </a:moveTo>
                  <a:lnTo>
                    <a:pt x="0" y="132714"/>
                  </a:lnTo>
                </a:path>
                <a:path w="33655" h="132714">
                  <a:moveTo>
                    <a:pt x="0" y="132714"/>
                  </a:moveTo>
                  <a:lnTo>
                    <a:pt x="0" y="0"/>
                  </a:lnTo>
                </a:path>
                <a:path w="33655" h="132714">
                  <a:moveTo>
                    <a:pt x="0" y="0"/>
                  </a:moveTo>
                  <a:lnTo>
                    <a:pt x="33502" y="0"/>
                  </a:lnTo>
                </a:path>
                <a:path w="33655" h="132714">
                  <a:moveTo>
                    <a:pt x="33502" y="0"/>
                  </a:moveTo>
                  <a:lnTo>
                    <a:pt x="33502" y="132714"/>
                  </a:lnTo>
                </a:path>
              </a:pathLst>
            </a:custGeom>
            <a:ln w="7616">
              <a:solidFill>
                <a:srgbClr val="000000"/>
              </a:solidFill>
            </a:ln>
          </p:spPr>
          <p:txBody>
            <a:bodyPr wrap="square" lIns="0" tIns="0" rIns="0" bIns="0" rtlCol="0"/>
            <a:lstStyle/>
            <a:p>
              <a:endParaRPr/>
            </a:p>
          </p:txBody>
        </p:sp>
        <p:sp>
          <p:nvSpPr>
            <p:cNvPr id="28" name="object 28"/>
            <p:cNvSpPr/>
            <p:nvPr/>
          </p:nvSpPr>
          <p:spPr>
            <a:xfrm>
              <a:off x="974026" y="1578737"/>
              <a:ext cx="17145" cy="102870"/>
            </a:xfrm>
            <a:custGeom>
              <a:avLst/>
              <a:gdLst/>
              <a:ahLst/>
              <a:cxnLst/>
              <a:rect l="l" t="t" r="r" b="b"/>
              <a:pathLst>
                <a:path w="17144" h="102869">
                  <a:moveTo>
                    <a:pt x="17106" y="79882"/>
                  </a:moveTo>
                  <a:lnTo>
                    <a:pt x="14020" y="86868"/>
                  </a:lnTo>
                  <a:lnTo>
                    <a:pt x="8712" y="92709"/>
                  </a:lnTo>
                  <a:lnTo>
                    <a:pt x="3314" y="97789"/>
                  </a:lnTo>
                  <a:lnTo>
                    <a:pt x="0" y="102488"/>
                  </a:lnTo>
                </a:path>
                <a:path w="17144" h="102869">
                  <a:moveTo>
                    <a:pt x="17106" y="22606"/>
                  </a:moveTo>
                  <a:lnTo>
                    <a:pt x="14211" y="16637"/>
                  </a:lnTo>
                  <a:lnTo>
                    <a:pt x="8966" y="11049"/>
                  </a:lnTo>
                  <a:lnTo>
                    <a:pt x="3517" y="5460"/>
                  </a:lnTo>
                  <a:lnTo>
                    <a:pt x="0" y="0"/>
                  </a:lnTo>
                </a:path>
              </a:pathLst>
            </a:custGeom>
            <a:ln w="7616">
              <a:solidFill>
                <a:srgbClr val="221F1F"/>
              </a:solidFill>
            </a:ln>
          </p:spPr>
          <p:txBody>
            <a:bodyPr wrap="square" lIns="0" tIns="0" rIns="0" bIns="0" rtlCol="0"/>
            <a:lstStyle/>
            <a:p>
              <a:endParaRPr/>
            </a:p>
          </p:txBody>
        </p:sp>
        <p:sp>
          <p:nvSpPr>
            <p:cNvPr id="29" name="object 29"/>
            <p:cNvSpPr/>
            <p:nvPr/>
          </p:nvSpPr>
          <p:spPr>
            <a:xfrm>
              <a:off x="556958" y="1369441"/>
              <a:ext cx="521334" cy="521334"/>
            </a:xfrm>
            <a:custGeom>
              <a:avLst/>
              <a:gdLst/>
              <a:ahLst/>
              <a:cxnLst/>
              <a:rect l="l" t="t" r="r" b="b"/>
              <a:pathLst>
                <a:path w="521334" h="521335">
                  <a:moveTo>
                    <a:pt x="520979" y="260604"/>
                  </a:moveTo>
                  <a:lnTo>
                    <a:pt x="518160" y="221996"/>
                  </a:lnTo>
                  <a:lnTo>
                    <a:pt x="496773" y="150749"/>
                  </a:lnTo>
                  <a:lnTo>
                    <a:pt x="457085" y="89662"/>
                  </a:lnTo>
                  <a:lnTo>
                    <a:pt x="402336" y="42037"/>
                  </a:lnTo>
                  <a:lnTo>
                    <a:pt x="335724" y="11049"/>
                  </a:lnTo>
                  <a:lnTo>
                    <a:pt x="260489" y="0"/>
                  </a:lnTo>
                  <a:lnTo>
                    <a:pt x="221996" y="2921"/>
                  </a:lnTo>
                  <a:lnTo>
                    <a:pt x="150672" y="24256"/>
                  </a:lnTo>
                  <a:lnTo>
                    <a:pt x="89585" y="64008"/>
                  </a:lnTo>
                  <a:lnTo>
                    <a:pt x="41960" y="118745"/>
                  </a:lnTo>
                  <a:lnTo>
                    <a:pt x="11023" y="185293"/>
                  </a:lnTo>
                  <a:lnTo>
                    <a:pt x="0" y="260604"/>
                  </a:lnTo>
                  <a:lnTo>
                    <a:pt x="2819" y="299085"/>
                  </a:lnTo>
                  <a:lnTo>
                    <a:pt x="24206" y="370331"/>
                  </a:lnTo>
                  <a:lnTo>
                    <a:pt x="63893" y="431419"/>
                  </a:lnTo>
                  <a:lnTo>
                    <a:pt x="118643" y="479044"/>
                  </a:lnTo>
                  <a:lnTo>
                    <a:pt x="185254" y="510031"/>
                  </a:lnTo>
                  <a:lnTo>
                    <a:pt x="260489" y="521081"/>
                  </a:lnTo>
                  <a:lnTo>
                    <a:pt x="298983" y="518160"/>
                  </a:lnTo>
                  <a:lnTo>
                    <a:pt x="370306" y="496824"/>
                  </a:lnTo>
                  <a:lnTo>
                    <a:pt x="431393" y="457200"/>
                  </a:lnTo>
                  <a:lnTo>
                    <a:pt x="479018" y="402336"/>
                  </a:lnTo>
                  <a:lnTo>
                    <a:pt x="509955" y="335788"/>
                  </a:lnTo>
                  <a:lnTo>
                    <a:pt x="520979" y="260604"/>
                  </a:lnTo>
                  <a:close/>
                </a:path>
              </a:pathLst>
            </a:custGeom>
            <a:ln w="5080">
              <a:solidFill>
                <a:srgbClr val="000000"/>
              </a:solidFill>
            </a:ln>
          </p:spPr>
          <p:txBody>
            <a:bodyPr wrap="square" lIns="0" tIns="0" rIns="0" bIns="0" rtlCol="0"/>
            <a:lstStyle/>
            <a:p>
              <a:endParaRPr/>
            </a:p>
          </p:txBody>
        </p:sp>
        <p:pic>
          <p:nvPicPr>
            <p:cNvPr id="30" name="object 30"/>
            <p:cNvPicPr/>
            <p:nvPr/>
          </p:nvPicPr>
          <p:blipFill>
            <a:blip r:embed="rId9" cstate="print"/>
            <a:stretch>
              <a:fillRect/>
            </a:stretch>
          </p:blipFill>
          <p:spPr>
            <a:xfrm>
              <a:off x="648895" y="1462025"/>
              <a:ext cx="348396" cy="335911"/>
            </a:xfrm>
            <a:prstGeom prst="rect">
              <a:avLst/>
            </a:prstGeom>
          </p:spPr>
        </p:pic>
        <p:sp>
          <p:nvSpPr>
            <p:cNvPr id="31" name="object 31"/>
            <p:cNvSpPr/>
            <p:nvPr/>
          </p:nvSpPr>
          <p:spPr>
            <a:xfrm>
              <a:off x="671639" y="1484122"/>
              <a:ext cx="292100" cy="292100"/>
            </a:xfrm>
            <a:custGeom>
              <a:avLst/>
              <a:gdLst/>
              <a:ahLst/>
              <a:cxnLst/>
              <a:rect l="l" t="t" r="r" b="b"/>
              <a:pathLst>
                <a:path w="292100" h="292100">
                  <a:moveTo>
                    <a:pt x="291617" y="145923"/>
                  </a:moveTo>
                  <a:lnTo>
                    <a:pt x="286410" y="107061"/>
                  </a:lnTo>
                  <a:lnTo>
                    <a:pt x="248907" y="42799"/>
                  </a:lnTo>
                  <a:lnTo>
                    <a:pt x="184569" y="5206"/>
                  </a:lnTo>
                  <a:lnTo>
                    <a:pt x="145808" y="0"/>
                  </a:lnTo>
                  <a:lnTo>
                    <a:pt x="107048" y="5206"/>
                  </a:lnTo>
                  <a:lnTo>
                    <a:pt x="42710" y="42799"/>
                  </a:lnTo>
                  <a:lnTo>
                    <a:pt x="5207" y="107061"/>
                  </a:lnTo>
                  <a:lnTo>
                    <a:pt x="0" y="145923"/>
                  </a:lnTo>
                  <a:lnTo>
                    <a:pt x="5207" y="184658"/>
                  </a:lnTo>
                  <a:lnTo>
                    <a:pt x="42710" y="248920"/>
                  </a:lnTo>
                  <a:lnTo>
                    <a:pt x="107048" y="286512"/>
                  </a:lnTo>
                  <a:lnTo>
                    <a:pt x="145808" y="291719"/>
                  </a:lnTo>
                  <a:lnTo>
                    <a:pt x="184569" y="286512"/>
                  </a:lnTo>
                  <a:lnTo>
                    <a:pt x="248907" y="248920"/>
                  </a:lnTo>
                  <a:lnTo>
                    <a:pt x="286410" y="184658"/>
                  </a:lnTo>
                  <a:lnTo>
                    <a:pt x="291617" y="145923"/>
                  </a:lnTo>
                  <a:close/>
                </a:path>
              </a:pathLst>
            </a:custGeom>
            <a:ln w="5079">
              <a:solidFill>
                <a:srgbClr val="000000"/>
              </a:solidFill>
            </a:ln>
          </p:spPr>
          <p:txBody>
            <a:bodyPr wrap="square" lIns="0" tIns="0" rIns="0" bIns="0" rtlCol="0"/>
            <a:lstStyle/>
            <a:p>
              <a:endParaRPr/>
            </a:p>
          </p:txBody>
        </p:sp>
        <p:pic>
          <p:nvPicPr>
            <p:cNvPr id="32" name="object 32"/>
            <p:cNvPicPr/>
            <p:nvPr/>
          </p:nvPicPr>
          <p:blipFill>
            <a:blip r:embed="rId10" cstate="print"/>
            <a:stretch>
              <a:fillRect/>
            </a:stretch>
          </p:blipFill>
          <p:spPr>
            <a:xfrm>
              <a:off x="708928" y="1521461"/>
              <a:ext cx="217039" cy="217039"/>
            </a:xfrm>
            <a:prstGeom prst="rect">
              <a:avLst/>
            </a:prstGeom>
          </p:spPr>
        </p:pic>
        <p:pic>
          <p:nvPicPr>
            <p:cNvPr id="33" name="object 33"/>
            <p:cNvPicPr/>
            <p:nvPr/>
          </p:nvPicPr>
          <p:blipFill>
            <a:blip r:embed="rId11" cstate="print"/>
            <a:stretch>
              <a:fillRect/>
            </a:stretch>
          </p:blipFill>
          <p:spPr>
            <a:xfrm>
              <a:off x="425919" y="1335278"/>
              <a:ext cx="150939" cy="203581"/>
            </a:xfrm>
            <a:prstGeom prst="rect">
              <a:avLst/>
            </a:prstGeom>
          </p:spPr>
        </p:pic>
        <p:pic>
          <p:nvPicPr>
            <p:cNvPr id="34" name="object 34"/>
            <p:cNvPicPr/>
            <p:nvPr/>
          </p:nvPicPr>
          <p:blipFill>
            <a:blip r:embed="rId12" cstate="print"/>
            <a:stretch>
              <a:fillRect/>
            </a:stretch>
          </p:blipFill>
          <p:spPr>
            <a:xfrm>
              <a:off x="849680" y="1212215"/>
              <a:ext cx="147269" cy="78612"/>
            </a:xfrm>
            <a:prstGeom prst="rect">
              <a:avLst/>
            </a:prstGeom>
          </p:spPr>
        </p:pic>
        <p:pic>
          <p:nvPicPr>
            <p:cNvPr id="35" name="object 35"/>
            <p:cNvPicPr/>
            <p:nvPr/>
          </p:nvPicPr>
          <p:blipFill>
            <a:blip r:embed="rId13" cstate="print"/>
            <a:stretch>
              <a:fillRect/>
            </a:stretch>
          </p:blipFill>
          <p:spPr>
            <a:xfrm>
              <a:off x="442010" y="1828038"/>
              <a:ext cx="163639" cy="169037"/>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00020" y="479806"/>
            <a:ext cx="2262505" cy="2656840"/>
          </a:xfrm>
          <a:prstGeom prst="rect">
            <a:avLst/>
          </a:prstGeom>
        </p:spPr>
        <p:txBody>
          <a:bodyPr vert="horz" wrap="square" lIns="0" tIns="12065" rIns="0" bIns="0" rtlCol="0">
            <a:spAutoFit/>
          </a:bodyPr>
          <a:lstStyle/>
          <a:p>
            <a:pPr marL="21590">
              <a:lnSpc>
                <a:spcPct val="100000"/>
              </a:lnSpc>
              <a:spcBef>
                <a:spcPts val="95"/>
              </a:spcBef>
            </a:pPr>
            <a:r>
              <a:rPr sz="700" dirty="0">
                <a:latin typeface="Montserrat"/>
                <a:cs typeface="Montserrat"/>
              </a:rPr>
              <a:t>Titila</a:t>
            </a:r>
            <a:r>
              <a:rPr sz="700" spc="65" dirty="0">
                <a:latin typeface="Montserrat"/>
                <a:cs typeface="Montserrat"/>
              </a:rPr>
              <a:t> </a:t>
            </a:r>
            <a:r>
              <a:rPr sz="700" dirty="0">
                <a:latin typeface="Montserrat"/>
                <a:cs typeface="Montserrat"/>
              </a:rPr>
              <a:t>cuando</a:t>
            </a:r>
            <a:r>
              <a:rPr sz="700" spc="6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Vehículo</a:t>
            </a:r>
            <a:r>
              <a:rPr sz="700" spc="75" dirty="0">
                <a:latin typeface="Montserrat"/>
                <a:cs typeface="Montserrat"/>
              </a:rPr>
              <a:t> </a:t>
            </a:r>
            <a:r>
              <a:rPr sz="700" dirty="0">
                <a:latin typeface="Montserrat"/>
                <a:cs typeface="Montserrat"/>
              </a:rPr>
              <a:t>está</a:t>
            </a:r>
            <a:r>
              <a:rPr sz="700" spc="80" dirty="0">
                <a:latin typeface="Montserrat"/>
                <a:cs typeface="Montserrat"/>
              </a:rPr>
              <a:t> </a:t>
            </a:r>
            <a:r>
              <a:rPr sz="700" dirty="0">
                <a:latin typeface="Montserrat"/>
                <a:cs typeface="Montserrat"/>
              </a:rPr>
              <a:t>en</a:t>
            </a:r>
            <a:r>
              <a:rPr sz="700" spc="75" dirty="0">
                <a:latin typeface="Montserrat"/>
                <a:cs typeface="Montserrat"/>
              </a:rPr>
              <a:t> </a:t>
            </a:r>
            <a:r>
              <a:rPr sz="700" dirty="0">
                <a:latin typeface="Montserrat"/>
                <a:cs typeface="Montserrat"/>
              </a:rPr>
              <a:t>ralentí</a:t>
            </a:r>
            <a:r>
              <a:rPr sz="700" spc="70" dirty="0">
                <a:latin typeface="Montserrat"/>
                <a:cs typeface="Montserrat"/>
              </a:rPr>
              <a:t> </a:t>
            </a:r>
            <a:r>
              <a:rPr sz="700" dirty="0">
                <a:latin typeface="Montserrat"/>
                <a:cs typeface="Montserrat"/>
              </a:rPr>
              <a:t>por</a:t>
            </a:r>
            <a:r>
              <a:rPr sz="700" spc="65" dirty="0">
                <a:latin typeface="Montserrat"/>
                <a:cs typeface="Montserrat"/>
              </a:rPr>
              <a:t> </a:t>
            </a:r>
            <a:r>
              <a:rPr sz="700" spc="-25" dirty="0">
                <a:latin typeface="Montserrat"/>
                <a:cs typeface="Montserrat"/>
              </a:rPr>
              <a:t>mas</a:t>
            </a:r>
            <a:endParaRPr sz="700" dirty="0">
              <a:latin typeface="Montserrat"/>
              <a:cs typeface="Montserrat"/>
            </a:endParaRPr>
          </a:p>
          <a:p>
            <a:pPr marL="21590">
              <a:lnSpc>
                <a:spcPct val="100000"/>
              </a:lnSpc>
              <a:spcBef>
                <a:spcPts val="5"/>
              </a:spcBef>
            </a:pPr>
            <a:r>
              <a:rPr sz="700" dirty="0">
                <a:latin typeface="Montserrat"/>
                <a:cs typeface="Montserrat"/>
              </a:rPr>
              <a:t>de</a:t>
            </a:r>
            <a:r>
              <a:rPr sz="700" spc="-5" dirty="0">
                <a:latin typeface="Montserrat"/>
                <a:cs typeface="Montserrat"/>
              </a:rPr>
              <a:t> </a:t>
            </a:r>
            <a:r>
              <a:rPr sz="700" dirty="0">
                <a:latin typeface="Montserrat"/>
                <a:cs typeface="Montserrat"/>
              </a:rPr>
              <a:t>20</a:t>
            </a:r>
            <a:r>
              <a:rPr sz="700" spc="-15" dirty="0">
                <a:latin typeface="Montserrat"/>
                <a:cs typeface="Montserrat"/>
              </a:rPr>
              <a:t> </a:t>
            </a:r>
            <a:r>
              <a:rPr sz="700" spc="-10" dirty="0">
                <a:latin typeface="Montserrat"/>
                <a:cs typeface="Montserrat"/>
              </a:rPr>
              <a:t>segundos.</a:t>
            </a:r>
            <a:endParaRPr sz="700" dirty="0">
              <a:latin typeface="Montserrat"/>
              <a:cs typeface="Montserrat"/>
            </a:endParaRPr>
          </a:p>
          <a:p>
            <a:pPr marL="128270" indent="-116205">
              <a:lnSpc>
                <a:spcPct val="100000"/>
              </a:lnSpc>
              <a:spcBef>
                <a:spcPts val="484"/>
              </a:spcBef>
              <a:buAutoNum type="arabicPeriod" startAt="2"/>
              <a:tabLst>
                <a:tab pos="128905" algn="l"/>
              </a:tabLst>
            </a:pPr>
            <a:r>
              <a:rPr sz="800" b="1" dirty="0">
                <a:solidFill>
                  <a:srgbClr val="221F1F"/>
                </a:solidFill>
                <a:latin typeface="Montserrat"/>
                <a:cs typeface="Montserrat"/>
              </a:rPr>
              <a:t>INDICADOR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LUZ</a:t>
            </a:r>
            <a:r>
              <a:rPr sz="800" b="1" spc="-20" dirty="0">
                <a:solidFill>
                  <a:srgbClr val="221F1F"/>
                </a:solidFill>
                <a:latin typeface="Montserrat"/>
                <a:cs typeface="Montserrat"/>
              </a:rPr>
              <a:t> ALTA</a:t>
            </a:r>
            <a:endParaRPr sz="800" dirty="0">
              <a:latin typeface="Montserrat"/>
              <a:cs typeface="Montserrat"/>
            </a:endParaRPr>
          </a:p>
          <a:p>
            <a:pPr marL="21590">
              <a:lnSpc>
                <a:spcPct val="100000"/>
              </a:lnSpc>
              <a:spcBef>
                <a:spcPts val="509"/>
              </a:spcBef>
            </a:pPr>
            <a:r>
              <a:rPr sz="700" dirty="0">
                <a:latin typeface="Montserrat"/>
                <a:cs typeface="Montserrat"/>
              </a:rPr>
              <a:t>Se</a:t>
            </a:r>
            <a:r>
              <a:rPr sz="700" spc="-25" dirty="0">
                <a:latin typeface="Montserrat"/>
                <a:cs typeface="Montserrat"/>
              </a:rPr>
              <a:t> </a:t>
            </a:r>
            <a:r>
              <a:rPr sz="700" dirty="0">
                <a:latin typeface="Montserrat"/>
                <a:cs typeface="Montserrat"/>
              </a:rPr>
              <a:t>ilumina</a:t>
            </a:r>
            <a:r>
              <a:rPr sz="700" spc="-10" dirty="0">
                <a:latin typeface="Montserrat"/>
                <a:cs typeface="Montserrat"/>
              </a:rPr>
              <a:t> </a:t>
            </a:r>
            <a:r>
              <a:rPr sz="700" dirty="0">
                <a:latin typeface="Montserrat"/>
                <a:cs typeface="Montserrat"/>
              </a:rPr>
              <a:t>cuando</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luz</a:t>
            </a:r>
            <a:r>
              <a:rPr sz="700" spc="-10" dirty="0">
                <a:latin typeface="Montserrat"/>
                <a:cs typeface="Montserrat"/>
              </a:rPr>
              <a:t> </a:t>
            </a:r>
            <a:r>
              <a:rPr sz="700" dirty="0">
                <a:latin typeface="Montserrat"/>
                <a:cs typeface="Montserrat"/>
              </a:rPr>
              <a:t>alta</a:t>
            </a:r>
            <a:r>
              <a:rPr sz="700" spc="-15" dirty="0">
                <a:latin typeface="Montserrat"/>
                <a:cs typeface="Montserrat"/>
              </a:rPr>
              <a:t> </a:t>
            </a:r>
            <a:r>
              <a:rPr sz="700" dirty="0">
                <a:latin typeface="Montserrat"/>
                <a:cs typeface="Montserrat"/>
              </a:rPr>
              <a:t>está </a:t>
            </a:r>
            <a:r>
              <a:rPr sz="700" spc="-10" dirty="0">
                <a:latin typeface="Montserrat"/>
                <a:cs typeface="Montserrat"/>
              </a:rPr>
              <a:t>activada.</a:t>
            </a:r>
            <a:endParaRPr sz="700" dirty="0">
              <a:latin typeface="Montserrat"/>
              <a:cs typeface="Montserrat"/>
            </a:endParaRPr>
          </a:p>
          <a:p>
            <a:pPr marL="121920" indent="-109855">
              <a:lnSpc>
                <a:spcPct val="100000"/>
              </a:lnSpc>
              <a:spcBef>
                <a:spcPts val="500"/>
              </a:spcBef>
              <a:buSzPct val="114285"/>
              <a:buAutoNum type="arabicPeriod" startAt="3"/>
              <a:tabLst>
                <a:tab pos="122555" algn="l"/>
              </a:tabLst>
            </a:pPr>
            <a:r>
              <a:rPr sz="700" b="1" dirty="0">
                <a:solidFill>
                  <a:srgbClr val="221F1F"/>
                </a:solidFill>
                <a:latin typeface="Montserrat"/>
                <a:cs typeface="Montserrat"/>
              </a:rPr>
              <a:t>INDICADOR</a:t>
            </a:r>
            <a:r>
              <a:rPr sz="700" b="1" spc="-40" dirty="0">
                <a:solidFill>
                  <a:srgbClr val="221F1F"/>
                </a:solidFill>
                <a:latin typeface="Montserrat"/>
                <a:cs typeface="Montserrat"/>
              </a:rPr>
              <a:t> </a:t>
            </a:r>
            <a:r>
              <a:rPr sz="700" b="1" dirty="0">
                <a:solidFill>
                  <a:srgbClr val="221F1F"/>
                </a:solidFill>
                <a:latin typeface="Montserrat"/>
                <a:cs typeface="Montserrat"/>
              </a:rPr>
              <a:t>DE</a:t>
            </a:r>
            <a:r>
              <a:rPr sz="700" b="1" spc="-35" dirty="0">
                <a:solidFill>
                  <a:srgbClr val="221F1F"/>
                </a:solidFill>
                <a:latin typeface="Montserrat"/>
                <a:cs typeface="Montserrat"/>
              </a:rPr>
              <a:t> </a:t>
            </a:r>
            <a:r>
              <a:rPr sz="700" b="1" dirty="0">
                <a:solidFill>
                  <a:srgbClr val="221F1F"/>
                </a:solidFill>
                <a:latin typeface="Montserrat"/>
                <a:cs typeface="Montserrat"/>
              </a:rPr>
              <a:t>DIRECCIONALES</a:t>
            </a:r>
            <a:r>
              <a:rPr sz="700" b="1" spc="-20" dirty="0">
                <a:solidFill>
                  <a:srgbClr val="221F1F"/>
                </a:solidFill>
                <a:latin typeface="Montserrat"/>
                <a:cs typeface="Montserrat"/>
              </a:rPr>
              <a:t> </a:t>
            </a:r>
            <a:r>
              <a:rPr sz="700" b="1" spc="-10" dirty="0">
                <a:solidFill>
                  <a:srgbClr val="221F1F"/>
                </a:solidFill>
                <a:latin typeface="Montserrat"/>
                <a:cs typeface="Montserrat"/>
              </a:rPr>
              <a:t>IZQUIERDAS</a:t>
            </a:r>
            <a:endParaRPr sz="700" dirty="0">
              <a:latin typeface="Montserrat"/>
              <a:cs typeface="Montserrat"/>
            </a:endParaRPr>
          </a:p>
          <a:p>
            <a:pPr marL="12700">
              <a:lnSpc>
                <a:spcPct val="100000"/>
              </a:lnSpc>
              <a:spcBef>
                <a:spcPts val="495"/>
              </a:spcBef>
            </a:pPr>
            <a:r>
              <a:rPr sz="700" dirty="0">
                <a:solidFill>
                  <a:srgbClr val="221F1F"/>
                </a:solidFill>
                <a:latin typeface="Montserrat"/>
                <a:cs typeface="Montserrat"/>
              </a:rPr>
              <a:t>Titila</a:t>
            </a:r>
            <a:r>
              <a:rPr sz="700" spc="195" dirty="0">
                <a:solidFill>
                  <a:srgbClr val="221F1F"/>
                </a:solidFill>
                <a:latin typeface="Montserrat"/>
                <a:cs typeface="Montserrat"/>
              </a:rPr>
              <a:t> </a:t>
            </a:r>
            <a:r>
              <a:rPr sz="700" dirty="0">
                <a:solidFill>
                  <a:srgbClr val="221F1F"/>
                </a:solidFill>
                <a:latin typeface="Montserrat"/>
                <a:cs typeface="Montserrat"/>
              </a:rPr>
              <a:t>cuando</a:t>
            </a:r>
            <a:r>
              <a:rPr sz="700" spc="195" dirty="0">
                <a:solidFill>
                  <a:srgbClr val="221F1F"/>
                </a:solidFill>
                <a:latin typeface="Montserrat"/>
                <a:cs typeface="Montserrat"/>
              </a:rPr>
              <a:t> </a:t>
            </a:r>
            <a:r>
              <a:rPr sz="700" dirty="0">
                <a:solidFill>
                  <a:srgbClr val="221F1F"/>
                </a:solidFill>
                <a:latin typeface="Montserrat"/>
                <a:cs typeface="Montserrat"/>
              </a:rPr>
              <a:t>las</a:t>
            </a:r>
            <a:r>
              <a:rPr sz="700" spc="204" dirty="0">
                <a:solidFill>
                  <a:srgbClr val="221F1F"/>
                </a:solidFill>
                <a:latin typeface="Montserrat"/>
                <a:cs typeface="Montserrat"/>
              </a:rPr>
              <a:t> </a:t>
            </a:r>
            <a:r>
              <a:rPr sz="700" dirty="0">
                <a:solidFill>
                  <a:srgbClr val="221F1F"/>
                </a:solidFill>
                <a:latin typeface="Montserrat"/>
                <a:cs typeface="Montserrat"/>
              </a:rPr>
              <a:t>direccionales</a:t>
            </a:r>
            <a:r>
              <a:rPr sz="700" spc="195" dirty="0">
                <a:solidFill>
                  <a:srgbClr val="221F1F"/>
                </a:solidFill>
                <a:latin typeface="Montserrat"/>
                <a:cs typeface="Montserrat"/>
              </a:rPr>
              <a:t> </a:t>
            </a:r>
            <a:r>
              <a:rPr sz="700" dirty="0">
                <a:solidFill>
                  <a:srgbClr val="221F1F"/>
                </a:solidFill>
                <a:latin typeface="Montserrat"/>
                <a:cs typeface="Montserrat"/>
              </a:rPr>
              <a:t>izquierdas</a:t>
            </a:r>
            <a:r>
              <a:rPr sz="700" spc="204" dirty="0">
                <a:solidFill>
                  <a:srgbClr val="221F1F"/>
                </a:solidFill>
                <a:latin typeface="Montserrat"/>
                <a:cs typeface="Montserrat"/>
              </a:rPr>
              <a:t> </a:t>
            </a:r>
            <a:r>
              <a:rPr sz="700" spc="-10" dirty="0">
                <a:solidFill>
                  <a:srgbClr val="221F1F"/>
                </a:solidFill>
                <a:latin typeface="Montserrat"/>
                <a:cs typeface="Montserrat"/>
              </a:rPr>
              <a:t>están</a:t>
            </a:r>
            <a:endParaRPr sz="700" dirty="0">
              <a:latin typeface="Montserrat"/>
              <a:cs typeface="Montserrat"/>
            </a:endParaRPr>
          </a:p>
          <a:p>
            <a:pPr marL="12700">
              <a:lnSpc>
                <a:spcPct val="100000"/>
              </a:lnSpc>
            </a:pPr>
            <a:r>
              <a:rPr sz="700" spc="-10" dirty="0">
                <a:solidFill>
                  <a:srgbClr val="221F1F"/>
                </a:solidFill>
                <a:latin typeface="Montserrat"/>
                <a:cs typeface="Montserrat"/>
              </a:rPr>
              <a:t>activadas.</a:t>
            </a:r>
            <a:endParaRPr sz="700" dirty="0">
              <a:latin typeface="Montserrat"/>
              <a:cs typeface="Montserrat"/>
            </a:endParaRPr>
          </a:p>
          <a:p>
            <a:pPr marL="137160" indent="-125095">
              <a:lnSpc>
                <a:spcPct val="100000"/>
              </a:lnSpc>
              <a:spcBef>
                <a:spcPts val="500"/>
              </a:spcBef>
              <a:buSzPct val="114285"/>
              <a:buAutoNum type="arabicPeriod" startAt="4"/>
              <a:tabLst>
                <a:tab pos="137795" algn="l"/>
              </a:tabLst>
            </a:pPr>
            <a:r>
              <a:rPr sz="700" b="1" dirty="0">
                <a:solidFill>
                  <a:srgbClr val="221F1F"/>
                </a:solidFill>
                <a:latin typeface="Montserrat"/>
                <a:cs typeface="Montserrat"/>
              </a:rPr>
              <a:t>INDICADOR</a:t>
            </a:r>
            <a:r>
              <a:rPr sz="700" b="1" spc="70" dirty="0">
                <a:solidFill>
                  <a:srgbClr val="221F1F"/>
                </a:solidFill>
                <a:latin typeface="Montserrat"/>
                <a:cs typeface="Montserrat"/>
              </a:rPr>
              <a:t> </a:t>
            </a:r>
            <a:r>
              <a:rPr sz="700" b="1" dirty="0">
                <a:solidFill>
                  <a:srgbClr val="221F1F"/>
                </a:solidFill>
                <a:latin typeface="Montserrat"/>
                <a:cs typeface="Montserrat"/>
              </a:rPr>
              <a:t>DE</a:t>
            </a:r>
            <a:r>
              <a:rPr sz="700" b="1" spc="15" dirty="0">
                <a:solidFill>
                  <a:srgbClr val="221F1F"/>
                </a:solidFill>
                <a:latin typeface="Montserrat"/>
                <a:cs typeface="Montserrat"/>
              </a:rPr>
              <a:t> </a:t>
            </a:r>
            <a:r>
              <a:rPr sz="700" b="1" dirty="0">
                <a:solidFill>
                  <a:srgbClr val="221F1F"/>
                </a:solidFill>
                <a:latin typeface="Montserrat"/>
                <a:cs typeface="Montserrat"/>
              </a:rPr>
              <a:t>DIRECCIONALES</a:t>
            </a:r>
            <a:r>
              <a:rPr sz="700" b="1" spc="60" dirty="0">
                <a:solidFill>
                  <a:srgbClr val="221F1F"/>
                </a:solidFill>
                <a:latin typeface="Montserrat"/>
                <a:cs typeface="Montserrat"/>
              </a:rPr>
              <a:t> </a:t>
            </a:r>
            <a:r>
              <a:rPr sz="700" b="1" spc="-10" dirty="0">
                <a:solidFill>
                  <a:srgbClr val="221F1F"/>
                </a:solidFill>
                <a:latin typeface="Montserrat"/>
                <a:cs typeface="Montserrat"/>
              </a:rPr>
              <a:t>DERECHAS</a:t>
            </a:r>
            <a:endParaRPr sz="700" dirty="0">
              <a:latin typeface="Montserrat"/>
              <a:cs typeface="Montserrat"/>
            </a:endParaRPr>
          </a:p>
          <a:p>
            <a:pPr marL="21590" marR="6350">
              <a:lnSpc>
                <a:spcPct val="100000"/>
              </a:lnSpc>
              <a:spcBef>
                <a:spcPts val="509"/>
              </a:spcBef>
            </a:pPr>
            <a:r>
              <a:rPr sz="700" dirty="0">
                <a:latin typeface="Montserrat"/>
                <a:cs typeface="Montserrat"/>
              </a:rPr>
              <a:t>Titila</a:t>
            </a:r>
            <a:r>
              <a:rPr sz="700" spc="275" dirty="0">
                <a:latin typeface="Montserrat"/>
                <a:cs typeface="Montserrat"/>
              </a:rPr>
              <a:t> </a:t>
            </a:r>
            <a:r>
              <a:rPr sz="700" dirty="0">
                <a:latin typeface="Montserrat"/>
                <a:cs typeface="Montserrat"/>
              </a:rPr>
              <a:t>cuando</a:t>
            </a:r>
            <a:r>
              <a:rPr sz="700" spc="280" dirty="0">
                <a:latin typeface="Montserrat"/>
                <a:cs typeface="Montserrat"/>
              </a:rPr>
              <a:t> </a:t>
            </a:r>
            <a:r>
              <a:rPr sz="700" dirty="0">
                <a:latin typeface="Montserrat"/>
                <a:cs typeface="Montserrat"/>
              </a:rPr>
              <a:t>las</a:t>
            </a:r>
            <a:r>
              <a:rPr sz="700" spc="285" dirty="0">
                <a:latin typeface="Montserrat"/>
                <a:cs typeface="Montserrat"/>
              </a:rPr>
              <a:t> </a:t>
            </a:r>
            <a:r>
              <a:rPr sz="700" dirty="0">
                <a:latin typeface="Montserrat"/>
                <a:cs typeface="Montserrat"/>
              </a:rPr>
              <a:t>direccionales</a:t>
            </a:r>
            <a:r>
              <a:rPr sz="700" spc="295" dirty="0">
                <a:latin typeface="Montserrat"/>
                <a:cs typeface="Montserrat"/>
              </a:rPr>
              <a:t> </a:t>
            </a:r>
            <a:r>
              <a:rPr sz="700" dirty="0">
                <a:latin typeface="Montserrat"/>
                <a:cs typeface="Montserrat"/>
              </a:rPr>
              <a:t>derechas</a:t>
            </a:r>
            <a:r>
              <a:rPr sz="700" spc="270" dirty="0">
                <a:latin typeface="Montserrat"/>
                <a:cs typeface="Montserrat"/>
              </a:rPr>
              <a:t> </a:t>
            </a:r>
            <a:r>
              <a:rPr sz="700" spc="-10" dirty="0">
                <a:latin typeface="Montserrat"/>
                <a:cs typeface="Montserrat"/>
              </a:rPr>
              <a:t>están</a:t>
            </a:r>
            <a:r>
              <a:rPr sz="700" spc="500" dirty="0">
                <a:latin typeface="Montserrat"/>
                <a:cs typeface="Montserrat"/>
              </a:rPr>
              <a:t> </a:t>
            </a:r>
            <a:r>
              <a:rPr sz="700" spc="-10" dirty="0">
                <a:latin typeface="Montserrat"/>
                <a:cs typeface="Montserrat"/>
              </a:rPr>
              <a:t>activadas.</a:t>
            </a:r>
            <a:endParaRPr sz="700" dirty="0">
              <a:latin typeface="Montserrat"/>
              <a:cs typeface="Montserrat"/>
            </a:endParaRPr>
          </a:p>
          <a:p>
            <a:pPr marL="128270" indent="-116205">
              <a:lnSpc>
                <a:spcPct val="100000"/>
              </a:lnSpc>
              <a:spcBef>
                <a:spcPts val="490"/>
              </a:spcBef>
              <a:buAutoNum type="arabicPeriod" startAt="5"/>
              <a:tabLst>
                <a:tab pos="128905" algn="l"/>
              </a:tabLst>
            </a:pPr>
            <a:r>
              <a:rPr sz="800" b="1" dirty="0">
                <a:solidFill>
                  <a:srgbClr val="221F1F"/>
                </a:solidFill>
                <a:latin typeface="Montserrat"/>
                <a:cs typeface="Montserrat"/>
              </a:rPr>
              <a:t>INDICADOR</a:t>
            </a:r>
            <a:r>
              <a:rPr sz="800" b="1" spc="-3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dirty="0">
                <a:solidFill>
                  <a:srgbClr val="221F1F"/>
                </a:solidFill>
                <a:latin typeface="Montserrat"/>
                <a:cs typeface="Montserrat"/>
              </a:rPr>
              <a:t>COMBUSTIBLE</a:t>
            </a:r>
            <a:r>
              <a:rPr sz="800" b="1" spc="-35" dirty="0">
                <a:solidFill>
                  <a:srgbClr val="221F1F"/>
                </a:solidFill>
                <a:latin typeface="Montserrat"/>
                <a:cs typeface="Montserrat"/>
              </a:rPr>
              <a:t> </a:t>
            </a:r>
            <a:r>
              <a:rPr sz="800" b="1" spc="-20" dirty="0">
                <a:solidFill>
                  <a:srgbClr val="221F1F"/>
                </a:solidFill>
                <a:latin typeface="Montserrat"/>
                <a:cs typeface="Montserrat"/>
              </a:rPr>
              <a:t>BAJO</a:t>
            </a:r>
            <a:endParaRPr sz="800" dirty="0">
              <a:latin typeface="Montserrat"/>
              <a:cs typeface="Montserrat"/>
            </a:endParaRPr>
          </a:p>
          <a:p>
            <a:pPr marL="21590" marR="5080" algn="just">
              <a:lnSpc>
                <a:spcPct val="100000"/>
              </a:lnSpc>
              <a:spcBef>
                <a:spcPts val="509"/>
              </a:spcBef>
            </a:pPr>
            <a:r>
              <a:rPr sz="700" dirty="0">
                <a:solidFill>
                  <a:srgbClr val="221F1F"/>
                </a:solidFill>
                <a:latin typeface="Montserrat"/>
                <a:cs typeface="Montserrat"/>
              </a:rPr>
              <a:t>Se</a:t>
            </a:r>
            <a:r>
              <a:rPr sz="700" spc="-15" dirty="0">
                <a:solidFill>
                  <a:srgbClr val="221F1F"/>
                </a:solidFill>
                <a:latin typeface="Montserrat"/>
                <a:cs typeface="Montserrat"/>
              </a:rPr>
              <a:t> </a:t>
            </a:r>
            <a:r>
              <a:rPr sz="700" dirty="0">
                <a:solidFill>
                  <a:srgbClr val="221F1F"/>
                </a:solidFill>
                <a:latin typeface="Montserrat"/>
                <a:cs typeface="Montserrat"/>
              </a:rPr>
              <a:t>ilumina</a:t>
            </a:r>
            <a:r>
              <a:rPr sz="700" spc="-10" dirty="0">
                <a:solidFill>
                  <a:srgbClr val="221F1F"/>
                </a:solidFill>
                <a:latin typeface="Montserrat"/>
                <a:cs typeface="Montserrat"/>
              </a:rPr>
              <a:t> </a:t>
            </a:r>
            <a:r>
              <a:rPr sz="700" dirty="0">
                <a:solidFill>
                  <a:srgbClr val="221F1F"/>
                </a:solidFill>
                <a:latin typeface="Montserrat"/>
                <a:cs typeface="Montserrat"/>
              </a:rPr>
              <a:t>cu</a:t>
            </a:r>
            <a:r>
              <a:rPr sz="700" dirty="0">
                <a:latin typeface="Montserrat"/>
                <a:cs typeface="Montserrat"/>
              </a:rPr>
              <a:t>ando</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combustible</a:t>
            </a:r>
            <a:r>
              <a:rPr sz="700" spc="5" dirty="0">
                <a:latin typeface="Montserrat"/>
                <a:cs typeface="Montserrat"/>
              </a:rPr>
              <a:t> </a:t>
            </a:r>
            <a:r>
              <a:rPr sz="700" dirty="0">
                <a:latin typeface="Montserrat"/>
                <a:cs typeface="Montserrat"/>
              </a:rPr>
              <a:t>alcanza el</a:t>
            </a:r>
            <a:r>
              <a:rPr sz="700" spc="5"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mínimo</a:t>
            </a:r>
            <a:r>
              <a:rPr sz="700" spc="114" dirty="0">
                <a:latin typeface="Montserrat"/>
                <a:cs typeface="Montserrat"/>
              </a:rPr>
              <a:t> </a:t>
            </a:r>
            <a:r>
              <a:rPr sz="700" dirty="0">
                <a:latin typeface="Montserrat"/>
                <a:cs typeface="Montserrat"/>
              </a:rPr>
              <a:t>seguro</a:t>
            </a:r>
            <a:r>
              <a:rPr sz="700" spc="12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el</a:t>
            </a:r>
            <a:r>
              <a:rPr sz="700" spc="130" dirty="0">
                <a:latin typeface="Montserrat"/>
                <a:cs typeface="Montserrat"/>
              </a:rPr>
              <a:t> </a:t>
            </a:r>
            <a:r>
              <a:rPr sz="700" dirty="0">
                <a:latin typeface="Montserrat"/>
                <a:cs typeface="Montserrat"/>
              </a:rPr>
              <a:t>en</a:t>
            </a:r>
            <a:r>
              <a:rPr sz="700" spc="125" dirty="0">
                <a:latin typeface="Montserrat"/>
                <a:cs typeface="Montserrat"/>
              </a:rPr>
              <a:t> </a:t>
            </a:r>
            <a:r>
              <a:rPr sz="700" dirty="0">
                <a:latin typeface="Montserrat"/>
                <a:cs typeface="Montserrat"/>
              </a:rPr>
              <a:t>tablero</a:t>
            </a:r>
            <a:r>
              <a:rPr sz="700" spc="140" dirty="0">
                <a:latin typeface="Montserrat"/>
                <a:cs typeface="Montserrat"/>
              </a:rPr>
              <a:t> </a:t>
            </a:r>
            <a:r>
              <a:rPr sz="700" dirty="0">
                <a:latin typeface="Montserrat"/>
                <a:cs typeface="Montserrat"/>
              </a:rPr>
              <a:t>de</a:t>
            </a:r>
            <a:r>
              <a:rPr sz="700" spc="120" dirty="0">
                <a:latin typeface="Montserrat"/>
                <a:cs typeface="Montserrat"/>
              </a:rPr>
              <a:t> </a:t>
            </a:r>
            <a:r>
              <a:rPr sz="700" spc="-10" dirty="0">
                <a:latin typeface="Montserrat"/>
                <a:cs typeface="Montserrat"/>
              </a:rPr>
              <a:t>instrumentos</a:t>
            </a:r>
            <a:r>
              <a:rPr sz="700" spc="500" dirty="0">
                <a:latin typeface="Montserrat"/>
                <a:cs typeface="Montserrat"/>
              </a:rPr>
              <a:t> </a:t>
            </a:r>
            <a:r>
              <a:rPr sz="700" dirty="0">
                <a:latin typeface="Montserrat"/>
                <a:cs typeface="Montserrat"/>
              </a:rPr>
              <a:t>aparecerá</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mensaje</a:t>
            </a:r>
            <a:r>
              <a:rPr sz="700" spc="-15" dirty="0">
                <a:latin typeface="Montserrat"/>
                <a:cs typeface="Montserrat"/>
              </a:rPr>
              <a:t> </a:t>
            </a:r>
            <a:r>
              <a:rPr sz="700" dirty="0">
                <a:latin typeface="Montserrat"/>
                <a:cs typeface="Montserrat"/>
              </a:rPr>
              <a:t>“FUEL</a:t>
            </a:r>
            <a:r>
              <a:rPr sz="700" spc="-45" dirty="0">
                <a:latin typeface="Montserrat"/>
                <a:cs typeface="Montserrat"/>
              </a:rPr>
              <a:t> </a:t>
            </a:r>
            <a:r>
              <a:rPr sz="700" spc="-10" dirty="0">
                <a:latin typeface="Montserrat"/>
                <a:cs typeface="Montserrat"/>
              </a:rPr>
              <a:t>EMPTY”.</a:t>
            </a:r>
            <a:endParaRPr sz="700" dirty="0">
              <a:latin typeface="Montserrat"/>
              <a:cs typeface="Montserrat"/>
            </a:endParaRPr>
          </a:p>
          <a:p>
            <a:pPr marL="132715" indent="-120650">
              <a:lnSpc>
                <a:spcPct val="100000"/>
              </a:lnSpc>
              <a:spcBef>
                <a:spcPts val="500"/>
              </a:spcBef>
              <a:buAutoNum type="arabicPeriod" startAt="6"/>
              <a:tabLst>
                <a:tab pos="133350" algn="l"/>
              </a:tabLst>
            </a:pPr>
            <a:r>
              <a:rPr sz="800" b="1" dirty="0">
                <a:latin typeface="Montserrat"/>
                <a:cs typeface="Montserrat"/>
              </a:rPr>
              <a:t>INDICADOR</a:t>
            </a:r>
            <a:r>
              <a:rPr sz="800" b="1" spc="-30" dirty="0">
                <a:latin typeface="Montserrat"/>
                <a:cs typeface="Montserrat"/>
              </a:rPr>
              <a:t> </a:t>
            </a:r>
            <a:r>
              <a:rPr sz="800" b="1" dirty="0">
                <a:latin typeface="Montserrat"/>
                <a:cs typeface="Montserrat"/>
              </a:rPr>
              <a:t>DE</a:t>
            </a:r>
            <a:r>
              <a:rPr sz="800" b="1" spc="-10" dirty="0">
                <a:latin typeface="Montserrat"/>
                <a:cs typeface="Montserrat"/>
              </a:rPr>
              <a:t> NOTIFICACIONES</a:t>
            </a:r>
            <a:endParaRPr sz="800" dirty="0">
              <a:latin typeface="Montserrat"/>
              <a:cs typeface="Montserrat"/>
            </a:endParaRPr>
          </a:p>
          <a:p>
            <a:pPr marL="12700" marR="10795" algn="just">
              <a:lnSpc>
                <a:spcPct val="100000"/>
              </a:lnSpc>
              <a:spcBef>
                <a:spcPts val="495"/>
              </a:spcBef>
            </a:pPr>
            <a:r>
              <a:rPr sz="700" dirty="0">
                <a:latin typeface="Montserrat"/>
                <a:cs typeface="Montserrat"/>
              </a:rPr>
              <a:t>Se</a:t>
            </a:r>
            <a:r>
              <a:rPr sz="700" spc="275" dirty="0">
                <a:latin typeface="Montserrat"/>
                <a:cs typeface="Montserrat"/>
              </a:rPr>
              <a:t> </a:t>
            </a:r>
            <a:r>
              <a:rPr sz="700" dirty="0">
                <a:latin typeface="Montserrat"/>
                <a:cs typeface="Montserrat"/>
              </a:rPr>
              <a:t>ilumina</a:t>
            </a:r>
            <a:r>
              <a:rPr sz="700" spc="285" dirty="0">
                <a:latin typeface="Montserrat"/>
                <a:cs typeface="Montserrat"/>
              </a:rPr>
              <a:t> </a:t>
            </a:r>
            <a:r>
              <a:rPr sz="700" dirty="0">
                <a:latin typeface="Montserrat"/>
                <a:cs typeface="Montserrat"/>
              </a:rPr>
              <a:t>cuando</a:t>
            </a:r>
            <a:r>
              <a:rPr sz="700" spc="275" dirty="0">
                <a:latin typeface="Montserrat"/>
                <a:cs typeface="Montserrat"/>
              </a:rPr>
              <a:t> </a:t>
            </a:r>
            <a:r>
              <a:rPr sz="700" dirty="0">
                <a:latin typeface="Montserrat"/>
                <a:cs typeface="Montserrat"/>
              </a:rPr>
              <a:t>recibe</a:t>
            </a:r>
            <a:r>
              <a:rPr sz="700" spc="290" dirty="0">
                <a:latin typeface="Montserrat"/>
                <a:cs typeface="Montserrat"/>
              </a:rPr>
              <a:t> </a:t>
            </a:r>
            <a:r>
              <a:rPr sz="700" dirty="0">
                <a:latin typeface="Montserrat"/>
                <a:cs typeface="Montserrat"/>
              </a:rPr>
              <a:t>un</a:t>
            </a:r>
            <a:r>
              <a:rPr sz="700" spc="300" dirty="0">
                <a:latin typeface="Montserrat"/>
                <a:cs typeface="Montserrat"/>
              </a:rPr>
              <a:t> </a:t>
            </a:r>
            <a:r>
              <a:rPr sz="700" dirty="0">
                <a:latin typeface="Montserrat"/>
                <a:cs typeface="Montserrat"/>
              </a:rPr>
              <a:t>mensaje</a:t>
            </a:r>
            <a:r>
              <a:rPr sz="700" spc="290" dirty="0">
                <a:latin typeface="Montserrat"/>
                <a:cs typeface="Montserrat"/>
              </a:rPr>
              <a:t> </a:t>
            </a:r>
            <a:r>
              <a:rPr sz="700" dirty="0">
                <a:latin typeface="Montserrat"/>
                <a:cs typeface="Montserrat"/>
              </a:rPr>
              <a:t>o</a:t>
            </a:r>
            <a:r>
              <a:rPr sz="700" spc="29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llamada,</a:t>
            </a:r>
            <a:r>
              <a:rPr sz="700" spc="310" dirty="0">
                <a:latin typeface="Montserrat"/>
                <a:cs typeface="Montserrat"/>
              </a:rPr>
              <a:t> </a:t>
            </a:r>
            <a:r>
              <a:rPr sz="700" dirty="0">
                <a:latin typeface="Montserrat"/>
                <a:cs typeface="Montserrat"/>
              </a:rPr>
              <a:t>si</a:t>
            </a:r>
            <a:r>
              <a:rPr sz="700" spc="320" dirty="0">
                <a:latin typeface="Montserrat"/>
                <a:cs typeface="Montserrat"/>
              </a:rPr>
              <a:t> </a:t>
            </a:r>
            <a:r>
              <a:rPr sz="700" dirty="0">
                <a:latin typeface="Montserrat"/>
                <a:cs typeface="Montserrat"/>
              </a:rPr>
              <a:t>el</a:t>
            </a:r>
            <a:r>
              <a:rPr sz="700" spc="310" dirty="0">
                <a:latin typeface="Montserrat"/>
                <a:cs typeface="Montserrat"/>
              </a:rPr>
              <a:t> </a:t>
            </a:r>
            <a:r>
              <a:rPr sz="700" i="1" dirty="0">
                <a:latin typeface="Montserrat"/>
                <a:cs typeface="Montserrat"/>
              </a:rPr>
              <a:t>Smartphone</a:t>
            </a:r>
            <a:r>
              <a:rPr sz="700" i="1" spc="320" dirty="0">
                <a:latin typeface="Montserrat"/>
                <a:cs typeface="Montserrat"/>
              </a:rPr>
              <a:t> </a:t>
            </a:r>
            <a:r>
              <a:rPr sz="700" dirty="0">
                <a:latin typeface="Montserrat"/>
                <a:cs typeface="Montserrat"/>
              </a:rPr>
              <a:t>está</a:t>
            </a:r>
            <a:r>
              <a:rPr sz="700" spc="315" dirty="0">
                <a:latin typeface="Montserrat"/>
                <a:cs typeface="Montserrat"/>
              </a:rPr>
              <a:t> </a:t>
            </a:r>
            <a:r>
              <a:rPr sz="700" dirty="0">
                <a:latin typeface="Montserrat"/>
                <a:cs typeface="Montserrat"/>
              </a:rPr>
              <a:t>conectado</a:t>
            </a:r>
            <a:r>
              <a:rPr sz="700" spc="315"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tablero</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instrumentos.</a:t>
            </a:r>
            <a:endParaRPr sz="700" dirty="0">
              <a:latin typeface="Montserrat"/>
              <a:cs typeface="Montserrat"/>
            </a:endParaRPr>
          </a:p>
        </p:txBody>
      </p:sp>
      <p:pic>
        <p:nvPicPr>
          <p:cNvPr id="5" name="object 5"/>
          <p:cNvPicPr/>
          <p:nvPr/>
        </p:nvPicPr>
        <p:blipFill>
          <a:blip r:embed="rId2" cstate="print"/>
          <a:stretch>
            <a:fillRect/>
          </a:stretch>
        </p:blipFill>
        <p:spPr>
          <a:xfrm>
            <a:off x="2296286" y="1668652"/>
            <a:ext cx="108457" cy="103378"/>
          </a:xfrm>
          <a:prstGeom prst="rect">
            <a:avLst/>
          </a:prstGeom>
        </p:spPr>
      </p:pic>
      <p:sp>
        <p:nvSpPr>
          <p:cNvPr id="6" name="object 6"/>
          <p:cNvSpPr txBox="1"/>
          <p:nvPr/>
        </p:nvSpPr>
        <p:spPr>
          <a:xfrm>
            <a:off x="2313558" y="1652142"/>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grpSp>
        <p:nvGrpSpPr>
          <p:cNvPr id="7" name="object 7"/>
          <p:cNvGrpSpPr/>
          <p:nvPr/>
        </p:nvGrpSpPr>
        <p:grpSpPr>
          <a:xfrm>
            <a:off x="450405" y="1061974"/>
            <a:ext cx="1853564" cy="1405890"/>
            <a:chOff x="450405" y="1061974"/>
            <a:chExt cx="1853564" cy="1405890"/>
          </a:xfrm>
        </p:grpSpPr>
        <p:pic>
          <p:nvPicPr>
            <p:cNvPr id="8" name="object 8"/>
            <p:cNvPicPr/>
            <p:nvPr/>
          </p:nvPicPr>
          <p:blipFill>
            <a:blip r:embed="rId3" cstate="print"/>
            <a:stretch>
              <a:fillRect/>
            </a:stretch>
          </p:blipFill>
          <p:spPr>
            <a:xfrm>
              <a:off x="450405" y="1156042"/>
              <a:ext cx="1846072" cy="1128687"/>
            </a:xfrm>
            <a:prstGeom prst="rect">
              <a:avLst/>
            </a:prstGeom>
          </p:spPr>
        </p:pic>
        <p:sp>
          <p:nvSpPr>
            <p:cNvPr id="9" name="object 9"/>
            <p:cNvSpPr/>
            <p:nvPr/>
          </p:nvSpPr>
          <p:spPr>
            <a:xfrm>
              <a:off x="2014093" y="1618488"/>
              <a:ext cx="282575" cy="106680"/>
            </a:xfrm>
            <a:custGeom>
              <a:avLst/>
              <a:gdLst/>
              <a:ahLst/>
              <a:cxnLst/>
              <a:rect l="l" t="t" r="r" b="b"/>
              <a:pathLst>
                <a:path w="282575" h="106680">
                  <a:moveTo>
                    <a:pt x="282194" y="106552"/>
                  </a:moveTo>
                  <a:lnTo>
                    <a:pt x="160781" y="106552"/>
                  </a:lnTo>
                  <a:lnTo>
                    <a:pt x="0" y="0"/>
                  </a:lnTo>
                </a:path>
              </a:pathLst>
            </a:custGeom>
            <a:ln w="15237">
              <a:solidFill>
                <a:srgbClr val="FFFFFF"/>
              </a:solidFill>
            </a:ln>
          </p:spPr>
          <p:txBody>
            <a:bodyPr wrap="square" lIns="0" tIns="0" rIns="0" bIns="0" rtlCol="0"/>
            <a:lstStyle/>
            <a:p>
              <a:endParaRPr/>
            </a:p>
          </p:txBody>
        </p:sp>
        <p:sp>
          <p:nvSpPr>
            <p:cNvPr id="10" name="object 10"/>
            <p:cNvSpPr/>
            <p:nvPr/>
          </p:nvSpPr>
          <p:spPr>
            <a:xfrm>
              <a:off x="2014346" y="1618361"/>
              <a:ext cx="282575" cy="106680"/>
            </a:xfrm>
            <a:custGeom>
              <a:avLst/>
              <a:gdLst/>
              <a:ahLst/>
              <a:cxnLst/>
              <a:rect l="l" t="t" r="r" b="b"/>
              <a:pathLst>
                <a:path w="282575" h="106680">
                  <a:moveTo>
                    <a:pt x="282066" y="106679"/>
                  </a:moveTo>
                  <a:lnTo>
                    <a:pt x="160654" y="106679"/>
                  </a:lnTo>
                  <a:lnTo>
                    <a:pt x="0" y="0"/>
                  </a:lnTo>
                </a:path>
              </a:pathLst>
            </a:custGeom>
            <a:ln w="7621">
              <a:solidFill>
                <a:srgbClr val="221F1F"/>
              </a:solidFill>
            </a:ln>
          </p:spPr>
          <p:txBody>
            <a:bodyPr wrap="square" lIns="0" tIns="0" rIns="0" bIns="0" rtlCol="0"/>
            <a:lstStyle/>
            <a:p>
              <a:endParaRPr/>
            </a:p>
          </p:txBody>
        </p:sp>
        <p:sp>
          <p:nvSpPr>
            <p:cNvPr id="11" name="object 11"/>
            <p:cNvSpPr/>
            <p:nvPr/>
          </p:nvSpPr>
          <p:spPr>
            <a:xfrm>
              <a:off x="2002409" y="1603375"/>
              <a:ext cx="18415" cy="19050"/>
            </a:xfrm>
            <a:custGeom>
              <a:avLst/>
              <a:gdLst/>
              <a:ahLst/>
              <a:cxnLst/>
              <a:rect l="l" t="t" r="r" b="b"/>
              <a:pathLst>
                <a:path w="18414" h="19050">
                  <a:moveTo>
                    <a:pt x="13843" y="0"/>
                  </a:moveTo>
                  <a:lnTo>
                    <a:pt x="4064" y="0"/>
                  </a:lnTo>
                  <a:lnTo>
                    <a:pt x="0" y="4190"/>
                  </a:lnTo>
                  <a:lnTo>
                    <a:pt x="0" y="14477"/>
                  </a:lnTo>
                  <a:lnTo>
                    <a:pt x="4064" y="18668"/>
                  </a:lnTo>
                  <a:lnTo>
                    <a:pt x="13843" y="18668"/>
                  </a:lnTo>
                  <a:lnTo>
                    <a:pt x="17907" y="14477"/>
                  </a:lnTo>
                  <a:lnTo>
                    <a:pt x="17907" y="4190"/>
                  </a:lnTo>
                  <a:lnTo>
                    <a:pt x="13843" y="0"/>
                  </a:lnTo>
                  <a:close/>
                </a:path>
              </a:pathLst>
            </a:custGeom>
            <a:solidFill>
              <a:srgbClr val="221F1F"/>
            </a:solidFill>
          </p:spPr>
          <p:txBody>
            <a:bodyPr wrap="square" lIns="0" tIns="0" rIns="0" bIns="0" rtlCol="0"/>
            <a:lstStyle/>
            <a:p>
              <a:endParaRPr/>
            </a:p>
          </p:txBody>
        </p:sp>
        <p:sp>
          <p:nvSpPr>
            <p:cNvPr id="12" name="object 12"/>
            <p:cNvSpPr/>
            <p:nvPr/>
          </p:nvSpPr>
          <p:spPr>
            <a:xfrm>
              <a:off x="2002409" y="1603375"/>
              <a:ext cx="18415" cy="19050"/>
            </a:xfrm>
            <a:custGeom>
              <a:avLst/>
              <a:gdLst/>
              <a:ahLst/>
              <a:cxnLst/>
              <a:rect l="l" t="t" r="r" b="b"/>
              <a:pathLst>
                <a:path w="18414" h="19050">
                  <a:moveTo>
                    <a:pt x="17907" y="9397"/>
                  </a:moveTo>
                  <a:lnTo>
                    <a:pt x="17907" y="4190"/>
                  </a:lnTo>
                  <a:lnTo>
                    <a:pt x="13843" y="0"/>
                  </a:lnTo>
                  <a:lnTo>
                    <a:pt x="9017" y="0"/>
                  </a:lnTo>
                  <a:lnTo>
                    <a:pt x="4064" y="0"/>
                  </a:lnTo>
                  <a:lnTo>
                    <a:pt x="0" y="4190"/>
                  </a:lnTo>
                  <a:lnTo>
                    <a:pt x="0" y="9397"/>
                  </a:lnTo>
                  <a:lnTo>
                    <a:pt x="0" y="14477"/>
                  </a:lnTo>
                  <a:lnTo>
                    <a:pt x="4064" y="18668"/>
                  </a:lnTo>
                  <a:lnTo>
                    <a:pt x="9017" y="18668"/>
                  </a:lnTo>
                  <a:lnTo>
                    <a:pt x="13843" y="18668"/>
                  </a:lnTo>
                  <a:lnTo>
                    <a:pt x="17907" y="14477"/>
                  </a:lnTo>
                  <a:lnTo>
                    <a:pt x="17907" y="9397"/>
                  </a:lnTo>
                  <a:close/>
                </a:path>
              </a:pathLst>
            </a:custGeom>
            <a:ln w="9525">
              <a:solidFill>
                <a:srgbClr val="FFFFFF"/>
              </a:solidFill>
            </a:ln>
          </p:spPr>
          <p:txBody>
            <a:bodyPr wrap="square" lIns="0" tIns="0" rIns="0" bIns="0" rtlCol="0"/>
            <a:lstStyle/>
            <a:p>
              <a:endParaRPr/>
            </a:p>
          </p:txBody>
        </p:sp>
        <p:sp>
          <p:nvSpPr>
            <p:cNvPr id="13" name="object 13"/>
            <p:cNvSpPr/>
            <p:nvPr/>
          </p:nvSpPr>
          <p:spPr>
            <a:xfrm>
              <a:off x="2005203" y="1826768"/>
              <a:ext cx="0" cy="587375"/>
            </a:xfrm>
            <a:custGeom>
              <a:avLst/>
              <a:gdLst/>
              <a:ahLst/>
              <a:cxnLst/>
              <a:rect l="l" t="t" r="r" b="b"/>
              <a:pathLst>
                <a:path h="587375">
                  <a:moveTo>
                    <a:pt x="0" y="0"/>
                  </a:moveTo>
                  <a:lnTo>
                    <a:pt x="0" y="587247"/>
                  </a:lnTo>
                </a:path>
              </a:pathLst>
            </a:custGeom>
            <a:ln w="15237">
              <a:solidFill>
                <a:srgbClr val="FFFFFF"/>
              </a:solidFill>
            </a:ln>
          </p:spPr>
          <p:txBody>
            <a:bodyPr wrap="square" lIns="0" tIns="0" rIns="0" bIns="0" rtlCol="0"/>
            <a:lstStyle/>
            <a:p>
              <a:endParaRPr/>
            </a:p>
          </p:txBody>
        </p:sp>
        <p:sp>
          <p:nvSpPr>
            <p:cNvPr id="14" name="object 14"/>
            <p:cNvSpPr/>
            <p:nvPr/>
          </p:nvSpPr>
          <p:spPr>
            <a:xfrm>
              <a:off x="2005203" y="1826768"/>
              <a:ext cx="0" cy="587375"/>
            </a:xfrm>
            <a:custGeom>
              <a:avLst/>
              <a:gdLst/>
              <a:ahLst/>
              <a:cxnLst/>
              <a:rect l="l" t="t" r="r" b="b"/>
              <a:pathLst>
                <a:path h="587375">
                  <a:moveTo>
                    <a:pt x="0" y="0"/>
                  </a:moveTo>
                  <a:lnTo>
                    <a:pt x="0" y="587247"/>
                  </a:lnTo>
                </a:path>
              </a:pathLst>
            </a:custGeom>
            <a:ln w="7621">
              <a:solidFill>
                <a:srgbClr val="221F1F"/>
              </a:solidFill>
            </a:ln>
          </p:spPr>
          <p:txBody>
            <a:bodyPr wrap="square" lIns="0" tIns="0" rIns="0" bIns="0" rtlCol="0"/>
            <a:lstStyle/>
            <a:p>
              <a:endParaRPr/>
            </a:p>
          </p:txBody>
        </p:sp>
        <p:sp>
          <p:nvSpPr>
            <p:cNvPr id="15" name="object 15"/>
            <p:cNvSpPr/>
            <p:nvPr/>
          </p:nvSpPr>
          <p:spPr>
            <a:xfrm>
              <a:off x="1995423" y="1818767"/>
              <a:ext cx="19050" cy="17780"/>
            </a:xfrm>
            <a:custGeom>
              <a:avLst/>
              <a:gdLst/>
              <a:ahLst/>
              <a:cxnLst/>
              <a:rect l="l" t="t" r="r" b="b"/>
              <a:pathLst>
                <a:path w="19050" h="17780">
                  <a:moveTo>
                    <a:pt x="14477" y="0"/>
                  </a:moveTo>
                  <a:lnTo>
                    <a:pt x="4190" y="0"/>
                  </a:lnTo>
                  <a:lnTo>
                    <a:pt x="0" y="3936"/>
                  </a:lnTo>
                  <a:lnTo>
                    <a:pt x="0" y="13842"/>
                  </a:lnTo>
                  <a:lnTo>
                    <a:pt x="4190" y="17779"/>
                  </a:lnTo>
                  <a:lnTo>
                    <a:pt x="14477" y="17779"/>
                  </a:lnTo>
                  <a:lnTo>
                    <a:pt x="18668" y="13842"/>
                  </a:lnTo>
                  <a:lnTo>
                    <a:pt x="18668" y="3936"/>
                  </a:lnTo>
                  <a:lnTo>
                    <a:pt x="14477" y="0"/>
                  </a:lnTo>
                  <a:close/>
                </a:path>
              </a:pathLst>
            </a:custGeom>
            <a:solidFill>
              <a:srgbClr val="FFFFFF"/>
            </a:solidFill>
          </p:spPr>
          <p:txBody>
            <a:bodyPr wrap="square" lIns="0" tIns="0" rIns="0" bIns="0" rtlCol="0"/>
            <a:lstStyle/>
            <a:p>
              <a:endParaRPr/>
            </a:p>
          </p:txBody>
        </p:sp>
        <p:sp>
          <p:nvSpPr>
            <p:cNvPr id="16" name="object 16"/>
            <p:cNvSpPr/>
            <p:nvPr/>
          </p:nvSpPr>
          <p:spPr>
            <a:xfrm>
              <a:off x="1995423" y="1818767"/>
              <a:ext cx="19050" cy="17780"/>
            </a:xfrm>
            <a:custGeom>
              <a:avLst/>
              <a:gdLst/>
              <a:ahLst/>
              <a:cxnLst/>
              <a:rect l="l" t="t" r="r" b="b"/>
              <a:pathLst>
                <a:path w="19050" h="17780">
                  <a:moveTo>
                    <a:pt x="9398" y="17779"/>
                  </a:moveTo>
                  <a:lnTo>
                    <a:pt x="14477" y="17779"/>
                  </a:lnTo>
                  <a:lnTo>
                    <a:pt x="18668" y="13842"/>
                  </a:lnTo>
                  <a:lnTo>
                    <a:pt x="18668" y="8889"/>
                  </a:lnTo>
                  <a:lnTo>
                    <a:pt x="18668" y="3936"/>
                  </a:lnTo>
                  <a:lnTo>
                    <a:pt x="14477" y="0"/>
                  </a:lnTo>
                  <a:lnTo>
                    <a:pt x="9398" y="0"/>
                  </a:lnTo>
                  <a:lnTo>
                    <a:pt x="4190" y="0"/>
                  </a:lnTo>
                  <a:lnTo>
                    <a:pt x="0" y="3936"/>
                  </a:lnTo>
                  <a:lnTo>
                    <a:pt x="0" y="8889"/>
                  </a:lnTo>
                  <a:lnTo>
                    <a:pt x="0" y="13842"/>
                  </a:lnTo>
                  <a:lnTo>
                    <a:pt x="4190" y="17779"/>
                  </a:lnTo>
                  <a:lnTo>
                    <a:pt x="9398" y="17779"/>
                  </a:lnTo>
                  <a:close/>
                </a:path>
              </a:pathLst>
            </a:custGeom>
            <a:ln w="9525">
              <a:solidFill>
                <a:srgbClr val="221F1F"/>
              </a:solidFill>
            </a:ln>
          </p:spPr>
          <p:txBody>
            <a:bodyPr wrap="square" lIns="0" tIns="0" rIns="0" bIns="0" rtlCol="0"/>
            <a:lstStyle/>
            <a:p>
              <a:endParaRPr/>
            </a:p>
          </p:txBody>
        </p:sp>
        <p:pic>
          <p:nvPicPr>
            <p:cNvPr id="17" name="object 17"/>
            <p:cNvPicPr/>
            <p:nvPr/>
          </p:nvPicPr>
          <p:blipFill>
            <a:blip r:embed="rId4" cstate="print"/>
            <a:stretch>
              <a:fillRect/>
            </a:stretch>
          </p:blipFill>
          <p:spPr>
            <a:xfrm>
              <a:off x="1952180" y="2360866"/>
              <a:ext cx="111632" cy="106553"/>
            </a:xfrm>
            <a:prstGeom prst="rect">
              <a:avLst/>
            </a:prstGeom>
          </p:spPr>
        </p:pic>
        <p:sp>
          <p:nvSpPr>
            <p:cNvPr id="18" name="object 18"/>
            <p:cNvSpPr/>
            <p:nvPr/>
          </p:nvSpPr>
          <p:spPr>
            <a:xfrm>
              <a:off x="1996567" y="1169289"/>
              <a:ext cx="0" cy="284480"/>
            </a:xfrm>
            <a:custGeom>
              <a:avLst/>
              <a:gdLst/>
              <a:ahLst/>
              <a:cxnLst/>
              <a:rect l="l" t="t" r="r" b="b"/>
              <a:pathLst>
                <a:path h="284480">
                  <a:moveTo>
                    <a:pt x="0" y="284480"/>
                  </a:moveTo>
                  <a:lnTo>
                    <a:pt x="0" y="0"/>
                  </a:lnTo>
                </a:path>
              </a:pathLst>
            </a:custGeom>
            <a:ln w="15237">
              <a:solidFill>
                <a:srgbClr val="FFFFFF"/>
              </a:solidFill>
            </a:ln>
          </p:spPr>
          <p:txBody>
            <a:bodyPr wrap="square" lIns="0" tIns="0" rIns="0" bIns="0" rtlCol="0"/>
            <a:lstStyle/>
            <a:p>
              <a:endParaRPr/>
            </a:p>
          </p:txBody>
        </p:sp>
        <p:sp>
          <p:nvSpPr>
            <p:cNvPr id="19" name="object 19"/>
            <p:cNvSpPr/>
            <p:nvPr/>
          </p:nvSpPr>
          <p:spPr>
            <a:xfrm>
              <a:off x="1996567" y="1169289"/>
              <a:ext cx="0" cy="284480"/>
            </a:xfrm>
            <a:custGeom>
              <a:avLst/>
              <a:gdLst/>
              <a:ahLst/>
              <a:cxnLst/>
              <a:rect l="l" t="t" r="r" b="b"/>
              <a:pathLst>
                <a:path h="284480">
                  <a:moveTo>
                    <a:pt x="0" y="284480"/>
                  </a:moveTo>
                  <a:lnTo>
                    <a:pt x="0" y="0"/>
                  </a:lnTo>
                </a:path>
              </a:pathLst>
            </a:custGeom>
            <a:ln w="7621">
              <a:solidFill>
                <a:srgbClr val="221F1F"/>
              </a:solidFill>
            </a:ln>
          </p:spPr>
          <p:txBody>
            <a:bodyPr wrap="square" lIns="0" tIns="0" rIns="0" bIns="0" rtlCol="0"/>
            <a:lstStyle/>
            <a:p>
              <a:endParaRPr/>
            </a:p>
          </p:txBody>
        </p:sp>
        <p:sp>
          <p:nvSpPr>
            <p:cNvPr id="20" name="object 20"/>
            <p:cNvSpPr/>
            <p:nvPr/>
          </p:nvSpPr>
          <p:spPr>
            <a:xfrm>
              <a:off x="1987168" y="1448435"/>
              <a:ext cx="17780" cy="19050"/>
            </a:xfrm>
            <a:custGeom>
              <a:avLst/>
              <a:gdLst/>
              <a:ahLst/>
              <a:cxnLst/>
              <a:rect l="l" t="t" r="r" b="b"/>
              <a:pathLst>
                <a:path w="17780" h="19050">
                  <a:moveTo>
                    <a:pt x="13843" y="0"/>
                  </a:moveTo>
                  <a:lnTo>
                    <a:pt x="3937" y="0"/>
                  </a:lnTo>
                  <a:lnTo>
                    <a:pt x="0" y="4191"/>
                  </a:lnTo>
                  <a:lnTo>
                    <a:pt x="0" y="14605"/>
                  </a:lnTo>
                  <a:lnTo>
                    <a:pt x="3937" y="18796"/>
                  </a:lnTo>
                  <a:lnTo>
                    <a:pt x="13843" y="18796"/>
                  </a:lnTo>
                  <a:lnTo>
                    <a:pt x="17780" y="14605"/>
                  </a:lnTo>
                  <a:lnTo>
                    <a:pt x="17780" y="4191"/>
                  </a:lnTo>
                  <a:lnTo>
                    <a:pt x="13843" y="0"/>
                  </a:lnTo>
                  <a:close/>
                </a:path>
              </a:pathLst>
            </a:custGeom>
            <a:solidFill>
              <a:srgbClr val="FFFFFF"/>
            </a:solidFill>
          </p:spPr>
          <p:txBody>
            <a:bodyPr wrap="square" lIns="0" tIns="0" rIns="0" bIns="0" rtlCol="0"/>
            <a:lstStyle/>
            <a:p>
              <a:endParaRPr/>
            </a:p>
          </p:txBody>
        </p:sp>
        <p:sp>
          <p:nvSpPr>
            <p:cNvPr id="21" name="object 21"/>
            <p:cNvSpPr/>
            <p:nvPr/>
          </p:nvSpPr>
          <p:spPr>
            <a:xfrm>
              <a:off x="1987168" y="1448435"/>
              <a:ext cx="17780" cy="19050"/>
            </a:xfrm>
            <a:custGeom>
              <a:avLst/>
              <a:gdLst/>
              <a:ahLst/>
              <a:cxnLst/>
              <a:rect l="l" t="t" r="r" b="b"/>
              <a:pathLst>
                <a:path w="17780" h="19050">
                  <a:moveTo>
                    <a:pt x="17780" y="9398"/>
                  </a:moveTo>
                  <a:lnTo>
                    <a:pt x="17780" y="4191"/>
                  </a:lnTo>
                  <a:lnTo>
                    <a:pt x="13843" y="0"/>
                  </a:lnTo>
                  <a:lnTo>
                    <a:pt x="8889" y="0"/>
                  </a:lnTo>
                  <a:lnTo>
                    <a:pt x="3937" y="0"/>
                  </a:lnTo>
                  <a:lnTo>
                    <a:pt x="0" y="4191"/>
                  </a:lnTo>
                  <a:lnTo>
                    <a:pt x="0" y="9398"/>
                  </a:lnTo>
                  <a:lnTo>
                    <a:pt x="0" y="14605"/>
                  </a:lnTo>
                  <a:lnTo>
                    <a:pt x="3937" y="18796"/>
                  </a:lnTo>
                  <a:lnTo>
                    <a:pt x="8889" y="18796"/>
                  </a:lnTo>
                  <a:lnTo>
                    <a:pt x="13843" y="18796"/>
                  </a:lnTo>
                  <a:lnTo>
                    <a:pt x="17780" y="14605"/>
                  </a:lnTo>
                  <a:lnTo>
                    <a:pt x="17780" y="9398"/>
                  </a:lnTo>
                  <a:close/>
                </a:path>
              </a:pathLst>
            </a:custGeom>
            <a:ln w="9525">
              <a:solidFill>
                <a:srgbClr val="221F1F"/>
              </a:solidFill>
            </a:ln>
          </p:spPr>
          <p:txBody>
            <a:bodyPr wrap="square" lIns="0" tIns="0" rIns="0" bIns="0" rtlCol="0"/>
            <a:lstStyle/>
            <a:p>
              <a:endParaRPr/>
            </a:p>
          </p:txBody>
        </p:sp>
        <p:pic>
          <p:nvPicPr>
            <p:cNvPr id="22" name="object 22"/>
            <p:cNvPicPr/>
            <p:nvPr/>
          </p:nvPicPr>
          <p:blipFill>
            <a:blip r:embed="rId5" cstate="print"/>
            <a:stretch>
              <a:fillRect/>
            </a:stretch>
          </p:blipFill>
          <p:spPr>
            <a:xfrm>
              <a:off x="1942274" y="1064069"/>
              <a:ext cx="111632" cy="106552"/>
            </a:xfrm>
            <a:prstGeom prst="rect">
              <a:avLst/>
            </a:prstGeom>
          </p:spPr>
        </p:pic>
        <p:sp>
          <p:nvSpPr>
            <p:cNvPr id="23" name="object 23"/>
            <p:cNvSpPr/>
            <p:nvPr/>
          </p:nvSpPr>
          <p:spPr>
            <a:xfrm>
              <a:off x="750798" y="1169289"/>
              <a:ext cx="0" cy="284480"/>
            </a:xfrm>
            <a:custGeom>
              <a:avLst/>
              <a:gdLst/>
              <a:ahLst/>
              <a:cxnLst/>
              <a:rect l="l" t="t" r="r" b="b"/>
              <a:pathLst>
                <a:path h="284480">
                  <a:moveTo>
                    <a:pt x="0" y="284480"/>
                  </a:moveTo>
                  <a:lnTo>
                    <a:pt x="0" y="0"/>
                  </a:lnTo>
                </a:path>
              </a:pathLst>
            </a:custGeom>
            <a:ln w="15237">
              <a:solidFill>
                <a:srgbClr val="FFFFFF"/>
              </a:solidFill>
            </a:ln>
          </p:spPr>
          <p:txBody>
            <a:bodyPr wrap="square" lIns="0" tIns="0" rIns="0" bIns="0" rtlCol="0"/>
            <a:lstStyle/>
            <a:p>
              <a:endParaRPr/>
            </a:p>
          </p:txBody>
        </p:sp>
        <p:sp>
          <p:nvSpPr>
            <p:cNvPr id="24" name="object 24"/>
            <p:cNvSpPr/>
            <p:nvPr/>
          </p:nvSpPr>
          <p:spPr>
            <a:xfrm>
              <a:off x="750798" y="1169289"/>
              <a:ext cx="0" cy="284480"/>
            </a:xfrm>
            <a:custGeom>
              <a:avLst/>
              <a:gdLst/>
              <a:ahLst/>
              <a:cxnLst/>
              <a:rect l="l" t="t" r="r" b="b"/>
              <a:pathLst>
                <a:path h="284480">
                  <a:moveTo>
                    <a:pt x="0" y="284480"/>
                  </a:moveTo>
                  <a:lnTo>
                    <a:pt x="0" y="0"/>
                  </a:lnTo>
                </a:path>
              </a:pathLst>
            </a:custGeom>
            <a:ln w="7621">
              <a:solidFill>
                <a:srgbClr val="221F1F"/>
              </a:solidFill>
            </a:ln>
          </p:spPr>
          <p:txBody>
            <a:bodyPr wrap="square" lIns="0" tIns="0" rIns="0" bIns="0" rtlCol="0"/>
            <a:lstStyle/>
            <a:p>
              <a:endParaRPr/>
            </a:p>
          </p:txBody>
        </p:sp>
        <p:sp>
          <p:nvSpPr>
            <p:cNvPr id="25" name="object 25"/>
            <p:cNvSpPr/>
            <p:nvPr/>
          </p:nvSpPr>
          <p:spPr>
            <a:xfrm>
              <a:off x="741387" y="1448435"/>
              <a:ext cx="18415" cy="19050"/>
            </a:xfrm>
            <a:custGeom>
              <a:avLst/>
              <a:gdLst/>
              <a:ahLst/>
              <a:cxnLst/>
              <a:rect l="l" t="t" r="r" b="b"/>
              <a:pathLst>
                <a:path w="18415" h="19050">
                  <a:moveTo>
                    <a:pt x="13830" y="0"/>
                  </a:moveTo>
                  <a:lnTo>
                    <a:pt x="3987" y="0"/>
                  </a:lnTo>
                  <a:lnTo>
                    <a:pt x="0" y="4191"/>
                  </a:lnTo>
                  <a:lnTo>
                    <a:pt x="0" y="14605"/>
                  </a:lnTo>
                  <a:lnTo>
                    <a:pt x="3987" y="18796"/>
                  </a:lnTo>
                  <a:lnTo>
                    <a:pt x="13830" y="18796"/>
                  </a:lnTo>
                  <a:lnTo>
                    <a:pt x="17830" y="14605"/>
                  </a:lnTo>
                  <a:lnTo>
                    <a:pt x="17830" y="4191"/>
                  </a:lnTo>
                  <a:lnTo>
                    <a:pt x="13830" y="0"/>
                  </a:lnTo>
                  <a:close/>
                </a:path>
              </a:pathLst>
            </a:custGeom>
            <a:solidFill>
              <a:srgbClr val="FFFFFF"/>
            </a:solidFill>
          </p:spPr>
          <p:txBody>
            <a:bodyPr wrap="square" lIns="0" tIns="0" rIns="0" bIns="0" rtlCol="0"/>
            <a:lstStyle/>
            <a:p>
              <a:endParaRPr/>
            </a:p>
          </p:txBody>
        </p:sp>
        <p:sp>
          <p:nvSpPr>
            <p:cNvPr id="26" name="object 26"/>
            <p:cNvSpPr/>
            <p:nvPr/>
          </p:nvSpPr>
          <p:spPr>
            <a:xfrm>
              <a:off x="741387" y="1448435"/>
              <a:ext cx="18415" cy="19050"/>
            </a:xfrm>
            <a:custGeom>
              <a:avLst/>
              <a:gdLst/>
              <a:ahLst/>
              <a:cxnLst/>
              <a:rect l="l" t="t" r="r" b="b"/>
              <a:pathLst>
                <a:path w="18415" h="19050">
                  <a:moveTo>
                    <a:pt x="17830" y="9398"/>
                  </a:moveTo>
                  <a:lnTo>
                    <a:pt x="17830" y="4191"/>
                  </a:lnTo>
                  <a:lnTo>
                    <a:pt x="13830" y="0"/>
                  </a:lnTo>
                  <a:lnTo>
                    <a:pt x="8915" y="0"/>
                  </a:lnTo>
                  <a:lnTo>
                    <a:pt x="3987" y="0"/>
                  </a:lnTo>
                  <a:lnTo>
                    <a:pt x="0" y="4191"/>
                  </a:lnTo>
                  <a:lnTo>
                    <a:pt x="0" y="9398"/>
                  </a:lnTo>
                  <a:lnTo>
                    <a:pt x="0" y="14605"/>
                  </a:lnTo>
                  <a:lnTo>
                    <a:pt x="3987" y="18796"/>
                  </a:lnTo>
                  <a:lnTo>
                    <a:pt x="8915" y="18796"/>
                  </a:lnTo>
                  <a:lnTo>
                    <a:pt x="13830" y="18796"/>
                  </a:lnTo>
                  <a:lnTo>
                    <a:pt x="17830" y="14605"/>
                  </a:lnTo>
                  <a:lnTo>
                    <a:pt x="17830" y="9398"/>
                  </a:lnTo>
                  <a:close/>
                </a:path>
              </a:pathLst>
            </a:custGeom>
            <a:ln w="9525">
              <a:solidFill>
                <a:srgbClr val="221F1F"/>
              </a:solidFill>
            </a:ln>
          </p:spPr>
          <p:txBody>
            <a:bodyPr wrap="square" lIns="0" tIns="0" rIns="0" bIns="0" rtlCol="0"/>
            <a:lstStyle/>
            <a:p>
              <a:endParaRPr/>
            </a:p>
          </p:txBody>
        </p:sp>
        <p:pic>
          <p:nvPicPr>
            <p:cNvPr id="27" name="object 27"/>
            <p:cNvPicPr/>
            <p:nvPr/>
          </p:nvPicPr>
          <p:blipFill>
            <a:blip r:embed="rId6" cstate="print"/>
            <a:stretch>
              <a:fillRect/>
            </a:stretch>
          </p:blipFill>
          <p:spPr>
            <a:xfrm>
              <a:off x="696556" y="1064069"/>
              <a:ext cx="111556" cy="106552"/>
            </a:xfrm>
            <a:prstGeom prst="rect">
              <a:avLst/>
            </a:prstGeom>
          </p:spPr>
        </p:pic>
        <p:sp>
          <p:nvSpPr>
            <p:cNvPr id="28" name="object 28"/>
            <p:cNvSpPr/>
            <p:nvPr/>
          </p:nvSpPr>
          <p:spPr>
            <a:xfrm>
              <a:off x="631697" y="1156208"/>
              <a:ext cx="59055" cy="442595"/>
            </a:xfrm>
            <a:custGeom>
              <a:avLst/>
              <a:gdLst/>
              <a:ahLst/>
              <a:cxnLst/>
              <a:rect l="l" t="t" r="r" b="b"/>
              <a:pathLst>
                <a:path w="59054" h="442594">
                  <a:moveTo>
                    <a:pt x="0" y="0"/>
                  </a:moveTo>
                  <a:lnTo>
                    <a:pt x="0" y="190119"/>
                  </a:lnTo>
                  <a:lnTo>
                    <a:pt x="58915" y="442087"/>
                  </a:lnTo>
                </a:path>
              </a:pathLst>
            </a:custGeom>
            <a:ln w="15237">
              <a:solidFill>
                <a:srgbClr val="FFFFFF"/>
              </a:solidFill>
            </a:ln>
          </p:spPr>
          <p:txBody>
            <a:bodyPr wrap="square" lIns="0" tIns="0" rIns="0" bIns="0" rtlCol="0"/>
            <a:lstStyle/>
            <a:p>
              <a:endParaRPr/>
            </a:p>
          </p:txBody>
        </p:sp>
        <p:sp>
          <p:nvSpPr>
            <p:cNvPr id="29" name="object 29"/>
            <p:cNvSpPr/>
            <p:nvPr/>
          </p:nvSpPr>
          <p:spPr>
            <a:xfrm>
              <a:off x="631875" y="1156081"/>
              <a:ext cx="59055" cy="442595"/>
            </a:xfrm>
            <a:custGeom>
              <a:avLst/>
              <a:gdLst/>
              <a:ahLst/>
              <a:cxnLst/>
              <a:rect l="l" t="t" r="r" b="b"/>
              <a:pathLst>
                <a:path w="59054" h="442594">
                  <a:moveTo>
                    <a:pt x="0" y="0"/>
                  </a:moveTo>
                  <a:lnTo>
                    <a:pt x="0" y="190119"/>
                  </a:lnTo>
                  <a:lnTo>
                    <a:pt x="59029" y="442087"/>
                  </a:lnTo>
                </a:path>
              </a:pathLst>
            </a:custGeom>
            <a:ln w="7621">
              <a:solidFill>
                <a:srgbClr val="221F1F"/>
              </a:solidFill>
            </a:ln>
          </p:spPr>
          <p:txBody>
            <a:bodyPr wrap="square" lIns="0" tIns="0" rIns="0" bIns="0" rtlCol="0"/>
            <a:lstStyle/>
            <a:p>
              <a:endParaRPr/>
            </a:p>
          </p:txBody>
        </p:sp>
        <p:sp>
          <p:nvSpPr>
            <p:cNvPr id="30" name="object 30"/>
            <p:cNvSpPr/>
            <p:nvPr/>
          </p:nvSpPr>
          <p:spPr>
            <a:xfrm>
              <a:off x="681837" y="1579499"/>
              <a:ext cx="18415" cy="19050"/>
            </a:xfrm>
            <a:custGeom>
              <a:avLst/>
              <a:gdLst/>
              <a:ahLst/>
              <a:cxnLst/>
              <a:rect l="l" t="t" r="r" b="b"/>
              <a:pathLst>
                <a:path w="18415" h="19050">
                  <a:moveTo>
                    <a:pt x="13830" y="0"/>
                  </a:moveTo>
                  <a:lnTo>
                    <a:pt x="3987" y="0"/>
                  </a:lnTo>
                  <a:lnTo>
                    <a:pt x="0" y="4190"/>
                  </a:lnTo>
                  <a:lnTo>
                    <a:pt x="0" y="14477"/>
                  </a:lnTo>
                  <a:lnTo>
                    <a:pt x="3987" y="18668"/>
                  </a:lnTo>
                  <a:lnTo>
                    <a:pt x="13830" y="18668"/>
                  </a:lnTo>
                  <a:lnTo>
                    <a:pt x="17818" y="14477"/>
                  </a:lnTo>
                  <a:lnTo>
                    <a:pt x="17818" y="4190"/>
                  </a:lnTo>
                  <a:lnTo>
                    <a:pt x="13830" y="0"/>
                  </a:lnTo>
                  <a:close/>
                </a:path>
              </a:pathLst>
            </a:custGeom>
            <a:solidFill>
              <a:srgbClr val="FFFFFF"/>
            </a:solidFill>
          </p:spPr>
          <p:txBody>
            <a:bodyPr wrap="square" lIns="0" tIns="0" rIns="0" bIns="0" rtlCol="0"/>
            <a:lstStyle/>
            <a:p>
              <a:endParaRPr/>
            </a:p>
          </p:txBody>
        </p:sp>
        <p:sp>
          <p:nvSpPr>
            <p:cNvPr id="31" name="object 31"/>
            <p:cNvSpPr/>
            <p:nvPr/>
          </p:nvSpPr>
          <p:spPr>
            <a:xfrm>
              <a:off x="681837" y="1579499"/>
              <a:ext cx="18415" cy="19050"/>
            </a:xfrm>
            <a:custGeom>
              <a:avLst/>
              <a:gdLst/>
              <a:ahLst/>
              <a:cxnLst/>
              <a:rect l="l" t="t" r="r" b="b"/>
              <a:pathLst>
                <a:path w="18415" h="19050">
                  <a:moveTo>
                    <a:pt x="17818" y="9270"/>
                  </a:moveTo>
                  <a:lnTo>
                    <a:pt x="17818" y="4190"/>
                  </a:lnTo>
                  <a:lnTo>
                    <a:pt x="13830" y="0"/>
                  </a:lnTo>
                  <a:lnTo>
                    <a:pt x="8902" y="0"/>
                  </a:lnTo>
                  <a:lnTo>
                    <a:pt x="3987" y="0"/>
                  </a:lnTo>
                  <a:lnTo>
                    <a:pt x="0" y="4190"/>
                  </a:lnTo>
                  <a:lnTo>
                    <a:pt x="0" y="9270"/>
                  </a:lnTo>
                  <a:lnTo>
                    <a:pt x="0" y="14477"/>
                  </a:lnTo>
                  <a:lnTo>
                    <a:pt x="3987" y="18668"/>
                  </a:lnTo>
                  <a:lnTo>
                    <a:pt x="8902" y="18668"/>
                  </a:lnTo>
                  <a:lnTo>
                    <a:pt x="13830" y="18668"/>
                  </a:lnTo>
                  <a:lnTo>
                    <a:pt x="17818" y="14477"/>
                  </a:lnTo>
                  <a:lnTo>
                    <a:pt x="17818" y="9270"/>
                  </a:lnTo>
                  <a:close/>
                </a:path>
              </a:pathLst>
            </a:custGeom>
            <a:ln w="9525">
              <a:solidFill>
                <a:srgbClr val="221F1F"/>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576783" y="1061974"/>
              <a:ext cx="108381" cy="103377"/>
            </a:xfrm>
            <a:prstGeom prst="rect">
              <a:avLst/>
            </a:prstGeom>
          </p:spPr>
        </p:pic>
        <p:sp>
          <p:nvSpPr>
            <p:cNvPr id="33" name="object 33"/>
            <p:cNvSpPr/>
            <p:nvPr/>
          </p:nvSpPr>
          <p:spPr>
            <a:xfrm>
              <a:off x="509866" y="1156208"/>
              <a:ext cx="123189" cy="504825"/>
            </a:xfrm>
            <a:custGeom>
              <a:avLst/>
              <a:gdLst/>
              <a:ahLst/>
              <a:cxnLst/>
              <a:rect l="l" t="t" r="r" b="b"/>
              <a:pathLst>
                <a:path w="123190" h="504825">
                  <a:moveTo>
                    <a:pt x="0" y="0"/>
                  </a:moveTo>
                  <a:lnTo>
                    <a:pt x="0" y="217043"/>
                  </a:lnTo>
                  <a:lnTo>
                    <a:pt x="122669" y="504570"/>
                  </a:lnTo>
                </a:path>
              </a:pathLst>
            </a:custGeom>
            <a:ln w="15237">
              <a:solidFill>
                <a:srgbClr val="FFFFFF"/>
              </a:solidFill>
            </a:ln>
          </p:spPr>
          <p:txBody>
            <a:bodyPr wrap="square" lIns="0" tIns="0" rIns="0" bIns="0" rtlCol="0"/>
            <a:lstStyle/>
            <a:p>
              <a:endParaRPr/>
            </a:p>
          </p:txBody>
        </p:sp>
        <p:sp>
          <p:nvSpPr>
            <p:cNvPr id="34" name="object 34"/>
            <p:cNvSpPr/>
            <p:nvPr/>
          </p:nvSpPr>
          <p:spPr>
            <a:xfrm>
              <a:off x="509943" y="1156081"/>
              <a:ext cx="123189" cy="504825"/>
            </a:xfrm>
            <a:custGeom>
              <a:avLst/>
              <a:gdLst/>
              <a:ahLst/>
              <a:cxnLst/>
              <a:rect l="l" t="t" r="r" b="b"/>
              <a:pathLst>
                <a:path w="123190" h="504825">
                  <a:moveTo>
                    <a:pt x="0" y="0"/>
                  </a:moveTo>
                  <a:lnTo>
                    <a:pt x="0" y="217043"/>
                  </a:lnTo>
                  <a:lnTo>
                    <a:pt x="122872" y="504570"/>
                  </a:lnTo>
                </a:path>
              </a:pathLst>
            </a:custGeom>
            <a:ln w="7621">
              <a:solidFill>
                <a:srgbClr val="221F1F"/>
              </a:solidFill>
            </a:ln>
          </p:spPr>
          <p:txBody>
            <a:bodyPr wrap="square" lIns="0" tIns="0" rIns="0" bIns="0" rtlCol="0"/>
            <a:lstStyle/>
            <a:p>
              <a:endParaRPr/>
            </a:p>
          </p:txBody>
        </p:sp>
        <p:pic>
          <p:nvPicPr>
            <p:cNvPr id="35" name="object 35"/>
            <p:cNvPicPr/>
            <p:nvPr/>
          </p:nvPicPr>
          <p:blipFill>
            <a:blip r:embed="rId8" cstate="print"/>
            <a:stretch>
              <a:fillRect/>
            </a:stretch>
          </p:blipFill>
          <p:spPr>
            <a:xfrm>
              <a:off x="455637" y="1061974"/>
              <a:ext cx="108394" cy="103377"/>
            </a:xfrm>
            <a:prstGeom prst="rect">
              <a:avLst/>
            </a:prstGeom>
          </p:spPr>
        </p:pic>
      </p:grpSp>
      <p:sp>
        <p:nvSpPr>
          <p:cNvPr id="36" name="object 36"/>
          <p:cNvSpPr txBox="1"/>
          <p:nvPr/>
        </p:nvSpPr>
        <p:spPr>
          <a:xfrm>
            <a:off x="271678" y="479806"/>
            <a:ext cx="2256790" cy="7010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Este</a:t>
            </a:r>
            <a:r>
              <a:rPr sz="700" spc="145" dirty="0">
                <a:solidFill>
                  <a:srgbClr val="221F1F"/>
                </a:solidFill>
                <a:latin typeface="Montserrat"/>
                <a:cs typeface="Montserrat"/>
              </a:rPr>
              <a:t> </a:t>
            </a:r>
            <a:r>
              <a:rPr sz="700" dirty="0">
                <a:solidFill>
                  <a:srgbClr val="221F1F"/>
                </a:solidFill>
                <a:latin typeface="Montserrat"/>
                <a:cs typeface="Montserrat"/>
              </a:rPr>
              <a:t>Vehículo</a:t>
            </a:r>
            <a:r>
              <a:rPr sz="700" spc="150" dirty="0">
                <a:solidFill>
                  <a:srgbClr val="221F1F"/>
                </a:solidFill>
                <a:latin typeface="Montserrat"/>
                <a:cs typeface="Montserrat"/>
              </a:rPr>
              <a:t> </a:t>
            </a:r>
            <a:r>
              <a:rPr sz="700" dirty="0">
                <a:solidFill>
                  <a:srgbClr val="221F1F"/>
                </a:solidFill>
                <a:latin typeface="Montserrat"/>
                <a:cs typeface="Montserrat"/>
              </a:rPr>
              <a:t>está</a:t>
            </a:r>
            <a:r>
              <a:rPr sz="700" spc="170" dirty="0">
                <a:solidFill>
                  <a:srgbClr val="221F1F"/>
                </a:solidFill>
                <a:latin typeface="Montserrat"/>
                <a:cs typeface="Montserrat"/>
              </a:rPr>
              <a:t> </a:t>
            </a:r>
            <a:r>
              <a:rPr sz="700" dirty="0">
                <a:solidFill>
                  <a:srgbClr val="221F1F"/>
                </a:solidFill>
                <a:latin typeface="Montserrat"/>
                <a:cs typeface="Montserrat"/>
              </a:rPr>
              <a:t>equipado</a:t>
            </a:r>
            <a:r>
              <a:rPr sz="700" spc="155" dirty="0">
                <a:solidFill>
                  <a:srgbClr val="221F1F"/>
                </a:solidFill>
                <a:latin typeface="Montserrat"/>
                <a:cs typeface="Montserrat"/>
              </a:rPr>
              <a:t> </a:t>
            </a:r>
            <a:r>
              <a:rPr sz="700" dirty="0">
                <a:solidFill>
                  <a:srgbClr val="221F1F"/>
                </a:solidFill>
                <a:latin typeface="Montserrat"/>
                <a:cs typeface="Montserrat"/>
              </a:rPr>
              <a:t>con</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45" dirty="0">
                <a:solidFill>
                  <a:srgbClr val="221F1F"/>
                </a:solidFill>
                <a:latin typeface="Montserrat"/>
                <a:cs typeface="Montserrat"/>
              </a:rPr>
              <a:t> </a:t>
            </a:r>
            <a:r>
              <a:rPr sz="700" dirty="0">
                <a:solidFill>
                  <a:srgbClr val="221F1F"/>
                </a:solidFill>
                <a:latin typeface="Montserrat"/>
                <a:cs typeface="Montserrat"/>
              </a:rPr>
              <a:t>tablero</a:t>
            </a:r>
            <a:r>
              <a:rPr sz="700" spc="15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instrumentos</a:t>
            </a:r>
            <a:r>
              <a:rPr sz="700" spc="390" dirty="0">
                <a:solidFill>
                  <a:srgbClr val="221F1F"/>
                </a:solidFill>
                <a:latin typeface="Montserrat"/>
                <a:cs typeface="Montserrat"/>
              </a:rPr>
              <a:t> </a:t>
            </a:r>
            <a:r>
              <a:rPr sz="700" dirty="0">
                <a:solidFill>
                  <a:srgbClr val="221F1F"/>
                </a:solidFill>
                <a:latin typeface="Montserrat"/>
                <a:cs typeface="Montserrat"/>
              </a:rPr>
              <a:t>totalmente</a:t>
            </a:r>
            <a:r>
              <a:rPr sz="700" spc="405" dirty="0">
                <a:solidFill>
                  <a:srgbClr val="221F1F"/>
                </a:solidFill>
                <a:latin typeface="Montserrat"/>
                <a:cs typeface="Montserrat"/>
              </a:rPr>
              <a:t> </a:t>
            </a:r>
            <a:r>
              <a:rPr sz="700" dirty="0">
                <a:solidFill>
                  <a:srgbClr val="221F1F"/>
                </a:solidFill>
                <a:latin typeface="Montserrat"/>
                <a:cs typeface="Montserrat"/>
              </a:rPr>
              <a:t>digital</a:t>
            </a:r>
            <a:r>
              <a:rPr sz="700" spc="390" dirty="0">
                <a:solidFill>
                  <a:srgbClr val="221F1F"/>
                </a:solidFill>
                <a:latin typeface="Montserrat"/>
                <a:cs typeface="Montserrat"/>
              </a:rPr>
              <a:t> </a:t>
            </a:r>
            <a:r>
              <a:rPr sz="700" dirty="0">
                <a:solidFill>
                  <a:srgbClr val="221F1F"/>
                </a:solidFill>
                <a:latin typeface="Montserrat"/>
                <a:cs typeface="Montserrat"/>
              </a:rPr>
              <a:t>con</a:t>
            </a:r>
            <a:r>
              <a:rPr sz="700" spc="390" dirty="0">
                <a:solidFill>
                  <a:srgbClr val="221F1F"/>
                </a:solidFill>
                <a:latin typeface="Montserrat"/>
                <a:cs typeface="Montserrat"/>
              </a:rPr>
              <a:t> </a:t>
            </a:r>
            <a:r>
              <a:rPr sz="700" spc="-10" dirty="0">
                <a:solidFill>
                  <a:srgbClr val="221F1F"/>
                </a:solidFill>
                <a:latin typeface="Montserrat"/>
                <a:cs typeface="Montserrat"/>
              </a:rPr>
              <a:t>muchas</a:t>
            </a:r>
            <a:r>
              <a:rPr sz="700" spc="500" dirty="0">
                <a:solidFill>
                  <a:srgbClr val="221F1F"/>
                </a:solidFill>
                <a:latin typeface="Montserrat"/>
                <a:cs typeface="Montserrat"/>
              </a:rPr>
              <a:t> </a:t>
            </a:r>
            <a:r>
              <a:rPr sz="700" dirty="0">
                <a:solidFill>
                  <a:srgbClr val="221F1F"/>
                </a:solidFill>
                <a:latin typeface="Montserrat"/>
                <a:cs typeface="Montserrat"/>
              </a:rPr>
              <a:t>características</a:t>
            </a:r>
            <a:r>
              <a:rPr sz="700" spc="185" dirty="0">
                <a:solidFill>
                  <a:srgbClr val="221F1F"/>
                </a:solidFill>
                <a:latin typeface="Montserrat"/>
                <a:cs typeface="Montserrat"/>
              </a:rPr>
              <a:t> </a:t>
            </a:r>
            <a:r>
              <a:rPr sz="700" dirty="0">
                <a:solidFill>
                  <a:srgbClr val="221F1F"/>
                </a:solidFill>
                <a:latin typeface="Montserrat"/>
                <a:cs typeface="Montserrat"/>
              </a:rPr>
              <a:t>y</a:t>
            </a:r>
            <a:r>
              <a:rPr sz="700" spc="185" dirty="0">
                <a:solidFill>
                  <a:srgbClr val="221F1F"/>
                </a:solidFill>
                <a:latin typeface="Montserrat"/>
                <a:cs typeface="Montserrat"/>
              </a:rPr>
              <a:t> </a:t>
            </a:r>
            <a:r>
              <a:rPr sz="700" dirty="0">
                <a:solidFill>
                  <a:srgbClr val="221F1F"/>
                </a:solidFill>
                <a:latin typeface="Montserrat"/>
                <a:cs typeface="Montserrat"/>
              </a:rPr>
              <a:t>varios</a:t>
            </a:r>
            <a:r>
              <a:rPr sz="700" spc="185" dirty="0">
                <a:solidFill>
                  <a:srgbClr val="221F1F"/>
                </a:solidFill>
                <a:latin typeface="Montserrat"/>
                <a:cs typeface="Montserrat"/>
              </a:rPr>
              <a:t> </a:t>
            </a:r>
            <a:r>
              <a:rPr sz="700" dirty="0">
                <a:solidFill>
                  <a:srgbClr val="221F1F"/>
                </a:solidFill>
                <a:latin typeface="Montserrat"/>
                <a:cs typeface="Montserrat"/>
              </a:rPr>
              <a:t>modos,</a:t>
            </a:r>
            <a:r>
              <a:rPr sz="700" spc="190" dirty="0">
                <a:solidFill>
                  <a:srgbClr val="221F1F"/>
                </a:solidFill>
                <a:latin typeface="Montserrat"/>
                <a:cs typeface="Montserrat"/>
              </a:rPr>
              <a:t> </a:t>
            </a:r>
            <a:r>
              <a:rPr sz="700" dirty="0">
                <a:solidFill>
                  <a:srgbClr val="221F1F"/>
                </a:solidFill>
                <a:latin typeface="Montserrat"/>
                <a:cs typeface="Montserrat"/>
              </a:rPr>
              <a:t>aplicación</a:t>
            </a:r>
            <a:r>
              <a:rPr sz="700" spc="190" dirty="0">
                <a:solidFill>
                  <a:srgbClr val="221F1F"/>
                </a:solidFill>
                <a:latin typeface="Montserrat"/>
                <a:cs typeface="Montserrat"/>
              </a:rPr>
              <a:t> </a:t>
            </a:r>
            <a:r>
              <a:rPr sz="700" spc="-10" dirty="0">
                <a:solidFill>
                  <a:srgbClr val="221F1F"/>
                </a:solidFill>
                <a:latin typeface="Montserrat"/>
                <a:cs typeface="Montserrat"/>
              </a:rPr>
              <a:t>móvil</a:t>
            </a:r>
            <a:r>
              <a:rPr sz="700" spc="500" dirty="0">
                <a:solidFill>
                  <a:srgbClr val="221F1F"/>
                </a:solidFill>
                <a:latin typeface="Montserrat"/>
                <a:cs typeface="Montserrat"/>
              </a:rPr>
              <a:t> </a:t>
            </a:r>
            <a:r>
              <a:rPr sz="700" dirty="0">
                <a:solidFill>
                  <a:srgbClr val="221F1F"/>
                </a:solidFill>
                <a:latin typeface="Montserrat"/>
                <a:cs typeface="Montserrat"/>
              </a:rPr>
              <a:t>para</a:t>
            </a:r>
            <a:r>
              <a:rPr sz="700" spc="345" dirty="0">
                <a:solidFill>
                  <a:srgbClr val="221F1F"/>
                </a:solidFill>
                <a:latin typeface="Montserrat"/>
                <a:cs typeface="Montserrat"/>
              </a:rPr>
              <a:t> </a:t>
            </a:r>
            <a:r>
              <a:rPr sz="700" i="1" dirty="0">
                <a:solidFill>
                  <a:srgbClr val="221F1F"/>
                </a:solidFill>
                <a:latin typeface="Montserrat"/>
                <a:cs typeface="Montserrat"/>
              </a:rPr>
              <a:t>Smartphone</a:t>
            </a:r>
            <a:r>
              <a:rPr sz="700" i="1" spc="365" dirty="0">
                <a:solidFill>
                  <a:srgbClr val="221F1F"/>
                </a:solidFill>
                <a:latin typeface="Montserrat"/>
                <a:cs typeface="Montserrat"/>
              </a:rPr>
              <a:t> </a:t>
            </a:r>
            <a:r>
              <a:rPr sz="700" dirty="0">
                <a:solidFill>
                  <a:srgbClr val="221F1F"/>
                </a:solidFill>
                <a:latin typeface="Montserrat"/>
                <a:cs typeface="Montserrat"/>
              </a:rPr>
              <a:t>y</a:t>
            </a:r>
            <a:r>
              <a:rPr sz="700" spc="340" dirty="0">
                <a:solidFill>
                  <a:srgbClr val="221F1F"/>
                </a:solidFill>
                <a:latin typeface="Montserrat"/>
                <a:cs typeface="Montserrat"/>
              </a:rPr>
              <a:t> </a:t>
            </a:r>
            <a:r>
              <a:rPr sz="700" dirty="0">
                <a:solidFill>
                  <a:srgbClr val="221F1F"/>
                </a:solidFill>
                <a:latin typeface="Montserrat"/>
                <a:cs typeface="Montserrat"/>
              </a:rPr>
              <a:t>asistente</a:t>
            </a:r>
            <a:r>
              <a:rPr sz="700" spc="370" dirty="0">
                <a:solidFill>
                  <a:srgbClr val="221F1F"/>
                </a:solidFill>
                <a:latin typeface="Montserrat"/>
                <a:cs typeface="Montserrat"/>
              </a:rPr>
              <a:t> </a:t>
            </a:r>
            <a:r>
              <a:rPr sz="700" dirty="0">
                <a:solidFill>
                  <a:srgbClr val="221F1F"/>
                </a:solidFill>
                <a:latin typeface="Montserrat"/>
                <a:cs typeface="Montserrat"/>
              </a:rPr>
              <a:t>de</a:t>
            </a:r>
            <a:r>
              <a:rPr sz="700" spc="360" dirty="0">
                <a:solidFill>
                  <a:srgbClr val="221F1F"/>
                </a:solidFill>
                <a:latin typeface="Montserrat"/>
                <a:cs typeface="Montserrat"/>
              </a:rPr>
              <a:t> </a:t>
            </a:r>
            <a:r>
              <a:rPr sz="700" spc="-10" dirty="0">
                <a:solidFill>
                  <a:srgbClr val="221F1F"/>
                </a:solidFill>
                <a:latin typeface="Montserrat"/>
                <a:cs typeface="Montserrat"/>
              </a:rPr>
              <a:t>navegación,</a:t>
            </a:r>
            <a:r>
              <a:rPr sz="700" spc="500" dirty="0">
                <a:solidFill>
                  <a:srgbClr val="221F1F"/>
                </a:solidFill>
                <a:latin typeface="Montserrat"/>
                <a:cs typeface="Montserrat"/>
              </a:rPr>
              <a:t> </a:t>
            </a:r>
            <a:r>
              <a:rPr sz="700" dirty="0">
                <a:solidFill>
                  <a:srgbClr val="221F1F"/>
                </a:solidFill>
                <a:latin typeface="Montserrat"/>
                <a:cs typeface="Montserrat"/>
              </a:rPr>
              <a:t>entre</a:t>
            </a:r>
            <a:r>
              <a:rPr sz="700" spc="-10" dirty="0">
                <a:solidFill>
                  <a:srgbClr val="221F1F"/>
                </a:solidFill>
                <a:latin typeface="Montserrat"/>
                <a:cs typeface="Montserrat"/>
              </a:rPr>
              <a:t> otros.</a:t>
            </a:r>
            <a:endParaRPr sz="700">
              <a:latin typeface="Montserrat"/>
              <a:cs typeface="Montserrat"/>
            </a:endParaRPr>
          </a:p>
          <a:p>
            <a:pPr marL="222250" algn="just">
              <a:lnSpc>
                <a:spcPct val="100000"/>
              </a:lnSpc>
              <a:spcBef>
                <a:spcPts val="280"/>
              </a:spcBef>
              <a:tabLst>
                <a:tab pos="1697355" algn="l"/>
              </a:tabLst>
            </a:pPr>
            <a:r>
              <a:rPr sz="1050" baseline="3968" dirty="0">
                <a:solidFill>
                  <a:srgbClr val="FFFFFF"/>
                </a:solidFill>
                <a:latin typeface="Montserrat"/>
                <a:cs typeface="Montserrat"/>
              </a:rPr>
              <a:t>1</a:t>
            </a:r>
            <a:r>
              <a:rPr sz="1050" spc="660" baseline="3968" dirty="0">
                <a:solidFill>
                  <a:srgbClr val="FFFFFF"/>
                </a:solidFill>
                <a:latin typeface="Montserrat"/>
                <a:cs typeface="Montserrat"/>
              </a:rPr>
              <a:t> </a:t>
            </a:r>
            <a:r>
              <a:rPr sz="1050" baseline="3968" dirty="0">
                <a:solidFill>
                  <a:srgbClr val="FFFFFF"/>
                </a:solidFill>
                <a:latin typeface="Montserrat"/>
                <a:cs typeface="Montserrat"/>
              </a:rPr>
              <a:t>2</a:t>
            </a:r>
            <a:r>
              <a:rPr sz="1050" spc="547" baseline="3968" dirty="0">
                <a:solidFill>
                  <a:srgbClr val="FFFFFF"/>
                </a:solidFill>
                <a:latin typeface="Montserrat"/>
                <a:cs typeface="Montserrat"/>
              </a:rPr>
              <a:t> </a:t>
            </a:r>
            <a:r>
              <a:rPr sz="700" spc="-50" dirty="0">
                <a:solidFill>
                  <a:srgbClr val="FFFFFF"/>
                </a:solidFill>
                <a:latin typeface="Montserrat"/>
                <a:cs typeface="Montserrat"/>
              </a:rPr>
              <a:t>3</a:t>
            </a:r>
            <a:r>
              <a:rPr sz="700" dirty="0">
                <a:solidFill>
                  <a:srgbClr val="FFFFFF"/>
                </a:solidFill>
                <a:latin typeface="Montserrat"/>
                <a:cs typeface="Montserrat"/>
              </a:rPr>
              <a:t>	</a:t>
            </a:r>
            <a:r>
              <a:rPr sz="700" spc="-50" dirty="0">
                <a:solidFill>
                  <a:srgbClr val="FFFFFF"/>
                </a:solidFill>
                <a:latin typeface="Montserrat"/>
                <a:cs typeface="Montserrat"/>
              </a:rPr>
              <a:t>4</a:t>
            </a:r>
            <a:endParaRPr sz="700">
              <a:latin typeface="Montserrat"/>
              <a:cs typeface="Montserrat"/>
            </a:endParaRPr>
          </a:p>
        </p:txBody>
      </p:sp>
      <p:grpSp>
        <p:nvGrpSpPr>
          <p:cNvPr id="37" name="object 37"/>
          <p:cNvGrpSpPr/>
          <p:nvPr/>
        </p:nvGrpSpPr>
        <p:grpSpPr>
          <a:xfrm>
            <a:off x="622033" y="1648396"/>
            <a:ext cx="1224280" cy="817880"/>
            <a:chOff x="622033" y="1648396"/>
            <a:chExt cx="1224280" cy="817880"/>
          </a:xfrm>
        </p:grpSpPr>
        <p:sp>
          <p:nvSpPr>
            <p:cNvPr id="38" name="object 38"/>
            <p:cNvSpPr/>
            <p:nvPr/>
          </p:nvSpPr>
          <p:spPr>
            <a:xfrm>
              <a:off x="626795" y="1653159"/>
              <a:ext cx="18415" cy="19050"/>
            </a:xfrm>
            <a:custGeom>
              <a:avLst/>
              <a:gdLst/>
              <a:ahLst/>
              <a:cxnLst/>
              <a:rect l="l" t="t" r="r" b="b"/>
              <a:pathLst>
                <a:path w="18415" h="19050">
                  <a:moveTo>
                    <a:pt x="13843" y="0"/>
                  </a:moveTo>
                  <a:lnTo>
                    <a:pt x="4000" y="0"/>
                  </a:lnTo>
                  <a:lnTo>
                    <a:pt x="0" y="4191"/>
                  </a:lnTo>
                  <a:lnTo>
                    <a:pt x="0" y="14478"/>
                  </a:lnTo>
                  <a:lnTo>
                    <a:pt x="4000" y="18668"/>
                  </a:lnTo>
                  <a:lnTo>
                    <a:pt x="13843" y="18668"/>
                  </a:lnTo>
                  <a:lnTo>
                    <a:pt x="17830" y="14478"/>
                  </a:lnTo>
                  <a:lnTo>
                    <a:pt x="17830" y="4191"/>
                  </a:lnTo>
                  <a:lnTo>
                    <a:pt x="13843" y="0"/>
                  </a:lnTo>
                  <a:close/>
                </a:path>
              </a:pathLst>
            </a:custGeom>
            <a:solidFill>
              <a:srgbClr val="FFFFFF"/>
            </a:solidFill>
          </p:spPr>
          <p:txBody>
            <a:bodyPr wrap="square" lIns="0" tIns="0" rIns="0" bIns="0" rtlCol="0"/>
            <a:lstStyle/>
            <a:p>
              <a:endParaRPr/>
            </a:p>
          </p:txBody>
        </p:sp>
        <p:sp>
          <p:nvSpPr>
            <p:cNvPr id="39" name="object 39"/>
            <p:cNvSpPr/>
            <p:nvPr/>
          </p:nvSpPr>
          <p:spPr>
            <a:xfrm>
              <a:off x="626795" y="1653159"/>
              <a:ext cx="18415" cy="19050"/>
            </a:xfrm>
            <a:custGeom>
              <a:avLst/>
              <a:gdLst/>
              <a:ahLst/>
              <a:cxnLst/>
              <a:rect l="l" t="t" r="r" b="b"/>
              <a:pathLst>
                <a:path w="18415" h="19050">
                  <a:moveTo>
                    <a:pt x="17830" y="9271"/>
                  </a:moveTo>
                  <a:lnTo>
                    <a:pt x="17830" y="4191"/>
                  </a:lnTo>
                  <a:lnTo>
                    <a:pt x="13843" y="0"/>
                  </a:lnTo>
                  <a:lnTo>
                    <a:pt x="8915" y="0"/>
                  </a:lnTo>
                  <a:lnTo>
                    <a:pt x="4000" y="0"/>
                  </a:lnTo>
                  <a:lnTo>
                    <a:pt x="0" y="4191"/>
                  </a:lnTo>
                  <a:lnTo>
                    <a:pt x="0" y="9271"/>
                  </a:lnTo>
                  <a:lnTo>
                    <a:pt x="0" y="14478"/>
                  </a:lnTo>
                  <a:lnTo>
                    <a:pt x="4000" y="18668"/>
                  </a:lnTo>
                  <a:lnTo>
                    <a:pt x="8915" y="18668"/>
                  </a:lnTo>
                  <a:lnTo>
                    <a:pt x="13843" y="18668"/>
                  </a:lnTo>
                  <a:lnTo>
                    <a:pt x="17830" y="14478"/>
                  </a:lnTo>
                  <a:lnTo>
                    <a:pt x="17830" y="9271"/>
                  </a:lnTo>
                  <a:close/>
                </a:path>
              </a:pathLst>
            </a:custGeom>
            <a:ln w="9525">
              <a:solidFill>
                <a:srgbClr val="221F1F"/>
              </a:solidFill>
            </a:ln>
          </p:spPr>
          <p:txBody>
            <a:bodyPr wrap="square" lIns="0" tIns="0" rIns="0" bIns="0" rtlCol="0"/>
            <a:lstStyle/>
            <a:p>
              <a:endParaRPr/>
            </a:p>
          </p:txBody>
        </p:sp>
        <p:sp>
          <p:nvSpPr>
            <p:cNvPr id="40" name="object 40"/>
            <p:cNvSpPr/>
            <p:nvPr/>
          </p:nvSpPr>
          <p:spPr>
            <a:xfrm>
              <a:off x="1598040" y="1895983"/>
              <a:ext cx="193675" cy="509905"/>
            </a:xfrm>
            <a:custGeom>
              <a:avLst/>
              <a:gdLst/>
              <a:ahLst/>
              <a:cxnLst/>
              <a:rect l="l" t="t" r="r" b="b"/>
              <a:pathLst>
                <a:path w="193675" h="509905">
                  <a:moveTo>
                    <a:pt x="193675" y="509778"/>
                  </a:moveTo>
                  <a:lnTo>
                    <a:pt x="193675" y="290449"/>
                  </a:lnTo>
                  <a:lnTo>
                    <a:pt x="0" y="0"/>
                  </a:lnTo>
                </a:path>
              </a:pathLst>
            </a:custGeom>
            <a:ln w="15237">
              <a:solidFill>
                <a:srgbClr val="FFFFFF"/>
              </a:solidFill>
            </a:ln>
          </p:spPr>
          <p:txBody>
            <a:bodyPr wrap="square" lIns="0" tIns="0" rIns="0" bIns="0" rtlCol="0"/>
            <a:lstStyle/>
            <a:p>
              <a:endParaRPr/>
            </a:p>
          </p:txBody>
        </p:sp>
        <p:sp>
          <p:nvSpPr>
            <p:cNvPr id="41" name="object 41"/>
            <p:cNvSpPr/>
            <p:nvPr/>
          </p:nvSpPr>
          <p:spPr>
            <a:xfrm>
              <a:off x="1597914" y="1895856"/>
              <a:ext cx="194310" cy="509905"/>
            </a:xfrm>
            <a:custGeom>
              <a:avLst/>
              <a:gdLst/>
              <a:ahLst/>
              <a:cxnLst/>
              <a:rect l="l" t="t" r="r" b="b"/>
              <a:pathLst>
                <a:path w="194310" h="509905">
                  <a:moveTo>
                    <a:pt x="194056" y="509777"/>
                  </a:moveTo>
                  <a:lnTo>
                    <a:pt x="194056" y="290448"/>
                  </a:lnTo>
                  <a:lnTo>
                    <a:pt x="0" y="0"/>
                  </a:lnTo>
                </a:path>
              </a:pathLst>
            </a:custGeom>
            <a:ln w="7621">
              <a:solidFill>
                <a:srgbClr val="221F1F"/>
              </a:solidFill>
            </a:ln>
          </p:spPr>
          <p:txBody>
            <a:bodyPr wrap="square" lIns="0" tIns="0" rIns="0" bIns="0" rtlCol="0"/>
            <a:lstStyle/>
            <a:p>
              <a:endParaRPr/>
            </a:p>
          </p:txBody>
        </p:sp>
        <p:sp>
          <p:nvSpPr>
            <p:cNvPr id="42" name="object 42"/>
            <p:cNvSpPr/>
            <p:nvPr/>
          </p:nvSpPr>
          <p:spPr>
            <a:xfrm>
              <a:off x="1588770" y="1896237"/>
              <a:ext cx="17780" cy="19050"/>
            </a:xfrm>
            <a:custGeom>
              <a:avLst/>
              <a:gdLst/>
              <a:ahLst/>
              <a:cxnLst/>
              <a:rect l="l" t="t" r="r" b="b"/>
              <a:pathLst>
                <a:path w="17780" h="19050">
                  <a:moveTo>
                    <a:pt x="13843" y="0"/>
                  </a:moveTo>
                  <a:lnTo>
                    <a:pt x="3937" y="0"/>
                  </a:lnTo>
                  <a:lnTo>
                    <a:pt x="0" y="4190"/>
                  </a:lnTo>
                  <a:lnTo>
                    <a:pt x="0" y="14605"/>
                  </a:lnTo>
                  <a:lnTo>
                    <a:pt x="3937" y="18795"/>
                  </a:lnTo>
                  <a:lnTo>
                    <a:pt x="13843" y="18795"/>
                  </a:lnTo>
                  <a:lnTo>
                    <a:pt x="17780" y="14605"/>
                  </a:lnTo>
                  <a:lnTo>
                    <a:pt x="17780" y="4190"/>
                  </a:lnTo>
                  <a:lnTo>
                    <a:pt x="13843" y="0"/>
                  </a:lnTo>
                  <a:close/>
                </a:path>
              </a:pathLst>
            </a:custGeom>
            <a:solidFill>
              <a:srgbClr val="FFFFFF"/>
            </a:solidFill>
          </p:spPr>
          <p:txBody>
            <a:bodyPr wrap="square" lIns="0" tIns="0" rIns="0" bIns="0" rtlCol="0"/>
            <a:lstStyle/>
            <a:p>
              <a:endParaRPr/>
            </a:p>
          </p:txBody>
        </p:sp>
        <p:sp>
          <p:nvSpPr>
            <p:cNvPr id="43" name="object 43"/>
            <p:cNvSpPr/>
            <p:nvPr/>
          </p:nvSpPr>
          <p:spPr>
            <a:xfrm>
              <a:off x="1588770" y="1896237"/>
              <a:ext cx="17780" cy="19050"/>
            </a:xfrm>
            <a:custGeom>
              <a:avLst/>
              <a:gdLst/>
              <a:ahLst/>
              <a:cxnLst/>
              <a:rect l="l" t="t" r="r" b="b"/>
              <a:pathLst>
                <a:path w="17780" h="19050">
                  <a:moveTo>
                    <a:pt x="17780" y="9397"/>
                  </a:moveTo>
                  <a:lnTo>
                    <a:pt x="17780" y="4190"/>
                  </a:lnTo>
                  <a:lnTo>
                    <a:pt x="13843" y="0"/>
                  </a:lnTo>
                  <a:lnTo>
                    <a:pt x="8890" y="0"/>
                  </a:lnTo>
                  <a:lnTo>
                    <a:pt x="3937" y="0"/>
                  </a:lnTo>
                  <a:lnTo>
                    <a:pt x="0" y="4190"/>
                  </a:lnTo>
                  <a:lnTo>
                    <a:pt x="0" y="9397"/>
                  </a:lnTo>
                  <a:lnTo>
                    <a:pt x="0" y="14605"/>
                  </a:lnTo>
                  <a:lnTo>
                    <a:pt x="3937" y="18795"/>
                  </a:lnTo>
                  <a:lnTo>
                    <a:pt x="8890" y="18795"/>
                  </a:lnTo>
                  <a:lnTo>
                    <a:pt x="13843" y="18795"/>
                  </a:lnTo>
                  <a:lnTo>
                    <a:pt x="17780" y="14605"/>
                  </a:lnTo>
                  <a:lnTo>
                    <a:pt x="17780" y="9397"/>
                  </a:lnTo>
                  <a:close/>
                </a:path>
              </a:pathLst>
            </a:custGeom>
            <a:ln w="9525">
              <a:solidFill>
                <a:srgbClr val="221F1F"/>
              </a:solidFill>
            </a:ln>
          </p:spPr>
          <p:txBody>
            <a:bodyPr wrap="square" lIns="0" tIns="0" rIns="0" bIns="0" rtlCol="0"/>
            <a:lstStyle/>
            <a:p>
              <a:endParaRPr/>
            </a:p>
          </p:txBody>
        </p:sp>
        <p:pic>
          <p:nvPicPr>
            <p:cNvPr id="44" name="object 44"/>
            <p:cNvPicPr/>
            <p:nvPr/>
          </p:nvPicPr>
          <p:blipFill>
            <a:blip r:embed="rId9" cstate="print"/>
            <a:stretch>
              <a:fillRect/>
            </a:stretch>
          </p:blipFill>
          <p:spPr>
            <a:xfrm>
              <a:off x="1737487" y="2362454"/>
              <a:ext cx="108331" cy="103378"/>
            </a:xfrm>
            <a:prstGeom prst="rect">
              <a:avLst/>
            </a:prstGeom>
          </p:spPr>
        </p:pic>
        <p:sp>
          <p:nvSpPr>
            <p:cNvPr id="45" name="object 45"/>
            <p:cNvSpPr/>
            <p:nvPr/>
          </p:nvSpPr>
          <p:spPr>
            <a:xfrm>
              <a:off x="1361059" y="2284222"/>
              <a:ext cx="281305" cy="97790"/>
            </a:xfrm>
            <a:custGeom>
              <a:avLst/>
              <a:gdLst/>
              <a:ahLst/>
              <a:cxnLst/>
              <a:rect l="l" t="t" r="r" b="b"/>
              <a:pathLst>
                <a:path w="281305" h="97789">
                  <a:moveTo>
                    <a:pt x="280797" y="45466"/>
                  </a:moveTo>
                  <a:lnTo>
                    <a:pt x="280797" y="0"/>
                  </a:lnTo>
                </a:path>
                <a:path w="281305" h="97789">
                  <a:moveTo>
                    <a:pt x="0" y="97536"/>
                  </a:moveTo>
                  <a:lnTo>
                    <a:pt x="0" y="46355"/>
                  </a:lnTo>
                </a:path>
              </a:pathLst>
            </a:custGeom>
            <a:ln w="7621">
              <a:solidFill>
                <a:srgbClr val="221F1F"/>
              </a:solidFill>
            </a:ln>
          </p:spPr>
          <p:txBody>
            <a:bodyPr wrap="square" lIns="0" tIns="0" rIns="0" bIns="0" rtlCol="0"/>
            <a:lstStyle/>
            <a:p>
              <a:endParaRPr/>
            </a:p>
          </p:txBody>
        </p:sp>
        <p:sp>
          <p:nvSpPr>
            <p:cNvPr id="46" name="object 46"/>
            <p:cNvSpPr/>
            <p:nvPr/>
          </p:nvSpPr>
          <p:spPr>
            <a:xfrm>
              <a:off x="1306830" y="2361565"/>
              <a:ext cx="108585" cy="103505"/>
            </a:xfrm>
            <a:custGeom>
              <a:avLst/>
              <a:gdLst/>
              <a:ahLst/>
              <a:cxnLst/>
              <a:rect l="l" t="t" r="r" b="b"/>
              <a:pathLst>
                <a:path w="108584" h="103505">
                  <a:moveTo>
                    <a:pt x="54101" y="0"/>
                  </a:moveTo>
                  <a:lnTo>
                    <a:pt x="33019" y="4064"/>
                  </a:lnTo>
                  <a:lnTo>
                    <a:pt x="15875" y="15113"/>
                  </a:lnTo>
                  <a:lnTo>
                    <a:pt x="4190" y="31496"/>
                  </a:lnTo>
                  <a:lnTo>
                    <a:pt x="0" y="51562"/>
                  </a:lnTo>
                  <a:lnTo>
                    <a:pt x="4190" y="71755"/>
                  </a:lnTo>
                  <a:lnTo>
                    <a:pt x="15875" y="88138"/>
                  </a:lnTo>
                  <a:lnTo>
                    <a:pt x="33019" y="99187"/>
                  </a:lnTo>
                  <a:lnTo>
                    <a:pt x="54101" y="103251"/>
                  </a:lnTo>
                  <a:lnTo>
                    <a:pt x="75310" y="99187"/>
                  </a:lnTo>
                  <a:lnTo>
                    <a:pt x="92456" y="88138"/>
                  </a:lnTo>
                  <a:lnTo>
                    <a:pt x="104139" y="71755"/>
                  </a:lnTo>
                  <a:lnTo>
                    <a:pt x="108331" y="51562"/>
                  </a:lnTo>
                  <a:lnTo>
                    <a:pt x="104139" y="31496"/>
                  </a:lnTo>
                  <a:lnTo>
                    <a:pt x="92456" y="15113"/>
                  </a:lnTo>
                  <a:lnTo>
                    <a:pt x="75310" y="4064"/>
                  </a:lnTo>
                  <a:lnTo>
                    <a:pt x="54101" y="0"/>
                  </a:lnTo>
                  <a:close/>
                </a:path>
              </a:pathLst>
            </a:custGeom>
            <a:solidFill>
              <a:srgbClr val="000000"/>
            </a:solidFill>
          </p:spPr>
          <p:txBody>
            <a:bodyPr wrap="square" lIns="0" tIns="0" rIns="0" bIns="0" rtlCol="0"/>
            <a:lstStyle/>
            <a:p>
              <a:endParaRPr/>
            </a:p>
          </p:txBody>
        </p:sp>
      </p:grpSp>
      <p:sp>
        <p:nvSpPr>
          <p:cNvPr id="47" name="object 47"/>
          <p:cNvSpPr txBox="1"/>
          <p:nvPr/>
        </p:nvSpPr>
        <p:spPr>
          <a:xfrm>
            <a:off x="271678" y="2311412"/>
            <a:ext cx="2263140" cy="1311910"/>
          </a:xfrm>
          <a:prstGeom prst="rect">
            <a:avLst/>
          </a:prstGeom>
        </p:spPr>
        <p:txBody>
          <a:bodyPr vert="horz" wrap="square" lIns="0" tIns="46990" rIns="0" bIns="0" rtlCol="0">
            <a:spAutoFit/>
          </a:bodyPr>
          <a:lstStyle/>
          <a:p>
            <a:pPr marL="1061720">
              <a:lnSpc>
                <a:spcPct val="100000"/>
              </a:lnSpc>
              <a:spcBef>
                <a:spcPts val="370"/>
              </a:spcBef>
              <a:tabLst>
                <a:tab pos="1493520" algn="l"/>
                <a:tab pos="1710055" algn="l"/>
              </a:tabLst>
            </a:pPr>
            <a:r>
              <a:rPr sz="700" spc="-50" dirty="0">
                <a:solidFill>
                  <a:srgbClr val="FFFFFF"/>
                </a:solidFill>
                <a:latin typeface="Montserrat"/>
                <a:cs typeface="Montserrat"/>
              </a:rPr>
              <a:t>8</a:t>
            </a:r>
            <a:r>
              <a:rPr sz="700" dirty="0">
                <a:solidFill>
                  <a:srgbClr val="FFFFFF"/>
                </a:solidFill>
                <a:latin typeface="Montserrat"/>
                <a:cs typeface="Montserrat"/>
              </a:rPr>
              <a:t>	</a:t>
            </a:r>
            <a:r>
              <a:rPr sz="700" spc="-50" dirty="0">
                <a:solidFill>
                  <a:srgbClr val="FFFFFF"/>
                </a:solidFill>
                <a:latin typeface="Montserrat"/>
                <a:cs typeface="Montserrat"/>
              </a:rPr>
              <a:t>7</a:t>
            </a:r>
            <a:r>
              <a:rPr sz="700" dirty="0">
                <a:solidFill>
                  <a:srgbClr val="FFFFFF"/>
                </a:solidFill>
                <a:latin typeface="Montserrat"/>
                <a:cs typeface="Montserrat"/>
              </a:rPr>
              <a:t>	</a:t>
            </a:r>
            <a:r>
              <a:rPr sz="700" spc="-50" dirty="0">
                <a:solidFill>
                  <a:srgbClr val="FFFFFF"/>
                </a:solidFill>
                <a:latin typeface="Montserrat"/>
                <a:cs typeface="Montserrat"/>
              </a:rPr>
              <a:t>6</a:t>
            </a:r>
            <a:endParaRPr sz="700">
              <a:latin typeface="Montserrat"/>
              <a:cs typeface="Montserrat"/>
            </a:endParaRPr>
          </a:p>
          <a:p>
            <a:pPr marL="12700">
              <a:lnSpc>
                <a:spcPct val="100000"/>
              </a:lnSpc>
              <a:spcBef>
                <a:spcPts val="320"/>
              </a:spcBef>
              <a:tabLst>
                <a:tab pos="240665" algn="l"/>
              </a:tabLst>
            </a:pPr>
            <a:r>
              <a:rPr sz="800" b="1" spc="-25" dirty="0">
                <a:solidFill>
                  <a:srgbClr val="221F1F"/>
                </a:solidFill>
                <a:latin typeface="Montserrat"/>
                <a:cs typeface="Montserrat"/>
              </a:rPr>
              <a:t>1.</a:t>
            </a:r>
            <a:r>
              <a:rPr sz="800" b="1" dirty="0">
                <a:solidFill>
                  <a:srgbClr val="221F1F"/>
                </a:solidFill>
                <a:latin typeface="Montserrat"/>
                <a:cs typeface="Montserrat"/>
              </a:rPr>
              <a:t>	INDICADOR</a:t>
            </a:r>
            <a:r>
              <a:rPr sz="800" b="1" spc="-25" dirty="0">
                <a:solidFill>
                  <a:srgbClr val="221F1F"/>
                </a:solidFill>
                <a:latin typeface="Montserrat"/>
                <a:cs typeface="Montserrat"/>
              </a:rPr>
              <a:t> </a:t>
            </a:r>
            <a:r>
              <a:rPr sz="800" b="1" dirty="0">
                <a:solidFill>
                  <a:srgbClr val="221F1F"/>
                </a:solidFill>
                <a:latin typeface="Montserrat"/>
                <a:cs typeface="Montserrat"/>
              </a:rPr>
              <a:t>ECONOMY</a:t>
            </a:r>
            <a:r>
              <a:rPr sz="800" b="1" spc="-30" dirty="0">
                <a:solidFill>
                  <a:srgbClr val="221F1F"/>
                </a:solidFill>
                <a:latin typeface="Montserrat"/>
                <a:cs typeface="Montserrat"/>
              </a:rPr>
              <a:t> </a:t>
            </a:r>
            <a:r>
              <a:rPr sz="800" b="1" dirty="0">
                <a:solidFill>
                  <a:srgbClr val="221F1F"/>
                </a:solidFill>
                <a:latin typeface="Montserrat"/>
                <a:cs typeface="Montserrat"/>
              </a:rPr>
              <a:t>Y</a:t>
            </a:r>
            <a:r>
              <a:rPr sz="800" b="1" spc="-20" dirty="0">
                <a:solidFill>
                  <a:srgbClr val="221F1F"/>
                </a:solidFill>
                <a:latin typeface="Montserrat"/>
                <a:cs typeface="Montserrat"/>
              </a:rPr>
              <a:t> </a:t>
            </a:r>
            <a:r>
              <a:rPr sz="800" b="1" spc="-10" dirty="0">
                <a:solidFill>
                  <a:srgbClr val="221F1F"/>
                </a:solidFill>
                <a:latin typeface="Montserrat"/>
                <a:cs typeface="Montserrat"/>
              </a:rPr>
              <a:t>POWER</a:t>
            </a:r>
            <a:endParaRPr sz="800">
              <a:latin typeface="Montserrat"/>
              <a:cs typeface="Montserrat"/>
            </a:endParaRPr>
          </a:p>
          <a:p>
            <a:pPr marL="21590" marR="6350" algn="just">
              <a:lnSpc>
                <a:spcPct val="100000"/>
              </a:lnSpc>
              <a:spcBef>
                <a:spcPts val="509"/>
              </a:spcBef>
            </a:pPr>
            <a:r>
              <a:rPr sz="700" dirty="0">
                <a:solidFill>
                  <a:srgbClr val="221F1F"/>
                </a:solidFill>
                <a:latin typeface="Montserrat"/>
                <a:cs typeface="Montserrat"/>
              </a:rPr>
              <a:t>ECONOMY</a:t>
            </a:r>
            <a:r>
              <a:rPr sz="700" spc="110" dirty="0">
                <a:solidFill>
                  <a:srgbClr val="221F1F"/>
                </a:solidFill>
                <a:latin typeface="Montserrat"/>
                <a:cs typeface="Montserrat"/>
              </a:rPr>
              <a:t> </a:t>
            </a:r>
            <a:r>
              <a:rPr sz="700" dirty="0">
                <a:solidFill>
                  <a:srgbClr val="221F1F"/>
                </a:solidFill>
                <a:latin typeface="Montserrat"/>
                <a:cs typeface="Montserrat"/>
              </a:rPr>
              <a:t>(luz</a:t>
            </a:r>
            <a:r>
              <a:rPr sz="700" spc="125" dirty="0">
                <a:solidFill>
                  <a:srgbClr val="221F1F"/>
                </a:solidFill>
                <a:latin typeface="Montserrat"/>
                <a:cs typeface="Montserrat"/>
              </a:rPr>
              <a:t> </a:t>
            </a:r>
            <a:r>
              <a:rPr sz="700" dirty="0">
                <a:solidFill>
                  <a:srgbClr val="221F1F"/>
                </a:solidFill>
                <a:latin typeface="Montserrat"/>
                <a:cs typeface="Montserrat"/>
              </a:rPr>
              <a:t>verde)</a:t>
            </a:r>
            <a:r>
              <a:rPr sz="700" spc="105" dirty="0">
                <a:solidFill>
                  <a:srgbClr val="221F1F"/>
                </a:solidFill>
                <a:latin typeface="Montserrat"/>
                <a:cs typeface="Montserrat"/>
              </a:rPr>
              <a:t> </a:t>
            </a:r>
            <a:r>
              <a:rPr sz="700" dirty="0">
                <a:solidFill>
                  <a:srgbClr val="221F1F"/>
                </a:solidFill>
                <a:latin typeface="Montserrat"/>
                <a:cs typeface="Montserrat"/>
              </a:rPr>
              <a:t>indica</a:t>
            </a:r>
            <a:r>
              <a:rPr sz="700" spc="120" dirty="0">
                <a:solidFill>
                  <a:srgbClr val="221F1F"/>
                </a:solidFill>
                <a:latin typeface="Montserrat"/>
                <a:cs typeface="Montserrat"/>
              </a:rPr>
              <a:t> </a:t>
            </a:r>
            <a:r>
              <a:rPr sz="700" dirty="0">
                <a:solidFill>
                  <a:srgbClr val="221F1F"/>
                </a:solidFill>
                <a:latin typeface="Montserrat"/>
                <a:cs typeface="Montserrat"/>
              </a:rPr>
              <a:t>que</a:t>
            </a:r>
            <a:r>
              <a:rPr sz="700" spc="120" dirty="0">
                <a:solidFill>
                  <a:srgbClr val="221F1F"/>
                </a:solidFill>
                <a:latin typeface="Montserrat"/>
                <a:cs typeface="Montserrat"/>
              </a:rPr>
              <a:t> </a:t>
            </a:r>
            <a:r>
              <a:rPr sz="700" dirty="0">
                <a:solidFill>
                  <a:srgbClr val="221F1F"/>
                </a:solidFill>
                <a:latin typeface="Montserrat"/>
                <a:cs typeface="Montserrat"/>
              </a:rPr>
              <a:t>el</a:t>
            </a:r>
            <a:r>
              <a:rPr sz="700" spc="114" dirty="0">
                <a:solidFill>
                  <a:srgbClr val="221F1F"/>
                </a:solidFill>
                <a:latin typeface="Montserrat"/>
                <a:cs typeface="Montserrat"/>
              </a:rPr>
              <a:t> </a:t>
            </a:r>
            <a:r>
              <a:rPr sz="700" dirty="0">
                <a:solidFill>
                  <a:srgbClr val="221F1F"/>
                </a:solidFill>
                <a:latin typeface="Montserrat"/>
                <a:cs typeface="Montserrat"/>
              </a:rPr>
              <a:t>Vehículo</a:t>
            </a:r>
            <a:r>
              <a:rPr sz="700" spc="12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encuentra</a:t>
            </a:r>
            <a:r>
              <a:rPr sz="700" spc="270" dirty="0">
                <a:solidFill>
                  <a:srgbClr val="221F1F"/>
                </a:solidFill>
                <a:latin typeface="Montserrat"/>
                <a:cs typeface="Montserrat"/>
              </a:rPr>
              <a:t> </a:t>
            </a:r>
            <a:r>
              <a:rPr sz="700" dirty="0">
                <a:solidFill>
                  <a:srgbClr val="221F1F"/>
                </a:solidFill>
                <a:latin typeface="Montserrat"/>
                <a:cs typeface="Montserrat"/>
              </a:rPr>
              <a:t>funcionando</a:t>
            </a:r>
            <a:r>
              <a:rPr sz="700" spc="265" dirty="0">
                <a:solidFill>
                  <a:srgbClr val="221F1F"/>
                </a:solidFill>
                <a:latin typeface="Montserrat"/>
                <a:cs typeface="Montserrat"/>
              </a:rPr>
              <a:t> </a:t>
            </a:r>
            <a:r>
              <a:rPr sz="700" dirty="0">
                <a:solidFill>
                  <a:srgbClr val="221F1F"/>
                </a:solidFill>
                <a:latin typeface="Montserrat"/>
                <a:cs typeface="Montserrat"/>
              </a:rPr>
              <a:t>en</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modo</a:t>
            </a:r>
            <a:r>
              <a:rPr sz="700" spc="275" dirty="0">
                <a:solidFill>
                  <a:srgbClr val="221F1F"/>
                </a:solidFill>
                <a:latin typeface="Montserrat"/>
                <a:cs typeface="Montserrat"/>
              </a:rPr>
              <a:t> </a:t>
            </a:r>
            <a:r>
              <a:rPr sz="700" dirty="0">
                <a:solidFill>
                  <a:srgbClr val="221F1F"/>
                </a:solidFill>
                <a:latin typeface="Montserrat"/>
                <a:cs typeface="Montserrat"/>
              </a:rPr>
              <a:t>de</a:t>
            </a:r>
            <a:r>
              <a:rPr sz="700" spc="260" dirty="0">
                <a:solidFill>
                  <a:srgbClr val="221F1F"/>
                </a:solidFill>
                <a:latin typeface="Montserrat"/>
                <a:cs typeface="Montserrat"/>
              </a:rPr>
              <a:t> </a:t>
            </a:r>
            <a:r>
              <a:rPr sz="700" spc="-10" dirty="0">
                <a:solidFill>
                  <a:srgbClr val="221F1F"/>
                </a:solidFill>
                <a:latin typeface="Montserrat"/>
                <a:cs typeface="Montserrat"/>
              </a:rPr>
              <a:t>mejor</a:t>
            </a:r>
            <a:r>
              <a:rPr sz="700" spc="500" dirty="0">
                <a:solidFill>
                  <a:srgbClr val="221F1F"/>
                </a:solidFill>
                <a:latin typeface="Montserrat"/>
                <a:cs typeface="Montserrat"/>
              </a:rPr>
              <a:t> </a:t>
            </a:r>
            <a:r>
              <a:rPr sz="700" dirty="0">
                <a:solidFill>
                  <a:srgbClr val="221F1F"/>
                </a:solidFill>
                <a:latin typeface="Montserrat"/>
                <a:cs typeface="Montserrat"/>
              </a:rPr>
              <a:t>eficiencia</a:t>
            </a:r>
            <a:r>
              <a:rPr sz="700" spc="-1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consumo de</a:t>
            </a:r>
            <a:r>
              <a:rPr sz="700" spc="-25" dirty="0">
                <a:solidFill>
                  <a:srgbClr val="221F1F"/>
                </a:solidFill>
                <a:latin typeface="Montserrat"/>
                <a:cs typeface="Montserrat"/>
              </a:rPr>
              <a:t> </a:t>
            </a:r>
            <a:r>
              <a:rPr sz="700" spc="-10" dirty="0">
                <a:solidFill>
                  <a:srgbClr val="221F1F"/>
                </a:solidFill>
                <a:latin typeface="Montserrat"/>
                <a:cs typeface="Montserrat"/>
              </a:rPr>
              <a:t>combustible.</a:t>
            </a:r>
            <a:endParaRPr sz="700">
              <a:latin typeface="Montserrat"/>
              <a:cs typeface="Montserrat"/>
            </a:endParaRPr>
          </a:p>
          <a:p>
            <a:pPr marL="21590" marR="5080" algn="just">
              <a:lnSpc>
                <a:spcPct val="100000"/>
              </a:lnSpc>
              <a:spcBef>
                <a:spcPts val="500"/>
              </a:spcBef>
            </a:pPr>
            <a:r>
              <a:rPr sz="700" dirty="0">
                <a:solidFill>
                  <a:srgbClr val="221F1F"/>
                </a:solidFill>
                <a:latin typeface="Montserrat"/>
                <a:cs typeface="Montserrat"/>
              </a:rPr>
              <a:t>POWER</a:t>
            </a:r>
            <a:r>
              <a:rPr sz="700" spc="135" dirty="0">
                <a:solidFill>
                  <a:srgbClr val="221F1F"/>
                </a:solidFill>
                <a:latin typeface="Montserrat"/>
                <a:cs typeface="Montserrat"/>
              </a:rPr>
              <a:t> </a:t>
            </a:r>
            <a:r>
              <a:rPr sz="700" dirty="0">
                <a:solidFill>
                  <a:srgbClr val="221F1F"/>
                </a:solidFill>
                <a:latin typeface="Montserrat"/>
                <a:cs typeface="Montserrat"/>
              </a:rPr>
              <a:t>(luz</a:t>
            </a:r>
            <a:r>
              <a:rPr sz="700" spc="140" dirty="0">
                <a:solidFill>
                  <a:srgbClr val="221F1F"/>
                </a:solidFill>
                <a:latin typeface="Montserrat"/>
                <a:cs typeface="Montserrat"/>
              </a:rPr>
              <a:t> </a:t>
            </a:r>
            <a:r>
              <a:rPr sz="700" dirty="0">
                <a:solidFill>
                  <a:srgbClr val="221F1F"/>
                </a:solidFill>
                <a:latin typeface="Montserrat"/>
                <a:cs typeface="Montserrat"/>
              </a:rPr>
              <a:t>amarilla)</a:t>
            </a:r>
            <a:r>
              <a:rPr sz="700" spc="135" dirty="0">
                <a:solidFill>
                  <a:srgbClr val="221F1F"/>
                </a:solidFill>
                <a:latin typeface="Montserrat"/>
                <a:cs typeface="Montserrat"/>
              </a:rPr>
              <a:t> </a:t>
            </a:r>
            <a:r>
              <a:rPr sz="700" dirty="0">
                <a:solidFill>
                  <a:srgbClr val="221F1F"/>
                </a:solidFill>
                <a:latin typeface="Montserrat"/>
                <a:cs typeface="Montserrat"/>
              </a:rPr>
              <a:t>indica</a:t>
            </a:r>
            <a:r>
              <a:rPr sz="700" spc="145"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45" dirty="0">
                <a:solidFill>
                  <a:srgbClr val="221F1F"/>
                </a:solidFill>
                <a:latin typeface="Montserrat"/>
                <a:cs typeface="Montserrat"/>
              </a:rPr>
              <a:t> </a:t>
            </a:r>
            <a:r>
              <a:rPr sz="700" dirty="0">
                <a:solidFill>
                  <a:srgbClr val="221F1F"/>
                </a:solidFill>
                <a:latin typeface="Montserrat"/>
                <a:cs typeface="Montserrat"/>
              </a:rPr>
              <a:t>Vehículo</a:t>
            </a:r>
            <a:r>
              <a:rPr sz="700" spc="13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encuentra funcionando</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eficiencia</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dirty="0">
                <a:solidFill>
                  <a:srgbClr val="221F1F"/>
                </a:solidFill>
                <a:latin typeface="Montserrat"/>
                <a:cs typeface="Montserrat"/>
              </a:rPr>
              <a:t>consumo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combustible</a:t>
            </a:r>
            <a:r>
              <a:rPr sz="700" spc="35" dirty="0">
                <a:solidFill>
                  <a:srgbClr val="221F1F"/>
                </a:solidFill>
                <a:latin typeface="Montserrat"/>
                <a:cs typeface="Montserrat"/>
              </a:rPr>
              <a:t> </a:t>
            </a:r>
            <a:r>
              <a:rPr sz="700" dirty="0">
                <a:solidFill>
                  <a:srgbClr val="221F1F"/>
                </a:solidFill>
                <a:latin typeface="Montserrat"/>
                <a:cs typeface="Montserrat"/>
              </a:rPr>
              <a:t>reducida.</a:t>
            </a:r>
            <a:r>
              <a:rPr sz="700" spc="30" dirty="0">
                <a:solidFill>
                  <a:srgbClr val="221F1F"/>
                </a:solidFill>
                <a:latin typeface="Montserrat"/>
                <a:cs typeface="Montserrat"/>
              </a:rPr>
              <a:t> </a:t>
            </a:r>
            <a:r>
              <a:rPr sz="700" dirty="0">
                <a:solidFill>
                  <a:srgbClr val="221F1F"/>
                </a:solidFill>
                <a:latin typeface="Montserrat"/>
                <a:cs typeface="Montserrat"/>
              </a:rPr>
              <a:t>O</a:t>
            </a:r>
            <a:r>
              <a:rPr sz="700" spc="40" dirty="0">
                <a:solidFill>
                  <a:srgbClr val="221F1F"/>
                </a:solidFill>
                <a:latin typeface="Montserrat"/>
                <a:cs typeface="Montserrat"/>
              </a:rPr>
              <a:t> </a:t>
            </a:r>
            <a:r>
              <a:rPr sz="700" spc="-10" dirty="0">
                <a:solidFill>
                  <a:srgbClr val="221F1F"/>
                </a:solidFill>
                <a:latin typeface="Montserrat"/>
                <a:cs typeface="Montserrat"/>
              </a:rPr>
              <a:t>cuando</a:t>
            </a:r>
            <a:r>
              <a:rPr sz="700" spc="500" dirty="0">
                <a:solidFill>
                  <a:srgbClr val="221F1F"/>
                </a:solidFill>
                <a:latin typeface="Montserrat"/>
                <a:cs typeface="Montserrat"/>
              </a:rPr>
              <a:t> </a:t>
            </a:r>
            <a:r>
              <a:rPr sz="700" dirty="0">
                <a:solidFill>
                  <a:srgbClr val="221F1F"/>
                </a:solidFill>
                <a:latin typeface="Montserrat"/>
                <a:cs typeface="Montserrat"/>
              </a:rPr>
              <a:t>el</a:t>
            </a:r>
            <a:r>
              <a:rPr sz="700" spc="65" dirty="0">
                <a:solidFill>
                  <a:srgbClr val="221F1F"/>
                </a:solidFill>
                <a:latin typeface="Montserrat"/>
                <a:cs typeface="Montserrat"/>
              </a:rPr>
              <a:t> </a:t>
            </a:r>
            <a:r>
              <a:rPr sz="700" dirty="0">
                <a:solidFill>
                  <a:srgbClr val="221F1F"/>
                </a:solidFill>
                <a:latin typeface="Montserrat"/>
                <a:cs typeface="Montserrat"/>
              </a:rPr>
              <a:t>motor</a:t>
            </a:r>
            <a:r>
              <a:rPr sz="700" spc="70" dirty="0">
                <a:solidFill>
                  <a:srgbClr val="221F1F"/>
                </a:solidFill>
                <a:latin typeface="Montserrat"/>
                <a:cs typeface="Montserrat"/>
              </a:rPr>
              <a:t> </a:t>
            </a:r>
            <a:r>
              <a:rPr sz="700" dirty="0">
                <a:solidFill>
                  <a:srgbClr val="221F1F"/>
                </a:solidFill>
                <a:latin typeface="Montserrat"/>
                <a:cs typeface="Montserrat"/>
              </a:rPr>
              <a:t>se</a:t>
            </a:r>
            <a:r>
              <a:rPr sz="700" spc="70" dirty="0">
                <a:solidFill>
                  <a:srgbClr val="221F1F"/>
                </a:solidFill>
                <a:latin typeface="Montserrat"/>
                <a:cs typeface="Montserrat"/>
              </a:rPr>
              <a:t> </a:t>
            </a:r>
            <a:r>
              <a:rPr sz="700" dirty="0">
                <a:solidFill>
                  <a:srgbClr val="221F1F"/>
                </a:solidFill>
                <a:latin typeface="Montserrat"/>
                <a:cs typeface="Montserrat"/>
              </a:rPr>
              <a:t>apaga</a:t>
            </a:r>
            <a:r>
              <a:rPr sz="700" spc="65" dirty="0">
                <a:solidFill>
                  <a:srgbClr val="221F1F"/>
                </a:solidFill>
                <a:latin typeface="Montserrat"/>
                <a:cs typeface="Montserrat"/>
              </a:rPr>
              <a:t> </a:t>
            </a:r>
            <a:r>
              <a:rPr sz="700" dirty="0">
                <a:solidFill>
                  <a:srgbClr val="221F1F"/>
                </a:solidFill>
                <a:latin typeface="Montserrat"/>
                <a:cs typeface="Montserrat"/>
              </a:rPr>
              <a:t>usando</a:t>
            </a:r>
            <a:r>
              <a:rPr sz="700" spc="75" dirty="0">
                <a:solidFill>
                  <a:srgbClr val="221F1F"/>
                </a:solidFill>
                <a:latin typeface="Montserrat"/>
                <a:cs typeface="Montserrat"/>
              </a:rPr>
              <a:t> </a:t>
            </a:r>
            <a:r>
              <a:rPr sz="700" dirty="0">
                <a:solidFill>
                  <a:srgbClr val="221F1F"/>
                </a:solidFill>
                <a:latin typeface="Montserrat"/>
                <a:cs typeface="Montserrat"/>
              </a:rPr>
              <a:t>el</a:t>
            </a:r>
            <a:r>
              <a:rPr sz="700" spc="65" dirty="0">
                <a:solidFill>
                  <a:srgbClr val="221F1F"/>
                </a:solidFill>
                <a:latin typeface="Montserrat"/>
                <a:cs typeface="Montserrat"/>
              </a:rPr>
              <a:t> </a:t>
            </a:r>
            <a:r>
              <a:rPr sz="700" dirty="0">
                <a:solidFill>
                  <a:srgbClr val="221F1F"/>
                </a:solidFill>
                <a:latin typeface="Montserrat"/>
                <a:cs typeface="Montserrat"/>
              </a:rPr>
              <a:t>interruptor</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spc="-20" dirty="0">
                <a:solidFill>
                  <a:srgbClr val="221F1F"/>
                </a:solidFill>
                <a:latin typeface="Montserrat"/>
                <a:cs typeface="Montserrat"/>
              </a:rPr>
              <a:t>paro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p:txBody>
      </p:sp>
      <p:grpSp>
        <p:nvGrpSpPr>
          <p:cNvPr id="48" name="object 48"/>
          <p:cNvGrpSpPr/>
          <p:nvPr/>
        </p:nvGrpSpPr>
        <p:grpSpPr>
          <a:xfrm>
            <a:off x="1069835" y="2264981"/>
            <a:ext cx="585470" cy="68580"/>
            <a:chOff x="1069835" y="2264981"/>
            <a:chExt cx="585470" cy="68580"/>
          </a:xfrm>
        </p:grpSpPr>
        <p:sp>
          <p:nvSpPr>
            <p:cNvPr id="49" name="object 49"/>
            <p:cNvSpPr/>
            <p:nvPr/>
          </p:nvSpPr>
          <p:spPr>
            <a:xfrm>
              <a:off x="1082128" y="2284857"/>
              <a:ext cx="0" cy="45720"/>
            </a:xfrm>
            <a:custGeom>
              <a:avLst/>
              <a:gdLst/>
              <a:ahLst/>
              <a:cxnLst/>
              <a:rect l="l" t="t" r="r" b="b"/>
              <a:pathLst>
                <a:path h="45719">
                  <a:moveTo>
                    <a:pt x="0" y="45593"/>
                  </a:moveTo>
                  <a:lnTo>
                    <a:pt x="0" y="0"/>
                  </a:lnTo>
                </a:path>
              </a:pathLst>
            </a:custGeom>
            <a:ln w="7621">
              <a:solidFill>
                <a:srgbClr val="221F1F"/>
              </a:solidFill>
            </a:ln>
          </p:spPr>
          <p:txBody>
            <a:bodyPr wrap="square" lIns="0" tIns="0" rIns="0" bIns="0" rtlCol="0"/>
            <a:lstStyle/>
            <a:p>
              <a:endParaRPr/>
            </a:p>
          </p:txBody>
        </p:sp>
        <p:sp>
          <p:nvSpPr>
            <p:cNvPr id="50" name="object 50"/>
            <p:cNvSpPr/>
            <p:nvPr/>
          </p:nvSpPr>
          <p:spPr>
            <a:xfrm>
              <a:off x="1076756" y="2325878"/>
              <a:ext cx="568960" cy="0"/>
            </a:xfrm>
            <a:custGeom>
              <a:avLst/>
              <a:gdLst/>
              <a:ahLst/>
              <a:cxnLst/>
              <a:rect l="l" t="t" r="r" b="b"/>
              <a:pathLst>
                <a:path w="568960">
                  <a:moveTo>
                    <a:pt x="568909" y="0"/>
                  </a:moveTo>
                  <a:lnTo>
                    <a:pt x="0" y="0"/>
                  </a:lnTo>
                </a:path>
              </a:pathLst>
            </a:custGeom>
            <a:ln w="15237">
              <a:solidFill>
                <a:srgbClr val="FFFFFF"/>
              </a:solidFill>
            </a:ln>
          </p:spPr>
          <p:txBody>
            <a:bodyPr wrap="square" lIns="0" tIns="0" rIns="0" bIns="0" rtlCol="0"/>
            <a:lstStyle/>
            <a:p>
              <a:endParaRPr/>
            </a:p>
          </p:txBody>
        </p:sp>
        <p:sp>
          <p:nvSpPr>
            <p:cNvPr id="51" name="object 51"/>
            <p:cNvSpPr/>
            <p:nvPr/>
          </p:nvSpPr>
          <p:spPr>
            <a:xfrm>
              <a:off x="1076756" y="2325878"/>
              <a:ext cx="568960" cy="0"/>
            </a:xfrm>
            <a:custGeom>
              <a:avLst/>
              <a:gdLst/>
              <a:ahLst/>
              <a:cxnLst/>
              <a:rect l="l" t="t" r="r" b="b"/>
              <a:pathLst>
                <a:path w="568960">
                  <a:moveTo>
                    <a:pt x="568909" y="0"/>
                  </a:moveTo>
                  <a:lnTo>
                    <a:pt x="0" y="0"/>
                  </a:lnTo>
                </a:path>
              </a:pathLst>
            </a:custGeom>
            <a:ln w="7621">
              <a:solidFill>
                <a:srgbClr val="221F1F"/>
              </a:solidFill>
            </a:ln>
          </p:spPr>
          <p:txBody>
            <a:bodyPr wrap="square" lIns="0" tIns="0" rIns="0" bIns="0" rtlCol="0"/>
            <a:lstStyle/>
            <a:p>
              <a:endParaRPr/>
            </a:p>
          </p:txBody>
        </p:sp>
        <p:sp>
          <p:nvSpPr>
            <p:cNvPr id="52" name="object 52"/>
            <p:cNvSpPr/>
            <p:nvPr/>
          </p:nvSpPr>
          <p:spPr>
            <a:xfrm>
              <a:off x="1632457" y="2269744"/>
              <a:ext cx="17780" cy="19050"/>
            </a:xfrm>
            <a:custGeom>
              <a:avLst/>
              <a:gdLst/>
              <a:ahLst/>
              <a:cxnLst/>
              <a:rect l="l" t="t" r="r" b="b"/>
              <a:pathLst>
                <a:path w="17780" h="19050">
                  <a:moveTo>
                    <a:pt x="13843" y="0"/>
                  </a:moveTo>
                  <a:lnTo>
                    <a:pt x="3937" y="0"/>
                  </a:lnTo>
                  <a:lnTo>
                    <a:pt x="0" y="4190"/>
                  </a:lnTo>
                  <a:lnTo>
                    <a:pt x="0" y="14478"/>
                  </a:lnTo>
                  <a:lnTo>
                    <a:pt x="3937" y="18668"/>
                  </a:lnTo>
                  <a:lnTo>
                    <a:pt x="13843" y="18668"/>
                  </a:lnTo>
                  <a:lnTo>
                    <a:pt x="17780" y="14478"/>
                  </a:lnTo>
                  <a:lnTo>
                    <a:pt x="17780" y="4190"/>
                  </a:lnTo>
                  <a:lnTo>
                    <a:pt x="13843" y="0"/>
                  </a:lnTo>
                  <a:close/>
                </a:path>
              </a:pathLst>
            </a:custGeom>
            <a:solidFill>
              <a:srgbClr val="FFFFFF"/>
            </a:solidFill>
          </p:spPr>
          <p:txBody>
            <a:bodyPr wrap="square" lIns="0" tIns="0" rIns="0" bIns="0" rtlCol="0"/>
            <a:lstStyle/>
            <a:p>
              <a:endParaRPr/>
            </a:p>
          </p:txBody>
        </p:sp>
        <p:sp>
          <p:nvSpPr>
            <p:cNvPr id="53" name="object 53"/>
            <p:cNvSpPr/>
            <p:nvPr/>
          </p:nvSpPr>
          <p:spPr>
            <a:xfrm>
              <a:off x="1632457" y="2269744"/>
              <a:ext cx="17780" cy="19050"/>
            </a:xfrm>
            <a:custGeom>
              <a:avLst/>
              <a:gdLst/>
              <a:ahLst/>
              <a:cxnLst/>
              <a:rect l="l" t="t" r="r" b="b"/>
              <a:pathLst>
                <a:path w="17780" h="19050">
                  <a:moveTo>
                    <a:pt x="17780" y="9397"/>
                  </a:moveTo>
                  <a:lnTo>
                    <a:pt x="17780" y="4190"/>
                  </a:lnTo>
                  <a:lnTo>
                    <a:pt x="13843" y="0"/>
                  </a:lnTo>
                  <a:lnTo>
                    <a:pt x="8890" y="0"/>
                  </a:lnTo>
                  <a:lnTo>
                    <a:pt x="3937" y="0"/>
                  </a:lnTo>
                  <a:lnTo>
                    <a:pt x="0" y="4190"/>
                  </a:lnTo>
                  <a:lnTo>
                    <a:pt x="0" y="9397"/>
                  </a:lnTo>
                  <a:lnTo>
                    <a:pt x="0" y="14478"/>
                  </a:lnTo>
                  <a:lnTo>
                    <a:pt x="3937" y="18668"/>
                  </a:lnTo>
                  <a:lnTo>
                    <a:pt x="8890" y="18668"/>
                  </a:lnTo>
                  <a:lnTo>
                    <a:pt x="13843" y="18668"/>
                  </a:lnTo>
                  <a:lnTo>
                    <a:pt x="17780" y="14478"/>
                  </a:lnTo>
                  <a:lnTo>
                    <a:pt x="17780" y="9397"/>
                  </a:lnTo>
                  <a:close/>
                </a:path>
              </a:pathLst>
            </a:custGeom>
            <a:ln w="9524">
              <a:solidFill>
                <a:srgbClr val="221F1F"/>
              </a:solidFill>
            </a:ln>
          </p:spPr>
          <p:txBody>
            <a:bodyPr wrap="square" lIns="0" tIns="0" rIns="0" bIns="0" rtlCol="0"/>
            <a:lstStyle/>
            <a:p>
              <a:endParaRPr/>
            </a:p>
          </p:txBody>
        </p:sp>
        <p:sp>
          <p:nvSpPr>
            <p:cNvPr id="54" name="object 54"/>
            <p:cNvSpPr/>
            <p:nvPr/>
          </p:nvSpPr>
          <p:spPr>
            <a:xfrm>
              <a:off x="1074597" y="2269998"/>
              <a:ext cx="18415" cy="19050"/>
            </a:xfrm>
            <a:custGeom>
              <a:avLst/>
              <a:gdLst/>
              <a:ahLst/>
              <a:cxnLst/>
              <a:rect l="l" t="t" r="r" b="b"/>
              <a:pathLst>
                <a:path w="18415" h="19050">
                  <a:moveTo>
                    <a:pt x="13830" y="0"/>
                  </a:moveTo>
                  <a:lnTo>
                    <a:pt x="3987" y="0"/>
                  </a:lnTo>
                  <a:lnTo>
                    <a:pt x="0" y="4191"/>
                  </a:lnTo>
                  <a:lnTo>
                    <a:pt x="0" y="14478"/>
                  </a:lnTo>
                  <a:lnTo>
                    <a:pt x="3987" y="18669"/>
                  </a:lnTo>
                  <a:lnTo>
                    <a:pt x="13830" y="18669"/>
                  </a:lnTo>
                  <a:lnTo>
                    <a:pt x="17830" y="14478"/>
                  </a:lnTo>
                  <a:lnTo>
                    <a:pt x="17830" y="4191"/>
                  </a:lnTo>
                  <a:lnTo>
                    <a:pt x="13830" y="0"/>
                  </a:lnTo>
                  <a:close/>
                </a:path>
              </a:pathLst>
            </a:custGeom>
            <a:solidFill>
              <a:srgbClr val="FFFFFF"/>
            </a:solidFill>
          </p:spPr>
          <p:txBody>
            <a:bodyPr wrap="square" lIns="0" tIns="0" rIns="0" bIns="0" rtlCol="0"/>
            <a:lstStyle/>
            <a:p>
              <a:endParaRPr/>
            </a:p>
          </p:txBody>
        </p:sp>
        <p:sp>
          <p:nvSpPr>
            <p:cNvPr id="55" name="object 55"/>
            <p:cNvSpPr/>
            <p:nvPr/>
          </p:nvSpPr>
          <p:spPr>
            <a:xfrm>
              <a:off x="1074597" y="2269998"/>
              <a:ext cx="18415" cy="19050"/>
            </a:xfrm>
            <a:custGeom>
              <a:avLst/>
              <a:gdLst/>
              <a:ahLst/>
              <a:cxnLst/>
              <a:rect l="l" t="t" r="r" b="b"/>
              <a:pathLst>
                <a:path w="18415" h="19050">
                  <a:moveTo>
                    <a:pt x="17830" y="9271"/>
                  </a:moveTo>
                  <a:lnTo>
                    <a:pt x="17830" y="4191"/>
                  </a:lnTo>
                  <a:lnTo>
                    <a:pt x="13830" y="0"/>
                  </a:lnTo>
                  <a:lnTo>
                    <a:pt x="8915" y="0"/>
                  </a:lnTo>
                  <a:lnTo>
                    <a:pt x="3987" y="0"/>
                  </a:lnTo>
                  <a:lnTo>
                    <a:pt x="0" y="4191"/>
                  </a:lnTo>
                  <a:lnTo>
                    <a:pt x="0" y="9271"/>
                  </a:lnTo>
                  <a:lnTo>
                    <a:pt x="0" y="14478"/>
                  </a:lnTo>
                  <a:lnTo>
                    <a:pt x="3987" y="18669"/>
                  </a:lnTo>
                  <a:lnTo>
                    <a:pt x="8915" y="18669"/>
                  </a:lnTo>
                  <a:lnTo>
                    <a:pt x="13830" y="18669"/>
                  </a:lnTo>
                  <a:lnTo>
                    <a:pt x="17830" y="14478"/>
                  </a:lnTo>
                  <a:lnTo>
                    <a:pt x="17830" y="9271"/>
                  </a:lnTo>
                  <a:close/>
                </a:path>
              </a:pathLst>
            </a:custGeom>
            <a:ln w="9525">
              <a:solidFill>
                <a:srgbClr val="221F1F"/>
              </a:solidFill>
            </a:ln>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8282"/>
            <a:ext cx="2262505" cy="2082164"/>
          </a:xfrm>
          <a:prstGeom prst="rect">
            <a:avLst/>
          </a:prstGeom>
        </p:spPr>
        <p:txBody>
          <a:bodyPr vert="horz" wrap="square" lIns="0" tIns="13335" rIns="0" bIns="0" rtlCol="0">
            <a:spAutoFit/>
          </a:bodyPr>
          <a:lstStyle/>
          <a:p>
            <a:pPr marL="131445" indent="-119380">
              <a:lnSpc>
                <a:spcPct val="100000"/>
              </a:lnSpc>
              <a:spcBef>
                <a:spcPts val="105"/>
              </a:spcBef>
              <a:buAutoNum type="arabicPeriod" startAt="7"/>
              <a:tabLst>
                <a:tab pos="132080" algn="l"/>
              </a:tabLst>
            </a:pPr>
            <a:r>
              <a:rPr sz="800" b="1" dirty="0">
                <a:solidFill>
                  <a:srgbClr val="221F1F"/>
                </a:solidFill>
                <a:latin typeface="Montserrat"/>
                <a:cs typeface="Montserrat"/>
              </a:rPr>
              <a:t>PANTALLA</a:t>
            </a:r>
            <a:r>
              <a:rPr sz="800" b="1" spc="-30" dirty="0">
                <a:solidFill>
                  <a:srgbClr val="221F1F"/>
                </a:solidFill>
                <a:latin typeface="Montserrat"/>
                <a:cs typeface="Montserrat"/>
              </a:rPr>
              <a:t> </a:t>
            </a:r>
            <a:r>
              <a:rPr sz="800" b="1" spc="-10" dirty="0">
                <a:solidFill>
                  <a:srgbClr val="221F1F"/>
                </a:solidFill>
                <a:latin typeface="Montserrat"/>
                <a:cs typeface="Montserrat"/>
              </a:rPr>
              <a:t>ALFANUMÉRICA</a:t>
            </a:r>
            <a:endParaRPr sz="800" dirty="0">
              <a:latin typeface="Montserrat"/>
              <a:cs typeface="Montserrat"/>
            </a:endParaRPr>
          </a:p>
          <a:p>
            <a:pPr marL="21590" marR="5715" algn="just">
              <a:lnSpc>
                <a:spcPct val="100000"/>
              </a:lnSpc>
              <a:spcBef>
                <a:spcPts val="495"/>
              </a:spcBef>
            </a:pPr>
            <a:r>
              <a:rPr sz="700" dirty="0">
                <a:latin typeface="Montserrat"/>
                <a:cs typeface="Montserrat"/>
              </a:rPr>
              <a:t>Indica</a:t>
            </a:r>
            <a:r>
              <a:rPr sz="700" spc="445" dirty="0">
                <a:latin typeface="Montserrat"/>
                <a:cs typeface="Montserrat"/>
              </a:rPr>
              <a:t> </a:t>
            </a:r>
            <a:r>
              <a:rPr sz="700" dirty="0">
                <a:latin typeface="Montserrat"/>
                <a:cs typeface="Montserrat"/>
              </a:rPr>
              <a:t>los</a:t>
            </a:r>
            <a:r>
              <a:rPr sz="700" spc="459" dirty="0">
                <a:latin typeface="Montserrat"/>
                <a:cs typeface="Montserrat"/>
              </a:rPr>
              <a:t> </a:t>
            </a:r>
            <a:r>
              <a:rPr sz="700" dirty="0">
                <a:latin typeface="Montserrat"/>
                <a:cs typeface="Montserrat"/>
              </a:rPr>
              <a:t>diferentes</a:t>
            </a:r>
            <a:r>
              <a:rPr sz="700" spc="445" dirty="0">
                <a:latin typeface="Montserrat"/>
                <a:cs typeface="Montserrat"/>
              </a:rPr>
              <a:t> </a:t>
            </a:r>
            <a:r>
              <a:rPr sz="700" dirty="0">
                <a:latin typeface="Montserrat"/>
                <a:cs typeface="Montserrat"/>
              </a:rPr>
              <a:t>modos</a:t>
            </a:r>
            <a:r>
              <a:rPr sz="700" spc="455" dirty="0">
                <a:latin typeface="Montserrat"/>
                <a:cs typeface="Montserrat"/>
              </a:rPr>
              <a:t> </a:t>
            </a:r>
            <a:r>
              <a:rPr sz="700" dirty="0">
                <a:latin typeface="Montserrat"/>
                <a:cs typeface="Montserrat"/>
              </a:rPr>
              <a:t>del</a:t>
            </a:r>
            <a:r>
              <a:rPr sz="700" spc="445" dirty="0">
                <a:latin typeface="Montserrat"/>
                <a:cs typeface="Montserrat"/>
              </a:rPr>
              <a:t> </a:t>
            </a:r>
            <a:r>
              <a:rPr sz="700" dirty="0">
                <a:latin typeface="Montserrat"/>
                <a:cs typeface="Montserrat"/>
              </a:rPr>
              <a:t>tablero</a:t>
            </a:r>
            <a:r>
              <a:rPr sz="700" spc="459"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instrumentos,</a:t>
            </a:r>
            <a:r>
              <a:rPr sz="700" spc="355" dirty="0">
                <a:latin typeface="Montserrat"/>
                <a:cs typeface="Montserrat"/>
              </a:rPr>
              <a:t> </a:t>
            </a:r>
            <a:r>
              <a:rPr sz="700" dirty="0">
                <a:latin typeface="Montserrat"/>
                <a:cs typeface="Montserrat"/>
              </a:rPr>
              <a:t>información</a:t>
            </a:r>
            <a:r>
              <a:rPr sz="700" spc="365" dirty="0">
                <a:latin typeface="Montserrat"/>
                <a:cs typeface="Montserrat"/>
              </a:rPr>
              <a:t> </a:t>
            </a:r>
            <a:r>
              <a:rPr sz="700" dirty="0">
                <a:latin typeface="Montserrat"/>
                <a:cs typeface="Montserrat"/>
              </a:rPr>
              <a:t>del</a:t>
            </a:r>
            <a:r>
              <a:rPr sz="700" spc="375" dirty="0">
                <a:latin typeface="Montserrat"/>
                <a:cs typeface="Montserrat"/>
              </a:rPr>
              <a:t> </a:t>
            </a:r>
            <a:r>
              <a:rPr sz="700" dirty="0">
                <a:latin typeface="Montserrat"/>
                <a:cs typeface="Montserrat"/>
              </a:rPr>
              <a:t>vehículo</a:t>
            </a:r>
            <a:r>
              <a:rPr sz="700" spc="355" dirty="0">
                <a:latin typeface="Montserrat"/>
                <a:cs typeface="Montserrat"/>
              </a:rPr>
              <a:t> </a:t>
            </a:r>
            <a:r>
              <a:rPr sz="700" dirty="0">
                <a:latin typeface="Montserrat"/>
                <a:cs typeface="Montserrat"/>
              </a:rPr>
              <a:t>y</a:t>
            </a:r>
            <a:r>
              <a:rPr sz="700" spc="36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sistema</a:t>
            </a:r>
            <a:r>
              <a:rPr sz="700" spc="-35" dirty="0">
                <a:latin typeface="Montserrat"/>
                <a:cs typeface="Montserrat"/>
              </a:rPr>
              <a:t> </a:t>
            </a:r>
            <a:r>
              <a:rPr sz="700" spc="-10" dirty="0">
                <a:latin typeface="Montserrat"/>
                <a:cs typeface="Montserrat"/>
              </a:rPr>
              <a:t>SmartXconnect.</a:t>
            </a:r>
            <a:endParaRPr sz="700" dirty="0">
              <a:latin typeface="Montserrat"/>
              <a:cs typeface="Montserrat"/>
            </a:endParaRPr>
          </a:p>
          <a:p>
            <a:pPr marL="143510" indent="-122555">
              <a:lnSpc>
                <a:spcPct val="100000"/>
              </a:lnSpc>
              <a:spcBef>
                <a:spcPts val="500"/>
              </a:spcBef>
              <a:buAutoNum type="arabicPeriod" startAt="8"/>
              <a:tabLst>
                <a:tab pos="144145" algn="l"/>
              </a:tabLst>
            </a:pPr>
            <a:r>
              <a:rPr sz="800" b="1" dirty="0">
                <a:solidFill>
                  <a:srgbClr val="221F1F"/>
                </a:solidFill>
                <a:latin typeface="Montserrat"/>
                <a:cs typeface="Montserrat"/>
              </a:rPr>
              <a:t>BOTONES</a:t>
            </a:r>
            <a:r>
              <a:rPr sz="800" b="1" spc="-15" dirty="0">
                <a:solidFill>
                  <a:srgbClr val="221F1F"/>
                </a:solidFill>
                <a:latin typeface="Montserrat"/>
                <a:cs typeface="Montserrat"/>
              </a:rPr>
              <a:t> </a:t>
            </a:r>
            <a:r>
              <a:rPr sz="800" b="1" dirty="0">
                <a:solidFill>
                  <a:srgbClr val="221F1F"/>
                </a:solidFill>
                <a:latin typeface="Montserrat"/>
                <a:cs typeface="Montserrat"/>
              </a:rPr>
              <a:t>MODE</a:t>
            </a:r>
            <a:r>
              <a:rPr sz="800" b="1" spc="-25" dirty="0">
                <a:solidFill>
                  <a:srgbClr val="221F1F"/>
                </a:solidFill>
                <a:latin typeface="Montserrat"/>
                <a:cs typeface="Montserrat"/>
              </a:rPr>
              <a:t> </a:t>
            </a:r>
            <a:r>
              <a:rPr sz="800" b="1" dirty="0">
                <a:solidFill>
                  <a:srgbClr val="221F1F"/>
                </a:solidFill>
                <a:latin typeface="Montserrat"/>
                <a:cs typeface="Montserrat"/>
              </a:rPr>
              <a:t>Y</a:t>
            </a:r>
            <a:r>
              <a:rPr sz="800" b="1" spc="-10" dirty="0">
                <a:solidFill>
                  <a:srgbClr val="221F1F"/>
                </a:solidFill>
                <a:latin typeface="Montserrat"/>
                <a:cs typeface="Montserrat"/>
              </a:rPr>
              <a:t> </a:t>
            </a:r>
            <a:r>
              <a:rPr sz="800" b="1" spc="-25" dirty="0">
                <a:solidFill>
                  <a:srgbClr val="221F1F"/>
                </a:solidFill>
                <a:latin typeface="Montserrat"/>
                <a:cs typeface="Montserrat"/>
              </a:rPr>
              <a:t>SET</a:t>
            </a:r>
            <a:endParaRPr sz="800" dirty="0">
              <a:latin typeface="Montserrat"/>
              <a:cs typeface="Montserrat"/>
            </a:endParaRPr>
          </a:p>
          <a:p>
            <a:pPr marL="21590" marR="5715" algn="just">
              <a:lnSpc>
                <a:spcPct val="100000"/>
              </a:lnSpc>
              <a:spcBef>
                <a:spcPts val="509"/>
              </a:spcBef>
            </a:pPr>
            <a:r>
              <a:rPr sz="700" dirty="0">
                <a:latin typeface="Montserrat"/>
                <a:cs typeface="Montserrat"/>
              </a:rPr>
              <a:t>El</a:t>
            </a:r>
            <a:r>
              <a:rPr sz="700" spc="20" dirty="0">
                <a:latin typeface="Montserrat"/>
                <a:cs typeface="Montserrat"/>
              </a:rPr>
              <a:t> </a:t>
            </a:r>
            <a:r>
              <a:rPr sz="700" dirty="0">
                <a:latin typeface="Montserrat"/>
                <a:cs typeface="Montserrat"/>
              </a:rPr>
              <a:t>botón</a:t>
            </a:r>
            <a:r>
              <a:rPr sz="700" spc="30" dirty="0">
                <a:latin typeface="Montserrat"/>
                <a:cs typeface="Montserrat"/>
              </a:rPr>
              <a:t> </a:t>
            </a:r>
            <a:r>
              <a:rPr sz="700" dirty="0">
                <a:latin typeface="Montserrat"/>
                <a:cs typeface="Montserrat"/>
              </a:rPr>
              <a:t>“MODE”</a:t>
            </a:r>
            <a:r>
              <a:rPr sz="700" spc="25" dirty="0">
                <a:latin typeface="Montserrat"/>
                <a:cs typeface="Montserrat"/>
              </a:rPr>
              <a:t> </a:t>
            </a:r>
            <a:r>
              <a:rPr sz="700" dirty="0">
                <a:latin typeface="Montserrat"/>
                <a:cs typeface="Montserrat"/>
              </a:rPr>
              <a:t>es</a:t>
            </a:r>
            <a:r>
              <a:rPr sz="700" spc="30" dirty="0">
                <a:latin typeface="Montserrat"/>
                <a:cs typeface="Montserrat"/>
              </a:rPr>
              <a:t> </a:t>
            </a:r>
            <a:r>
              <a:rPr sz="700" dirty="0">
                <a:latin typeface="Montserrat"/>
                <a:cs typeface="Montserrat"/>
              </a:rPr>
              <a:t>usado</a:t>
            </a:r>
            <a:r>
              <a:rPr sz="700" spc="30" dirty="0">
                <a:latin typeface="Montserrat"/>
                <a:cs typeface="Montserrat"/>
              </a:rPr>
              <a:t> </a:t>
            </a:r>
            <a:r>
              <a:rPr sz="700" dirty="0">
                <a:latin typeface="Montserrat"/>
                <a:cs typeface="Montserrat"/>
              </a:rPr>
              <a:t>para</a:t>
            </a:r>
            <a:r>
              <a:rPr sz="700" spc="30" dirty="0">
                <a:latin typeface="Montserrat"/>
                <a:cs typeface="Montserrat"/>
              </a:rPr>
              <a:t> </a:t>
            </a:r>
            <a:r>
              <a:rPr sz="700" dirty="0">
                <a:latin typeface="Montserrat"/>
                <a:cs typeface="Montserrat"/>
              </a:rPr>
              <a:t>cambiar</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spc="-20" dirty="0">
                <a:latin typeface="Montserrat"/>
                <a:cs typeface="Montserrat"/>
              </a:rPr>
              <a:t>modo</a:t>
            </a:r>
            <a:r>
              <a:rPr sz="700" spc="500" dirty="0">
                <a:latin typeface="Montserrat"/>
                <a:cs typeface="Montserrat"/>
              </a:rPr>
              <a:t> </a:t>
            </a:r>
            <a:r>
              <a:rPr sz="700" dirty="0">
                <a:latin typeface="Montserrat"/>
                <a:cs typeface="Montserrat"/>
              </a:rPr>
              <a:t>del</a:t>
            </a:r>
            <a:r>
              <a:rPr sz="700" spc="380" dirty="0">
                <a:latin typeface="Montserrat"/>
                <a:cs typeface="Montserrat"/>
              </a:rPr>
              <a:t> </a:t>
            </a:r>
            <a:r>
              <a:rPr sz="700" dirty="0">
                <a:latin typeface="Montserrat"/>
                <a:cs typeface="Montserrat"/>
              </a:rPr>
              <a:t>tablero</a:t>
            </a:r>
            <a:r>
              <a:rPr sz="700" spc="395" dirty="0">
                <a:latin typeface="Montserrat"/>
                <a:cs typeface="Montserrat"/>
              </a:rPr>
              <a:t> </a:t>
            </a:r>
            <a:r>
              <a:rPr sz="700" dirty="0">
                <a:latin typeface="Montserrat"/>
                <a:cs typeface="Montserrat"/>
              </a:rPr>
              <a:t>de</a:t>
            </a:r>
            <a:r>
              <a:rPr sz="700" spc="390" dirty="0">
                <a:latin typeface="Montserrat"/>
                <a:cs typeface="Montserrat"/>
              </a:rPr>
              <a:t> </a:t>
            </a:r>
            <a:r>
              <a:rPr sz="700" dirty="0">
                <a:latin typeface="Montserrat"/>
                <a:cs typeface="Montserrat"/>
              </a:rPr>
              <a:t>instrumentos,</a:t>
            </a:r>
            <a:r>
              <a:rPr sz="700" spc="385" dirty="0">
                <a:latin typeface="Montserrat"/>
                <a:cs typeface="Montserrat"/>
              </a:rPr>
              <a:t> </a:t>
            </a:r>
            <a:r>
              <a:rPr sz="700" dirty="0">
                <a:latin typeface="Montserrat"/>
                <a:cs typeface="Montserrat"/>
              </a:rPr>
              <a:t>entre</a:t>
            </a:r>
            <a:r>
              <a:rPr sz="700" spc="395" dirty="0">
                <a:latin typeface="Montserrat"/>
                <a:cs typeface="Montserrat"/>
              </a:rPr>
              <a:t> </a:t>
            </a:r>
            <a:r>
              <a:rPr sz="700" dirty="0">
                <a:latin typeface="Montserrat"/>
                <a:cs typeface="Montserrat"/>
              </a:rPr>
              <a:t>el</a:t>
            </a:r>
            <a:r>
              <a:rPr sz="700" spc="385" dirty="0">
                <a:latin typeface="Montserrat"/>
                <a:cs typeface="Montserrat"/>
              </a:rPr>
              <a:t> </a:t>
            </a:r>
            <a:r>
              <a:rPr sz="700" spc="-20" dirty="0">
                <a:latin typeface="Montserrat"/>
                <a:cs typeface="Montserrat"/>
              </a:rPr>
              <a:t>modo</a:t>
            </a:r>
            <a:r>
              <a:rPr sz="700" spc="500" dirty="0">
                <a:latin typeface="Montserrat"/>
                <a:cs typeface="Montserrat"/>
              </a:rPr>
              <a:t> </a:t>
            </a:r>
            <a:r>
              <a:rPr sz="700" dirty="0">
                <a:latin typeface="Montserrat"/>
                <a:cs typeface="Montserrat"/>
              </a:rPr>
              <a:t>“STREET”,</a:t>
            </a:r>
            <a:r>
              <a:rPr sz="700" spc="70"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modo</a:t>
            </a:r>
            <a:r>
              <a:rPr sz="700" spc="80" dirty="0">
                <a:latin typeface="Montserrat"/>
                <a:cs typeface="Montserrat"/>
              </a:rPr>
              <a:t> </a:t>
            </a:r>
            <a:r>
              <a:rPr sz="700" dirty="0">
                <a:latin typeface="Montserrat"/>
                <a:cs typeface="Montserrat"/>
              </a:rPr>
              <a:t>“SPORT”</a:t>
            </a:r>
            <a:r>
              <a:rPr sz="700" spc="75" dirty="0">
                <a:latin typeface="Montserrat"/>
                <a:cs typeface="Montserrat"/>
              </a:rPr>
              <a:t> </a:t>
            </a:r>
            <a:r>
              <a:rPr sz="700" dirty="0">
                <a:latin typeface="Montserrat"/>
                <a:cs typeface="Montserrat"/>
              </a:rPr>
              <a:t>y</a:t>
            </a:r>
            <a:r>
              <a:rPr sz="700" spc="70" dirty="0">
                <a:latin typeface="Montserrat"/>
                <a:cs typeface="Montserrat"/>
              </a:rPr>
              <a:t> </a:t>
            </a:r>
            <a:r>
              <a:rPr sz="700" dirty="0">
                <a:latin typeface="Montserrat"/>
                <a:cs typeface="Montserrat"/>
              </a:rPr>
              <a:t>las</a:t>
            </a:r>
            <a:r>
              <a:rPr sz="700" spc="85" dirty="0">
                <a:latin typeface="Montserrat"/>
                <a:cs typeface="Montserrat"/>
              </a:rPr>
              <a:t> </a:t>
            </a:r>
            <a:r>
              <a:rPr sz="700" dirty="0">
                <a:latin typeface="Montserrat"/>
                <a:cs typeface="Montserrat"/>
              </a:rPr>
              <a:t>estadísticas</a:t>
            </a:r>
            <a:r>
              <a:rPr sz="700" spc="9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dirty="0">
              <a:latin typeface="Montserrat"/>
              <a:cs typeface="Montserrat"/>
            </a:endParaRPr>
          </a:p>
          <a:p>
            <a:pPr marL="21590" marR="6350" algn="just">
              <a:lnSpc>
                <a:spcPct val="100000"/>
              </a:lnSpc>
              <a:spcBef>
                <a:spcPts val="495"/>
              </a:spcBef>
            </a:pPr>
            <a:r>
              <a:rPr sz="700" dirty="0">
                <a:latin typeface="Montserrat"/>
                <a:cs typeface="Montserrat"/>
              </a:rPr>
              <a:t>El</a:t>
            </a:r>
            <a:r>
              <a:rPr sz="700" spc="105" dirty="0">
                <a:latin typeface="Montserrat"/>
                <a:cs typeface="Montserrat"/>
              </a:rPr>
              <a:t> </a:t>
            </a:r>
            <a:r>
              <a:rPr sz="700" dirty="0">
                <a:latin typeface="Montserrat"/>
                <a:cs typeface="Montserrat"/>
              </a:rPr>
              <a:t>botón</a:t>
            </a:r>
            <a:r>
              <a:rPr sz="700" spc="110" dirty="0">
                <a:latin typeface="Montserrat"/>
                <a:cs typeface="Montserrat"/>
              </a:rPr>
              <a:t> </a:t>
            </a:r>
            <a:r>
              <a:rPr sz="700" dirty="0">
                <a:latin typeface="Montserrat"/>
                <a:cs typeface="Montserrat"/>
              </a:rPr>
              <a:t>“SET”</a:t>
            </a:r>
            <a:r>
              <a:rPr sz="700" spc="105" dirty="0">
                <a:latin typeface="Montserrat"/>
                <a:cs typeface="Montserrat"/>
              </a:rPr>
              <a:t> </a:t>
            </a:r>
            <a:r>
              <a:rPr sz="700" dirty="0">
                <a:latin typeface="Montserrat"/>
                <a:cs typeface="Montserrat"/>
              </a:rPr>
              <a:t>es</a:t>
            </a:r>
            <a:r>
              <a:rPr sz="700" spc="100" dirty="0">
                <a:latin typeface="Montserrat"/>
                <a:cs typeface="Montserrat"/>
              </a:rPr>
              <a:t> </a:t>
            </a:r>
            <a:r>
              <a:rPr sz="700" dirty="0">
                <a:latin typeface="Montserrat"/>
                <a:cs typeface="Montserrat"/>
              </a:rPr>
              <a:t>usado</a:t>
            </a:r>
            <a:r>
              <a:rPr sz="700" spc="105" dirty="0">
                <a:latin typeface="Montserrat"/>
                <a:cs typeface="Montserrat"/>
              </a:rPr>
              <a:t> </a:t>
            </a:r>
            <a:r>
              <a:rPr sz="700" dirty="0">
                <a:latin typeface="Montserrat"/>
                <a:cs typeface="Montserrat"/>
              </a:rPr>
              <a:t>para</a:t>
            </a:r>
            <a:r>
              <a:rPr sz="700" spc="100" dirty="0">
                <a:latin typeface="Montserrat"/>
                <a:cs typeface="Montserrat"/>
              </a:rPr>
              <a:t> </a:t>
            </a:r>
            <a:r>
              <a:rPr sz="700" dirty="0">
                <a:latin typeface="Montserrat"/>
                <a:cs typeface="Montserrat"/>
              </a:rPr>
              <a:t>seleccionar</a:t>
            </a:r>
            <a:r>
              <a:rPr sz="700" spc="114" dirty="0">
                <a:latin typeface="Montserrat"/>
                <a:cs typeface="Montserrat"/>
              </a:rPr>
              <a:t> </a:t>
            </a:r>
            <a:r>
              <a:rPr sz="700" dirty="0">
                <a:latin typeface="Montserrat"/>
                <a:cs typeface="Montserrat"/>
              </a:rPr>
              <a:t>o</a:t>
            </a:r>
            <a:r>
              <a:rPr sz="700" spc="10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reiniciar</a:t>
            </a:r>
            <a:r>
              <a:rPr sz="700" spc="130" dirty="0">
                <a:latin typeface="Montserrat"/>
                <a:cs typeface="Montserrat"/>
              </a:rPr>
              <a:t> </a:t>
            </a:r>
            <a:r>
              <a:rPr sz="700" dirty="0">
                <a:latin typeface="Montserrat"/>
                <a:cs typeface="Montserrat"/>
              </a:rPr>
              <a:t>los</a:t>
            </a:r>
            <a:r>
              <a:rPr sz="700" spc="145" dirty="0">
                <a:latin typeface="Montserrat"/>
                <a:cs typeface="Montserrat"/>
              </a:rPr>
              <a:t> </a:t>
            </a:r>
            <a:r>
              <a:rPr sz="700" dirty="0">
                <a:latin typeface="Montserrat"/>
                <a:cs typeface="Montserrat"/>
              </a:rPr>
              <a:t>valores</a:t>
            </a:r>
            <a:r>
              <a:rPr sz="700" spc="130" dirty="0">
                <a:latin typeface="Montserrat"/>
                <a:cs typeface="Montserrat"/>
              </a:rPr>
              <a:t> </a:t>
            </a:r>
            <a:r>
              <a:rPr sz="700" dirty="0">
                <a:latin typeface="Montserrat"/>
                <a:cs typeface="Montserrat"/>
              </a:rPr>
              <a:t>guardados</a:t>
            </a:r>
            <a:r>
              <a:rPr sz="700" spc="140"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los</a:t>
            </a:r>
            <a:r>
              <a:rPr sz="700" spc="145" dirty="0">
                <a:latin typeface="Montserrat"/>
                <a:cs typeface="Montserrat"/>
              </a:rPr>
              <a:t> </a:t>
            </a:r>
            <a:r>
              <a:rPr sz="700" spc="-10" dirty="0">
                <a:latin typeface="Montserrat"/>
                <a:cs typeface="Montserrat"/>
              </a:rPr>
              <a:t>diferentes</a:t>
            </a:r>
            <a:r>
              <a:rPr sz="700" spc="500" dirty="0">
                <a:latin typeface="Montserrat"/>
                <a:cs typeface="Montserrat"/>
              </a:rPr>
              <a:t> </a:t>
            </a:r>
            <a:r>
              <a:rPr sz="700" spc="-10" dirty="0">
                <a:latin typeface="Montserrat"/>
                <a:cs typeface="Montserrat"/>
              </a:rPr>
              <a:t>modos.</a:t>
            </a:r>
            <a:endParaRPr sz="700" dirty="0">
              <a:latin typeface="Montserrat"/>
              <a:cs typeface="Montserrat"/>
            </a:endParaRPr>
          </a:p>
          <a:p>
            <a:pPr marL="21590" marR="5080" algn="just">
              <a:lnSpc>
                <a:spcPct val="100000"/>
              </a:lnSpc>
              <a:spcBef>
                <a:spcPts val="505"/>
              </a:spcBef>
            </a:pPr>
            <a:r>
              <a:rPr sz="700" dirty="0">
                <a:latin typeface="Montserrat"/>
                <a:cs typeface="Montserrat"/>
              </a:rPr>
              <a:t>El</a:t>
            </a:r>
            <a:r>
              <a:rPr sz="700" spc="265" dirty="0">
                <a:latin typeface="Montserrat"/>
                <a:cs typeface="Montserrat"/>
              </a:rPr>
              <a:t> </a:t>
            </a:r>
            <a:r>
              <a:rPr sz="700" dirty="0">
                <a:latin typeface="Montserrat"/>
                <a:cs typeface="Montserrat"/>
              </a:rPr>
              <a:t>botón</a:t>
            </a:r>
            <a:r>
              <a:rPr sz="700" spc="260" dirty="0">
                <a:latin typeface="Montserrat"/>
                <a:cs typeface="Montserrat"/>
              </a:rPr>
              <a:t> </a:t>
            </a:r>
            <a:r>
              <a:rPr sz="700" dirty="0">
                <a:latin typeface="Montserrat"/>
                <a:cs typeface="Montserrat"/>
              </a:rPr>
              <a:t>“SET”</a:t>
            </a:r>
            <a:r>
              <a:rPr sz="700" spc="260" dirty="0">
                <a:latin typeface="Montserrat"/>
                <a:cs typeface="Montserrat"/>
              </a:rPr>
              <a:t> </a:t>
            </a:r>
            <a:r>
              <a:rPr sz="700" dirty="0">
                <a:latin typeface="Montserrat"/>
                <a:cs typeface="Montserrat"/>
              </a:rPr>
              <a:t>también</a:t>
            </a:r>
            <a:r>
              <a:rPr sz="700" spc="270" dirty="0">
                <a:latin typeface="Montserrat"/>
                <a:cs typeface="Montserrat"/>
              </a:rPr>
              <a:t> </a:t>
            </a:r>
            <a:r>
              <a:rPr sz="700" dirty="0">
                <a:latin typeface="Montserrat"/>
                <a:cs typeface="Montserrat"/>
              </a:rPr>
              <a:t>es</a:t>
            </a:r>
            <a:r>
              <a:rPr sz="700" spc="275" dirty="0">
                <a:latin typeface="Montserrat"/>
                <a:cs typeface="Montserrat"/>
              </a:rPr>
              <a:t> </a:t>
            </a:r>
            <a:r>
              <a:rPr sz="700" dirty="0">
                <a:latin typeface="Montserrat"/>
                <a:cs typeface="Montserrat"/>
              </a:rPr>
              <a:t>usado</a:t>
            </a:r>
            <a:r>
              <a:rPr sz="700" spc="270" dirty="0">
                <a:latin typeface="Montserrat"/>
                <a:cs typeface="Montserrat"/>
              </a:rPr>
              <a:t> </a:t>
            </a:r>
            <a:r>
              <a:rPr sz="700" dirty="0">
                <a:latin typeface="Montserrat"/>
                <a:cs typeface="Montserrat"/>
              </a:rPr>
              <a:t>para</a:t>
            </a:r>
            <a:r>
              <a:rPr sz="700" spc="270" dirty="0">
                <a:latin typeface="Montserrat"/>
                <a:cs typeface="Montserrat"/>
              </a:rPr>
              <a:t> </a:t>
            </a:r>
            <a:r>
              <a:rPr sz="700" dirty="0">
                <a:latin typeface="Montserrat"/>
                <a:cs typeface="Montserrat"/>
              </a:rPr>
              <a:t>ver</a:t>
            </a:r>
            <a:r>
              <a:rPr sz="700" spc="27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tiempo</a:t>
            </a:r>
            <a:r>
              <a:rPr sz="700" spc="145" dirty="0">
                <a:latin typeface="Montserrat"/>
                <a:cs typeface="Montserrat"/>
              </a:rPr>
              <a:t> </a:t>
            </a:r>
            <a:r>
              <a:rPr sz="700" dirty="0">
                <a:latin typeface="Montserrat"/>
                <a:cs typeface="Montserrat"/>
              </a:rPr>
              <a:t>estimado</a:t>
            </a:r>
            <a:r>
              <a:rPr sz="700" spc="145" dirty="0">
                <a:latin typeface="Montserrat"/>
                <a:cs typeface="Montserrat"/>
              </a:rPr>
              <a:t> </a:t>
            </a:r>
            <a:r>
              <a:rPr sz="700" dirty="0">
                <a:latin typeface="Montserrat"/>
                <a:cs typeface="Montserrat"/>
              </a:rPr>
              <a:t>de</a:t>
            </a:r>
            <a:r>
              <a:rPr sz="700" spc="140" dirty="0">
                <a:latin typeface="Montserrat"/>
                <a:cs typeface="Montserrat"/>
              </a:rPr>
              <a:t> </a:t>
            </a:r>
            <a:r>
              <a:rPr sz="700" dirty="0">
                <a:latin typeface="Montserrat"/>
                <a:cs typeface="Montserrat"/>
              </a:rPr>
              <a:t>llegada</a:t>
            </a:r>
            <a:r>
              <a:rPr sz="700" spc="145" dirty="0">
                <a:latin typeface="Montserrat"/>
                <a:cs typeface="Montserrat"/>
              </a:rPr>
              <a:t> </a:t>
            </a:r>
            <a:r>
              <a:rPr sz="700" dirty="0">
                <a:latin typeface="Montserrat"/>
                <a:cs typeface="Montserrat"/>
              </a:rPr>
              <a:t>y</a:t>
            </a:r>
            <a:r>
              <a:rPr sz="700" spc="145" dirty="0">
                <a:latin typeface="Montserrat"/>
                <a:cs typeface="Montserrat"/>
              </a:rPr>
              <a:t> </a:t>
            </a:r>
            <a:r>
              <a:rPr sz="700" dirty="0">
                <a:latin typeface="Montserrat"/>
                <a:cs typeface="Montserrat"/>
              </a:rPr>
              <a:t>la</a:t>
            </a:r>
            <a:r>
              <a:rPr sz="700" spc="145" dirty="0">
                <a:latin typeface="Montserrat"/>
                <a:cs typeface="Montserrat"/>
              </a:rPr>
              <a:t> </a:t>
            </a:r>
            <a:r>
              <a:rPr sz="700" dirty="0">
                <a:latin typeface="Montserrat"/>
                <a:cs typeface="Montserrat"/>
              </a:rPr>
              <a:t>distancia</a:t>
            </a:r>
            <a:r>
              <a:rPr sz="700" spc="15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llegar</a:t>
            </a:r>
            <a:r>
              <a:rPr sz="700" spc="140" dirty="0">
                <a:latin typeface="Montserrat"/>
                <a:cs typeface="Montserrat"/>
              </a:rPr>
              <a:t> </a:t>
            </a:r>
            <a:r>
              <a:rPr sz="700" dirty="0">
                <a:latin typeface="Montserrat"/>
                <a:cs typeface="Montserrat"/>
              </a:rPr>
              <a:t>al</a:t>
            </a:r>
            <a:r>
              <a:rPr sz="700" spc="155" dirty="0">
                <a:latin typeface="Montserrat"/>
                <a:cs typeface="Montserrat"/>
              </a:rPr>
              <a:t> </a:t>
            </a:r>
            <a:r>
              <a:rPr sz="700" dirty="0">
                <a:latin typeface="Montserrat"/>
                <a:cs typeface="Montserrat"/>
              </a:rPr>
              <a:t>destino,</a:t>
            </a:r>
            <a:r>
              <a:rPr sz="700" spc="150" dirty="0">
                <a:latin typeface="Montserrat"/>
                <a:cs typeface="Montserrat"/>
              </a:rPr>
              <a:t> </a:t>
            </a:r>
            <a:r>
              <a:rPr sz="700" dirty="0">
                <a:latin typeface="Montserrat"/>
                <a:cs typeface="Montserrat"/>
              </a:rPr>
              <a:t>cuando</a:t>
            </a:r>
            <a:r>
              <a:rPr sz="700" spc="150" dirty="0">
                <a:latin typeface="Montserrat"/>
                <a:cs typeface="Montserrat"/>
              </a:rPr>
              <a:t> </a:t>
            </a:r>
            <a:r>
              <a:rPr sz="700" dirty="0">
                <a:latin typeface="Montserrat"/>
                <a:cs typeface="Montserrat"/>
              </a:rPr>
              <a:t>se</a:t>
            </a:r>
            <a:r>
              <a:rPr sz="700" spc="155" dirty="0">
                <a:latin typeface="Montserrat"/>
                <a:cs typeface="Montserrat"/>
              </a:rPr>
              <a:t> </a:t>
            </a:r>
            <a:r>
              <a:rPr sz="700" dirty="0">
                <a:latin typeface="Montserrat"/>
                <a:cs typeface="Montserrat"/>
              </a:rPr>
              <a:t>usa</a:t>
            </a:r>
            <a:r>
              <a:rPr sz="700" spc="160" dirty="0">
                <a:latin typeface="Montserrat"/>
                <a:cs typeface="Montserrat"/>
              </a:rPr>
              <a:t> </a:t>
            </a:r>
            <a:r>
              <a:rPr sz="700" dirty="0">
                <a:latin typeface="Montserrat"/>
                <a:cs typeface="Montserrat"/>
              </a:rPr>
              <a:t>el</a:t>
            </a:r>
            <a:r>
              <a:rPr sz="700" spc="150" dirty="0">
                <a:latin typeface="Montserrat"/>
                <a:cs typeface="Montserrat"/>
              </a:rPr>
              <a:t> </a:t>
            </a:r>
            <a:r>
              <a:rPr sz="700" dirty="0">
                <a:latin typeface="Montserrat"/>
                <a:cs typeface="Montserrat"/>
              </a:rPr>
              <a:t>asistente</a:t>
            </a:r>
            <a:r>
              <a:rPr sz="700" spc="16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navegación.</a:t>
            </a:r>
            <a:endParaRPr sz="700" dirty="0">
              <a:latin typeface="Montserrat"/>
              <a:cs typeface="Montserrat"/>
            </a:endParaRPr>
          </a:p>
        </p:txBody>
      </p:sp>
      <p:sp>
        <p:nvSpPr>
          <p:cNvPr id="5" name="object 5"/>
          <p:cNvSpPr txBox="1"/>
          <p:nvPr/>
        </p:nvSpPr>
        <p:spPr>
          <a:xfrm>
            <a:off x="2700020" y="478282"/>
            <a:ext cx="1240790" cy="14795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BOTONES</a:t>
            </a:r>
            <a:r>
              <a:rPr sz="800" b="1" spc="-30" dirty="0">
                <a:solidFill>
                  <a:srgbClr val="221F1F"/>
                </a:solidFill>
                <a:latin typeface="Montserrat"/>
                <a:cs typeface="Montserrat"/>
              </a:rPr>
              <a:t> </a:t>
            </a:r>
            <a:r>
              <a:rPr sz="800" b="1" dirty="0">
                <a:solidFill>
                  <a:srgbClr val="221F1F"/>
                </a:solidFill>
                <a:latin typeface="Montserrat"/>
                <a:cs typeface="Montserrat"/>
              </a:rPr>
              <a:t>MODE</a:t>
            </a:r>
            <a:r>
              <a:rPr sz="800" b="1" spc="-25" dirty="0">
                <a:solidFill>
                  <a:srgbClr val="221F1F"/>
                </a:solidFill>
                <a:latin typeface="Montserrat"/>
                <a:cs typeface="Montserrat"/>
              </a:rPr>
              <a:t> </a:t>
            </a:r>
            <a:r>
              <a:rPr sz="800" b="1" dirty="0">
                <a:solidFill>
                  <a:srgbClr val="221F1F"/>
                </a:solidFill>
                <a:latin typeface="Montserrat"/>
                <a:cs typeface="Montserrat"/>
              </a:rPr>
              <a:t>Y</a:t>
            </a:r>
            <a:r>
              <a:rPr sz="800" b="1" spc="-10" dirty="0">
                <a:solidFill>
                  <a:srgbClr val="221F1F"/>
                </a:solidFill>
                <a:latin typeface="Montserrat"/>
                <a:cs typeface="Montserrat"/>
              </a:rPr>
              <a:t> </a:t>
            </a:r>
            <a:r>
              <a:rPr sz="800" b="1" spc="-25" dirty="0">
                <a:solidFill>
                  <a:srgbClr val="221F1F"/>
                </a:solidFill>
                <a:latin typeface="Montserrat"/>
                <a:cs typeface="Montserrat"/>
              </a:rPr>
              <a:t>SET</a:t>
            </a:r>
            <a:endParaRPr sz="800">
              <a:latin typeface="Montserrat"/>
              <a:cs typeface="Montserrat"/>
            </a:endParaRPr>
          </a:p>
        </p:txBody>
      </p:sp>
      <p:sp>
        <p:nvSpPr>
          <p:cNvPr id="6" name="object 6"/>
          <p:cNvSpPr txBox="1"/>
          <p:nvPr/>
        </p:nvSpPr>
        <p:spPr>
          <a:xfrm>
            <a:off x="2700020" y="2027377"/>
            <a:ext cx="2256790" cy="621030"/>
          </a:xfrm>
          <a:prstGeom prst="rect">
            <a:avLst/>
          </a:prstGeom>
        </p:spPr>
        <p:txBody>
          <a:bodyPr vert="horz" wrap="square" lIns="0" tIns="12065" rIns="0" bIns="0" rtlCol="0">
            <a:spAutoFit/>
          </a:bodyPr>
          <a:lstStyle/>
          <a:p>
            <a:pPr marL="12700" algn="just">
              <a:lnSpc>
                <a:spcPct val="100000"/>
              </a:lnSpc>
              <a:spcBef>
                <a:spcPts val="95"/>
              </a:spcBef>
            </a:pPr>
            <a:r>
              <a:rPr sz="700" dirty="0">
                <a:latin typeface="Montserrat"/>
                <a:cs typeface="Montserrat"/>
              </a:rPr>
              <a:t>El</a:t>
            </a:r>
            <a:r>
              <a:rPr sz="700" spc="380" dirty="0">
                <a:latin typeface="Montserrat"/>
                <a:cs typeface="Montserrat"/>
              </a:rPr>
              <a:t> </a:t>
            </a:r>
            <a:r>
              <a:rPr sz="700" dirty="0">
                <a:latin typeface="Montserrat"/>
                <a:cs typeface="Montserrat"/>
              </a:rPr>
              <a:t>tablero</a:t>
            </a:r>
            <a:r>
              <a:rPr sz="700" spc="385" dirty="0">
                <a:latin typeface="Montserrat"/>
                <a:cs typeface="Montserrat"/>
              </a:rPr>
              <a:t> </a:t>
            </a:r>
            <a:r>
              <a:rPr sz="700" dirty="0">
                <a:latin typeface="Montserrat"/>
                <a:cs typeface="Montserrat"/>
              </a:rPr>
              <a:t>de</a:t>
            </a:r>
            <a:r>
              <a:rPr sz="700" spc="390" dirty="0">
                <a:latin typeface="Montserrat"/>
                <a:cs typeface="Montserrat"/>
              </a:rPr>
              <a:t> </a:t>
            </a:r>
            <a:r>
              <a:rPr sz="700" dirty="0">
                <a:latin typeface="Montserrat"/>
                <a:cs typeface="Montserrat"/>
              </a:rPr>
              <a:t>instrumentos</a:t>
            </a:r>
            <a:r>
              <a:rPr sz="700" spc="390" dirty="0">
                <a:latin typeface="Montserrat"/>
                <a:cs typeface="Montserrat"/>
              </a:rPr>
              <a:t> </a:t>
            </a:r>
            <a:r>
              <a:rPr sz="700" dirty="0">
                <a:latin typeface="Montserrat"/>
                <a:cs typeface="Montserrat"/>
              </a:rPr>
              <a:t>ofrece</a:t>
            </a:r>
            <a:r>
              <a:rPr sz="700" spc="390" dirty="0">
                <a:latin typeface="Montserrat"/>
                <a:cs typeface="Montserrat"/>
              </a:rPr>
              <a:t> </a:t>
            </a:r>
            <a:r>
              <a:rPr sz="700" spc="-10" dirty="0">
                <a:latin typeface="Montserrat"/>
                <a:cs typeface="Montserrat"/>
              </a:rPr>
              <a:t>diferentes</a:t>
            </a:r>
            <a:endParaRPr sz="700">
              <a:latin typeface="Montserrat"/>
              <a:cs typeface="Montserrat"/>
            </a:endParaRPr>
          </a:p>
          <a:p>
            <a:pPr marL="12700" algn="just">
              <a:lnSpc>
                <a:spcPct val="100000"/>
              </a:lnSpc>
            </a:pPr>
            <a:r>
              <a:rPr sz="700" dirty="0">
                <a:latin typeface="Montserrat"/>
                <a:cs typeface="Montserrat"/>
              </a:rPr>
              <a:t>modos</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dirty="0">
                <a:latin typeface="Montserrat"/>
                <a:cs typeface="Montserrat"/>
              </a:rPr>
              <a:t>visualización</a:t>
            </a:r>
            <a:r>
              <a:rPr sz="700" spc="-5"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su</a:t>
            </a:r>
            <a:r>
              <a:rPr sz="700" spc="-25" dirty="0">
                <a:latin typeface="Montserrat"/>
                <a:cs typeface="Montserrat"/>
              </a:rPr>
              <a:t> </a:t>
            </a:r>
            <a:r>
              <a:rPr sz="700" spc="-10" dirty="0">
                <a:latin typeface="Montserrat"/>
                <a:cs typeface="Montserrat"/>
              </a:rPr>
              <a:t>selección.</a:t>
            </a:r>
            <a:endParaRPr sz="700">
              <a:latin typeface="Montserrat"/>
              <a:cs typeface="Montserrat"/>
            </a:endParaRPr>
          </a:p>
          <a:p>
            <a:pPr marL="12700" marR="5080" algn="just">
              <a:lnSpc>
                <a:spcPct val="100000"/>
              </a:lnSpc>
              <a:spcBef>
                <a:spcPts val="495"/>
              </a:spcBef>
            </a:pPr>
            <a:r>
              <a:rPr sz="700" dirty="0">
                <a:latin typeface="Montserrat"/>
                <a:cs typeface="Montserrat"/>
              </a:rPr>
              <a:t>La</a:t>
            </a:r>
            <a:r>
              <a:rPr sz="700" spc="250" dirty="0">
                <a:latin typeface="Montserrat"/>
                <a:cs typeface="Montserrat"/>
              </a:rPr>
              <a:t> </a:t>
            </a:r>
            <a:r>
              <a:rPr sz="700" dirty="0">
                <a:latin typeface="Montserrat"/>
                <a:cs typeface="Montserrat"/>
              </a:rPr>
              <a:t>secuencia</a:t>
            </a:r>
            <a:r>
              <a:rPr sz="700" spc="270"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los</a:t>
            </a:r>
            <a:r>
              <a:rPr sz="700" spc="260" dirty="0">
                <a:latin typeface="Montserrat"/>
                <a:cs typeface="Montserrat"/>
              </a:rPr>
              <a:t> </a:t>
            </a:r>
            <a:r>
              <a:rPr sz="700" dirty="0">
                <a:latin typeface="Montserrat"/>
                <a:cs typeface="Montserrat"/>
              </a:rPr>
              <a:t>modos,</a:t>
            </a:r>
            <a:r>
              <a:rPr sz="700" spc="260" dirty="0">
                <a:latin typeface="Montserrat"/>
                <a:cs typeface="Montserrat"/>
              </a:rPr>
              <a:t> </a:t>
            </a:r>
            <a:r>
              <a:rPr sz="700" dirty="0">
                <a:latin typeface="Montserrat"/>
                <a:cs typeface="Montserrat"/>
              </a:rPr>
              <a:t>la</a:t>
            </a:r>
            <a:r>
              <a:rPr sz="700" spc="275" dirty="0">
                <a:latin typeface="Montserrat"/>
                <a:cs typeface="Montserrat"/>
              </a:rPr>
              <a:t> </a:t>
            </a:r>
            <a:r>
              <a:rPr sz="700" dirty="0">
                <a:latin typeface="Montserrat"/>
                <a:cs typeface="Montserrat"/>
              </a:rPr>
              <a:t>selección</a:t>
            </a:r>
            <a:r>
              <a:rPr sz="700" spc="265" dirty="0">
                <a:latin typeface="Montserrat"/>
                <a:cs typeface="Montserrat"/>
              </a:rPr>
              <a:t> </a:t>
            </a:r>
            <a:r>
              <a:rPr sz="700" dirty="0">
                <a:latin typeface="Montserrat"/>
                <a:cs typeface="Montserrat"/>
              </a:rPr>
              <a:t>y</a:t>
            </a:r>
            <a:r>
              <a:rPr sz="700" spc="245" dirty="0">
                <a:latin typeface="Montserrat"/>
                <a:cs typeface="Montserrat"/>
              </a:rPr>
              <a:t> </a:t>
            </a:r>
            <a:r>
              <a:rPr sz="700" spc="-25" dirty="0">
                <a:latin typeface="Montserrat"/>
                <a:cs typeface="Montserrat"/>
              </a:rPr>
              <a:t>su</a:t>
            </a:r>
            <a:r>
              <a:rPr sz="700" spc="500" dirty="0">
                <a:latin typeface="Montserrat"/>
                <a:cs typeface="Montserrat"/>
              </a:rPr>
              <a:t> </a:t>
            </a:r>
            <a:r>
              <a:rPr sz="700" dirty="0">
                <a:latin typeface="Montserrat"/>
                <a:cs typeface="Montserrat"/>
              </a:rPr>
              <a:t>funcionamiento</a:t>
            </a:r>
            <a:r>
              <a:rPr sz="700" spc="295" dirty="0">
                <a:latin typeface="Montserrat"/>
                <a:cs typeface="Montserrat"/>
              </a:rPr>
              <a:t> </a:t>
            </a:r>
            <a:r>
              <a:rPr sz="700" dirty="0">
                <a:latin typeface="Montserrat"/>
                <a:cs typeface="Montserrat"/>
              </a:rPr>
              <a:t>se</a:t>
            </a:r>
            <a:r>
              <a:rPr sz="700" spc="305" dirty="0">
                <a:latin typeface="Montserrat"/>
                <a:cs typeface="Montserrat"/>
              </a:rPr>
              <a:t> </a:t>
            </a:r>
            <a:r>
              <a:rPr sz="700" dirty="0">
                <a:latin typeface="Montserrat"/>
                <a:cs typeface="Montserrat"/>
              </a:rPr>
              <a:t>explicará</a:t>
            </a:r>
            <a:r>
              <a:rPr sz="700" spc="305" dirty="0">
                <a:latin typeface="Montserrat"/>
                <a:cs typeface="Montserrat"/>
              </a:rPr>
              <a:t> </a:t>
            </a:r>
            <a:r>
              <a:rPr sz="700" dirty="0">
                <a:latin typeface="Montserrat"/>
                <a:cs typeface="Montserrat"/>
              </a:rPr>
              <a:t>en</a:t>
            </a:r>
            <a:r>
              <a:rPr sz="700" spc="300" dirty="0">
                <a:latin typeface="Montserrat"/>
                <a:cs typeface="Montserrat"/>
              </a:rPr>
              <a:t> </a:t>
            </a:r>
            <a:r>
              <a:rPr sz="700" dirty="0">
                <a:latin typeface="Montserrat"/>
                <a:cs typeface="Montserrat"/>
              </a:rPr>
              <a:t>las</a:t>
            </a:r>
            <a:r>
              <a:rPr sz="700" spc="290" dirty="0">
                <a:latin typeface="Montserrat"/>
                <a:cs typeface="Montserrat"/>
              </a:rPr>
              <a:t> </a:t>
            </a:r>
            <a:r>
              <a:rPr sz="700" spc="-10" dirty="0">
                <a:latin typeface="Montserrat"/>
                <a:cs typeface="Montserrat"/>
              </a:rPr>
              <a:t>siguientes</a:t>
            </a:r>
            <a:r>
              <a:rPr sz="700" spc="500" dirty="0">
                <a:latin typeface="Montserrat"/>
                <a:cs typeface="Montserrat"/>
              </a:rPr>
              <a:t> </a:t>
            </a:r>
            <a:r>
              <a:rPr sz="700" spc="-10" dirty="0">
                <a:latin typeface="Montserrat"/>
                <a:cs typeface="Montserrat"/>
              </a:rPr>
              <a:t>paginas.</a:t>
            </a:r>
            <a:endParaRPr sz="700">
              <a:latin typeface="Montserrat"/>
              <a:cs typeface="Montserrat"/>
            </a:endParaRPr>
          </a:p>
        </p:txBody>
      </p:sp>
      <p:sp>
        <p:nvSpPr>
          <p:cNvPr id="7" name="object 7"/>
          <p:cNvSpPr txBox="1"/>
          <p:nvPr/>
        </p:nvSpPr>
        <p:spPr>
          <a:xfrm>
            <a:off x="2700020" y="3198368"/>
            <a:ext cx="2254250" cy="409575"/>
          </a:xfrm>
          <a:prstGeom prst="rect">
            <a:avLst/>
          </a:prstGeom>
        </p:spPr>
        <p:txBody>
          <a:bodyPr vert="horz" wrap="square" lIns="0" tIns="12065" rIns="0" bIns="0" rtlCol="0">
            <a:spAutoFit/>
          </a:bodyPr>
          <a:lstStyle/>
          <a:p>
            <a:pPr marL="12700">
              <a:lnSpc>
                <a:spcPct val="100000"/>
              </a:lnSpc>
              <a:spcBef>
                <a:spcPts val="95"/>
              </a:spcBef>
            </a:pPr>
            <a:r>
              <a:rPr sz="700" b="1" spc="-10" dirty="0">
                <a:latin typeface="Montserrat"/>
                <a:cs typeface="Montserrat"/>
              </a:rPr>
              <a:t>NOTA:</a:t>
            </a:r>
            <a:endParaRPr sz="700">
              <a:latin typeface="Montserrat"/>
              <a:cs typeface="Montserrat"/>
            </a:endParaRPr>
          </a:p>
          <a:p>
            <a:pPr marL="12700">
              <a:lnSpc>
                <a:spcPct val="100000"/>
              </a:lnSpc>
              <a:spcBef>
                <a:spcPts val="505"/>
              </a:spcBef>
            </a:pPr>
            <a:r>
              <a:rPr sz="700" dirty="0">
                <a:latin typeface="Montserrat"/>
                <a:cs typeface="Montserrat"/>
              </a:rPr>
              <a:t>Por</a:t>
            </a:r>
            <a:r>
              <a:rPr sz="700" spc="320" dirty="0">
                <a:latin typeface="Montserrat"/>
                <a:cs typeface="Montserrat"/>
              </a:rPr>
              <a:t> </a:t>
            </a:r>
            <a:r>
              <a:rPr sz="700" dirty="0">
                <a:latin typeface="Montserrat"/>
                <a:cs typeface="Montserrat"/>
              </a:rPr>
              <a:t>seguridad</a:t>
            </a:r>
            <a:r>
              <a:rPr sz="700" spc="340" dirty="0">
                <a:latin typeface="Montserrat"/>
                <a:cs typeface="Montserrat"/>
              </a:rPr>
              <a:t> </a:t>
            </a:r>
            <a:r>
              <a:rPr sz="700" dirty="0">
                <a:latin typeface="Montserrat"/>
                <a:cs typeface="Montserrat"/>
              </a:rPr>
              <a:t>solo</a:t>
            </a:r>
            <a:r>
              <a:rPr sz="700" spc="330" dirty="0">
                <a:latin typeface="Montserrat"/>
                <a:cs typeface="Montserrat"/>
              </a:rPr>
              <a:t> </a:t>
            </a:r>
            <a:r>
              <a:rPr sz="700" dirty="0">
                <a:latin typeface="Montserrat"/>
                <a:cs typeface="Montserrat"/>
              </a:rPr>
              <a:t>es</a:t>
            </a:r>
            <a:r>
              <a:rPr sz="700" spc="335" dirty="0">
                <a:latin typeface="Montserrat"/>
                <a:cs typeface="Montserrat"/>
              </a:rPr>
              <a:t> </a:t>
            </a:r>
            <a:r>
              <a:rPr sz="700" dirty="0">
                <a:latin typeface="Montserrat"/>
                <a:cs typeface="Montserrat"/>
              </a:rPr>
              <a:t>posible</a:t>
            </a:r>
            <a:r>
              <a:rPr sz="700" spc="340" dirty="0">
                <a:latin typeface="Montserrat"/>
                <a:cs typeface="Montserrat"/>
              </a:rPr>
              <a:t> </a:t>
            </a:r>
            <a:r>
              <a:rPr sz="700" dirty="0">
                <a:latin typeface="Montserrat"/>
                <a:cs typeface="Montserrat"/>
              </a:rPr>
              <a:t>cambiar</a:t>
            </a:r>
            <a:r>
              <a:rPr sz="700" spc="330" dirty="0">
                <a:latin typeface="Montserrat"/>
                <a:cs typeface="Montserrat"/>
              </a:rPr>
              <a:t> </a:t>
            </a:r>
            <a:r>
              <a:rPr sz="700" spc="-10" dirty="0">
                <a:latin typeface="Montserrat"/>
                <a:cs typeface="Montserrat"/>
              </a:rPr>
              <a:t>entre</a:t>
            </a:r>
            <a:endParaRPr sz="700">
              <a:latin typeface="Montserrat"/>
              <a:cs typeface="Montserrat"/>
            </a:endParaRPr>
          </a:p>
          <a:p>
            <a:pPr marL="12700">
              <a:lnSpc>
                <a:spcPct val="100000"/>
              </a:lnSpc>
            </a:pPr>
            <a:r>
              <a:rPr sz="700" dirty="0">
                <a:latin typeface="Montserrat"/>
                <a:cs typeface="Montserrat"/>
              </a:rPr>
              <a:t>modos</a:t>
            </a:r>
            <a:r>
              <a:rPr sz="700" spc="-20" dirty="0">
                <a:latin typeface="Montserrat"/>
                <a:cs typeface="Montserrat"/>
              </a:rPr>
              <a:t> </a:t>
            </a:r>
            <a:r>
              <a:rPr sz="700" dirty="0">
                <a:latin typeface="Montserrat"/>
                <a:cs typeface="Montserrat"/>
              </a:rPr>
              <a:t>cuando</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Vehículo</a:t>
            </a:r>
            <a:r>
              <a:rPr sz="700" spc="-5" dirty="0">
                <a:latin typeface="Montserrat"/>
                <a:cs typeface="Montserrat"/>
              </a:rPr>
              <a:t> </a:t>
            </a:r>
            <a:r>
              <a:rPr sz="700" dirty="0">
                <a:latin typeface="Montserrat"/>
                <a:cs typeface="Montserrat"/>
              </a:rPr>
              <a:t>esta</a:t>
            </a:r>
            <a:r>
              <a:rPr sz="700" spc="-25" dirty="0">
                <a:latin typeface="Montserrat"/>
                <a:cs typeface="Montserrat"/>
              </a:rPr>
              <a:t> </a:t>
            </a:r>
            <a:r>
              <a:rPr sz="700" spc="-10" dirty="0">
                <a:latin typeface="Montserrat"/>
                <a:cs typeface="Montserrat"/>
              </a:rPr>
              <a:t>detenido.</a:t>
            </a:r>
            <a:endParaRPr sz="700">
              <a:latin typeface="Montserrat"/>
              <a:cs typeface="Montserrat"/>
            </a:endParaRPr>
          </a:p>
        </p:txBody>
      </p:sp>
      <p:sp>
        <p:nvSpPr>
          <p:cNvPr id="8" name="object 8"/>
          <p:cNvSpPr txBox="1"/>
          <p:nvPr/>
        </p:nvSpPr>
        <p:spPr>
          <a:xfrm>
            <a:off x="2721991" y="2713431"/>
            <a:ext cx="937894" cy="452120"/>
          </a:xfrm>
          <a:prstGeom prst="rect">
            <a:avLst/>
          </a:prstGeom>
        </p:spPr>
        <p:txBody>
          <a:bodyPr vert="horz" wrap="square" lIns="0" tIns="12065" rIns="0" bIns="0" rtlCol="0">
            <a:spAutoFit/>
          </a:bodyPr>
          <a:lstStyle/>
          <a:p>
            <a:pPr marL="241300" indent="-228600">
              <a:lnSpc>
                <a:spcPct val="100000"/>
              </a:lnSpc>
              <a:spcBef>
                <a:spcPts val="95"/>
              </a:spcBef>
              <a:buAutoNum type="arabicPeriod"/>
              <a:tabLst>
                <a:tab pos="240665" algn="l"/>
                <a:tab pos="241300" algn="l"/>
              </a:tabLst>
            </a:pPr>
            <a:r>
              <a:rPr sz="700" dirty="0">
                <a:solidFill>
                  <a:srgbClr val="221F1F"/>
                </a:solidFill>
                <a:latin typeface="Montserrat"/>
                <a:cs typeface="Montserrat"/>
              </a:rPr>
              <a:t>Modo</a:t>
            </a:r>
            <a:r>
              <a:rPr sz="700" spc="-25" dirty="0">
                <a:solidFill>
                  <a:srgbClr val="221F1F"/>
                </a:solidFill>
                <a:latin typeface="Montserrat"/>
                <a:cs typeface="Montserrat"/>
              </a:rPr>
              <a:t> </a:t>
            </a:r>
            <a:r>
              <a:rPr sz="700" spc="-10" dirty="0">
                <a:solidFill>
                  <a:srgbClr val="221F1F"/>
                </a:solidFill>
                <a:latin typeface="Montserrat"/>
                <a:cs typeface="Montserrat"/>
              </a:rPr>
              <a:t>Street</a:t>
            </a:r>
            <a:endParaRPr sz="700">
              <a:latin typeface="Montserrat"/>
              <a:cs typeface="Montserrat"/>
            </a:endParaRPr>
          </a:p>
          <a:p>
            <a:pPr marL="241300" indent="-228600">
              <a:lnSpc>
                <a:spcPct val="100000"/>
              </a:lnSpc>
              <a:buAutoNum type="arabicPeriod"/>
              <a:tabLst>
                <a:tab pos="240665" algn="l"/>
                <a:tab pos="241300" algn="l"/>
              </a:tabLst>
            </a:pPr>
            <a:r>
              <a:rPr sz="700" dirty="0">
                <a:solidFill>
                  <a:srgbClr val="221F1F"/>
                </a:solidFill>
                <a:latin typeface="Montserrat"/>
                <a:cs typeface="Montserrat"/>
              </a:rPr>
              <a:t>Modo</a:t>
            </a:r>
            <a:r>
              <a:rPr sz="700" spc="-25" dirty="0">
                <a:solidFill>
                  <a:srgbClr val="221F1F"/>
                </a:solidFill>
                <a:latin typeface="Montserrat"/>
                <a:cs typeface="Montserrat"/>
              </a:rPr>
              <a:t> </a:t>
            </a:r>
            <a:r>
              <a:rPr sz="700" spc="-10" dirty="0">
                <a:solidFill>
                  <a:srgbClr val="221F1F"/>
                </a:solidFill>
                <a:latin typeface="Montserrat"/>
                <a:cs typeface="Montserrat"/>
              </a:rPr>
              <a:t>Sport</a:t>
            </a:r>
            <a:endParaRPr sz="700">
              <a:latin typeface="Montserrat"/>
              <a:cs typeface="Montserrat"/>
            </a:endParaRPr>
          </a:p>
          <a:p>
            <a:pPr marL="241300" indent="-228600">
              <a:lnSpc>
                <a:spcPct val="100000"/>
              </a:lnSpc>
              <a:buAutoNum type="arabicPeriod"/>
              <a:tabLst>
                <a:tab pos="240665" algn="l"/>
                <a:tab pos="241300" algn="l"/>
              </a:tabLst>
            </a:pPr>
            <a:r>
              <a:rPr sz="700" spc="-10" dirty="0">
                <a:solidFill>
                  <a:srgbClr val="221F1F"/>
                </a:solidFill>
                <a:latin typeface="Montserrat"/>
                <a:cs typeface="Montserrat"/>
              </a:rPr>
              <a:t>Estadísticas</a:t>
            </a:r>
            <a:r>
              <a:rPr sz="700" spc="40" dirty="0">
                <a:solidFill>
                  <a:srgbClr val="221F1F"/>
                </a:solidFill>
                <a:latin typeface="Montserrat"/>
                <a:cs typeface="Montserrat"/>
              </a:rPr>
              <a:t> </a:t>
            </a:r>
            <a:r>
              <a:rPr sz="700" spc="-25" dirty="0">
                <a:solidFill>
                  <a:srgbClr val="221F1F"/>
                </a:solidFill>
                <a:latin typeface="Montserrat"/>
                <a:cs typeface="Montserrat"/>
              </a:rPr>
              <a:t>del</a:t>
            </a:r>
            <a:endParaRPr sz="700">
              <a:latin typeface="Montserrat"/>
              <a:cs typeface="Montserrat"/>
            </a:endParaRPr>
          </a:p>
          <a:p>
            <a:pPr marL="241300">
              <a:lnSpc>
                <a:spcPct val="100000"/>
              </a:lnSpc>
            </a:pPr>
            <a:r>
              <a:rPr sz="700" spc="-10" dirty="0">
                <a:solidFill>
                  <a:srgbClr val="221F1F"/>
                </a:solidFill>
                <a:latin typeface="Montserrat"/>
                <a:cs typeface="Montserrat"/>
              </a:rPr>
              <a:t>Vehículo</a:t>
            </a:r>
            <a:endParaRPr sz="700">
              <a:latin typeface="Montserrat"/>
              <a:cs typeface="Montserrat"/>
            </a:endParaRPr>
          </a:p>
        </p:txBody>
      </p:sp>
      <p:sp>
        <p:nvSpPr>
          <p:cNvPr id="9" name="object 9"/>
          <p:cNvSpPr txBox="1"/>
          <p:nvPr/>
        </p:nvSpPr>
        <p:spPr>
          <a:xfrm>
            <a:off x="3865245" y="2713431"/>
            <a:ext cx="1145540" cy="238760"/>
          </a:xfrm>
          <a:prstGeom prst="rect">
            <a:avLst/>
          </a:prstGeom>
        </p:spPr>
        <p:txBody>
          <a:bodyPr vert="horz" wrap="square" lIns="0" tIns="12065" rIns="0" bIns="0" rtlCol="0">
            <a:spAutoFit/>
          </a:bodyPr>
          <a:lstStyle/>
          <a:p>
            <a:pPr marL="241300" indent="-228600">
              <a:lnSpc>
                <a:spcPct val="100000"/>
              </a:lnSpc>
              <a:spcBef>
                <a:spcPts val="95"/>
              </a:spcBef>
              <a:buAutoNum type="arabicPeriod" startAt="4"/>
              <a:tabLst>
                <a:tab pos="240665" algn="l"/>
                <a:tab pos="241300" algn="l"/>
              </a:tabLst>
            </a:pPr>
            <a:r>
              <a:rPr sz="700" dirty="0">
                <a:solidFill>
                  <a:srgbClr val="221F1F"/>
                </a:solidFill>
                <a:latin typeface="Montserrat"/>
                <a:cs typeface="Montserrat"/>
              </a:rPr>
              <a:t>Conexión</a:t>
            </a:r>
            <a:r>
              <a:rPr sz="700" spc="-25" dirty="0">
                <a:solidFill>
                  <a:srgbClr val="221F1F"/>
                </a:solidFill>
                <a:latin typeface="Montserrat"/>
                <a:cs typeface="Montserrat"/>
              </a:rPr>
              <a:t> </a:t>
            </a:r>
            <a:r>
              <a:rPr sz="700" spc="-10" dirty="0">
                <a:solidFill>
                  <a:srgbClr val="221F1F"/>
                </a:solidFill>
                <a:latin typeface="Montserrat"/>
                <a:cs typeface="Montserrat"/>
              </a:rPr>
              <a:t>Bluetooth</a:t>
            </a:r>
            <a:endParaRPr sz="700">
              <a:latin typeface="Montserrat"/>
              <a:cs typeface="Montserrat"/>
            </a:endParaRPr>
          </a:p>
          <a:p>
            <a:pPr marL="241300" indent="-228600">
              <a:lnSpc>
                <a:spcPct val="100000"/>
              </a:lnSpc>
              <a:buAutoNum type="arabicPeriod" startAt="4"/>
              <a:tabLst>
                <a:tab pos="240665" algn="l"/>
                <a:tab pos="241300" algn="l"/>
              </a:tabLst>
            </a:pPr>
            <a:r>
              <a:rPr sz="700" dirty="0">
                <a:solidFill>
                  <a:srgbClr val="221F1F"/>
                </a:solidFill>
                <a:latin typeface="Montserrat"/>
                <a:cs typeface="Montserrat"/>
              </a:rPr>
              <a:t>Ajuste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reloj</a:t>
            </a:r>
            <a:endParaRPr sz="700">
              <a:latin typeface="Montserrat"/>
              <a:cs typeface="Montserrat"/>
            </a:endParaRPr>
          </a:p>
        </p:txBody>
      </p:sp>
      <p:grpSp>
        <p:nvGrpSpPr>
          <p:cNvPr id="10" name="object 10"/>
          <p:cNvGrpSpPr/>
          <p:nvPr/>
        </p:nvGrpSpPr>
        <p:grpSpPr>
          <a:xfrm>
            <a:off x="2826639" y="676910"/>
            <a:ext cx="2016125" cy="1285240"/>
            <a:chOff x="2826639" y="676910"/>
            <a:chExt cx="2016125" cy="1285240"/>
          </a:xfrm>
        </p:grpSpPr>
        <p:pic>
          <p:nvPicPr>
            <p:cNvPr id="11" name="object 11"/>
            <p:cNvPicPr/>
            <p:nvPr/>
          </p:nvPicPr>
          <p:blipFill>
            <a:blip r:embed="rId2" cstate="print"/>
            <a:stretch>
              <a:fillRect/>
            </a:stretch>
          </p:blipFill>
          <p:spPr>
            <a:xfrm>
              <a:off x="2826639" y="676910"/>
              <a:ext cx="2015743" cy="1284986"/>
            </a:xfrm>
            <a:prstGeom prst="rect">
              <a:avLst/>
            </a:prstGeom>
          </p:spPr>
        </p:pic>
        <p:sp>
          <p:nvSpPr>
            <p:cNvPr id="12" name="object 12"/>
            <p:cNvSpPr/>
            <p:nvPr/>
          </p:nvSpPr>
          <p:spPr>
            <a:xfrm>
              <a:off x="4464812" y="1221741"/>
              <a:ext cx="108585" cy="72390"/>
            </a:xfrm>
            <a:custGeom>
              <a:avLst/>
              <a:gdLst/>
              <a:ahLst/>
              <a:cxnLst/>
              <a:rect l="l" t="t" r="r" b="b"/>
              <a:pathLst>
                <a:path w="108585" h="72390">
                  <a:moveTo>
                    <a:pt x="108012" y="0"/>
                  </a:moveTo>
                  <a:lnTo>
                    <a:pt x="0" y="0"/>
                  </a:lnTo>
                  <a:lnTo>
                    <a:pt x="0" y="72007"/>
                  </a:lnTo>
                  <a:lnTo>
                    <a:pt x="108012" y="72007"/>
                  </a:lnTo>
                  <a:lnTo>
                    <a:pt x="108012" y="0"/>
                  </a:lnTo>
                  <a:close/>
                </a:path>
              </a:pathLst>
            </a:custGeom>
            <a:solidFill>
              <a:srgbClr val="FFFFFF"/>
            </a:solidFill>
          </p:spPr>
          <p:txBody>
            <a:bodyPr wrap="square" lIns="0" tIns="0" rIns="0" bIns="0" rtlCol="0"/>
            <a:lstStyle/>
            <a:p>
              <a:endParaRPr/>
            </a:p>
          </p:txBody>
        </p:sp>
        <p:sp>
          <p:nvSpPr>
            <p:cNvPr id="13" name="object 13"/>
            <p:cNvSpPr/>
            <p:nvPr/>
          </p:nvSpPr>
          <p:spPr>
            <a:xfrm>
              <a:off x="4464812" y="1221741"/>
              <a:ext cx="108585" cy="72390"/>
            </a:xfrm>
            <a:custGeom>
              <a:avLst/>
              <a:gdLst/>
              <a:ahLst/>
              <a:cxnLst/>
              <a:rect l="l" t="t" r="r" b="b"/>
              <a:pathLst>
                <a:path w="108585" h="72390">
                  <a:moveTo>
                    <a:pt x="0" y="72007"/>
                  </a:moveTo>
                  <a:lnTo>
                    <a:pt x="108012" y="72007"/>
                  </a:lnTo>
                  <a:lnTo>
                    <a:pt x="108012" y="0"/>
                  </a:lnTo>
                  <a:lnTo>
                    <a:pt x="0" y="0"/>
                  </a:lnTo>
                  <a:lnTo>
                    <a:pt x="0" y="72007"/>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24150" y="478282"/>
            <a:ext cx="2254885" cy="1193165"/>
          </a:xfrm>
          <a:prstGeom prst="rect">
            <a:avLst/>
          </a:prstGeom>
        </p:spPr>
        <p:txBody>
          <a:bodyPr vert="horz" wrap="square" lIns="0" tIns="13335" rIns="0" bIns="0" rtlCol="0">
            <a:spAutoFit/>
          </a:bodyPr>
          <a:lstStyle/>
          <a:p>
            <a:pPr marL="12700">
              <a:lnSpc>
                <a:spcPct val="100000"/>
              </a:lnSpc>
              <a:spcBef>
                <a:spcPts val="105"/>
              </a:spcBef>
            </a:pPr>
            <a:r>
              <a:rPr sz="800" b="1" spc="-20" dirty="0">
                <a:latin typeface="Montserrat"/>
                <a:cs typeface="Montserrat"/>
              </a:rPr>
              <a:t>NOTA:</a:t>
            </a:r>
            <a:endParaRPr sz="800">
              <a:latin typeface="Montserrat"/>
              <a:cs typeface="Montserrat"/>
            </a:endParaRPr>
          </a:p>
          <a:p>
            <a:pPr marL="12700" marR="6350" algn="just">
              <a:lnSpc>
                <a:spcPct val="100000"/>
              </a:lnSpc>
              <a:spcBef>
                <a:spcPts val="495"/>
              </a:spcBef>
            </a:pPr>
            <a:r>
              <a:rPr sz="700" dirty="0">
                <a:latin typeface="Montserrat"/>
                <a:cs typeface="Montserrat"/>
              </a:rPr>
              <a:t>Algunas</a:t>
            </a:r>
            <a:r>
              <a:rPr sz="700" spc="240" dirty="0">
                <a:latin typeface="Montserrat"/>
                <a:cs typeface="Montserrat"/>
              </a:rPr>
              <a:t> </a:t>
            </a:r>
            <a:r>
              <a:rPr sz="700" dirty="0">
                <a:latin typeface="Montserrat"/>
                <a:cs typeface="Montserrat"/>
              </a:rPr>
              <a:t>opciones</a:t>
            </a:r>
            <a:r>
              <a:rPr sz="700" spc="225" dirty="0">
                <a:latin typeface="Montserrat"/>
                <a:cs typeface="Montserrat"/>
              </a:rPr>
              <a:t> </a:t>
            </a:r>
            <a:r>
              <a:rPr sz="700" dirty="0">
                <a:latin typeface="Montserrat"/>
                <a:cs typeface="Montserrat"/>
              </a:rPr>
              <a:t>solo</a:t>
            </a:r>
            <a:r>
              <a:rPr sz="700" spc="250" dirty="0">
                <a:latin typeface="Montserrat"/>
                <a:cs typeface="Montserrat"/>
              </a:rPr>
              <a:t> </a:t>
            </a:r>
            <a:r>
              <a:rPr sz="700" dirty="0">
                <a:latin typeface="Montserrat"/>
                <a:cs typeface="Montserrat"/>
              </a:rPr>
              <a:t>son</a:t>
            </a:r>
            <a:r>
              <a:rPr sz="700" spc="245" dirty="0">
                <a:latin typeface="Montserrat"/>
                <a:cs typeface="Montserrat"/>
              </a:rPr>
              <a:t> </a:t>
            </a:r>
            <a:r>
              <a:rPr sz="700" dirty="0">
                <a:latin typeface="Montserrat"/>
                <a:cs typeface="Montserrat"/>
              </a:rPr>
              <a:t>posibles</a:t>
            </a:r>
            <a:r>
              <a:rPr sz="700" spc="245" dirty="0">
                <a:latin typeface="Montserrat"/>
                <a:cs typeface="Montserrat"/>
              </a:rPr>
              <a:t> </a:t>
            </a:r>
            <a:r>
              <a:rPr sz="700" dirty="0">
                <a:latin typeface="Montserrat"/>
                <a:cs typeface="Montserrat"/>
              </a:rPr>
              <a:t>cuando</a:t>
            </a:r>
            <a:r>
              <a:rPr sz="700" spc="2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 esta</a:t>
            </a:r>
            <a:r>
              <a:rPr sz="700" spc="-20" dirty="0">
                <a:latin typeface="Montserrat"/>
                <a:cs typeface="Montserrat"/>
              </a:rPr>
              <a:t> </a:t>
            </a:r>
            <a:r>
              <a:rPr sz="700" spc="-10" dirty="0">
                <a:latin typeface="Montserrat"/>
                <a:cs typeface="Montserrat"/>
              </a:rPr>
              <a:t>detenido.</a:t>
            </a:r>
            <a:endParaRPr sz="700">
              <a:latin typeface="Montserrat"/>
              <a:cs typeface="Montserrat"/>
            </a:endParaRPr>
          </a:p>
          <a:p>
            <a:pPr marL="12700" marR="5080" algn="just">
              <a:lnSpc>
                <a:spcPct val="100000"/>
              </a:lnSpc>
              <a:spcBef>
                <a:spcPts val="505"/>
              </a:spcBef>
            </a:pPr>
            <a:r>
              <a:rPr sz="700" dirty="0">
                <a:latin typeface="Montserrat"/>
                <a:cs typeface="Montserrat"/>
              </a:rPr>
              <a:t>Cuando</a:t>
            </a:r>
            <a:r>
              <a:rPr sz="700" spc="7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interruptor</a:t>
            </a:r>
            <a:r>
              <a:rPr sz="700" spc="70" dirty="0">
                <a:latin typeface="Montserrat"/>
                <a:cs typeface="Montserrat"/>
              </a:rPr>
              <a:t> </a:t>
            </a:r>
            <a:r>
              <a:rPr sz="700" dirty="0">
                <a:latin typeface="Montserrat"/>
                <a:cs typeface="Montserrat"/>
              </a:rPr>
              <a:t>de</a:t>
            </a:r>
            <a:r>
              <a:rPr sz="700" spc="90" dirty="0">
                <a:latin typeface="Montserrat"/>
                <a:cs typeface="Montserrat"/>
              </a:rPr>
              <a:t> </a:t>
            </a:r>
            <a:r>
              <a:rPr sz="700" dirty="0">
                <a:latin typeface="Montserrat"/>
                <a:cs typeface="Montserrat"/>
              </a:rPr>
              <a:t>encendido</a:t>
            </a:r>
            <a:r>
              <a:rPr sz="700" spc="70" dirty="0">
                <a:latin typeface="Montserrat"/>
                <a:cs typeface="Montserrat"/>
              </a:rPr>
              <a:t> </a:t>
            </a:r>
            <a:r>
              <a:rPr sz="700" dirty="0">
                <a:latin typeface="Montserrat"/>
                <a:cs typeface="Montserrat"/>
              </a:rPr>
              <a:t>se</a:t>
            </a:r>
            <a:r>
              <a:rPr sz="700" spc="85" dirty="0">
                <a:latin typeface="Montserrat"/>
                <a:cs typeface="Montserrat"/>
              </a:rPr>
              <a:t> </a:t>
            </a:r>
            <a:r>
              <a:rPr sz="700" dirty="0">
                <a:latin typeface="Montserrat"/>
                <a:cs typeface="Montserrat"/>
              </a:rPr>
              <a:t>mueve</a:t>
            </a:r>
            <a:r>
              <a:rPr sz="700" spc="8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la</a:t>
            </a:r>
            <a:r>
              <a:rPr sz="700" spc="240" dirty="0">
                <a:latin typeface="Montserrat"/>
                <a:cs typeface="Montserrat"/>
              </a:rPr>
              <a:t> </a:t>
            </a:r>
            <a:r>
              <a:rPr sz="700" dirty="0">
                <a:latin typeface="Montserrat"/>
                <a:cs typeface="Montserrat"/>
              </a:rPr>
              <a:t>posición</a:t>
            </a:r>
            <a:r>
              <a:rPr sz="700" spc="235" dirty="0">
                <a:latin typeface="Montserrat"/>
                <a:cs typeface="Montserrat"/>
              </a:rPr>
              <a:t> </a:t>
            </a:r>
            <a:r>
              <a:rPr sz="700" dirty="0">
                <a:latin typeface="Montserrat"/>
                <a:cs typeface="Montserrat"/>
              </a:rPr>
              <a:t>“OFF”</a:t>
            </a:r>
            <a:r>
              <a:rPr sz="700" spc="240" dirty="0">
                <a:latin typeface="Montserrat"/>
                <a:cs typeface="Montserrat"/>
              </a:rPr>
              <a:t> </a:t>
            </a:r>
            <a:r>
              <a:rPr sz="700" dirty="0">
                <a:latin typeface="Montserrat"/>
                <a:cs typeface="Montserrat"/>
              </a:rPr>
              <a:t>y</a:t>
            </a:r>
            <a:r>
              <a:rPr sz="700" spc="265" dirty="0">
                <a:latin typeface="Montserrat"/>
                <a:cs typeface="Montserrat"/>
              </a:rPr>
              <a:t> </a:t>
            </a:r>
            <a:r>
              <a:rPr sz="700" dirty="0">
                <a:latin typeface="Montserrat"/>
                <a:cs typeface="Montserrat"/>
              </a:rPr>
              <a:t>nuevamente</a:t>
            </a:r>
            <a:r>
              <a:rPr sz="700" spc="240" dirty="0">
                <a:latin typeface="Montserrat"/>
                <a:cs typeface="Montserrat"/>
              </a:rPr>
              <a:t> </a:t>
            </a:r>
            <a:r>
              <a:rPr sz="700" dirty="0">
                <a:latin typeface="Montserrat"/>
                <a:cs typeface="Montserrat"/>
              </a:rPr>
              <a:t>a</a:t>
            </a:r>
            <a:r>
              <a:rPr sz="700" spc="254" dirty="0">
                <a:latin typeface="Montserrat"/>
                <a:cs typeface="Montserrat"/>
              </a:rPr>
              <a:t> </a:t>
            </a:r>
            <a:r>
              <a:rPr sz="700" dirty="0">
                <a:latin typeface="Montserrat"/>
                <a:cs typeface="Montserrat"/>
              </a:rPr>
              <a:t>la</a:t>
            </a:r>
            <a:r>
              <a:rPr sz="700" spc="254" dirty="0">
                <a:latin typeface="Montserrat"/>
                <a:cs typeface="Montserrat"/>
              </a:rPr>
              <a:t> </a:t>
            </a:r>
            <a:r>
              <a:rPr sz="700" spc="-10" dirty="0">
                <a:latin typeface="Montserrat"/>
                <a:cs typeface="Montserrat"/>
              </a:rPr>
              <a:t>posición</a:t>
            </a:r>
            <a:r>
              <a:rPr sz="700" spc="500" dirty="0">
                <a:latin typeface="Montserrat"/>
                <a:cs typeface="Montserrat"/>
              </a:rPr>
              <a:t> </a:t>
            </a:r>
            <a:r>
              <a:rPr sz="700" dirty="0">
                <a:latin typeface="Montserrat"/>
                <a:cs typeface="Montserrat"/>
              </a:rPr>
              <a:t>“ON”</a:t>
            </a:r>
            <a:r>
              <a:rPr sz="700" spc="-20" dirty="0">
                <a:latin typeface="Montserrat"/>
                <a:cs typeface="Montserrat"/>
              </a:rPr>
              <a:t> </a:t>
            </a:r>
            <a:r>
              <a:rPr sz="700" dirty="0">
                <a:latin typeface="Montserrat"/>
                <a:cs typeface="Montserrat"/>
              </a:rPr>
              <a:t>se</a:t>
            </a:r>
            <a:r>
              <a:rPr sz="700" spc="-10" dirty="0">
                <a:latin typeface="Montserrat"/>
                <a:cs typeface="Montserrat"/>
              </a:rPr>
              <a:t> </a:t>
            </a:r>
            <a:r>
              <a:rPr sz="700" dirty="0">
                <a:latin typeface="Montserrat"/>
                <a:cs typeface="Montserrat"/>
              </a:rPr>
              <a:t>mostrará</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último</a:t>
            </a:r>
            <a:r>
              <a:rPr sz="700" spc="-15" dirty="0">
                <a:latin typeface="Montserrat"/>
                <a:cs typeface="Montserrat"/>
              </a:rPr>
              <a:t> </a:t>
            </a:r>
            <a:r>
              <a:rPr sz="700" dirty="0">
                <a:latin typeface="Montserrat"/>
                <a:cs typeface="Montserrat"/>
              </a:rPr>
              <a:t>modo</a:t>
            </a:r>
            <a:r>
              <a:rPr sz="700" spc="-20" dirty="0">
                <a:latin typeface="Montserrat"/>
                <a:cs typeface="Montserrat"/>
              </a:rPr>
              <a:t> </a:t>
            </a:r>
            <a:r>
              <a:rPr sz="700" spc="-10" dirty="0">
                <a:latin typeface="Montserrat"/>
                <a:cs typeface="Montserrat"/>
              </a:rPr>
              <a:t>seleccionado.</a:t>
            </a:r>
            <a:endParaRPr sz="700">
              <a:latin typeface="Montserrat"/>
              <a:cs typeface="Montserrat"/>
            </a:endParaRPr>
          </a:p>
          <a:p>
            <a:pPr marL="12700" marR="5080" algn="just">
              <a:lnSpc>
                <a:spcPct val="100000"/>
              </a:lnSpc>
              <a:spcBef>
                <a:spcPts val="505"/>
              </a:spcBef>
            </a:pPr>
            <a:r>
              <a:rPr sz="700" dirty="0">
                <a:latin typeface="Montserrat"/>
                <a:cs typeface="Montserrat"/>
              </a:rPr>
              <a:t>El</a:t>
            </a:r>
            <a:r>
              <a:rPr sz="700" spc="80" dirty="0">
                <a:latin typeface="Montserrat"/>
                <a:cs typeface="Montserrat"/>
              </a:rPr>
              <a:t> </a:t>
            </a:r>
            <a:r>
              <a:rPr sz="700" dirty="0">
                <a:latin typeface="Montserrat"/>
                <a:cs typeface="Montserrat"/>
              </a:rPr>
              <a:t>tablero</a:t>
            </a:r>
            <a:r>
              <a:rPr sz="700" spc="90" dirty="0">
                <a:latin typeface="Montserrat"/>
                <a:cs typeface="Montserrat"/>
              </a:rPr>
              <a:t> </a:t>
            </a:r>
            <a:r>
              <a:rPr sz="700" dirty="0">
                <a:latin typeface="Montserrat"/>
                <a:cs typeface="Montserrat"/>
              </a:rPr>
              <a:t>de</a:t>
            </a:r>
            <a:r>
              <a:rPr sz="700" spc="85" dirty="0">
                <a:latin typeface="Montserrat"/>
                <a:cs typeface="Montserrat"/>
              </a:rPr>
              <a:t> </a:t>
            </a:r>
            <a:r>
              <a:rPr sz="700" dirty="0">
                <a:latin typeface="Montserrat"/>
                <a:cs typeface="Montserrat"/>
              </a:rPr>
              <a:t>instrumentos</a:t>
            </a:r>
            <a:r>
              <a:rPr sz="700" spc="70" dirty="0">
                <a:latin typeface="Montserrat"/>
                <a:cs typeface="Montserrat"/>
              </a:rPr>
              <a:t> </a:t>
            </a:r>
            <a:r>
              <a:rPr sz="700" dirty="0">
                <a:latin typeface="Montserrat"/>
                <a:cs typeface="Montserrat"/>
              </a:rPr>
              <a:t>entra</a:t>
            </a:r>
            <a:r>
              <a:rPr sz="700" spc="80" dirty="0">
                <a:latin typeface="Montserrat"/>
                <a:cs typeface="Montserrat"/>
              </a:rPr>
              <a:t> </a:t>
            </a:r>
            <a:r>
              <a:rPr sz="700" dirty="0">
                <a:latin typeface="Montserrat"/>
                <a:cs typeface="Montserrat"/>
              </a:rPr>
              <a:t>en</a:t>
            </a:r>
            <a:r>
              <a:rPr sz="700" spc="90"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modo</a:t>
            </a:r>
            <a:r>
              <a:rPr sz="700" spc="8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emparejamiento</a:t>
            </a:r>
            <a:r>
              <a:rPr sz="700" spc="210" dirty="0">
                <a:latin typeface="Montserrat"/>
                <a:cs typeface="Montserrat"/>
              </a:rPr>
              <a:t>  </a:t>
            </a:r>
            <a:r>
              <a:rPr sz="700" i="1" dirty="0">
                <a:latin typeface="Montserrat"/>
                <a:cs typeface="Montserrat"/>
              </a:rPr>
              <a:t>Bluetooth</a:t>
            </a:r>
            <a:r>
              <a:rPr sz="700" i="1" spc="220" dirty="0">
                <a:latin typeface="Montserrat"/>
                <a:cs typeface="Montserrat"/>
              </a:rPr>
              <a:t>  </a:t>
            </a:r>
            <a:r>
              <a:rPr sz="700" spc="-10" dirty="0">
                <a:latin typeface="Montserrat"/>
                <a:cs typeface="Montserrat"/>
              </a:rPr>
              <a:t>automáticamente</a:t>
            </a:r>
            <a:r>
              <a:rPr sz="700" spc="500" dirty="0">
                <a:latin typeface="Montserrat"/>
                <a:cs typeface="Montserrat"/>
              </a:rPr>
              <a:t> </a:t>
            </a:r>
            <a:r>
              <a:rPr sz="700" dirty="0">
                <a:latin typeface="Montserrat"/>
                <a:cs typeface="Montserrat"/>
              </a:rPr>
              <a:t>cuando</a:t>
            </a:r>
            <a:r>
              <a:rPr sz="700" spc="5" dirty="0">
                <a:latin typeface="Montserrat"/>
                <a:cs typeface="Montserrat"/>
              </a:rPr>
              <a:t> </a:t>
            </a:r>
            <a:r>
              <a:rPr sz="700" dirty="0">
                <a:latin typeface="Montserrat"/>
                <a:cs typeface="Montserrat"/>
              </a:rPr>
              <a:t>se</a:t>
            </a:r>
            <a:r>
              <a:rPr sz="700" spc="-15" dirty="0">
                <a:latin typeface="Montserrat"/>
                <a:cs typeface="Montserrat"/>
              </a:rPr>
              <a:t> </a:t>
            </a:r>
            <a:r>
              <a:rPr sz="700" dirty="0">
                <a:latin typeface="Montserrat"/>
                <a:cs typeface="Montserrat"/>
              </a:rPr>
              <a:t>presentan</a:t>
            </a:r>
            <a:r>
              <a:rPr sz="700" spc="-15" dirty="0">
                <a:latin typeface="Montserrat"/>
                <a:cs typeface="Montserrat"/>
              </a:rPr>
              <a:t> </a:t>
            </a:r>
            <a:r>
              <a:rPr sz="700" dirty="0">
                <a:latin typeface="Montserrat"/>
                <a:cs typeface="Montserrat"/>
              </a:rPr>
              <a:t>las</a:t>
            </a:r>
            <a:r>
              <a:rPr sz="700" spc="-20" dirty="0">
                <a:latin typeface="Montserrat"/>
                <a:cs typeface="Montserrat"/>
              </a:rPr>
              <a:t> </a:t>
            </a:r>
            <a:r>
              <a:rPr sz="700" dirty="0">
                <a:latin typeface="Montserrat"/>
                <a:cs typeface="Montserrat"/>
              </a:rPr>
              <a:t>siguientes</a:t>
            </a:r>
            <a:r>
              <a:rPr sz="700" spc="-20" dirty="0">
                <a:latin typeface="Montserrat"/>
                <a:cs typeface="Montserrat"/>
              </a:rPr>
              <a:t> </a:t>
            </a:r>
            <a:r>
              <a:rPr sz="700" spc="-10" dirty="0">
                <a:latin typeface="Montserrat"/>
                <a:cs typeface="Montserrat"/>
              </a:rPr>
              <a:t>condiciones:</a:t>
            </a:r>
            <a:endParaRPr sz="700">
              <a:latin typeface="Montserrat"/>
              <a:cs typeface="Montserrat"/>
            </a:endParaRPr>
          </a:p>
        </p:txBody>
      </p:sp>
      <p:sp>
        <p:nvSpPr>
          <p:cNvPr id="3" name="object 3"/>
          <p:cNvSpPr txBox="1"/>
          <p:nvPr/>
        </p:nvSpPr>
        <p:spPr>
          <a:xfrm>
            <a:off x="2724150" y="1708785"/>
            <a:ext cx="2254885" cy="580390"/>
          </a:xfrm>
          <a:prstGeom prst="rect">
            <a:avLst/>
          </a:prstGeom>
        </p:spPr>
        <p:txBody>
          <a:bodyPr vert="horz" wrap="square" lIns="0" tIns="12065" rIns="0" bIns="0" rtlCol="0">
            <a:spAutoFit/>
          </a:bodyPr>
          <a:lstStyle/>
          <a:p>
            <a:pPr marL="241300" indent="-229235">
              <a:lnSpc>
                <a:spcPct val="100000"/>
              </a:lnSpc>
              <a:spcBef>
                <a:spcPts val="95"/>
              </a:spcBef>
              <a:buAutoNum type="arabicPeriod"/>
              <a:tabLst>
                <a:tab pos="241300" algn="l"/>
                <a:tab pos="241935" algn="l"/>
              </a:tabLst>
            </a:pPr>
            <a:r>
              <a:rPr sz="700" dirty="0">
                <a:latin typeface="Montserrat"/>
                <a:cs typeface="Montserrat"/>
              </a:rPr>
              <a:t>La</a:t>
            </a:r>
            <a:r>
              <a:rPr sz="700" spc="-15" dirty="0">
                <a:latin typeface="Montserrat"/>
                <a:cs typeface="Montserrat"/>
              </a:rPr>
              <a:t> </a:t>
            </a:r>
            <a:r>
              <a:rPr sz="700" dirty="0">
                <a:latin typeface="Montserrat"/>
                <a:cs typeface="Montserrat"/>
              </a:rPr>
              <a:t>batería</a:t>
            </a:r>
            <a:r>
              <a:rPr sz="700" spc="-5" dirty="0">
                <a:latin typeface="Montserrat"/>
                <a:cs typeface="Montserrat"/>
              </a:rPr>
              <a:t> </a:t>
            </a:r>
            <a:r>
              <a:rPr sz="700" dirty="0">
                <a:latin typeface="Montserrat"/>
                <a:cs typeface="Montserrat"/>
              </a:rPr>
              <a:t>es</a:t>
            </a:r>
            <a:r>
              <a:rPr sz="700" spc="-10" dirty="0">
                <a:latin typeface="Montserrat"/>
                <a:cs typeface="Montserrat"/>
              </a:rPr>
              <a:t> desconectada.</a:t>
            </a:r>
            <a:endParaRPr sz="700">
              <a:latin typeface="Montserrat"/>
              <a:cs typeface="Montserrat"/>
            </a:endParaRPr>
          </a:p>
          <a:p>
            <a:pPr marL="241300" indent="-229235">
              <a:lnSpc>
                <a:spcPct val="100000"/>
              </a:lnSpc>
              <a:spcBef>
                <a:spcPts val="505"/>
              </a:spcBef>
              <a:buAutoNum type="arabicPeriod"/>
              <a:tabLst>
                <a:tab pos="241300" algn="l"/>
                <a:tab pos="241935" algn="l"/>
              </a:tabLst>
            </a:pPr>
            <a:r>
              <a:rPr sz="700" dirty="0">
                <a:latin typeface="Montserrat"/>
                <a:cs typeface="Montserrat"/>
              </a:rPr>
              <a:t>El</a:t>
            </a:r>
            <a:r>
              <a:rPr sz="700" spc="-25" dirty="0">
                <a:latin typeface="Montserrat"/>
                <a:cs typeface="Montserrat"/>
              </a:rPr>
              <a:t> </a:t>
            </a:r>
            <a:r>
              <a:rPr sz="700" dirty="0">
                <a:latin typeface="Montserrat"/>
                <a:cs typeface="Montserrat"/>
              </a:rPr>
              <a:t>fusible</a:t>
            </a:r>
            <a:r>
              <a:rPr sz="700" spc="-20" dirty="0">
                <a:latin typeface="Montserrat"/>
                <a:cs typeface="Montserrat"/>
              </a:rPr>
              <a:t> </a:t>
            </a:r>
            <a:r>
              <a:rPr sz="700" dirty="0">
                <a:latin typeface="Montserrat"/>
                <a:cs typeface="Montserrat"/>
              </a:rPr>
              <a:t>principal</a:t>
            </a:r>
            <a:r>
              <a:rPr sz="700" spc="-10" dirty="0">
                <a:latin typeface="Montserrat"/>
                <a:cs typeface="Montserrat"/>
              </a:rPr>
              <a:t> </a:t>
            </a:r>
            <a:r>
              <a:rPr sz="700" dirty="0">
                <a:latin typeface="Montserrat"/>
                <a:cs typeface="Montserrat"/>
              </a:rPr>
              <a:t>fue</a:t>
            </a:r>
            <a:r>
              <a:rPr sz="700" spc="-10" dirty="0">
                <a:latin typeface="Montserrat"/>
                <a:cs typeface="Montserrat"/>
              </a:rPr>
              <a:t> removido.</a:t>
            </a:r>
            <a:endParaRPr sz="700">
              <a:latin typeface="Montserrat"/>
              <a:cs typeface="Montserrat"/>
            </a:endParaRPr>
          </a:p>
          <a:p>
            <a:pPr marL="241300" marR="5080" indent="-229235">
              <a:lnSpc>
                <a:spcPct val="100000"/>
              </a:lnSpc>
              <a:spcBef>
                <a:spcPts val="505"/>
              </a:spcBef>
              <a:buAutoNum type="arabicPeriod"/>
              <a:tabLst>
                <a:tab pos="241300" algn="l"/>
                <a:tab pos="241935" algn="l"/>
              </a:tabLst>
            </a:pPr>
            <a:r>
              <a:rPr sz="700" dirty="0">
                <a:latin typeface="Montserrat"/>
                <a:cs typeface="Montserrat"/>
              </a:rPr>
              <a:t>Cuando</a:t>
            </a:r>
            <a:r>
              <a:rPr sz="700" spc="2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encendido</a:t>
            </a:r>
            <a:r>
              <a:rPr sz="700" spc="25" dirty="0">
                <a:latin typeface="Montserrat"/>
                <a:cs typeface="Montserrat"/>
              </a:rPr>
              <a:t> </a:t>
            </a:r>
            <a:r>
              <a:rPr sz="700" dirty="0">
                <a:latin typeface="Montserrat"/>
                <a:cs typeface="Montserrat"/>
              </a:rPr>
              <a:t>eléctrico</a:t>
            </a:r>
            <a:r>
              <a:rPr sz="700" spc="20" dirty="0">
                <a:latin typeface="Montserrat"/>
                <a:cs typeface="Montserrat"/>
              </a:rPr>
              <a:t> </a:t>
            </a:r>
            <a:r>
              <a:rPr sz="700" dirty="0">
                <a:latin typeface="Montserrat"/>
                <a:cs typeface="Montserrat"/>
              </a:rPr>
              <a:t>es</a:t>
            </a:r>
            <a:r>
              <a:rPr sz="700" spc="55" dirty="0">
                <a:latin typeface="Montserrat"/>
                <a:cs typeface="Montserrat"/>
              </a:rPr>
              <a:t> </a:t>
            </a:r>
            <a:r>
              <a:rPr sz="700" spc="-10" dirty="0">
                <a:latin typeface="Montserrat"/>
                <a:cs typeface="Montserrat"/>
              </a:rPr>
              <a:t>accionado</a:t>
            </a:r>
            <a:r>
              <a:rPr sz="700" spc="500"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una baja</a:t>
            </a:r>
            <a:r>
              <a:rPr sz="700" spc="-5" dirty="0">
                <a:latin typeface="Montserrat"/>
                <a:cs typeface="Montserrat"/>
              </a:rPr>
              <a:t> </a:t>
            </a:r>
            <a:r>
              <a:rPr sz="700" dirty="0">
                <a:latin typeface="Montserrat"/>
                <a:cs typeface="Montserrat"/>
              </a:rPr>
              <a:t>carga</a:t>
            </a:r>
            <a:r>
              <a:rPr sz="700" spc="-15" dirty="0">
                <a:latin typeface="Montserrat"/>
                <a:cs typeface="Montserrat"/>
              </a:rPr>
              <a:t> </a:t>
            </a:r>
            <a:r>
              <a:rPr sz="700" dirty="0">
                <a:latin typeface="Montserrat"/>
                <a:cs typeface="Montserrat"/>
              </a:rPr>
              <a:t>de la</a:t>
            </a:r>
            <a:r>
              <a:rPr sz="700" spc="-20" dirty="0">
                <a:latin typeface="Montserrat"/>
                <a:cs typeface="Montserrat"/>
              </a:rPr>
              <a:t> </a:t>
            </a:r>
            <a:r>
              <a:rPr sz="700" spc="-10" dirty="0">
                <a:latin typeface="Montserrat"/>
                <a:cs typeface="Montserrat"/>
              </a:rPr>
              <a:t>batería.</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6" name="object 6"/>
          <p:cNvSpPr txBox="1"/>
          <p:nvPr/>
        </p:nvSpPr>
        <p:spPr>
          <a:xfrm>
            <a:off x="1916938" y="1298575"/>
            <a:ext cx="413384" cy="147320"/>
          </a:xfrm>
          <a:prstGeom prst="rect">
            <a:avLst/>
          </a:prstGeom>
        </p:spPr>
        <p:txBody>
          <a:bodyPr vert="horz" wrap="square" lIns="0" tIns="12065" rIns="0" bIns="0" rtlCol="0">
            <a:spAutoFit/>
          </a:bodyPr>
          <a:lstStyle/>
          <a:p>
            <a:pPr marL="119380" marR="5080" indent="-106680">
              <a:lnSpc>
                <a:spcPct val="100000"/>
              </a:lnSpc>
              <a:spcBef>
                <a:spcPts val="95"/>
              </a:spcBef>
            </a:pPr>
            <a:r>
              <a:rPr sz="400" b="1" dirty="0">
                <a:solidFill>
                  <a:srgbClr val="221F1F"/>
                </a:solidFill>
                <a:latin typeface="Montserrat"/>
                <a:cs typeface="Montserrat"/>
              </a:rPr>
              <a:t>MODO</a:t>
            </a:r>
            <a:r>
              <a:rPr sz="400" b="1" spc="-10" dirty="0">
                <a:solidFill>
                  <a:srgbClr val="221F1F"/>
                </a:solidFill>
                <a:latin typeface="Montserrat"/>
                <a:cs typeface="Montserrat"/>
              </a:rPr>
              <a:t> STREET</a:t>
            </a:r>
            <a:r>
              <a:rPr sz="400" b="1" spc="500" dirty="0">
                <a:solidFill>
                  <a:srgbClr val="221F1F"/>
                </a:solidFill>
                <a:latin typeface="Montserrat"/>
                <a:cs typeface="Montserrat"/>
              </a:rPr>
              <a:t> </a:t>
            </a:r>
            <a:r>
              <a:rPr sz="400" b="1" dirty="0">
                <a:solidFill>
                  <a:srgbClr val="221F1F"/>
                </a:solidFill>
                <a:latin typeface="Montserrat"/>
                <a:cs typeface="Montserrat"/>
              </a:rPr>
              <a:t>TRIP</a:t>
            </a:r>
            <a:r>
              <a:rPr sz="400" b="1" spc="-5" dirty="0">
                <a:solidFill>
                  <a:srgbClr val="221F1F"/>
                </a:solidFill>
                <a:latin typeface="Montserrat"/>
                <a:cs typeface="Montserrat"/>
              </a:rPr>
              <a:t> </a:t>
            </a:r>
            <a:r>
              <a:rPr sz="400" b="1" spc="-50" dirty="0">
                <a:solidFill>
                  <a:srgbClr val="221F1F"/>
                </a:solidFill>
                <a:latin typeface="Montserrat"/>
                <a:cs typeface="Montserrat"/>
              </a:rPr>
              <a:t>B</a:t>
            </a:r>
            <a:endParaRPr sz="400">
              <a:latin typeface="Montserrat"/>
              <a:cs typeface="Montserrat"/>
            </a:endParaRPr>
          </a:p>
        </p:txBody>
      </p:sp>
      <p:sp>
        <p:nvSpPr>
          <p:cNvPr id="7" name="object 7"/>
          <p:cNvSpPr txBox="1"/>
          <p:nvPr/>
        </p:nvSpPr>
        <p:spPr>
          <a:xfrm>
            <a:off x="950467" y="1200404"/>
            <a:ext cx="267335" cy="254635"/>
          </a:xfrm>
          <a:prstGeom prst="rect">
            <a:avLst/>
          </a:prstGeom>
        </p:spPr>
        <p:txBody>
          <a:bodyPr vert="horz" wrap="square" lIns="0" tIns="12700" rIns="0" bIns="0" rtlCol="0">
            <a:spAutoFit/>
          </a:bodyPr>
          <a:lstStyle/>
          <a:p>
            <a:pPr marL="27940" marR="5080" indent="-15240">
              <a:lnSpc>
                <a:spcPct val="100000"/>
              </a:lnSpc>
              <a:spcBef>
                <a:spcPts val="100"/>
              </a:spcBef>
            </a:pPr>
            <a:r>
              <a:rPr sz="500" spc="-10" dirty="0">
                <a:solidFill>
                  <a:srgbClr val="221F1F"/>
                </a:solidFill>
                <a:latin typeface="Montserrat"/>
                <a:cs typeface="Montserrat"/>
              </a:rPr>
              <a:t>Presión</a:t>
            </a:r>
            <a:r>
              <a:rPr sz="500" spc="500" dirty="0">
                <a:solidFill>
                  <a:srgbClr val="221F1F"/>
                </a:solidFill>
                <a:latin typeface="Montserrat"/>
                <a:cs typeface="Montserrat"/>
              </a:rPr>
              <a:t> </a:t>
            </a:r>
            <a:r>
              <a:rPr sz="500" spc="-10" dirty="0">
                <a:solidFill>
                  <a:srgbClr val="221F1F"/>
                </a:solidFill>
                <a:latin typeface="Montserrat"/>
                <a:cs typeface="Montserrat"/>
              </a:rPr>
              <a:t>Botón</a:t>
            </a:r>
            <a:r>
              <a:rPr sz="500" spc="500" dirty="0">
                <a:solidFill>
                  <a:srgbClr val="221F1F"/>
                </a:solidFill>
                <a:latin typeface="Montserrat"/>
                <a:cs typeface="Montserrat"/>
              </a:rPr>
              <a:t> </a:t>
            </a:r>
            <a:r>
              <a:rPr sz="500" spc="-20" dirty="0">
                <a:solidFill>
                  <a:srgbClr val="221F1F"/>
                </a:solidFill>
                <a:latin typeface="Montserrat"/>
                <a:cs typeface="Montserrat"/>
              </a:rPr>
              <a:t>MODE</a:t>
            </a:r>
            <a:endParaRPr sz="500">
              <a:latin typeface="Montserrat"/>
              <a:cs typeface="Montserrat"/>
            </a:endParaRPr>
          </a:p>
        </p:txBody>
      </p:sp>
      <p:pic>
        <p:nvPicPr>
          <p:cNvPr id="8" name="object 8"/>
          <p:cNvPicPr/>
          <p:nvPr/>
        </p:nvPicPr>
        <p:blipFill>
          <a:blip r:embed="rId2" cstate="print"/>
          <a:stretch>
            <a:fillRect/>
          </a:stretch>
        </p:blipFill>
        <p:spPr>
          <a:xfrm>
            <a:off x="1067345" y="719912"/>
            <a:ext cx="478422" cy="353237"/>
          </a:xfrm>
          <a:prstGeom prst="rect">
            <a:avLst/>
          </a:prstGeom>
        </p:spPr>
      </p:pic>
      <p:grpSp>
        <p:nvGrpSpPr>
          <p:cNvPr id="9" name="object 9"/>
          <p:cNvGrpSpPr/>
          <p:nvPr/>
        </p:nvGrpSpPr>
        <p:grpSpPr>
          <a:xfrm>
            <a:off x="907642" y="1070686"/>
            <a:ext cx="79375" cy="473075"/>
            <a:chOff x="907642" y="1070686"/>
            <a:chExt cx="79375" cy="473075"/>
          </a:xfrm>
        </p:grpSpPr>
        <p:sp>
          <p:nvSpPr>
            <p:cNvPr id="10" name="object 10"/>
            <p:cNvSpPr/>
            <p:nvPr/>
          </p:nvSpPr>
          <p:spPr>
            <a:xfrm>
              <a:off x="913993" y="1086866"/>
              <a:ext cx="48895" cy="450850"/>
            </a:xfrm>
            <a:custGeom>
              <a:avLst/>
              <a:gdLst/>
              <a:ahLst/>
              <a:cxnLst/>
              <a:rect l="l" t="t" r="r" b="b"/>
              <a:pathLst>
                <a:path w="48894" h="450850">
                  <a:moveTo>
                    <a:pt x="36791" y="450469"/>
                  </a:moveTo>
                  <a:lnTo>
                    <a:pt x="23850" y="410718"/>
                  </a:lnTo>
                  <a:lnTo>
                    <a:pt x="13576" y="369697"/>
                  </a:lnTo>
                  <a:lnTo>
                    <a:pt x="6108" y="327533"/>
                  </a:lnTo>
                  <a:lnTo>
                    <a:pt x="1536" y="284353"/>
                  </a:lnTo>
                  <a:lnTo>
                    <a:pt x="0" y="240284"/>
                  </a:lnTo>
                  <a:lnTo>
                    <a:pt x="2057" y="189484"/>
                  </a:lnTo>
                  <a:lnTo>
                    <a:pt x="8140" y="139827"/>
                  </a:lnTo>
                  <a:lnTo>
                    <a:pt x="18046" y="91567"/>
                  </a:lnTo>
                  <a:lnTo>
                    <a:pt x="31635" y="44958"/>
                  </a:lnTo>
                  <a:lnTo>
                    <a:pt x="48717" y="0"/>
                  </a:lnTo>
                </a:path>
              </a:pathLst>
            </a:custGeom>
            <a:ln w="12701">
              <a:solidFill>
                <a:srgbClr val="221F1F"/>
              </a:solidFill>
            </a:ln>
          </p:spPr>
          <p:txBody>
            <a:bodyPr wrap="square" lIns="0" tIns="0" rIns="0" bIns="0" rtlCol="0"/>
            <a:lstStyle/>
            <a:p>
              <a:endParaRPr/>
            </a:p>
          </p:txBody>
        </p:sp>
        <p:sp>
          <p:nvSpPr>
            <p:cNvPr id="11" name="object 11"/>
            <p:cNvSpPr/>
            <p:nvPr/>
          </p:nvSpPr>
          <p:spPr>
            <a:xfrm>
              <a:off x="935266" y="1077087"/>
              <a:ext cx="45720" cy="41910"/>
            </a:xfrm>
            <a:custGeom>
              <a:avLst/>
              <a:gdLst/>
              <a:ahLst/>
              <a:cxnLst/>
              <a:rect l="l" t="t" r="r" b="b"/>
              <a:pathLst>
                <a:path w="45719" h="41909">
                  <a:moveTo>
                    <a:pt x="0" y="22478"/>
                  </a:moveTo>
                  <a:lnTo>
                    <a:pt x="38633" y="0"/>
                  </a:lnTo>
                  <a:lnTo>
                    <a:pt x="45288" y="41528"/>
                  </a:lnTo>
                </a:path>
              </a:pathLst>
            </a:custGeom>
            <a:ln w="12801">
              <a:solidFill>
                <a:srgbClr val="221F1F"/>
              </a:solidFill>
            </a:ln>
          </p:spPr>
          <p:txBody>
            <a:bodyPr wrap="square" lIns="0" tIns="0" rIns="0" bIns="0" rtlCol="0"/>
            <a:lstStyle/>
            <a:p>
              <a:endParaRPr/>
            </a:p>
          </p:txBody>
        </p:sp>
      </p:grpSp>
      <p:pic>
        <p:nvPicPr>
          <p:cNvPr id="12" name="object 12"/>
          <p:cNvPicPr/>
          <p:nvPr/>
        </p:nvPicPr>
        <p:blipFill>
          <a:blip r:embed="rId3" cstate="print"/>
          <a:stretch>
            <a:fillRect/>
          </a:stretch>
        </p:blipFill>
        <p:spPr>
          <a:xfrm>
            <a:off x="1697735" y="826007"/>
            <a:ext cx="373811" cy="430454"/>
          </a:xfrm>
          <a:prstGeom prst="rect">
            <a:avLst/>
          </a:prstGeom>
        </p:spPr>
      </p:pic>
      <p:sp>
        <p:nvSpPr>
          <p:cNvPr id="13" name="object 13"/>
          <p:cNvSpPr txBox="1"/>
          <p:nvPr/>
        </p:nvSpPr>
        <p:spPr>
          <a:xfrm>
            <a:off x="416458" y="921258"/>
            <a:ext cx="754380" cy="147320"/>
          </a:xfrm>
          <a:prstGeom prst="rect">
            <a:avLst/>
          </a:prstGeom>
        </p:spPr>
        <p:txBody>
          <a:bodyPr vert="horz" wrap="square" lIns="0" tIns="12065" rIns="0" bIns="0" rtlCol="0">
            <a:spAutoFit/>
          </a:bodyPr>
          <a:lstStyle/>
          <a:p>
            <a:pPr marL="12700" marR="5080" indent="150495">
              <a:lnSpc>
                <a:spcPct val="100000"/>
              </a:lnSpc>
              <a:spcBef>
                <a:spcPts val="95"/>
              </a:spcBef>
            </a:pPr>
            <a:r>
              <a:rPr sz="400" b="1" spc="-10" dirty="0">
                <a:solidFill>
                  <a:srgbClr val="221F1F"/>
                </a:solidFill>
                <a:latin typeface="Montserrat"/>
                <a:cs typeface="Montserrat"/>
              </a:rPr>
              <a:t>ESTADÍSTICAS</a:t>
            </a:r>
            <a:r>
              <a:rPr sz="400" b="1" spc="55" dirty="0">
                <a:solidFill>
                  <a:srgbClr val="221F1F"/>
                </a:solidFill>
                <a:latin typeface="Montserrat"/>
                <a:cs typeface="Montserrat"/>
              </a:rPr>
              <a:t> </a:t>
            </a:r>
            <a:r>
              <a:rPr sz="400" b="1" spc="-50" dirty="0">
                <a:solidFill>
                  <a:srgbClr val="221F1F"/>
                </a:solidFill>
                <a:latin typeface="Montserrat"/>
                <a:cs typeface="Montserrat"/>
              </a:rPr>
              <a:t>/</a:t>
            </a:r>
            <a:r>
              <a:rPr sz="400" b="1" spc="500" dirty="0">
                <a:solidFill>
                  <a:srgbClr val="221F1F"/>
                </a:solidFill>
                <a:latin typeface="Montserrat"/>
                <a:cs typeface="Montserrat"/>
              </a:rPr>
              <a:t> </a:t>
            </a:r>
            <a:r>
              <a:rPr sz="400" b="1" dirty="0">
                <a:solidFill>
                  <a:srgbClr val="221F1F"/>
                </a:solidFill>
                <a:latin typeface="Montserrat"/>
                <a:cs typeface="Montserrat"/>
              </a:rPr>
              <a:t>TIEMPO</a:t>
            </a:r>
            <a:r>
              <a:rPr sz="400" b="1" spc="-15" dirty="0">
                <a:solidFill>
                  <a:srgbClr val="221F1F"/>
                </a:solidFill>
                <a:latin typeface="Montserrat"/>
                <a:cs typeface="Montserrat"/>
              </a:rPr>
              <a:t> </a:t>
            </a:r>
            <a:r>
              <a:rPr sz="400" b="1" dirty="0">
                <a:solidFill>
                  <a:srgbClr val="221F1F"/>
                </a:solidFill>
                <a:latin typeface="Montserrat"/>
                <a:cs typeface="Montserrat"/>
              </a:rPr>
              <a:t>DE</a:t>
            </a:r>
            <a:r>
              <a:rPr sz="400" b="1" spc="-15" dirty="0">
                <a:solidFill>
                  <a:srgbClr val="221F1F"/>
                </a:solidFill>
                <a:latin typeface="Montserrat"/>
                <a:cs typeface="Montserrat"/>
              </a:rPr>
              <a:t> </a:t>
            </a:r>
            <a:r>
              <a:rPr sz="400" b="1" dirty="0">
                <a:solidFill>
                  <a:srgbClr val="221F1F"/>
                </a:solidFill>
                <a:latin typeface="Montserrat"/>
                <a:cs typeface="Montserrat"/>
              </a:rPr>
              <a:t>MEJOR</a:t>
            </a:r>
            <a:r>
              <a:rPr sz="400" b="1" spc="-15" dirty="0">
                <a:solidFill>
                  <a:srgbClr val="221F1F"/>
                </a:solidFill>
                <a:latin typeface="Montserrat"/>
                <a:cs typeface="Montserrat"/>
              </a:rPr>
              <a:t> </a:t>
            </a:r>
            <a:r>
              <a:rPr sz="400" b="1" spc="-10" dirty="0">
                <a:solidFill>
                  <a:srgbClr val="221F1F"/>
                </a:solidFill>
                <a:latin typeface="Montserrat"/>
                <a:cs typeface="Montserrat"/>
              </a:rPr>
              <a:t>VUELTA</a:t>
            </a:r>
            <a:endParaRPr sz="400">
              <a:latin typeface="Montserrat"/>
              <a:cs typeface="Montserrat"/>
            </a:endParaRPr>
          </a:p>
        </p:txBody>
      </p:sp>
      <p:sp>
        <p:nvSpPr>
          <p:cNvPr id="14" name="object 14"/>
          <p:cNvSpPr txBox="1"/>
          <p:nvPr/>
        </p:nvSpPr>
        <p:spPr>
          <a:xfrm>
            <a:off x="1560067" y="1850898"/>
            <a:ext cx="204470" cy="147320"/>
          </a:xfrm>
          <a:prstGeom prst="rect">
            <a:avLst/>
          </a:prstGeom>
        </p:spPr>
        <p:txBody>
          <a:bodyPr vert="horz" wrap="square" lIns="0" tIns="12065" rIns="0" bIns="0" rtlCol="0">
            <a:spAutoFit/>
          </a:bodyPr>
          <a:lstStyle/>
          <a:p>
            <a:pPr marL="12700" marR="5080" indent="1270">
              <a:lnSpc>
                <a:spcPct val="100000"/>
              </a:lnSpc>
              <a:spcBef>
                <a:spcPts val="95"/>
              </a:spcBef>
            </a:pPr>
            <a:r>
              <a:rPr sz="400" b="1" spc="-20" dirty="0">
                <a:solidFill>
                  <a:srgbClr val="221F1F"/>
                </a:solidFill>
                <a:latin typeface="Montserrat"/>
                <a:cs typeface="Montserrat"/>
              </a:rPr>
              <a:t>MODO</a:t>
            </a:r>
            <a:r>
              <a:rPr sz="400" b="1" spc="500" dirty="0">
                <a:solidFill>
                  <a:srgbClr val="221F1F"/>
                </a:solidFill>
                <a:latin typeface="Montserrat"/>
                <a:cs typeface="Montserrat"/>
              </a:rPr>
              <a:t> </a:t>
            </a:r>
            <a:r>
              <a:rPr sz="400" b="1" spc="-20" dirty="0">
                <a:solidFill>
                  <a:srgbClr val="221F1F"/>
                </a:solidFill>
                <a:latin typeface="Montserrat"/>
                <a:cs typeface="Montserrat"/>
              </a:rPr>
              <a:t>SPORT</a:t>
            </a:r>
            <a:endParaRPr sz="400">
              <a:latin typeface="Montserrat"/>
              <a:cs typeface="Montserrat"/>
            </a:endParaRPr>
          </a:p>
        </p:txBody>
      </p:sp>
      <p:pic>
        <p:nvPicPr>
          <p:cNvPr id="15" name="object 15"/>
          <p:cNvPicPr/>
          <p:nvPr/>
        </p:nvPicPr>
        <p:blipFill>
          <a:blip r:embed="rId4" cstate="print"/>
          <a:stretch>
            <a:fillRect/>
          </a:stretch>
        </p:blipFill>
        <p:spPr>
          <a:xfrm>
            <a:off x="1065377" y="1594866"/>
            <a:ext cx="471831" cy="316230"/>
          </a:xfrm>
          <a:prstGeom prst="rect">
            <a:avLst/>
          </a:prstGeom>
        </p:spPr>
      </p:pic>
      <p:sp>
        <p:nvSpPr>
          <p:cNvPr id="16" name="object 16"/>
          <p:cNvSpPr txBox="1"/>
          <p:nvPr/>
        </p:nvSpPr>
        <p:spPr>
          <a:xfrm>
            <a:off x="1521078" y="637159"/>
            <a:ext cx="413384" cy="147320"/>
          </a:xfrm>
          <a:prstGeom prst="rect">
            <a:avLst/>
          </a:prstGeom>
        </p:spPr>
        <p:txBody>
          <a:bodyPr vert="horz" wrap="square" lIns="0" tIns="12065" rIns="0" bIns="0" rtlCol="0">
            <a:spAutoFit/>
          </a:bodyPr>
          <a:lstStyle/>
          <a:p>
            <a:pPr algn="ctr">
              <a:lnSpc>
                <a:spcPct val="100000"/>
              </a:lnSpc>
              <a:spcBef>
                <a:spcPts val="95"/>
              </a:spcBef>
            </a:pPr>
            <a:r>
              <a:rPr sz="400" b="1" dirty="0">
                <a:solidFill>
                  <a:srgbClr val="221F1F"/>
                </a:solidFill>
                <a:latin typeface="Montserrat"/>
                <a:cs typeface="Montserrat"/>
              </a:rPr>
              <a:t>MODO</a:t>
            </a:r>
            <a:r>
              <a:rPr sz="400" b="1" spc="-10" dirty="0">
                <a:solidFill>
                  <a:srgbClr val="221F1F"/>
                </a:solidFill>
                <a:latin typeface="Montserrat"/>
                <a:cs typeface="Montserrat"/>
              </a:rPr>
              <a:t> STREET</a:t>
            </a:r>
            <a:endParaRPr sz="400">
              <a:latin typeface="Montserrat"/>
              <a:cs typeface="Montserrat"/>
            </a:endParaRPr>
          </a:p>
          <a:p>
            <a:pPr algn="ctr">
              <a:lnSpc>
                <a:spcPct val="100000"/>
              </a:lnSpc>
            </a:pPr>
            <a:r>
              <a:rPr sz="400" b="1" dirty="0">
                <a:solidFill>
                  <a:srgbClr val="221F1F"/>
                </a:solidFill>
                <a:latin typeface="Montserrat"/>
                <a:cs typeface="Montserrat"/>
              </a:rPr>
              <a:t>TRIP</a:t>
            </a:r>
            <a:r>
              <a:rPr sz="400" b="1" spc="-15" dirty="0">
                <a:solidFill>
                  <a:srgbClr val="221F1F"/>
                </a:solidFill>
                <a:latin typeface="Montserrat"/>
                <a:cs typeface="Montserrat"/>
              </a:rPr>
              <a:t> </a:t>
            </a:r>
            <a:r>
              <a:rPr sz="400" b="1" spc="-50" dirty="0">
                <a:solidFill>
                  <a:srgbClr val="221F1F"/>
                </a:solidFill>
                <a:latin typeface="Montserrat"/>
                <a:cs typeface="Montserrat"/>
              </a:rPr>
              <a:t>A</a:t>
            </a:r>
            <a:endParaRPr sz="400">
              <a:latin typeface="Montserrat"/>
              <a:cs typeface="Montserrat"/>
            </a:endParaRPr>
          </a:p>
        </p:txBody>
      </p:sp>
      <p:pic>
        <p:nvPicPr>
          <p:cNvPr id="17" name="object 17"/>
          <p:cNvPicPr/>
          <p:nvPr/>
        </p:nvPicPr>
        <p:blipFill>
          <a:blip r:embed="rId5" cstate="print"/>
          <a:stretch>
            <a:fillRect/>
          </a:stretch>
        </p:blipFill>
        <p:spPr>
          <a:xfrm>
            <a:off x="1674622" y="1463421"/>
            <a:ext cx="357124" cy="391591"/>
          </a:xfrm>
          <a:prstGeom prst="rect">
            <a:avLst/>
          </a:prstGeom>
        </p:spPr>
      </p:pic>
      <p:sp>
        <p:nvSpPr>
          <p:cNvPr id="18" name="object 18"/>
          <p:cNvSpPr txBox="1"/>
          <p:nvPr/>
        </p:nvSpPr>
        <p:spPr>
          <a:xfrm>
            <a:off x="402132" y="1552702"/>
            <a:ext cx="769620" cy="147320"/>
          </a:xfrm>
          <a:prstGeom prst="rect">
            <a:avLst/>
          </a:prstGeom>
        </p:spPr>
        <p:txBody>
          <a:bodyPr vert="horz" wrap="square" lIns="0" tIns="12065" rIns="0" bIns="0" rtlCol="0">
            <a:spAutoFit/>
          </a:bodyPr>
          <a:lstStyle/>
          <a:p>
            <a:pPr marL="12700" marR="5080" indent="156845">
              <a:lnSpc>
                <a:spcPct val="100000"/>
              </a:lnSpc>
              <a:spcBef>
                <a:spcPts val="95"/>
              </a:spcBef>
            </a:pPr>
            <a:r>
              <a:rPr sz="400" b="1" spc="-10" dirty="0">
                <a:solidFill>
                  <a:srgbClr val="221F1F"/>
                </a:solidFill>
                <a:latin typeface="Montserrat"/>
                <a:cs typeface="Montserrat"/>
              </a:rPr>
              <a:t>ESTADÍSTICAS</a:t>
            </a:r>
            <a:r>
              <a:rPr sz="400" b="1" spc="55" dirty="0">
                <a:solidFill>
                  <a:srgbClr val="221F1F"/>
                </a:solidFill>
                <a:latin typeface="Montserrat"/>
                <a:cs typeface="Montserrat"/>
              </a:rPr>
              <a:t> </a:t>
            </a:r>
            <a:r>
              <a:rPr sz="400" b="1" spc="-50" dirty="0">
                <a:solidFill>
                  <a:srgbClr val="221F1F"/>
                </a:solidFill>
                <a:latin typeface="Montserrat"/>
                <a:cs typeface="Montserrat"/>
              </a:rPr>
              <a:t>/</a:t>
            </a:r>
            <a:r>
              <a:rPr sz="400" b="1" spc="500" dirty="0">
                <a:solidFill>
                  <a:srgbClr val="221F1F"/>
                </a:solidFill>
                <a:latin typeface="Montserrat"/>
                <a:cs typeface="Montserrat"/>
              </a:rPr>
              <a:t> </a:t>
            </a:r>
            <a:r>
              <a:rPr sz="400" b="1" dirty="0">
                <a:solidFill>
                  <a:srgbClr val="221F1F"/>
                </a:solidFill>
                <a:latin typeface="Montserrat"/>
                <a:cs typeface="Montserrat"/>
              </a:rPr>
              <a:t>TIEMPO</a:t>
            </a:r>
            <a:r>
              <a:rPr sz="400" b="1" spc="-15" dirty="0">
                <a:solidFill>
                  <a:srgbClr val="221F1F"/>
                </a:solidFill>
                <a:latin typeface="Montserrat"/>
                <a:cs typeface="Montserrat"/>
              </a:rPr>
              <a:t> </a:t>
            </a:r>
            <a:r>
              <a:rPr sz="400" b="1" dirty="0">
                <a:solidFill>
                  <a:srgbClr val="221F1F"/>
                </a:solidFill>
                <a:latin typeface="Montserrat"/>
                <a:cs typeface="Montserrat"/>
              </a:rPr>
              <a:t>DE</a:t>
            </a:r>
            <a:r>
              <a:rPr sz="400" b="1" spc="-20" dirty="0">
                <a:solidFill>
                  <a:srgbClr val="221F1F"/>
                </a:solidFill>
                <a:latin typeface="Montserrat"/>
                <a:cs typeface="Montserrat"/>
              </a:rPr>
              <a:t> </a:t>
            </a:r>
            <a:r>
              <a:rPr sz="400" b="1" dirty="0">
                <a:solidFill>
                  <a:srgbClr val="221F1F"/>
                </a:solidFill>
                <a:latin typeface="Montserrat"/>
                <a:cs typeface="Montserrat"/>
              </a:rPr>
              <a:t>ULTIMA</a:t>
            </a:r>
            <a:r>
              <a:rPr sz="400" b="1" spc="-15" dirty="0">
                <a:solidFill>
                  <a:srgbClr val="221F1F"/>
                </a:solidFill>
                <a:latin typeface="Montserrat"/>
                <a:cs typeface="Montserrat"/>
              </a:rPr>
              <a:t> </a:t>
            </a:r>
            <a:r>
              <a:rPr sz="400" b="1" spc="-10" dirty="0">
                <a:solidFill>
                  <a:srgbClr val="221F1F"/>
                </a:solidFill>
                <a:latin typeface="Montserrat"/>
                <a:cs typeface="Montserrat"/>
              </a:rPr>
              <a:t>VUELTA</a:t>
            </a:r>
            <a:endParaRPr sz="400">
              <a:latin typeface="Montserrat"/>
              <a:cs typeface="Montserrat"/>
            </a:endParaRPr>
          </a:p>
        </p:txBody>
      </p:sp>
      <p:sp>
        <p:nvSpPr>
          <p:cNvPr id="19" name="object 19"/>
          <p:cNvSpPr txBox="1"/>
          <p:nvPr/>
        </p:nvSpPr>
        <p:spPr>
          <a:xfrm>
            <a:off x="1614042" y="2862478"/>
            <a:ext cx="721360" cy="147320"/>
          </a:xfrm>
          <a:prstGeom prst="rect">
            <a:avLst/>
          </a:prstGeom>
        </p:spPr>
        <p:txBody>
          <a:bodyPr vert="horz" wrap="square" lIns="0" tIns="12065" rIns="0" bIns="0" rtlCol="0">
            <a:spAutoFit/>
          </a:bodyPr>
          <a:lstStyle/>
          <a:p>
            <a:pPr marL="196850" marR="5080" indent="-184785">
              <a:lnSpc>
                <a:spcPct val="100000"/>
              </a:lnSpc>
              <a:spcBef>
                <a:spcPts val="95"/>
              </a:spcBef>
            </a:pPr>
            <a:r>
              <a:rPr sz="400" b="1" dirty="0">
                <a:solidFill>
                  <a:srgbClr val="221F1F"/>
                </a:solidFill>
                <a:latin typeface="Montserrat"/>
                <a:cs typeface="Montserrat"/>
              </a:rPr>
              <a:t>MODO</a:t>
            </a:r>
            <a:r>
              <a:rPr sz="400" b="1" spc="-10" dirty="0">
                <a:solidFill>
                  <a:srgbClr val="221F1F"/>
                </a:solidFill>
                <a:latin typeface="Montserrat"/>
                <a:cs typeface="Montserrat"/>
              </a:rPr>
              <a:t> EMPAREJAMIENTO</a:t>
            </a:r>
            <a:r>
              <a:rPr sz="400" b="1" spc="500" dirty="0">
                <a:solidFill>
                  <a:srgbClr val="221F1F"/>
                </a:solidFill>
                <a:latin typeface="Montserrat"/>
                <a:cs typeface="Montserrat"/>
              </a:rPr>
              <a:t> </a:t>
            </a:r>
            <a:r>
              <a:rPr sz="400" b="1" spc="-10" dirty="0">
                <a:solidFill>
                  <a:srgbClr val="221F1F"/>
                </a:solidFill>
                <a:latin typeface="Montserrat"/>
                <a:cs typeface="Montserrat"/>
              </a:rPr>
              <a:t>BLUETOOTH</a:t>
            </a:r>
            <a:endParaRPr sz="400">
              <a:latin typeface="Montserrat"/>
              <a:cs typeface="Montserrat"/>
            </a:endParaRPr>
          </a:p>
        </p:txBody>
      </p:sp>
      <p:sp>
        <p:nvSpPr>
          <p:cNvPr id="20" name="object 20"/>
          <p:cNvSpPr/>
          <p:nvPr/>
        </p:nvSpPr>
        <p:spPr>
          <a:xfrm>
            <a:off x="786663" y="3069463"/>
            <a:ext cx="43815" cy="40640"/>
          </a:xfrm>
          <a:custGeom>
            <a:avLst/>
            <a:gdLst/>
            <a:ahLst/>
            <a:cxnLst/>
            <a:rect l="l" t="t" r="r" b="b"/>
            <a:pathLst>
              <a:path w="43815" h="40639">
                <a:moveTo>
                  <a:pt x="0" y="40424"/>
                </a:moveTo>
                <a:lnTo>
                  <a:pt x="11264" y="0"/>
                </a:lnTo>
                <a:lnTo>
                  <a:pt x="43586" y="26771"/>
                </a:lnTo>
              </a:path>
            </a:pathLst>
          </a:custGeom>
          <a:ln w="12801">
            <a:solidFill>
              <a:srgbClr val="221F1F"/>
            </a:solidFill>
          </a:ln>
        </p:spPr>
        <p:txBody>
          <a:bodyPr wrap="square" lIns="0" tIns="0" rIns="0" bIns="0" rtlCol="0"/>
          <a:lstStyle/>
          <a:p>
            <a:endParaRPr/>
          </a:p>
        </p:txBody>
      </p:sp>
      <p:sp>
        <p:nvSpPr>
          <p:cNvPr id="21" name="object 21"/>
          <p:cNvSpPr txBox="1"/>
          <p:nvPr/>
        </p:nvSpPr>
        <p:spPr>
          <a:xfrm>
            <a:off x="620064" y="2876499"/>
            <a:ext cx="318135" cy="147320"/>
          </a:xfrm>
          <a:prstGeom prst="rect">
            <a:avLst/>
          </a:prstGeom>
        </p:spPr>
        <p:txBody>
          <a:bodyPr vert="horz" wrap="square" lIns="0" tIns="12065" rIns="0" bIns="0" rtlCol="0">
            <a:spAutoFit/>
          </a:bodyPr>
          <a:lstStyle/>
          <a:p>
            <a:pPr marL="73660" marR="5080" indent="-60960">
              <a:lnSpc>
                <a:spcPct val="100000"/>
              </a:lnSpc>
              <a:spcBef>
                <a:spcPts val="95"/>
              </a:spcBef>
            </a:pPr>
            <a:r>
              <a:rPr sz="400" b="1" dirty="0">
                <a:solidFill>
                  <a:srgbClr val="221F1F"/>
                </a:solidFill>
                <a:latin typeface="Montserrat"/>
                <a:cs typeface="Montserrat"/>
              </a:rPr>
              <a:t>AJUSTE</a:t>
            </a:r>
            <a:r>
              <a:rPr sz="400" b="1" spc="-20" dirty="0">
                <a:solidFill>
                  <a:srgbClr val="221F1F"/>
                </a:solidFill>
                <a:latin typeface="Montserrat"/>
                <a:cs typeface="Montserrat"/>
              </a:rPr>
              <a:t> </a:t>
            </a:r>
            <a:r>
              <a:rPr sz="400" b="1" spc="-25" dirty="0">
                <a:solidFill>
                  <a:srgbClr val="221F1F"/>
                </a:solidFill>
                <a:latin typeface="Montserrat"/>
                <a:cs typeface="Montserrat"/>
              </a:rPr>
              <a:t>DE</a:t>
            </a:r>
            <a:r>
              <a:rPr sz="400" b="1" spc="500" dirty="0">
                <a:solidFill>
                  <a:srgbClr val="221F1F"/>
                </a:solidFill>
                <a:latin typeface="Montserrat"/>
                <a:cs typeface="Montserrat"/>
              </a:rPr>
              <a:t> </a:t>
            </a:r>
            <a:r>
              <a:rPr sz="400" b="1" spc="-10" dirty="0">
                <a:solidFill>
                  <a:srgbClr val="221F1F"/>
                </a:solidFill>
                <a:latin typeface="Montserrat"/>
                <a:cs typeface="Montserrat"/>
              </a:rPr>
              <a:t>RELOJ</a:t>
            </a:r>
            <a:endParaRPr sz="400">
              <a:latin typeface="Montserrat"/>
              <a:cs typeface="Montserrat"/>
            </a:endParaRPr>
          </a:p>
        </p:txBody>
      </p:sp>
      <p:pic>
        <p:nvPicPr>
          <p:cNvPr id="22" name="object 22"/>
          <p:cNvPicPr/>
          <p:nvPr/>
        </p:nvPicPr>
        <p:blipFill>
          <a:blip r:embed="rId6" cstate="print"/>
          <a:stretch>
            <a:fillRect/>
          </a:stretch>
        </p:blipFill>
        <p:spPr>
          <a:xfrm>
            <a:off x="780173" y="2345131"/>
            <a:ext cx="442722" cy="477456"/>
          </a:xfrm>
          <a:prstGeom prst="rect">
            <a:avLst/>
          </a:prstGeom>
        </p:spPr>
      </p:pic>
      <p:pic>
        <p:nvPicPr>
          <p:cNvPr id="23" name="object 23"/>
          <p:cNvPicPr/>
          <p:nvPr/>
        </p:nvPicPr>
        <p:blipFill>
          <a:blip r:embed="rId7" cstate="print"/>
          <a:stretch>
            <a:fillRect/>
          </a:stretch>
        </p:blipFill>
        <p:spPr>
          <a:xfrm>
            <a:off x="1485138" y="2372550"/>
            <a:ext cx="437184" cy="458800"/>
          </a:xfrm>
          <a:prstGeom prst="rect">
            <a:avLst/>
          </a:prstGeom>
        </p:spPr>
      </p:pic>
      <p:sp>
        <p:nvSpPr>
          <p:cNvPr id="24" name="object 24"/>
          <p:cNvSpPr txBox="1"/>
          <p:nvPr/>
        </p:nvSpPr>
        <p:spPr>
          <a:xfrm>
            <a:off x="1156208" y="2253233"/>
            <a:ext cx="413384" cy="208279"/>
          </a:xfrm>
          <a:prstGeom prst="rect">
            <a:avLst/>
          </a:prstGeom>
        </p:spPr>
        <p:txBody>
          <a:bodyPr vert="horz" wrap="square" lIns="0" tIns="12065" rIns="0" bIns="0" rtlCol="0">
            <a:spAutoFit/>
          </a:bodyPr>
          <a:lstStyle/>
          <a:p>
            <a:pPr marL="17145" marR="5080" indent="-5080" algn="just">
              <a:lnSpc>
                <a:spcPct val="100000"/>
              </a:lnSpc>
              <a:spcBef>
                <a:spcPts val="95"/>
              </a:spcBef>
            </a:pPr>
            <a:r>
              <a:rPr sz="400" b="1" dirty="0">
                <a:solidFill>
                  <a:srgbClr val="221F1F"/>
                </a:solidFill>
                <a:latin typeface="Montserrat"/>
                <a:cs typeface="Montserrat"/>
              </a:rPr>
              <a:t>MODO</a:t>
            </a:r>
            <a:r>
              <a:rPr sz="400" b="1" spc="-10" dirty="0">
                <a:solidFill>
                  <a:srgbClr val="221F1F"/>
                </a:solidFill>
                <a:latin typeface="Montserrat"/>
                <a:cs typeface="Montserrat"/>
              </a:rPr>
              <a:t> STREET</a:t>
            </a:r>
            <a:r>
              <a:rPr sz="400" b="1" spc="500" dirty="0">
                <a:solidFill>
                  <a:srgbClr val="221F1F"/>
                </a:solidFill>
                <a:latin typeface="Montserrat"/>
                <a:cs typeface="Montserrat"/>
              </a:rPr>
              <a:t> </a:t>
            </a:r>
            <a:r>
              <a:rPr sz="400" b="1" dirty="0">
                <a:solidFill>
                  <a:srgbClr val="221F1F"/>
                </a:solidFill>
                <a:latin typeface="Montserrat"/>
                <a:cs typeface="Montserrat"/>
              </a:rPr>
              <a:t>MODO</a:t>
            </a:r>
            <a:r>
              <a:rPr sz="400" b="1" spc="-10" dirty="0">
                <a:solidFill>
                  <a:srgbClr val="221F1F"/>
                </a:solidFill>
                <a:latin typeface="Montserrat"/>
                <a:cs typeface="Montserrat"/>
              </a:rPr>
              <a:t> SPORT</a:t>
            </a:r>
            <a:r>
              <a:rPr sz="400" b="1" spc="500" dirty="0">
                <a:solidFill>
                  <a:srgbClr val="221F1F"/>
                </a:solidFill>
                <a:latin typeface="Montserrat"/>
                <a:cs typeface="Montserrat"/>
              </a:rPr>
              <a:t> </a:t>
            </a:r>
            <a:r>
              <a:rPr sz="400" b="1" spc="-10" dirty="0">
                <a:solidFill>
                  <a:srgbClr val="221F1F"/>
                </a:solidFill>
                <a:latin typeface="Montserrat"/>
                <a:cs typeface="Montserrat"/>
              </a:rPr>
              <a:t>ESTADÍSTICAS</a:t>
            </a:r>
            <a:endParaRPr sz="400">
              <a:latin typeface="Montserrat"/>
              <a:cs typeface="Montserrat"/>
            </a:endParaRPr>
          </a:p>
        </p:txBody>
      </p:sp>
      <p:sp>
        <p:nvSpPr>
          <p:cNvPr id="25" name="object 25"/>
          <p:cNvSpPr txBox="1"/>
          <p:nvPr/>
        </p:nvSpPr>
        <p:spPr>
          <a:xfrm>
            <a:off x="1230274" y="3105404"/>
            <a:ext cx="267335" cy="330835"/>
          </a:xfrm>
          <a:prstGeom prst="rect">
            <a:avLst/>
          </a:prstGeom>
        </p:spPr>
        <p:txBody>
          <a:bodyPr vert="horz" wrap="square" lIns="0" tIns="12700" rIns="0" bIns="0" rtlCol="0">
            <a:spAutoFit/>
          </a:bodyPr>
          <a:lstStyle/>
          <a:p>
            <a:pPr marL="27940" marR="5080" indent="-15240">
              <a:lnSpc>
                <a:spcPct val="100000"/>
              </a:lnSpc>
              <a:spcBef>
                <a:spcPts val="100"/>
              </a:spcBef>
            </a:pPr>
            <a:r>
              <a:rPr sz="500" spc="-10" dirty="0">
                <a:solidFill>
                  <a:srgbClr val="221F1F"/>
                </a:solidFill>
                <a:latin typeface="Montserrat"/>
                <a:cs typeface="Montserrat"/>
              </a:rPr>
              <a:t>Presión</a:t>
            </a:r>
            <a:r>
              <a:rPr sz="500" spc="500" dirty="0">
                <a:solidFill>
                  <a:srgbClr val="221F1F"/>
                </a:solidFill>
                <a:latin typeface="Montserrat"/>
                <a:cs typeface="Montserrat"/>
              </a:rPr>
              <a:t> </a:t>
            </a:r>
            <a:r>
              <a:rPr sz="500" dirty="0">
                <a:solidFill>
                  <a:srgbClr val="221F1F"/>
                </a:solidFill>
                <a:latin typeface="Montserrat"/>
                <a:cs typeface="Montserrat"/>
              </a:rPr>
              <a:t>(5</a:t>
            </a:r>
            <a:r>
              <a:rPr sz="500" spc="-10" dirty="0">
                <a:solidFill>
                  <a:srgbClr val="221F1F"/>
                </a:solidFill>
                <a:latin typeface="Montserrat"/>
                <a:cs typeface="Montserrat"/>
              </a:rPr>
              <a:t> </a:t>
            </a:r>
            <a:r>
              <a:rPr sz="500" spc="-20" dirty="0">
                <a:solidFill>
                  <a:srgbClr val="221F1F"/>
                </a:solidFill>
                <a:latin typeface="Montserrat"/>
                <a:cs typeface="Montserrat"/>
              </a:rPr>
              <a:t>seg)</a:t>
            </a:r>
            <a:r>
              <a:rPr sz="500" spc="500" dirty="0">
                <a:solidFill>
                  <a:srgbClr val="221F1F"/>
                </a:solidFill>
                <a:latin typeface="Montserrat"/>
                <a:cs typeface="Montserrat"/>
              </a:rPr>
              <a:t> </a:t>
            </a:r>
            <a:r>
              <a:rPr sz="500" spc="-10" dirty="0">
                <a:solidFill>
                  <a:srgbClr val="221F1F"/>
                </a:solidFill>
                <a:latin typeface="Montserrat"/>
                <a:cs typeface="Montserrat"/>
              </a:rPr>
              <a:t>Botón</a:t>
            </a:r>
            <a:r>
              <a:rPr sz="500" spc="500" dirty="0">
                <a:solidFill>
                  <a:srgbClr val="221F1F"/>
                </a:solidFill>
                <a:latin typeface="Montserrat"/>
                <a:cs typeface="Montserrat"/>
              </a:rPr>
              <a:t> </a:t>
            </a:r>
            <a:r>
              <a:rPr sz="500" spc="-20" dirty="0">
                <a:solidFill>
                  <a:srgbClr val="221F1F"/>
                </a:solidFill>
                <a:latin typeface="Montserrat"/>
                <a:cs typeface="Montserrat"/>
              </a:rPr>
              <a:t>MODE</a:t>
            </a:r>
            <a:endParaRPr sz="500">
              <a:latin typeface="Montserrat"/>
              <a:cs typeface="Montserrat"/>
            </a:endParaRPr>
          </a:p>
        </p:txBody>
      </p:sp>
      <p:sp>
        <p:nvSpPr>
          <p:cNvPr id="26" name="object 26"/>
          <p:cNvSpPr/>
          <p:nvPr/>
        </p:nvSpPr>
        <p:spPr>
          <a:xfrm>
            <a:off x="801204" y="3059912"/>
            <a:ext cx="1084580" cy="404495"/>
          </a:xfrm>
          <a:custGeom>
            <a:avLst/>
            <a:gdLst/>
            <a:ahLst/>
            <a:cxnLst/>
            <a:rect l="l" t="t" r="r" b="b"/>
            <a:pathLst>
              <a:path w="1084580" h="404495">
                <a:moveTo>
                  <a:pt x="1084110" y="0"/>
                </a:moveTo>
                <a:lnTo>
                  <a:pt x="1071146" y="45180"/>
                </a:lnTo>
                <a:lnTo>
                  <a:pt x="1054130" y="88352"/>
                </a:lnTo>
                <a:lnTo>
                  <a:pt x="1033294" y="129375"/>
                </a:lnTo>
                <a:lnTo>
                  <a:pt x="1008872" y="168112"/>
                </a:lnTo>
                <a:lnTo>
                  <a:pt x="981099" y="204424"/>
                </a:lnTo>
                <a:lnTo>
                  <a:pt x="950208" y="238172"/>
                </a:lnTo>
                <a:lnTo>
                  <a:pt x="916434" y="269217"/>
                </a:lnTo>
                <a:lnTo>
                  <a:pt x="880011" y="297421"/>
                </a:lnTo>
                <a:lnTo>
                  <a:pt x="841171" y="322646"/>
                </a:lnTo>
                <a:lnTo>
                  <a:pt x="800150" y="344753"/>
                </a:lnTo>
                <a:lnTo>
                  <a:pt x="757182" y="363602"/>
                </a:lnTo>
                <a:lnTo>
                  <a:pt x="712500" y="379056"/>
                </a:lnTo>
                <a:lnTo>
                  <a:pt x="666338" y="390976"/>
                </a:lnTo>
                <a:lnTo>
                  <a:pt x="618931" y="399222"/>
                </a:lnTo>
                <a:lnTo>
                  <a:pt x="570512" y="403658"/>
                </a:lnTo>
                <a:lnTo>
                  <a:pt x="521316" y="404143"/>
                </a:lnTo>
                <a:lnTo>
                  <a:pt x="471575" y="400540"/>
                </a:lnTo>
                <a:lnTo>
                  <a:pt x="421525" y="392709"/>
                </a:lnTo>
                <a:lnTo>
                  <a:pt x="371018" y="380339"/>
                </a:lnTo>
                <a:lnTo>
                  <a:pt x="322525" y="363876"/>
                </a:lnTo>
                <a:lnTo>
                  <a:pt x="276279" y="343530"/>
                </a:lnTo>
                <a:lnTo>
                  <a:pt x="232516" y="319508"/>
                </a:lnTo>
                <a:lnTo>
                  <a:pt x="191471" y="292016"/>
                </a:lnTo>
                <a:lnTo>
                  <a:pt x="153379" y="261264"/>
                </a:lnTo>
                <a:lnTo>
                  <a:pt x="118475" y="227458"/>
                </a:lnTo>
                <a:lnTo>
                  <a:pt x="86994" y="190807"/>
                </a:lnTo>
                <a:lnTo>
                  <a:pt x="59171" y="151518"/>
                </a:lnTo>
                <a:lnTo>
                  <a:pt x="35241" y="109799"/>
                </a:lnTo>
                <a:lnTo>
                  <a:pt x="15439" y="65857"/>
                </a:lnTo>
                <a:lnTo>
                  <a:pt x="0" y="19900"/>
                </a:lnTo>
              </a:path>
            </a:pathLst>
          </a:custGeom>
          <a:ln w="9524">
            <a:solidFill>
              <a:srgbClr val="00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8282"/>
            <a:ext cx="2261235" cy="42481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1.</a:t>
            </a:r>
            <a:r>
              <a:rPr sz="800" b="1" spc="-15" dirty="0">
                <a:solidFill>
                  <a:srgbClr val="221F1F"/>
                </a:solidFill>
                <a:latin typeface="Montserrat"/>
                <a:cs typeface="Montserrat"/>
              </a:rPr>
              <a:t> </a:t>
            </a:r>
            <a:r>
              <a:rPr sz="800" b="1" dirty="0">
                <a:solidFill>
                  <a:srgbClr val="221F1F"/>
                </a:solidFill>
                <a:latin typeface="Montserrat"/>
                <a:cs typeface="Montserrat"/>
              </a:rPr>
              <a:t>MODO</a:t>
            </a:r>
            <a:r>
              <a:rPr sz="800" b="1" spc="-20" dirty="0">
                <a:solidFill>
                  <a:srgbClr val="221F1F"/>
                </a:solidFill>
                <a:latin typeface="Montserrat"/>
                <a:cs typeface="Montserrat"/>
              </a:rPr>
              <a:t> </a:t>
            </a:r>
            <a:r>
              <a:rPr sz="800" b="1" spc="-10" dirty="0">
                <a:solidFill>
                  <a:srgbClr val="221F1F"/>
                </a:solidFill>
                <a:latin typeface="Montserrat"/>
                <a:cs typeface="Montserrat"/>
              </a:rPr>
              <a:t>STREET</a:t>
            </a:r>
            <a:endParaRPr sz="800">
              <a:latin typeface="Montserrat"/>
              <a:cs typeface="Montserrat"/>
            </a:endParaRPr>
          </a:p>
          <a:p>
            <a:pPr marL="21590" marR="5080">
              <a:lnSpc>
                <a:spcPct val="100000"/>
              </a:lnSpc>
              <a:spcBef>
                <a:spcPts val="495"/>
              </a:spcBef>
            </a:pPr>
            <a:r>
              <a:rPr sz="700" dirty="0">
                <a:latin typeface="Montserrat"/>
                <a:cs typeface="Montserrat"/>
              </a:rPr>
              <a:t>La</a:t>
            </a:r>
            <a:r>
              <a:rPr sz="700" spc="400" dirty="0">
                <a:latin typeface="Montserrat"/>
                <a:cs typeface="Montserrat"/>
              </a:rPr>
              <a:t> </a:t>
            </a:r>
            <a:r>
              <a:rPr sz="700" dirty="0">
                <a:latin typeface="Montserrat"/>
                <a:cs typeface="Montserrat"/>
              </a:rPr>
              <a:t>siguiente</a:t>
            </a:r>
            <a:r>
              <a:rPr sz="700" spc="409" dirty="0">
                <a:latin typeface="Montserrat"/>
                <a:cs typeface="Montserrat"/>
              </a:rPr>
              <a:t> </a:t>
            </a:r>
            <a:r>
              <a:rPr sz="700" dirty="0">
                <a:latin typeface="Montserrat"/>
                <a:cs typeface="Montserrat"/>
              </a:rPr>
              <a:t>información</a:t>
            </a:r>
            <a:r>
              <a:rPr sz="700" spc="405" dirty="0">
                <a:latin typeface="Montserrat"/>
                <a:cs typeface="Montserrat"/>
              </a:rPr>
              <a:t> </a:t>
            </a:r>
            <a:r>
              <a:rPr sz="700" dirty="0">
                <a:latin typeface="Montserrat"/>
                <a:cs typeface="Montserrat"/>
              </a:rPr>
              <a:t>se</a:t>
            </a:r>
            <a:r>
              <a:rPr sz="700" spc="420" dirty="0">
                <a:latin typeface="Montserrat"/>
                <a:cs typeface="Montserrat"/>
              </a:rPr>
              <a:t> </a:t>
            </a:r>
            <a:r>
              <a:rPr sz="700" dirty="0">
                <a:latin typeface="Montserrat"/>
                <a:cs typeface="Montserrat"/>
              </a:rPr>
              <a:t>mostrará</a:t>
            </a:r>
            <a:r>
              <a:rPr sz="700" spc="405" dirty="0">
                <a:latin typeface="Montserrat"/>
                <a:cs typeface="Montserrat"/>
              </a:rPr>
              <a:t> </a:t>
            </a:r>
            <a:r>
              <a:rPr sz="700" dirty="0">
                <a:latin typeface="Montserrat"/>
                <a:cs typeface="Montserrat"/>
              </a:rPr>
              <a:t>en</a:t>
            </a:r>
            <a:r>
              <a:rPr sz="700" spc="40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instrumentos:</a:t>
            </a:r>
            <a:endParaRPr sz="700">
              <a:latin typeface="Montserrat"/>
              <a:cs typeface="Montserrat"/>
            </a:endParaRPr>
          </a:p>
        </p:txBody>
      </p:sp>
      <p:sp>
        <p:nvSpPr>
          <p:cNvPr id="5" name="object 5"/>
          <p:cNvSpPr txBox="1"/>
          <p:nvPr/>
        </p:nvSpPr>
        <p:spPr>
          <a:xfrm>
            <a:off x="2700020" y="478282"/>
            <a:ext cx="2260600" cy="42481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1a.</a:t>
            </a:r>
            <a:r>
              <a:rPr sz="800" b="1" spc="-15" dirty="0">
                <a:solidFill>
                  <a:srgbClr val="221F1F"/>
                </a:solidFill>
                <a:latin typeface="Montserrat"/>
                <a:cs typeface="Montserrat"/>
              </a:rPr>
              <a:t> </a:t>
            </a:r>
            <a:r>
              <a:rPr sz="800" b="1" spc="-10" dirty="0">
                <a:solidFill>
                  <a:srgbClr val="221F1F"/>
                </a:solidFill>
                <a:latin typeface="Montserrat"/>
                <a:cs typeface="Montserrat"/>
              </a:rPr>
              <a:t>ODÓMETRO</a:t>
            </a:r>
            <a:endParaRPr sz="800">
              <a:latin typeface="Montserrat"/>
              <a:cs typeface="Montserrat"/>
            </a:endParaRPr>
          </a:p>
          <a:p>
            <a:pPr marL="21590" marR="5080">
              <a:lnSpc>
                <a:spcPct val="100000"/>
              </a:lnSpc>
              <a:spcBef>
                <a:spcPts val="495"/>
              </a:spcBef>
            </a:pPr>
            <a:r>
              <a:rPr sz="700" dirty="0">
                <a:latin typeface="Montserrat"/>
                <a:cs typeface="Montserrat"/>
              </a:rPr>
              <a:t>El</a:t>
            </a:r>
            <a:r>
              <a:rPr sz="700" spc="335" dirty="0">
                <a:latin typeface="Montserrat"/>
                <a:cs typeface="Montserrat"/>
              </a:rPr>
              <a:t> </a:t>
            </a:r>
            <a:r>
              <a:rPr sz="700" dirty="0">
                <a:latin typeface="Montserrat"/>
                <a:cs typeface="Montserrat"/>
              </a:rPr>
              <a:t>odómetro</a:t>
            </a:r>
            <a:r>
              <a:rPr sz="700" spc="330" dirty="0">
                <a:latin typeface="Montserrat"/>
                <a:cs typeface="Montserrat"/>
              </a:rPr>
              <a:t> </a:t>
            </a:r>
            <a:r>
              <a:rPr sz="700" dirty="0">
                <a:latin typeface="Montserrat"/>
                <a:cs typeface="Montserrat"/>
              </a:rPr>
              <a:t>registra</a:t>
            </a:r>
            <a:r>
              <a:rPr sz="700" spc="335" dirty="0">
                <a:latin typeface="Montserrat"/>
                <a:cs typeface="Montserrat"/>
              </a:rPr>
              <a:t> </a:t>
            </a:r>
            <a:r>
              <a:rPr sz="700" dirty="0">
                <a:latin typeface="Montserrat"/>
                <a:cs typeface="Montserrat"/>
              </a:rPr>
              <a:t>el</a:t>
            </a:r>
            <a:r>
              <a:rPr sz="700" spc="335" dirty="0">
                <a:latin typeface="Montserrat"/>
                <a:cs typeface="Montserrat"/>
              </a:rPr>
              <a:t> </a:t>
            </a:r>
            <a:r>
              <a:rPr sz="700" dirty="0">
                <a:latin typeface="Montserrat"/>
                <a:cs typeface="Montserrat"/>
              </a:rPr>
              <a:t>total</a:t>
            </a:r>
            <a:r>
              <a:rPr sz="700" spc="340" dirty="0">
                <a:latin typeface="Montserrat"/>
                <a:cs typeface="Montserrat"/>
              </a:rPr>
              <a:t> </a:t>
            </a:r>
            <a:r>
              <a:rPr sz="700" dirty="0">
                <a:latin typeface="Montserrat"/>
                <a:cs typeface="Montserrat"/>
              </a:rPr>
              <a:t>de</a:t>
            </a:r>
            <a:r>
              <a:rPr sz="700" spc="335" dirty="0">
                <a:latin typeface="Montserrat"/>
                <a:cs typeface="Montserrat"/>
              </a:rPr>
              <a:t> </a:t>
            </a:r>
            <a:r>
              <a:rPr sz="700" dirty="0">
                <a:latin typeface="Montserrat"/>
                <a:cs typeface="Montserrat"/>
              </a:rPr>
              <a:t>la</a:t>
            </a:r>
            <a:r>
              <a:rPr sz="700" spc="330" dirty="0">
                <a:latin typeface="Montserrat"/>
                <a:cs typeface="Montserrat"/>
              </a:rPr>
              <a:t> </a:t>
            </a:r>
            <a:r>
              <a:rPr sz="700" spc="-10" dirty="0">
                <a:latin typeface="Montserrat"/>
                <a:cs typeface="Montserrat"/>
              </a:rPr>
              <a:t>distancia</a:t>
            </a:r>
            <a:r>
              <a:rPr sz="700" spc="500" dirty="0">
                <a:latin typeface="Montserrat"/>
                <a:cs typeface="Montserrat"/>
              </a:rPr>
              <a:t> </a:t>
            </a:r>
            <a:r>
              <a:rPr sz="700" dirty="0">
                <a:latin typeface="Montserrat"/>
                <a:cs typeface="Montserrat"/>
              </a:rPr>
              <a:t>recorrida</a:t>
            </a:r>
            <a:r>
              <a:rPr sz="700" spc="-15" dirty="0">
                <a:latin typeface="Montserrat"/>
                <a:cs typeface="Montserrat"/>
              </a:rPr>
              <a:t> </a:t>
            </a:r>
            <a:r>
              <a:rPr sz="700" dirty="0">
                <a:latin typeface="Montserrat"/>
                <a:cs typeface="Montserrat"/>
              </a:rPr>
              <a:t>por</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Vehículo en</a:t>
            </a:r>
            <a:r>
              <a:rPr sz="700" spc="-15" dirty="0">
                <a:latin typeface="Montserrat"/>
                <a:cs typeface="Montserrat"/>
              </a:rPr>
              <a:t> </a:t>
            </a:r>
            <a:r>
              <a:rPr sz="700" spc="-10" dirty="0">
                <a:latin typeface="Montserrat"/>
                <a:cs typeface="Montserrat"/>
              </a:rPr>
              <a:t>kilómetros.</a:t>
            </a:r>
            <a:endParaRPr sz="700">
              <a:latin typeface="Montserrat"/>
              <a:cs typeface="Montserrat"/>
            </a:endParaRPr>
          </a:p>
        </p:txBody>
      </p:sp>
      <p:sp>
        <p:nvSpPr>
          <p:cNvPr id="6" name="object 6"/>
          <p:cNvSpPr txBox="1"/>
          <p:nvPr/>
        </p:nvSpPr>
        <p:spPr>
          <a:xfrm>
            <a:off x="2700020" y="1280236"/>
            <a:ext cx="2262505" cy="53276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1b.</a:t>
            </a:r>
            <a:r>
              <a:rPr sz="800" b="1" spc="-25" dirty="0">
                <a:solidFill>
                  <a:srgbClr val="221F1F"/>
                </a:solidFill>
                <a:latin typeface="Montserrat"/>
                <a:cs typeface="Montserrat"/>
              </a:rPr>
              <a:t> </a:t>
            </a:r>
            <a:r>
              <a:rPr sz="800" b="1" dirty="0">
                <a:solidFill>
                  <a:srgbClr val="221F1F"/>
                </a:solidFill>
                <a:latin typeface="Montserrat"/>
                <a:cs typeface="Montserrat"/>
              </a:rPr>
              <a:t>RELOJ</a:t>
            </a:r>
            <a:r>
              <a:rPr sz="800" b="1" spc="-10" dirty="0">
                <a:solidFill>
                  <a:srgbClr val="221F1F"/>
                </a:solidFill>
                <a:latin typeface="Montserrat"/>
                <a:cs typeface="Montserrat"/>
              </a:rPr>
              <a:t> DIGITAL</a:t>
            </a:r>
            <a:endParaRPr sz="800">
              <a:latin typeface="Montserrat"/>
              <a:cs typeface="Montserrat"/>
            </a:endParaRPr>
          </a:p>
          <a:p>
            <a:pPr marL="21590" marR="5080" algn="just">
              <a:lnSpc>
                <a:spcPct val="100000"/>
              </a:lnSpc>
              <a:spcBef>
                <a:spcPts val="509"/>
              </a:spcBef>
            </a:pPr>
            <a:r>
              <a:rPr sz="700" dirty="0">
                <a:latin typeface="Montserrat"/>
                <a:cs typeface="Montserrat"/>
              </a:rPr>
              <a:t>Indica</a:t>
            </a:r>
            <a:r>
              <a:rPr sz="700" spc="5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hora</a:t>
            </a:r>
            <a:r>
              <a:rPr sz="700" spc="50" dirty="0">
                <a:latin typeface="Montserrat"/>
                <a:cs typeface="Montserrat"/>
              </a:rPr>
              <a:t> </a:t>
            </a:r>
            <a:r>
              <a:rPr sz="700" dirty="0">
                <a:latin typeface="Montserrat"/>
                <a:cs typeface="Montserrat"/>
              </a:rPr>
              <a:t>en</a:t>
            </a:r>
            <a:r>
              <a:rPr sz="700" spc="45" dirty="0">
                <a:latin typeface="Montserrat"/>
                <a:cs typeface="Montserrat"/>
              </a:rPr>
              <a:t> </a:t>
            </a:r>
            <a:r>
              <a:rPr sz="700" dirty="0">
                <a:latin typeface="Montserrat"/>
                <a:cs typeface="Montserrat"/>
              </a:rPr>
              <a:t>formato</a:t>
            </a:r>
            <a:r>
              <a:rPr sz="700" spc="60" dirty="0">
                <a:latin typeface="Montserrat"/>
                <a:cs typeface="Montserrat"/>
              </a:rPr>
              <a:t> </a:t>
            </a:r>
            <a:r>
              <a:rPr sz="700" dirty="0">
                <a:latin typeface="Montserrat"/>
                <a:cs typeface="Montserrat"/>
              </a:rPr>
              <a:t>de</a:t>
            </a:r>
            <a:r>
              <a:rPr sz="700" spc="45" dirty="0">
                <a:latin typeface="Montserrat"/>
                <a:cs typeface="Montserrat"/>
              </a:rPr>
              <a:t> </a:t>
            </a:r>
            <a:r>
              <a:rPr sz="700" dirty="0">
                <a:latin typeface="Montserrat"/>
                <a:cs typeface="Montserrat"/>
              </a:rPr>
              <a:t>12</a:t>
            </a:r>
            <a:r>
              <a:rPr sz="700" spc="50" dirty="0">
                <a:latin typeface="Montserrat"/>
                <a:cs typeface="Montserrat"/>
              </a:rPr>
              <a:t> </a:t>
            </a:r>
            <a:r>
              <a:rPr sz="700" dirty="0">
                <a:latin typeface="Montserrat"/>
                <a:cs typeface="Montserrat"/>
              </a:rPr>
              <a:t>o</a:t>
            </a:r>
            <a:r>
              <a:rPr sz="700" spc="60" dirty="0">
                <a:latin typeface="Montserrat"/>
                <a:cs typeface="Montserrat"/>
              </a:rPr>
              <a:t> </a:t>
            </a:r>
            <a:r>
              <a:rPr sz="700" dirty="0">
                <a:latin typeface="Montserrat"/>
                <a:cs typeface="Montserrat"/>
              </a:rPr>
              <a:t>24</a:t>
            </a:r>
            <a:r>
              <a:rPr sz="700" spc="40" dirty="0">
                <a:latin typeface="Montserrat"/>
                <a:cs typeface="Montserrat"/>
              </a:rPr>
              <a:t> </a:t>
            </a:r>
            <a:r>
              <a:rPr sz="700" dirty="0">
                <a:latin typeface="Montserrat"/>
                <a:cs typeface="Montserrat"/>
              </a:rPr>
              <a:t>horas</a:t>
            </a:r>
            <a:r>
              <a:rPr sz="700" spc="45" dirty="0">
                <a:latin typeface="Montserrat"/>
                <a:cs typeface="Montserrat"/>
              </a:rPr>
              <a:t> </a:t>
            </a:r>
            <a:r>
              <a:rPr sz="700" spc="-10" dirty="0">
                <a:latin typeface="Montserrat"/>
                <a:cs typeface="Montserrat"/>
              </a:rPr>
              <a:t>según</a:t>
            </a:r>
            <a:r>
              <a:rPr sz="700" spc="500" dirty="0">
                <a:latin typeface="Montserrat"/>
                <a:cs typeface="Montserrat"/>
              </a:rPr>
              <a:t> </a:t>
            </a:r>
            <a:r>
              <a:rPr sz="700" dirty="0">
                <a:latin typeface="Montserrat"/>
                <a:cs typeface="Montserrat"/>
              </a:rPr>
              <a:t>la</a:t>
            </a:r>
            <a:r>
              <a:rPr sz="700" spc="450" dirty="0">
                <a:latin typeface="Montserrat"/>
                <a:cs typeface="Montserrat"/>
              </a:rPr>
              <a:t> </a:t>
            </a:r>
            <a:r>
              <a:rPr sz="700" dirty="0">
                <a:latin typeface="Montserrat"/>
                <a:cs typeface="Montserrat"/>
              </a:rPr>
              <a:t>preferencia</a:t>
            </a:r>
            <a:r>
              <a:rPr sz="700" spc="459" dirty="0">
                <a:latin typeface="Montserrat"/>
                <a:cs typeface="Montserrat"/>
              </a:rPr>
              <a:t> </a:t>
            </a:r>
            <a:r>
              <a:rPr sz="700" dirty="0">
                <a:latin typeface="Montserrat"/>
                <a:cs typeface="Montserrat"/>
              </a:rPr>
              <a:t>del</a:t>
            </a:r>
            <a:r>
              <a:rPr sz="700" spc="465" dirty="0">
                <a:latin typeface="Montserrat"/>
                <a:cs typeface="Montserrat"/>
              </a:rPr>
              <a:t> </a:t>
            </a:r>
            <a:r>
              <a:rPr sz="700" dirty="0">
                <a:latin typeface="Montserrat"/>
                <a:cs typeface="Montserrat"/>
              </a:rPr>
              <a:t>usuario.</a:t>
            </a:r>
            <a:r>
              <a:rPr sz="700" spc="455" dirty="0">
                <a:latin typeface="Montserrat"/>
                <a:cs typeface="Montserrat"/>
              </a:rPr>
              <a:t> </a:t>
            </a:r>
            <a:r>
              <a:rPr sz="700" dirty="0">
                <a:latin typeface="Montserrat"/>
                <a:cs typeface="Montserrat"/>
              </a:rPr>
              <a:t>Si</a:t>
            </a:r>
            <a:r>
              <a:rPr sz="700" spc="465" dirty="0">
                <a:latin typeface="Montserrat"/>
                <a:cs typeface="Montserrat"/>
              </a:rPr>
              <a:t> </a:t>
            </a:r>
            <a:r>
              <a:rPr sz="700" dirty="0">
                <a:latin typeface="Montserrat"/>
                <a:cs typeface="Montserrat"/>
              </a:rPr>
              <a:t>la</a:t>
            </a:r>
            <a:r>
              <a:rPr sz="700" spc="455" dirty="0">
                <a:latin typeface="Montserrat"/>
                <a:cs typeface="Montserrat"/>
              </a:rPr>
              <a:t> </a:t>
            </a:r>
            <a:r>
              <a:rPr sz="700" dirty="0">
                <a:latin typeface="Montserrat"/>
                <a:cs typeface="Montserrat"/>
              </a:rPr>
              <a:t>batería</a:t>
            </a:r>
            <a:r>
              <a:rPr sz="700" spc="455"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desconectada</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hora</a:t>
            </a:r>
            <a:r>
              <a:rPr sz="700" spc="-10"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reloj</a:t>
            </a:r>
            <a:r>
              <a:rPr sz="700" spc="-1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reinicia</a:t>
            </a:r>
            <a:r>
              <a:rPr sz="700" spc="-20" dirty="0">
                <a:latin typeface="Montserrat"/>
                <a:cs typeface="Montserrat"/>
              </a:rPr>
              <a:t> </a:t>
            </a:r>
            <a:r>
              <a:rPr sz="700" dirty="0">
                <a:latin typeface="Montserrat"/>
                <a:cs typeface="Montserrat"/>
              </a:rPr>
              <a:t>a</a:t>
            </a:r>
            <a:r>
              <a:rPr sz="700" spc="-20" dirty="0">
                <a:latin typeface="Montserrat"/>
                <a:cs typeface="Montserrat"/>
              </a:rPr>
              <a:t> </a:t>
            </a:r>
            <a:r>
              <a:rPr sz="700" spc="-10" dirty="0">
                <a:latin typeface="Montserrat"/>
                <a:cs typeface="Montserrat"/>
              </a:rPr>
              <a:t>12:00.</a:t>
            </a:r>
            <a:endParaRPr sz="700">
              <a:latin typeface="Montserrat"/>
              <a:cs typeface="Montserrat"/>
            </a:endParaRPr>
          </a:p>
        </p:txBody>
      </p:sp>
      <p:sp>
        <p:nvSpPr>
          <p:cNvPr id="7" name="object 7"/>
          <p:cNvSpPr txBox="1"/>
          <p:nvPr/>
        </p:nvSpPr>
        <p:spPr>
          <a:xfrm>
            <a:off x="2700020" y="2361438"/>
            <a:ext cx="2259965" cy="42481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1c.</a:t>
            </a:r>
            <a:r>
              <a:rPr sz="800" b="1" spc="30" dirty="0">
                <a:solidFill>
                  <a:srgbClr val="221F1F"/>
                </a:solidFill>
                <a:latin typeface="Montserrat"/>
                <a:cs typeface="Montserrat"/>
              </a:rPr>
              <a:t> </a:t>
            </a:r>
            <a:r>
              <a:rPr sz="750" b="1" dirty="0">
                <a:solidFill>
                  <a:srgbClr val="221F1F"/>
                </a:solidFill>
                <a:latin typeface="Montserrat"/>
                <a:cs typeface="Montserrat"/>
              </a:rPr>
              <a:t>INDICADOR</a:t>
            </a:r>
            <a:r>
              <a:rPr sz="750" b="1" spc="40" dirty="0">
                <a:solidFill>
                  <a:srgbClr val="221F1F"/>
                </a:solidFill>
                <a:latin typeface="Montserrat"/>
                <a:cs typeface="Montserrat"/>
              </a:rPr>
              <a:t> </a:t>
            </a:r>
            <a:r>
              <a:rPr sz="750" b="1" dirty="0">
                <a:solidFill>
                  <a:srgbClr val="221F1F"/>
                </a:solidFill>
                <a:latin typeface="Montserrat"/>
                <a:cs typeface="Montserrat"/>
              </a:rPr>
              <a:t>DE</a:t>
            </a:r>
            <a:r>
              <a:rPr sz="750" b="1" spc="25" dirty="0">
                <a:solidFill>
                  <a:srgbClr val="221F1F"/>
                </a:solidFill>
                <a:latin typeface="Montserrat"/>
                <a:cs typeface="Montserrat"/>
              </a:rPr>
              <a:t> </a:t>
            </a:r>
            <a:r>
              <a:rPr sz="750" b="1" dirty="0">
                <a:solidFill>
                  <a:srgbClr val="221F1F"/>
                </a:solidFill>
                <a:latin typeface="Montserrat"/>
                <a:cs typeface="Montserrat"/>
              </a:rPr>
              <a:t>NIVEL</a:t>
            </a:r>
            <a:r>
              <a:rPr sz="750" b="1" spc="30" dirty="0">
                <a:solidFill>
                  <a:srgbClr val="221F1F"/>
                </a:solidFill>
                <a:latin typeface="Montserrat"/>
                <a:cs typeface="Montserrat"/>
              </a:rPr>
              <a:t> </a:t>
            </a:r>
            <a:r>
              <a:rPr sz="750" b="1" dirty="0">
                <a:solidFill>
                  <a:srgbClr val="221F1F"/>
                </a:solidFill>
                <a:latin typeface="Montserrat"/>
                <a:cs typeface="Montserrat"/>
              </a:rPr>
              <a:t>DE</a:t>
            </a:r>
            <a:r>
              <a:rPr sz="750" b="1" spc="45" dirty="0">
                <a:solidFill>
                  <a:srgbClr val="221F1F"/>
                </a:solidFill>
                <a:latin typeface="Montserrat"/>
                <a:cs typeface="Montserrat"/>
              </a:rPr>
              <a:t> </a:t>
            </a:r>
            <a:r>
              <a:rPr sz="750" b="1" spc="-10" dirty="0">
                <a:solidFill>
                  <a:srgbClr val="221F1F"/>
                </a:solidFill>
                <a:latin typeface="Montserrat"/>
                <a:cs typeface="Montserrat"/>
              </a:rPr>
              <a:t>COMBUSTIBLE</a:t>
            </a:r>
            <a:endParaRPr sz="750">
              <a:latin typeface="Montserrat"/>
              <a:cs typeface="Montserrat"/>
            </a:endParaRPr>
          </a:p>
          <a:p>
            <a:pPr marL="21590">
              <a:lnSpc>
                <a:spcPct val="100000"/>
              </a:lnSpc>
              <a:spcBef>
                <a:spcPts val="500"/>
              </a:spcBef>
            </a:pPr>
            <a:r>
              <a:rPr sz="700" dirty="0">
                <a:latin typeface="Montserrat"/>
                <a:cs typeface="Montserrat"/>
              </a:rPr>
              <a:t>Indica</a:t>
            </a:r>
            <a:r>
              <a:rPr sz="700" spc="60" dirty="0">
                <a:latin typeface="Montserrat"/>
                <a:cs typeface="Montserrat"/>
              </a:rPr>
              <a:t> </a:t>
            </a:r>
            <a:r>
              <a:rPr sz="700" dirty="0">
                <a:latin typeface="Montserrat"/>
                <a:cs typeface="Montserrat"/>
              </a:rPr>
              <a:t>mediante</a:t>
            </a:r>
            <a:r>
              <a:rPr sz="700" spc="60" dirty="0">
                <a:latin typeface="Montserrat"/>
                <a:cs typeface="Montserrat"/>
              </a:rPr>
              <a:t> </a:t>
            </a:r>
            <a:r>
              <a:rPr sz="700" dirty="0">
                <a:latin typeface="Montserrat"/>
                <a:cs typeface="Montserrat"/>
              </a:rPr>
              <a:t>6</a:t>
            </a:r>
            <a:r>
              <a:rPr sz="700" spc="65" dirty="0">
                <a:latin typeface="Montserrat"/>
                <a:cs typeface="Montserrat"/>
              </a:rPr>
              <a:t> </a:t>
            </a:r>
            <a:r>
              <a:rPr sz="700" dirty="0">
                <a:latin typeface="Montserrat"/>
                <a:cs typeface="Montserrat"/>
              </a:rPr>
              <a:t>barras</a:t>
            </a:r>
            <a:r>
              <a:rPr sz="700" spc="70"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nivel</a:t>
            </a:r>
            <a:r>
              <a:rPr sz="700" spc="75" dirty="0">
                <a:latin typeface="Montserrat"/>
                <a:cs typeface="Montserrat"/>
              </a:rPr>
              <a:t> </a:t>
            </a:r>
            <a:r>
              <a:rPr sz="700" dirty="0">
                <a:latin typeface="Montserrat"/>
                <a:cs typeface="Montserrat"/>
              </a:rPr>
              <a:t>aproximado</a:t>
            </a:r>
            <a:r>
              <a:rPr sz="700" spc="65" dirty="0">
                <a:latin typeface="Montserrat"/>
                <a:cs typeface="Montserrat"/>
              </a:rPr>
              <a:t> </a:t>
            </a:r>
            <a:r>
              <a:rPr sz="700" spc="-25" dirty="0">
                <a:latin typeface="Montserrat"/>
                <a:cs typeface="Montserrat"/>
              </a:rPr>
              <a:t>de</a:t>
            </a:r>
            <a:endParaRPr sz="700">
              <a:latin typeface="Montserrat"/>
              <a:cs typeface="Montserrat"/>
            </a:endParaRPr>
          </a:p>
          <a:p>
            <a:pPr marL="21590">
              <a:lnSpc>
                <a:spcPct val="100000"/>
              </a:lnSpc>
            </a:pPr>
            <a:r>
              <a:rPr sz="700" spc="-10" dirty="0">
                <a:latin typeface="Montserrat"/>
                <a:cs typeface="Montserrat"/>
              </a:rPr>
              <a:t>combustible</a:t>
            </a:r>
            <a:r>
              <a:rPr sz="700" spc="2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el</a:t>
            </a:r>
            <a:r>
              <a:rPr sz="700" spc="10" dirty="0">
                <a:latin typeface="Montserrat"/>
                <a:cs typeface="Montserrat"/>
              </a:rPr>
              <a:t> </a:t>
            </a:r>
            <a:r>
              <a:rPr sz="700" spc="-10" dirty="0">
                <a:latin typeface="Montserrat"/>
                <a:cs typeface="Montserrat"/>
              </a:rPr>
              <a:t>depósito.</a:t>
            </a:r>
            <a:endParaRPr sz="700">
              <a:latin typeface="Montserrat"/>
              <a:cs typeface="Montserrat"/>
            </a:endParaRPr>
          </a:p>
        </p:txBody>
      </p:sp>
      <p:sp>
        <p:nvSpPr>
          <p:cNvPr id="8" name="object 8"/>
          <p:cNvSpPr txBox="1"/>
          <p:nvPr/>
        </p:nvSpPr>
        <p:spPr>
          <a:xfrm>
            <a:off x="274726" y="928776"/>
            <a:ext cx="686435" cy="330200"/>
          </a:xfrm>
          <a:prstGeom prst="rect">
            <a:avLst/>
          </a:prstGeom>
        </p:spPr>
        <p:txBody>
          <a:bodyPr vert="horz" wrap="square" lIns="0" tIns="12700" rIns="0" bIns="0" rtlCol="0">
            <a:spAutoFit/>
          </a:bodyPr>
          <a:lstStyle/>
          <a:p>
            <a:pPr marL="12700" marR="5080">
              <a:lnSpc>
                <a:spcPct val="142900"/>
              </a:lnSpc>
              <a:spcBef>
                <a:spcPts val="100"/>
              </a:spcBef>
            </a:pPr>
            <a:r>
              <a:rPr sz="700" dirty="0">
                <a:solidFill>
                  <a:srgbClr val="221F1F"/>
                </a:solidFill>
                <a:latin typeface="Montserrat"/>
                <a:cs typeface="Montserrat"/>
              </a:rPr>
              <a:t>1a.</a:t>
            </a:r>
            <a:r>
              <a:rPr sz="700" spc="-10" dirty="0">
                <a:solidFill>
                  <a:srgbClr val="221F1F"/>
                </a:solidFill>
                <a:latin typeface="Montserrat"/>
                <a:cs typeface="Montserrat"/>
              </a:rPr>
              <a:t> Odómetro</a:t>
            </a:r>
            <a:r>
              <a:rPr sz="700" spc="500" dirty="0">
                <a:solidFill>
                  <a:srgbClr val="221F1F"/>
                </a:solidFill>
                <a:latin typeface="Montserrat"/>
                <a:cs typeface="Montserrat"/>
              </a:rPr>
              <a:t> </a:t>
            </a:r>
            <a:r>
              <a:rPr sz="700" dirty="0">
                <a:solidFill>
                  <a:srgbClr val="221F1F"/>
                </a:solidFill>
                <a:latin typeface="Montserrat"/>
                <a:cs typeface="Montserrat"/>
              </a:rPr>
              <a:t>1b.</a:t>
            </a:r>
            <a:r>
              <a:rPr sz="700" spc="-5" dirty="0">
                <a:solidFill>
                  <a:srgbClr val="221F1F"/>
                </a:solidFill>
                <a:latin typeface="Montserrat"/>
                <a:cs typeface="Montserrat"/>
              </a:rPr>
              <a:t> </a:t>
            </a:r>
            <a:r>
              <a:rPr sz="700" dirty="0">
                <a:solidFill>
                  <a:srgbClr val="221F1F"/>
                </a:solidFill>
                <a:latin typeface="Montserrat"/>
                <a:cs typeface="Montserrat"/>
              </a:rPr>
              <a:t>Reloj</a:t>
            </a:r>
            <a:r>
              <a:rPr sz="700" spc="-25" dirty="0">
                <a:solidFill>
                  <a:srgbClr val="221F1F"/>
                </a:solidFill>
                <a:latin typeface="Montserrat"/>
                <a:cs typeface="Montserrat"/>
              </a:rPr>
              <a:t> </a:t>
            </a:r>
            <a:r>
              <a:rPr sz="700" spc="-10" dirty="0">
                <a:solidFill>
                  <a:srgbClr val="221F1F"/>
                </a:solidFill>
                <a:latin typeface="Montserrat"/>
                <a:cs typeface="Montserrat"/>
              </a:rPr>
              <a:t>digital</a:t>
            </a:r>
            <a:endParaRPr sz="700">
              <a:latin typeface="Montserrat"/>
              <a:cs typeface="Montserrat"/>
            </a:endParaRPr>
          </a:p>
        </p:txBody>
      </p:sp>
      <p:sp>
        <p:nvSpPr>
          <p:cNvPr id="9" name="object 9"/>
          <p:cNvSpPr txBox="1"/>
          <p:nvPr/>
        </p:nvSpPr>
        <p:spPr>
          <a:xfrm>
            <a:off x="274726" y="1385954"/>
            <a:ext cx="1038225" cy="330835"/>
          </a:xfrm>
          <a:prstGeom prst="rect">
            <a:avLst/>
          </a:prstGeom>
        </p:spPr>
        <p:txBody>
          <a:bodyPr vert="horz" wrap="square" lIns="0" tIns="58419" rIns="0" bIns="0" rtlCol="0">
            <a:spAutoFit/>
          </a:bodyPr>
          <a:lstStyle/>
          <a:p>
            <a:pPr marL="12700">
              <a:lnSpc>
                <a:spcPct val="100000"/>
              </a:lnSpc>
              <a:spcBef>
                <a:spcPts val="459"/>
              </a:spcBef>
            </a:pPr>
            <a:r>
              <a:rPr sz="700" dirty="0">
                <a:solidFill>
                  <a:srgbClr val="221F1F"/>
                </a:solidFill>
                <a:latin typeface="Montserrat"/>
                <a:cs typeface="Montserrat"/>
              </a:rPr>
              <a:t>1d.</a:t>
            </a:r>
            <a:r>
              <a:rPr sz="700" spc="-10" dirty="0">
                <a:solidFill>
                  <a:srgbClr val="221F1F"/>
                </a:solidFill>
                <a:latin typeface="Montserrat"/>
                <a:cs typeface="Montserrat"/>
              </a:rPr>
              <a:t> Velocímetro</a:t>
            </a:r>
            <a:endParaRPr sz="700">
              <a:latin typeface="Montserrat"/>
              <a:cs typeface="Montserrat"/>
            </a:endParaRPr>
          </a:p>
          <a:p>
            <a:pPr marL="12700">
              <a:lnSpc>
                <a:spcPct val="100000"/>
              </a:lnSpc>
              <a:spcBef>
                <a:spcPts val="360"/>
              </a:spcBef>
            </a:pPr>
            <a:r>
              <a:rPr sz="700" dirty="0">
                <a:solidFill>
                  <a:srgbClr val="221F1F"/>
                </a:solidFill>
                <a:latin typeface="Montserrat"/>
                <a:cs typeface="Montserrat"/>
              </a:rPr>
              <a:t>1e.</a:t>
            </a:r>
            <a:r>
              <a:rPr sz="700" spc="-35" dirty="0">
                <a:solidFill>
                  <a:srgbClr val="221F1F"/>
                </a:solidFill>
                <a:latin typeface="Montserrat"/>
                <a:cs typeface="Montserrat"/>
              </a:rPr>
              <a:t> </a:t>
            </a:r>
            <a:r>
              <a:rPr sz="700" dirty="0">
                <a:solidFill>
                  <a:srgbClr val="221F1F"/>
                </a:solidFill>
                <a:latin typeface="Montserrat"/>
                <a:cs typeface="Montserrat"/>
              </a:rPr>
              <a:t>Temperatura</a:t>
            </a:r>
            <a:r>
              <a:rPr sz="700" spc="-15" dirty="0">
                <a:solidFill>
                  <a:srgbClr val="221F1F"/>
                </a:solidFill>
                <a:latin typeface="Montserrat"/>
                <a:cs typeface="Montserrat"/>
              </a:rPr>
              <a:t> </a:t>
            </a:r>
            <a:r>
              <a:rPr sz="700" spc="-20" dirty="0">
                <a:solidFill>
                  <a:srgbClr val="221F1F"/>
                </a:solidFill>
                <a:latin typeface="Montserrat"/>
                <a:cs typeface="Montserrat"/>
              </a:rPr>
              <a:t>motor</a:t>
            </a:r>
            <a:endParaRPr sz="700">
              <a:latin typeface="Montserrat"/>
              <a:cs typeface="Montserrat"/>
            </a:endParaRPr>
          </a:p>
        </p:txBody>
      </p:sp>
      <p:sp>
        <p:nvSpPr>
          <p:cNvPr id="10" name="object 10"/>
          <p:cNvSpPr txBox="1"/>
          <p:nvPr/>
        </p:nvSpPr>
        <p:spPr>
          <a:xfrm>
            <a:off x="274726" y="1279906"/>
            <a:ext cx="2245360"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1c.</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combustible</a:t>
            </a:r>
            <a:r>
              <a:rPr sz="700" spc="365" dirty="0">
                <a:solidFill>
                  <a:srgbClr val="221F1F"/>
                </a:solidFill>
                <a:latin typeface="Montserrat"/>
                <a:cs typeface="Montserrat"/>
              </a:rPr>
              <a:t> </a:t>
            </a:r>
            <a:r>
              <a:rPr sz="700" dirty="0">
                <a:solidFill>
                  <a:srgbClr val="221F1F"/>
                </a:solidFill>
                <a:latin typeface="Montserrat"/>
                <a:cs typeface="Montserrat"/>
              </a:rPr>
              <a:t>1h.</a:t>
            </a:r>
            <a:r>
              <a:rPr sz="700" spc="5" dirty="0">
                <a:solidFill>
                  <a:srgbClr val="221F1F"/>
                </a:solidFill>
                <a:latin typeface="Montserrat"/>
                <a:cs typeface="Montserrat"/>
              </a:rPr>
              <a:t> </a:t>
            </a:r>
            <a:r>
              <a:rPr sz="700" spc="-10" dirty="0">
                <a:solidFill>
                  <a:srgbClr val="221F1F"/>
                </a:solidFill>
                <a:latin typeface="Montserrat"/>
                <a:cs typeface="Montserrat"/>
              </a:rPr>
              <a:t>Recordatorio</a:t>
            </a:r>
            <a:r>
              <a:rPr sz="700" spc="5" dirty="0">
                <a:solidFill>
                  <a:srgbClr val="221F1F"/>
                </a:solidFill>
                <a:latin typeface="Montserrat"/>
                <a:cs typeface="Montserrat"/>
              </a:rPr>
              <a:t> </a:t>
            </a:r>
            <a:r>
              <a:rPr sz="700" spc="-10" dirty="0">
                <a:solidFill>
                  <a:srgbClr val="221F1F"/>
                </a:solidFill>
                <a:latin typeface="Montserrat"/>
                <a:cs typeface="Montserrat"/>
              </a:rPr>
              <a:t>revisión</a:t>
            </a:r>
            <a:endParaRPr sz="700">
              <a:latin typeface="Montserrat"/>
              <a:cs typeface="Montserrat"/>
            </a:endParaRPr>
          </a:p>
        </p:txBody>
      </p:sp>
      <p:sp>
        <p:nvSpPr>
          <p:cNvPr id="11" name="object 11"/>
          <p:cNvSpPr txBox="1"/>
          <p:nvPr/>
        </p:nvSpPr>
        <p:spPr>
          <a:xfrm>
            <a:off x="1416558" y="928776"/>
            <a:ext cx="1114425" cy="330200"/>
          </a:xfrm>
          <a:prstGeom prst="rect">
            <a:avLst/>
          </a:prstGeom>
        </p:spPr>
        <p:txBody>
          <a:bodyPr vert="horz" wrap="square" lIns="0" tIns="58419" rIns="0" bIns="0" rtlCol="0">
            <a:spAutoFit/>
          </a:bodyPr>
          <a:lstStyle/>
          <a:p>
            <a:pPr marL="12700">
              <a:lnSpc>
                <a:spcPct val="100000"/>
              </a:lnSpc>
              <a:spcBef>
                <a:spcPts val="459"/>
              </a:spcBef>
            </a:pPr>
            <a:r>
              <a:rPr sz="700" dirty="0">
                <a:solidFill>
                  <a:srgbClr val="221F1F"/>
                </a:solidFill>
                <a:latin typeface="Montserrat"/>
                <a:cs typeface="Montserrat"/>
              </a:rPr>
              <a:t>1f.</a:t>
            </a:r>
            <a:r>
              <a:rPr sz="700" spc="-25" dirty="0">
                <a:solidFill>
                  <a:srgbClr val="221F1F"/>
                </a:solidFill>
                <a:latin typeface="Montserrat"/>
                <a:cs typeface="Montserrat"/>
              </a:rPr>
              <a:t> </a:t>
            </a:r>
            <a:r>
              <a:rPr sz="700" dirty="0">
                <a:solidFill>
                  <a:srgbClr val="221F1F"/>
                </a:solidFill>
                <a:latin typeface="Montserrat"/>
                <a:cs typeface="Montserrat"/>
              </a:rPr>
              <a:t>Indicador</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casco</a:t>
            </a:r>
            <a:endParaRPr sz="700">
              <a:latin typeface="Montserrat"/>
              <a:cs typeface="Montserrat"/>
            </a:endParaRPr>
          </a:p>
          <a:p>
            <a:pPr marL="12700">
              <a:lnSpc>
                <a:spcPct val="100000"/>
              </a:lnSpc>
              <a:spcBef>
                <a:spcPts val="360"/>
              </a:spcBef>
            </a:pPr>
            <a:r>
              <a:rPr sz="700" spc="-10" dirty="0">
                <a:solidFill>
                  <a:srgbClr val="221F1F"/>
                </a:solidFill>
                <a:latin typeface="Montserrat"/>
                <a:cs typeface="Montserrat"/>
              </a:rPr>
              <a:t>1g.</a:t>
            </a:r>
            <a:r>
              <a:rPr sz="700" spc="-80" dirty="0">
                <a:solidFill>
                  <a:srgbClr val="221F1F"/>
                </a:solidFill>
                <a:latin typeface="Montserrat"/>
                <a:cs typeface="Montserrat"/>
              </a:rPr>
              <a:t> </a:t>
            </a:r>
            <a:r>
              <a:rPr sz="700" spc="-10" dirty="0">
                <a:solidFill>
                  <a:srgbClr val="221F1F"/>
                </a:solidFill>
                <a:latin typeface="Montserrat"/>
                <a:cs typeface="Montserrat"/>
              </a:rPr>
              <a:t>Indicador</a:t>
            </a:r>
            <a:r>
              <a:rPr sz="700" spc="50" dirty="0">
                <a:solidFill>
                  <a:srgbClr val="221F1F"/>
                </a:solidFill>
                <a:latin typeface="Montserrat"/>
                <a:cs typeface="Montserrat"/>
              </a:rPr>
              <a:t> </a:t>
            </a:r>
            <a:r>
              <a:rPr sz="700" spc="-10" dirty="0">
                <a:solidFill>
                  <a:srgbClr val="221F1F"/>
                </a:solidFill>
                <a:latin typeface="Montserrat"/>
                <a:cs typeface="Montserrat"/>
              </a:rPr>
              <a:t>batería</a:t>
            </a:r>
            <a:r>
              <a:rPr sz="700" spc="-20" dirty="0">
                <a:solidFill>
                  <a:srgbClr val="221F1F"/>
                </a:solidFill>
                <a:latin typeface="Montserrat"/>
                <a:cs typeface="Montserrat"/>
              </a:rPr>
              <a:t> baja</a:t>
            </a:r>
            <a:endParaRPr sz="700">
              <a:latin typeface="Montserrat"/>
              <a:cs typeface="Montserrat"/>
            </a:endParaRPr>
          </a:p>
        </p:txBody>
      </p:sp>
      <p:sp>
        <p:nvSpPr>
          <p:cNvPr id="12" name="object 12"/>
          <p:cNvSpPr txBox="1"/>
          <p:nvPr/>
        </p:nvSpPr>
        <p:spPr>
          <a:xfrm>
            <a:off x="1416558" y="1385954"/>
            <a:ext cx="807720" cy="330835"/>
          </a:xfrm>
          <a:prstGeom prst="rect">
            <a:avLst/>
          </a:prstGeom>
        </p:spPr>
        <p:txBody>
          <a:bodyPr vert="horz" wrap="square" lIns="0" tIns="58419" rIns="0" bIns="0" rtlCol="0">
            <a:spAutoFit/>
          </a:bodyPr>
          <a:lstStyle/>
          <a:p>
            <a:pPr marL="12700">
              <a:lnSpc>
                <a:spcPct val="100000"/>
              </a:lnSpc>
              <a:spcBef>
                <a:spcPts val="459"/>
              </a:spcBef>
            </a:pPr>
            <a:r>
              <a:rPr sz="700" dirty="0">
                <a:solidFill>
                  <a:srgbClr val="221F1F"/>
                </a:solidFill>
                <a:latin typeface="Montserrat"/>
                <a:cs typeface="Montserrat"/>
              </a:rPr>
              <a:t>1j.</a:t>
            </a:r>
            <a:r>
              <a:rPr sz="700" spc="-15" dirty="0">
                <a:solidFill>
                  <a:srgbClr val="221F1F"/>
                </a:solidFill>
                <a:latin typeface="Montserrat"/>
                <a:cs typeface="Montserrat"/>
              </a:rPr>
              <a:t> </a:t>
            </a:r>
            <a:r>
              <a:rPr sz="700" dirty="0">
                <a:solidFill>
                  <a:srgbClr val="221F1F"/>
                </a:solidFill>
                <a:latin typeface="Montserrat"/>
                <a:cs typeface="Montserrat"/>
              </a:rPr>
              <a:t>TRIP</a:t>
            </a:r>
            <a:r>
              <a:rPr sz="700" spc="-15"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TRIP</a:t>
            </a:r>
            <a:r>
              <a:rPr sz="700" spc="-15" dirty="0">
                <a:solidFill>
                  <a:srgbClr val="221F1F"/>
                </a:solidFill>
                <a:latin typeface="Montserrat"/>
                <a:cs typeface="Montserrat"/>
              </a:rPr>
              <a:t> </a:t>
            </a:r>
            <a:r>
              <a:rPr sz="700" spc="-50" dirty="0">
                <a:solidFill>
                  <a:srgbClr val="221F1F"/>
                </a:solidFill>
                <a:latin typeface="Montserrat"/>
                <a:cs typeface="Montserrat"/>
              </a:rPr>
              <a:t>B</a:t>
            </a:r>
            <a:endParaRPr sz="700">
              <a:latin typeface="Montserrat"/>
              <a:cs typeface="Montserrat"/>
            </a:endParaRPr>
          </a:p>
          <a:p>
            <a:pPr marL="12700">
              <a:lnSpc>
                <a:spcPct val="100000"/>
              </a:lnSpc>
              <a:spcBef>
                <a:spcPts val="360"/>
              </a:spcBef>
            </a:pPr>
            <a:r>
              <a:rPr sz="700" dirty="0">
                <a:solidFill>
                  <a:srgbClr val="221F1F"/>
                </a:solidFill>
                <a:latin typeface="Montserrat"/>
                <a:cs typeface="Montserrat"/>
              </a:rPr>
              <a:t>1k.</a:t>
            </a:r>
            <a:r>
              <a:rPr sz="700" spc="-10" dirty="0">
                <a:solidFill>
                  <a:srgbClr val="221F1F"/>
                </a:solidFill>
                <a:latin typeface="Montserrat"/>
                <a:cs typeface="Montserrat"/>
              </a:rPr>
              <a:t> </a:t>
            </a:r>
            <a:r>
              <a:rPr sz="700" dirty="0">
                <a:solidFill>
                  <a:srgbClr val="221F1F"/>
                </a:solidFill>
                <a:latin typeface="Montserrat"/>
                <a:cs typeface="Montserrat"/>
              </a:rPr>
              <a:t>TRIP</a:t>
            </a:r>
            <a:r>
              <a:rPr sz="700" spc="-10" dirty="0">
                <a:solidFill>
                  <a:srgbClr val="221F1F"/>
                </a:solidFill>
                <a:latin typeface="Montserrat"/>
                <a:cs typeface="Montserrat"/>
              </a:rPr>
              <a:t> </a:t>
            </a:r>
            <a:r>
              <a:rPr sz="700" spc="-60" dirty="0">
                <a:solidFill>
                  <a:srgbClr val="221F1F"/>
                </a:solidFill>
                <a:latin typeface="Montserrat"/>
                <a:cs typeface="Montserrat"/>
              </a:rPr>
              <a:t>F</a:t>
            </a:r>
            <a:endParaRPr sz="700">
              <a:latin typeface="Montserrat"/>
              <a:cs typeface="Montserrat"/>
            </a:endParaRPr>
          </a:p>
        </p:txBody>
      </p:sp>
      <p:grpSp>
        <p:nvGrpSpPr>
          <p:cNvPr id="13" name="object 13"/>
          <p:cNvGrpSpPr/>
          <p:nvPr/>
        </p:nvGrpSpPr>
        <p:grpSpPr>
          <a:xfrm>
            <a:off x="3114675" y="1138174"/>
            <a:ext cx="303530" cy="43180"/>
            <a:chOff x="3114675" y="1138174"/>
            <a:chExt cx="303530" cy="43180"/>
          </a:xfrm>
        </p:grpSpPr>
        <p:sp>
          <p:nvSpPr>
            <p:cNvPr id="14" name="object 14"/>
            <p:cNvSpPr/>
            <p:nvPr/>
          </p:nvSpPr>
          <p:spPr>
            <a:xfrm>
              <a:off x="3114675" y="1138173"/>
              <a:ext cx="109220" cy="43180"/>
            </a:xfrm>
            <a:custGeom>
              <a:avLst/>
              <a:gdLst/>
              <a:ahLst/>
              <a:cxnLst/>
              <a:rect l="l" t="t" r="r" b="b"/>
              <a:pathLst>
                <a:path w="109219" h="43180">
                  <a:moveTo>
                    <a:pt x="108839" y="1397"/>
                  </a:moveTo>
                  <a:lnTo>
                    <a:pt x="108077" y="0"/>
                  </a:lnTo>
                  <a:lnTo>
                    <a:pt x="26162" y="0"/>
                  </a:lnTo>
                  <a:lnTo>
                    <a:pt x="24384" y="889"/>
                  </a:lnTo>
                  <a:lnTo>
                    <a:pt x="0" y="41402"/>
                  </a:lnTo>
                  <a:lnTo>
                    <a:pt x="762" y="42926"/>
                  </a:lnTo>
                  <a:lnTo>
                    <a:pt x="82677" y="42926"/>
                  </a:lnTo>
                  <a:lnTo>
                    <a:pt x="84455" y="41910"/>
                  </a:lnTo>
                  <a:lnTo>
                    <a:pt x="108839" y="1397"/>
                  </a:lnTo>
                  <a:close/>
                </a:path>
              </a:pathLst>
            </a:custGeom>
            <a:solidFill>
              <a:srgbClr val="221F1F"/>
            </a:solidFill>
          </p:spPr>
          <p:txBody>
            <a:bodyPr wrap="square" lIns="0" tIns="0" rIns="0" bIns="0" rtlCol="0"/>
            <a:lstStyle/>
            <a:p>
              <a:endParaRPr/>
            </a:p>
          </p:txBody>
        </p:sp>
        <p:sp>
          <p:nvSpPr>
            <p:cNvPr id="15" name="object 15"/>
            <p:cNvSpPr/>
            <p:nvPr/>
          </p:nvSpPr>
          <p:spPr>
            <a:xfrm>
              <a:off x="3133598" y="1142238"/>
              <a:ext cx="71755" cy="30480"/>
            </a:xfrm>
            <a:custGeom>
              <a:avLst/>
              <a:gdLst/>
              <a:ahLst/>
              <a:cxnLst/>
              <a:rect l="l" t="t" r="r" b="b"/>
              <a:pathLst>
                <a:path w="71755" h="30480">
                  <a:moveTo>
                    <a:pt x="70484" y="0"/>
                  </a:moveTo>
                  <a:lnTo>
                    <a:pt x="17018" y="0"/>
                  </a:lnTo>
                  <a:lnTo>
                    <a:pt x="14858" y="4190"/>
                  </a:lnTo>
                  <a:lnTo>
                    <a:pt x="2031" y="25400"/>
                  </a:lnTo>
                  <a:lnTo>
                    <a:pt x="0" y="29209"/>
                  </a:lnTo>
                  <a:lnTo>
                    <a:pt x="507" y="30225"/>
                  </a:lnTo>
                  <a:lnTo>
                    <a:pt x="53975" y="30225"/>
                  </a:lnTo>
                  <a:lnTo>
                    <a:pt x="55118" y="29590"/>
                  </a:lnTo>
                  <a:lnTo>
                    <a:pt x="69722" y="5080"/>
                  </a:lnTo>
                  <a:lnTo>
                    <a:pt x="71754" y="1269"/>
                  </a:lnTo>
                  <a:lnTo>
                    <a:pt x="70484" y="0"/>
                  </a:lnTo>
                  <a:close/>
                </a:path>
              </a:pathLst>
            </a:custGeom>
            <a:solidFill>
              <a:srgbClr val="FFFFFF"/>
            </a:solidFill>
          </p:spPr>
          <p:txBody>
            <a:bodyPr wrap="square" lIns="0" tIns="0" rIns="0" bIns="0" rtlCol="0"/>
            <a:lstStyle/>
            <a:p>
              <a:endParaRPr/>
            </a:p>
          </p:txBody>
        </p:sp>
        <p:sp>
          <p:nvSpPr>
            <p:cNvPr id="16" name="object 16"/>
            <p:cNvSpPr/>
            <p:nvPr/>
          </p:nvSpPr>
          <p:spPr>
            <a:xfrm>
              <a:off x="3309112" y="1138174"/>
              <a:ext cx="109220" cy="43180"/>
            </a:xfrm>
            <a:custGeom>
              <a:avLst/>
              <a:gdLst/>
              <a:ahLst/>
              <a:cxnLst/>
              <a:rect l="l" t="t" r="r" b="b"/>
              <a:pathLst>
                <a:path w="109220" h="43180">
                  <a:moveTo>
                    <a:pt x="108076" y="0"/>
                  </a:moveTo>
                  <a:lnTo>
                    <a:pt x="26162" y="0"/>
                  </a:lnTo>
                  <a:lnTo>
                    <a:pt x="24384" y="888"/>
                  </a:lnTo>
                  <a:lnTo>
                    <a:pt x="0" y="41401"/>
                  </a:lnTo>
                  <a:lnTo>
                    <a:pt x="762" y="42925"/>
                  </a:lnTo>
                  <a:lnTo>
                    <a:pt x="82676" y="42925"/>
                  </a:lnTo>
                  <a:lnTo>
                    <a:pt x="84454" y="41909"/>
                  </a:lnTo>
                  <a:lnTo>
                    <a:pt x="108838" y="1396"/>
                  </a:lnTo>
                  <a:lnTo>
                    <a:pt x="108076" y="0"/>
                  </a:lnTo>
                  <a:close/>
                </a:path>
              </a:pathLst>
            </a:custGeom>
            <a:solidFill>
              <a:srgbClr val="221F1F"/>
            </a:solidFill>
          </p:spPr>
          <p:txBody>
            <a:bodyPr wrap="square" lIns="0" tIns="0" rIns="0" bIns="0" rtlCol="0"/>
            <a:lstStyle/>
            <a:p>
              <a:endParaRPr/>
            </a:p>
          </p:txBody>
        </p:sp>
        <p:sp>
          <p:nvSpPr>
            <p:cNvPr id="17" name="object 17"/>
            <p:cNvSpPr/>
            <p:nvPr/>
          </p:nvSpPr>
          <p:spPr>
            <a:xfrm>
              <a:off x="3328034" y="1142238"/>
              <a:ext cx="71755" cy="30480"/>
            </a:xfrm>
            <a:custGeom>
              <a:avLst/>
              <a:gdLst/>
              <a:ahLst/>
              <a:cxnLst/>
              <a:rect l="l" t="t" r="r" b="b"/>
              <a:pathLst>
                <a:path w="71754" h="30480">
                  <a:moveTo>
                    <a:pt x="70485" y="0"/>
                  </a:moveTo>
                  <a:lnTo>
                    <a:pt x="17017" y="0"/>
                  </a:lnTo>
                  <a:lnTo>
                    <a:pt x="14859" y="4190"/>
                  </a:lnTo>
                  <a:lnTo>
                    <a:pt x="2031" y="25400"/>
                  </a:lnTo>
                  <a:lnTo>
                    <a:pt x="0" y="29209"/>
                  </a:lnTo>
                  <a:lnTo>
                    <a:pt x="507" y="30225"/>
                  </a:lnTo>
                  <a:lnTo>
                    <a:pt x="53975" y="30225"/>
                  </a:lnTo>
                  <a:lnTo>
                    <a:pt x="55117" y="29590"/>
                  </a:lnTo>
                  <a:lnTo>
                    <a:pt x="69723" y="5080"/>
                  </a:lnTo>
                  <a:lnTo>
                    <a:pt x="71754" y="1269"/>
                  </a:lnTo>
                  <a:lnTo>
                    <a:pt x="70485" y="0"/>
                  </a:lnTo>
                  <a:close/>
                </a:path>
              </a:pathLst>
            </a:custGeom>
            <a:solidFill>
              <a:srgbClr val="FFFFFF"/>
            </a:solidFill>
          </p:spPr>
          <p:txBody>
            <a:bodyPr wrap="square" lIns="0" tIns="0" rIns="0" bIns="0" rtlCol="0"/>
            <a:lstStyle/>
            <a:p>
              <a:endParaRPr/>
            </a:p>
          </p:txBody>
        </p:sp>
        <p:sp>
          <p:nvSpPr>
            <p:cNvPr id="18" name="object 18"/>
            <p:cNvSpPr/>
            <p:nvPr/>
          </p:nvSpPr>
          <p:spPr>
            <a:xfrm>
              <a:off x="3210433" y="1138173"/>
              <a:ext cx="106045" cy="43180"/>
            </a:xfrm>
            <a:custGeom>
              <a:avLst/>
              <a:gdLst/>
              <a:ahLst/>
              <a:cxnLst/>
              <a:rect l="l" t="t" r="r" b="b"/>
              <a:pathLst>
                <a:path w="106045" h="43180">
                  <a:moveTo>
                    <a:pt x="105918" y="5969"/>
                  </a:moveTo>
                  <a:lnTo>
                    <a:pt x="101727" y="0"/>
                  </a:lnTo>
                  <a:lnTo>
                    <a:pt x="24892" y="0"/>
                  </a:lnTo>
                  <a:lnTo>
                    <a:pt x="24892" y="4318"/>
                  </a:lnTo>
                  <a:lnTo>
                    <a:pt x="86741" y="4318"/>
                  </a:lnTo>
                  <a:lnTo>
                    <a:pt x="90170" y="8509"/>
                  </a:lnTo>
                  <a:lnTo>
                    <a:pt x="85090" y="18923"/>
                  </a:lnTo>
                  <a:lnTo>
                    <a:pt x="75819" y="29591"/>
                  </a:lnTo>
                  <a:lnTo>
                    <a:pt x="66294" y="34290"/>
                  </a:lnTo>
                  <a:lnTo>
                    <a:pt x="21336" y="34290"/>
                  </a:lnTo>
                  <a:lnTo>
                    <a:pt x="34163" y="12827"/>
                  </a:lnTo>
                  <a:lnTo>
                    <a:pt x="17145" y="12827"/>
                  </a:lnTo>
                  <a:lnTo>
                    <a:pt x="0" y="41402"/>
                  </a:lnTo>
                  <a:lnTo>
                    <a:pt x="762" y="42926"/>
                  </a:lnTo>
                  <a:lnTo>
                    <a:pt x="75933" y="42926"/>
                  </a:lnTo>
                  <a:lnTo>
                    <a:pt x="87871" y="36068"/>
                  </a:lnTo>
                  <a:lnTo>
                    <a:pt x="89281" y="34290"/>
                  </a:lnTo>
                  <a:lnTo>
                    <a:pt x="99568" y="20955"/>
                  </a:lnTo>
                  <a:lnTo>
                    <a:pt x="105918" y="5969"/>
                  </a:lnTo>
                  <a:close/>
                </a:path>
              </a:pathLst>
            </a:custGeom>
            <a:solidFill>
              <a:srgbClr val="221F1F"/>
            </a:solidFill>
          </p:spPr>
          <p:txBody>
            <a:bodyPr wrap="square" lIns="0" tIns="0" rIns="0" bIns="0" rtlCol="0"/>
            <a:lstStyle/>
            <a:p>
              <a:endParaRPr/>
            </a:p>
          </p:txBody>
        </p:sp>
      </p:grpSp>
      <p:pic>
        <p:nvPicPr>
          <p:cNvPr id="19" name="object 19"/>
          <p:cNvPicPr/>
          <p:nvPr/>
        </p:nvPicPr>
        <p:blipFill>
          <a:blip r:embed="rId2" cstate="print"/>
          <a:stretch>
            <a:fillRect/>
          </a:stretch>
        </p:blipFill>
        <p:spPr>
          <a:xfrm>
            <a:off x="3765826" y="984504"/>
            <a:ext cx="129644" cy="200406"/>
          </a:xfrm>
          <a:prstGeom prst="rect">
            <a:avLst/>
          </a:prstGeom>
        </p:spPr>
      </p:pic>
      <p:grpSp>
        <p:nvGrpSpPr>
          <p:cNvPr id="20" name="object 20"/>
          <p:cNvGrpSpPr/>
          <p:nvPr/>
        </p:nvGrpSpPr>
        <p:grpSpPr>
          <a:xfrm>
            <a:off x="3958082" y="984504"/>
            <a:ext cx="583565" cy="207645"/>
            <a:chOff x="3958082" y="984504"/>
            <a:chExt cx="583565" cy="207645"/>
          </a:xfrm>
        </p:grpSpPr>
        <p:pic>
          <p:nvPicPr>
            <p:cNvPr id="21" name="object 21"/>
            <p:cNvPicPr/>
            <p:nvPr/>
          </p:nvPicPr>
          <p:blipFill>
            <a:blip r:embed="rId3" cstate="print"/>
            <a:stretch>
              <a:fillRect/>
            </a:stretch>
          </p:blipFill>
          <p:spPr>
            <a:xfrm>
              <a:off x="3958082" y="984504"/>
              <a:ext cx="108838" cy="189230"/>
            </a:xfrm>
            <a:prstGeom prst="rect">
              <a:avLst/>
            </a:prstGeom>
          </p:spPr>
        </p:pic>
        <p:pic>
          <p:nvPicPr>
            <p:cNvPr id="22" name="object 22"/>
            <p:cNvPicPr/>
            <p:nvPr/>
          </p:nvPicPr>
          <p:blipFill>
            <a:blip r:embed="rId4" cstate="print"/>
            <a:stretch>
              <a:fillRect/>
            </a:stretch>
          </p:blipFill>
          <p:spPr>
            <a:xfrm>
              <a:off x="4088339" y="984504"/>
              <a:ext cx="301161" cy="200406"/>
            </a:xfrm>
            <a:prstGeom prst="rect">
              <a:avLst/>
            </a:prstGeom>
          </p:spPr>
        </p:pic>
        <p:sp>
          <p:nvSpPr>
            <p:cNvPr id="23" name="object 23"/>
            <p:cNvSpPr/>
            <p:nvPr/>
          </p:nvSpPr>
          <p:spPr>
            <a:xfrm>
              <a:off x="4412742" y="1139443"/>
              <a:ext cx="128905" cy="52705"/>
            </a:xfrm>
            <a:custGeom>
              <a:avLst/>
              <a:gdLst/>
              <a:ahLst/>
              <a:cxnLst/>
              <a:rect l="l" t="t" r="r" b="b"/>
              <a:pathLst>
                <a:path w="128904" h="52705">
                  <a:moveTo>
                    <a:pt x="52832" y="13081"/>
                  </a:moveTo>
                  <a:lnTo>
                    <a:pt x="38481" y="13081"/>
                  </a:lnTo>
                  <a:lnTo>
                    <a:pt x="24384" y="26162"/>
                  </a:lnTo>
                  <a:lnTo>
                    <a:pt x="19177" y="26162"/>
                  </a:lnTo>
                  <a:lnTo>
                    <a:pt x="24130" y="0"/>
                  </a:lnTo>
                  <a:lnTo>
                    <a:pt x="9906" y="0"/>
                  </a:lnTo>
                  <a:lnTo>
                    <a:pt x="0" y="52451"/>
                  </a:lnTo>
                  <a:lnTo>
                    <a:pt x="14224" y="52451"/>
                  </a:lnTo>
                  <a:lnTo>
                    <a:pt x="16637" y="39243"/>
                  </a:lnTo>
                  <a:lnTo>
                    <a:pt x="21844" y="39243"/>
                  </a:lnTo>
                  <a:lnTo>
                    <a:pt x="31369" y="52451"/>
                  </a:lnTo>
                  <a:lnTo>
                    <a:pt x="48514" y="52451"/>
                  </a:lnTo>
                  <a:lnTo>
                    <a:pt x="38989" y="39243"/>
                  </a:lnTo>
                  <a:lnTo>
                    <a:pt x="33274" y="31369"/>
                  </a:lnTo>
                  <a:lnTo>
                    <a:pt x="38862" y="26162"/>
                  </a:lnTo>
                  <a:lnTo>
                    <a:pt x="52832" y="13081"/>
                  </a:lnTo>
                  <a:close/>
                </a:path>
                <a:path w="128904" h="52705">
                  <a:moveTo>
                    <a:pt x="128778" y="13081"/>
                  </a:moveTo>
                  <a:lnTo>
                    <a:pt x="108712" y="13081"/>
                  </a:lnTo>
                  <a:lnTo>
                    <a:pt x="89662" y="39243"/>
                  </a:lnTo>
                  <a:lnTo>
                    <a:pt x="85217" y="26162"/>
                  </a:lnTo>
                  <a:lnTo>
                    <a:pt x="80772" y="13081"/>
                  </a:lnTo>
                  <a:lnTo>
                    <a:pt x="60325" y="13081"/>
                  </a:lnTo>
                  <a:lnTo>
                    <a:pt x="52705" y="52451"/>
                  </a:lnTo>
                  <a:lnTo>
                    <a:pt x="65659" y="52451"/>
                  </a:lnTo>
                  <a:lnTo>
                    <a:pt x="69850" y="26162"/>
                  </a:lnTo>
                  <a:lnTo>
                    <a:pt x="70993" y="26162"/>
                  </a:lnTo>
                  <a:lnTo>
                    <a:pt x="80137" y="52451"/>
                  </a:lnTo>
                  <a:lnTo>
                    <a:pt x="93472" y="52451"/>
                  </a:lnTo>
                  <a:lnTo>
                    <a:pt x="102997" y="39243"/>
                  </a:lnTo>
                  <a:lnTo>
                    <a:pt x="112522" y="26162"/>
                  </a:lnTo>
                  <a:lnTo>
                    <a:pt x="113538" y="26162"/>
                  </a:lnTo>
                  <a:lnTo>
                    <a:pt x="108585" y="52451"/>
                  </a:lnTo>
                  <a:lnTo>
                    <a:pt x="121285" y="52451"/>
                  </a:lnTo>
                  <a:lnTo>
                    <a:pt x="126238" y="26162"/>
                  </a:lnTo>
                  <a:lnTo>
                    <a:pt x="128778" y="13081"/>
                  </a:lnTo>
                  <a:close/>
                </a:path>
              </a:pathLst>
            </a:custGeom>
            <a:solidFill>
              <a:srgbClr val="221F1F"/>
            </a:solidFill>
          </p:spPr>
          <p:txBody>
            <a:bodyPr wrap="square" lIns="0" tIns="0" rIns="0" bIns="0" rtlCol="0"/>
            <a:lstStyle/>
            <a:p>
              <a:endParaRPr/>
            </a:p>
          </p:txBody>
        </p:sp>
      </p:grpSp>
      <p:pic>
        <p:nvPicPr>
          <p:cNvPr id="24" name="object 24"/>
          <p:cNvPicPr/>
          <p:nvPr/>
        </p:nvPicPr>
        <p:blipFill>
          <a:blip r:embed="rId5" cstate="print"/>
          <a:stretch>
            <a:fillRect/>
          </a:stretch>
        </p:blipFill>
        <p:spPr>
          <a:xfrm>
            <a:off x="3429253" y="1941156"/>
            <a:ext cx="797864" cy="236766"/>
          </a:xfrm>
          <a:prstGeom prst="rect">
            <a:avLst/>
          </a:prstGeom>
        </p:spPr>
      </p:pic>
      <p:grpSp>
        <p:nvGrpSpPr>
          <p:cNvPr id="25" name="object 25"/>
          <p:cNvGrpSpPr/>
          <p:nvPr/>
        </p:nvGrpSpPr>
        <p:grpSpPr>
          <a:xfrm>
            <a:off x="3474720" y="2995599"/>
            <a:ext cx="668020" cy="513080"/>
            <a:chOff x="3474720" y="2995599"/>
            <a:chExt cx="668020" cy="513080"/>
          </a:xfrm>
        </p:grpSpPr>
        <p:pic>
          <p:nvPicPr>
            <p:cNvPr id="26" name="object 26"/>
            <p:cNvPicPr/>
            <p:nvPr/>
          </p:nvPicPr>
          <p:blipFill>
            <a:blip r:embed="rId6" cstate="print"/>
            <a:stretch>
              <a:fillRect/>
            </a:stretch>
          </p:blipFill>
          <p:spPr>
            <a:xfrm>
              <a:off x="3849243" y="3127959"/>
              <a:ext cx="115570" cy="119926"/>
            </a:xfrm>
            <a:prstGeom prst="rect">
              <a:avLst/>
            </a:prstGeom>
          </p:spPr>
        </p:pic>
        <p:sp>
          <p:nvSpPr>
            <p:cNvPr id="27" name="object 27"/>
            <p:cNvSpPr/>
            <p:nvPr/>
          </p:nvSpPr>
          <p:spPr>
            <a:xfrm>
              <a:off x="3474720" y="2995599"/>
              <a:ext cx="668020" cy="513080"/>
            </a:xfrm>
            <a:custGeom>
              <a:avLst/>
              <a:gdLst/>
              <a:ahLst/>
              <a:cxnLst/>
              <a:rect l="l" t="t" r="r" b="b"/>
              <a:pathLst>
                <a:path w="668020" h="513079">
                  <a:moveTo>
                    <a:pt x="196088" y="95211"/>
                  </a:moveTo>
                  <a:lnTo>
                    <a:pt x="160020" y="53797"/>
                  </a:lnTo>
                  <a:lnTo>
                    <a:pt x="42545" y="53340"/>
                  </a:lnTo>
                  <a:lnTo>
                    <a:pt x="65913" y="95211"/>
                  </a:lnTo>
                  <a:lnTo>
                    <a:pt x="196088" y="95211"/>
                  </a:lnTo>
                  <a:close/>
                </a:path>
                <a:path w="668020" h="513079">
                  <a:moveTo>
                    <a:pt x="264541" y="174028"/>
                  </a:moveTo>
                  <a:lnTo>
                    <a:pt x="228346" y="132372"/>
                  </a:lnTo>
                  <a:lnTo>
                    <a:pt x="86233" y="132168"/>
                  </a:lnTo>
                  <a:lnTo>
                    <a:pt x="109855" y="174028"/>
                  </a:lnTo>
                  <a:lnTo>
                    <a:pt x="264541" y="174028"/>
                  </a:lnTo>
                  <a:close/>
                </a:path>
                <a:path w="668020" h="513079">
                  <a:moveTo>
                    <a:pt x="308610" y="0"/>
                  </a:moveTo>
                  <a:lnTo>
                    <a:pt x="221488" y="0"/>
                  </a:lnTo>
                  <a:lnTo>
                    <a:pt x="214376" y="2908"/>
                  </a:lnTo>
                  <a:lnTo>
                    <a:pt x="185039" y="49657"/>
                  </a:lnTo>
                  <a:lnTo>
                    <a:pt x="201168" y="49657"/>
                  </a:lnTo>
                  <a:lnTo>
                    <a:pt x="213995" y="28968"/>
                  </a:lnTo>
                  <a:lnTo>
                    <a:pt x="293243" y="28968"/>
                  </a:lnTo>
                  <a:lnTo>
                    <a:pt x="300482" y="16573"/>
                  </a:lnTo>
                  <a:lnTo>
                    <a:pt x="300482" y="16408"/>
                  </a:lnTo>
                  <a:lnTo>
                    <a:pt x="222250" y="16573"/>
                  </a:lnTo>
                  <a:lnTo>
                    <a:pt x="226822" y="8674"/>
                  </a:lnTo>
                  <a:lnTo>
                    <a:pt x="304800" y="8470"/>
                  </a:lnTo>
                  <a:lnTo>
                    <a:pt x="308610" y="0"/>
                  </a:lnTo>
                  <a:close/>
                </a:path>
                <a:path w="668020" h="513079">
                  <a:moveTo>
                    <a:pt x="332867" y="252552"/>
                  </a:moveTo>
                  <a:lnTo>
                    <a:pt x="296926" y="211124"/>
                  </a:lnTo>
                  <a:lnTo>
                    <a:pt x="130302" y="210693"/>
                  </a:lnTo>
                  <a:lnTo>
                    <a:pt x="153543" y="252552"/>
                  </a:lnTo>
                  <a:lnTo>
                    <a:pt x="332867" y="252552"/>
                  </a:lnTo>
                  <a:close/>
                </a:path>
                <a:path w="668020" h="513079">
                  <a:moveTo>
                    <a:pt x="401193" y="331114"/>
                  </a:moveTo>
                  <a:lnTo>
                    <a:pt x="365252" y="289763"/>
                  </a:lnTo>
                  <a:lnTo>
                    <a:pt x="173482" y="289242"/>
                  </a:lnTo>
                  <a:lnTo>
                    <a:pt x="196723" y="331114"/>
                  </a:lnTo>
                  <a:lnTo>
                    <a:pt x="401193" y="331114"/>
                  </a:lnTo>
                  <a:close/>
                </a:path>
                <a:path w="668020" h="513079">
                  <a:moveTo>
                    <a:pt x="469773" y="409956"/>
                  </a:moveTo>
                  <a:lnTo>
                    <a:pt x="433832" y="368604"/>
                  </a:lnTo>
                  <a:lnTo>
                    <a:pt x="217170" y="367931"/>
                  </a:lnTo>
                  <a:lnTo>
                    <a:pt x="240411" y="409956"/>
                  </a:lnTo>
                  <a:lnTo>
                    <a:pt x="469773" y="409956"/>
                  </a:lnTo>
                  <a:close/>
                </a:path>
                <a:path w="668020" h="513079">
                  <a:moveTo>
                    <a:pt x="479679" y="512800"/>
                  </a:moveTo>
                  <a:lnTo>
                    <a:pt x="470027" y="500392"/>
                  </a:lnTo>
                  <a:lnTo>
                    <a:pt x="276225" y="500392"/>
                  </a:lnTo>
                  <a:lnTo>
                    <a:pt x="239522" y="434238"/>
                  </a:lnTo>
                  <a:lnTo>
                    <a:pt x="418592" y="434238"/>
                  </a:lnTo>
                  <a:lnTo>
                    <a:pt x="408940" y="421830"/>
                  </a:lnTo>
                  <a:lnTo>
                    <a:pt x="232664" y="421830"/>
                  </a:lnTo>
                  <a:lnTo>
                    <a:pt x="196469" y="355663"/>
                  </a:lnTo>
                  <a:lnTo>
                    <a:pt x="357505" y="355663"/>
                  </a:lnTo>
                  <a:lnTo>
                    <a:pt x="347853" y="343255"/>
                  </a:lnTo>
                  <a:lnTo>
                    <a:pt x="188976" y="343255"/>
                  </a:lnTo>
                  <a:lnTo>
                    <a:pt x="152273" y="277101"/>
                  </a:lnTo>
                  <a:lnTo>
                    <a:pt x="296418" y="277101"/>
                  </a:lnTo>
                  <a:lnTo>
                    <a:pt x="286766" y="264693"/>
                  </a:lnTo>
                  <a:lnTo>
                    <a:pt x="145415" y="264693"/>
                  </a:lnTo>
                  <a:lnTo>
                    <a:pt x="107569" y="198526"/>
                  </a:lnTo>
                  <a:lnTo>
                    <a:pt x="235204" y="198526"/>
                  </a:lnTo>
                  <a:lnTo>
                    <a:pt x="225552" y="186118"/>
                  </a:lnTo>
                  <a:lnTo>
                    <a:pt x="101727" y="186118"/>
                  </a:lnTo>
                  <a:lnTo>
                    <a:pt x="65024" y="119951"/>
                  </a:lnTo>
                  <a:lnTo>
                    <a:pt x="174117" y="119951"/>
                  </a:lnTo>
                  <a:lnTo>
                    <a:pt x="164465" y="107556"/>
                  </a:lnTo>
                  <a:lnTo>
                    <a:pt x="58039" y="107391"/>
                  </a:lnTo>
                  <a:lnTo>
                    <a:pt x="21209" y="40919"/>
                  </a:lnTo>
                  <a:lnTo>
                    <a:pt x="113030" y="41389"/>
                  </a:lnTo>
                  <a:lnTo>
                    <a:pt x="112649" y="40919"/>
                  </a:lnTo>
                  <a:lnTo>
                    <a:pt x="103378" y="28981"/>
                  </a:lnTo>
                  <a:lnTo>
                    <a:pt x="0" y="28981"/>
                  </a:lnTo>
                  <a:lnTo>
                    <a:pt x="268859" y="512800"/>
                  </a:lnTo>
                  <a:lnTo>
                    <a:pt x="479679" y="512800"/>
                  </a:lnTo>
                  <a:close/>
                </a:path>
                <a:path w="668020" h="513079">
                  <a:moveTo>
                    <a:pt x="537591" y="487997"/>
                  </a:moveTo>
                  <a:lnTo>
                    <a:pt x="501650" y="446646"/>
                  </a:lnTo>
                  <a:lnTo>
                    <a:pt x="260477" y="446125"/>
                  </a:lnTo>
                  <a:lnTo>
                    <a:pt x="283718" y="487997"/>
                  </a:lnTo>
                  <a:lnTo>
                    <a:pt x="537591" y="487997"/>
                  </a:lnTo>
                  <a:close/>
                </a:path>
                <a:path w="668020" h="513079">
                  <a:moveTo>
                    <a:pt x="655447" y="483057"/>
                  </a:moveTo>
                  <a:lnTo>
                    <a:pt x="582168" y="483031"/>
                  </a:lnTo>
                  <a:lnTo>
                    <a:pt x="575945" y="492975"/>
                  </a:lnTo>
                  <a:lnTo>
                    <a:pt x="649097" y="492975"/>
                  </a:lnTo>
                  <a:lnTo>
                    <a:pt x="655447" y="483057"/>
                  </a:lnTo>
                  <a:close/>
                </a:path>
                <a:path w="668020" h="513079">
                  <a:moveTo>
                    <a:pt x="668020" y="463169"/>
                  </a:moveTo>
                  <a:lnTo>
                    <a:pt x="579120" y="463169"/>
                  </a:lnTo>
                  <a:lnTo>
                    <a:pt x="572008" y="466090"/>
                  </a:lnTo>
                  <a:lnTo>
                    <a:pt x="551942" y="498195"/>
                  </a:lnTo>
                  <a:lnTo>
                    <a:pt x="549402" y="504050"/>
                  </a:lnTo>
                  <a:lnTo>
                    <a:pt x="550164" y="508698"/>
                  </a:lnTo>
                  <a:lnTo>
                    <a:pt x="554355" y="511759"/>
                  </a:lnTo>
                  <a:lnTo>
                    <a:pt x="562483" y="512864"/>
                  </a:lnTo>
                  <a:lnTo>
                    <a:pt x="636397" y="512864"/>
                  </a:lnTo>
                  <a:lnTo>
                    <a:pt x="642747" y="502932"/>
                  </a:lnTo>
                  <a:lnTo>
                    <a:pt x="564642" y="502920"/>
                  </a:lnTo>
                  <a:lnTo>
                    <a:pt x="564896" y="501446"/>
                  </a:lnTo>
                  <a:lnTo>
                    <a:pt x="579628" y="478053"/>
                  </a:lnTo>
                  <a:lnTo>
                    <a:pt x="582676" y="474510"/>
                  </a:lnTo>
                  <a:lnTo>
                    <a:pt x="586613" y="473113"/>
                  </a:lnTo>
                  <a:lnTo>
                    <a:pt x="593090" y="472960"/>
                  </a:lnTo>
                  <a:lnTo>
                    <a:pt x="661289" y="473862"/>
                  </a:lnTo>
                  <a:lnTo>
                    <a:pt x="661797" y="472960"/>
                  </a:lnTo>
                  <a:lnTo>
                    <a:pt x="668020" y="463169"/>
                  </a:lnTo>
                  <a:close/>
                </a:path>
              </a:pathLst>
            </a:custGeom>
            <a:solidFill>
              <a:srgbClr val="221F1F"/>
            </a:solidFill>
          </p:spPr>
          <p:txBody>
            <a:bodyPr wrap="square" lIns="0" tIns="0" rIns="0" bIns="0" rtlCol="0"/>
            <a:lstStyle/>
            <a:p>
              <a:endParaRPr/>
            </a:p>
          </p:txBody>
        </p:sp>
      </p:grpSp>
      <p:grpSp>
        <p:nvGrpSpPr>
          <p:cNvPr id="28" name="object 28"/>
          <p:cNvGrpSpPr/>
          <p:nvPr/>
        </p:nvGrpSpPr>
        <p:grpSpPr>
          <a:xfrm>
            <a:off x="306387" y="1817890"/>
            <a:ext cx="2192020" cy="1656714"/>
            <a:chOff x="306387" y="1817890"/>
            <a:chExt cx="2192020" cy="1656714"/>
          </a:xfrm>
        </p:grpSpPr>
        <p:pic>
          <p:nvPicPr>
            <p:cNvPr id="29" name="object 29"/>
            <p:cNvPicPr/>
            <p:nvPr/>
          </p:nvPicPr>
          <p:blipFill>
            <a:blip r:embed="rId7" cstate="print"/>
            <a:stretch>
              <a:fillRect/>
            </a:stretch>
          </p:blipFill>
          <p:spPr>
            <a:xfrm>
              <a:off x="306387" y="1817890"/>
              <a:ext cx="2191512" cy="1656207"/>
            </a:xfrm>
            <a:prstGeom prst="rect">
              <a:avLst/>
            </a:prstGeom>
          </p:spPr>
        </p:pic>
        <p:sp>
          <p:nvSpPr>
            <p:cNvPr id="30" name="object 30"/>
            <p:cNvSpPr/>
            <p:nvPr/>
          </p:nvSpPr>
          <p:spPr>
            <a:xfrm>
              <a:off x="2106548" y="2580260"/>
              <a:ext cx="108585" cy="72390"/>
            </a:xfrm>
            <a:custGeom>
              <a:avLst/>
              <a:gdLst/>
              <a:ahLst/>
              <a:cxnLst/>
              <a:rect l="l" t="t" r="r" b="b"/>
              <a:pathLst>
                <a:path w="108585" h="72389">
                  <a:moveTo>
                    <a:pt x="108012" y="0"/>
                  </a:moveTo>
                  <a:lnTo>
                    <a:pt x="0" y="0"/>
                  </a:lnTo>
                  <a:lnTo>
                    <a:pt x="0" y="72007"/>
                  </a:lnTo>
                  <a:lnTo>
                    <a:pt x="108012" y="72007"/>
                  </a:lnTo>
                  <a:lnTo>
                    <a:pt x="108012" y="0"/>
                  </a:lnTo>
                  <a:close/>
                </a:path>
              </a:pathLst>
            </a:custGeom>
            <a:solidFill>
              <a:srgbClr val="FFFFFF"/>
            </a:solidFill>
          </p:spPr>
          <p:txBody>
            <a:bodyPr wrap="square" lIns="0" tIns="0" rIns="0" bIns="0" rtlCol="0"/>
            <a:lstStyle/>
            <a:p>
              <a:endParaRPr/>
            </a:p>
          </p:txBody>
        </p:sp>
        <p:sp>
          <p:nvSpPr>
            <p:cNvPr id="31" name="object 31"/>
            <p:cNvSpPr/>
            <p:nvPr/>
          </p:nvSpPr>
          <p:spPr>
            <a:xfrm>
              <a:off x="2106548" y="2580260"/>
              <a:ext cx="108585" cy="72390"/>
            </a:xfrm>
            <a:custGeom>
              <a:avLst/>
              <a:gdLst/>
              <a:ahLst/>
              <a:cxnLst/>
              <a:rect l="l" t="t" r="r" b="b"/>
              <a:pathLst>
                <a:path w="108585" h="72389">
                  <a:moveTo>
                    <a:pt x="0" y="72007"/>
                  </a:moveTo>
                  <a:lnTo>
                    <a:pt x="108012" y="72007"/>
                  </a:lnTo>
                  <a:lnTo>
                    <a:pt x="108012" y="0"/>
                  </a:lnTo>
                  <a:lnTo>
                    <a:pt x="0" y="0"/>
                  </a:lnTo>
                  <a:lnTo>
                    <a:pt x="0" y="72007"/>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9806"/>
            <a:ext cx="2263775" cy="1112520"/>
          </a:xfrm>
          <a:prstGeom prst="rect">
            <a:avLst/>
          </a:prstGeom>
        </p:spPr>
        <p:txBody>
          <a:bodyPr vert="horz" wrap="square" lIns="0" tIns="12065" rIns="0" bIns="0" rtlCol="0">
            <a:spAutoFit/>
          </a:bodyPr>
          <a:lstStyle/>
          <a:p>
            <a:pPr marL="12700" algn="just">
              <a:lnSpc>
                <a:spcPct val="100000"/>
              </a:lnSpc>
              <a:spcBef>
                <a:spcPts val="95"/>
              </a:spcBef>
            </a:pP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6</a:t>
            </a:r>
            <a:r>
              <a:rPr sz="700" spc="70" dirty="0">
                <a:solidFill>
                  <a:srgbClr val="221F1F"/>
                </a:solidFill>
                <a:latin typeface="Montserrat"/>
                <a:cs typeface="Montserrat"/>
              </a:rPr>
              <a:t> </a:t>
            </a:r>
            <a:r>
              <a:rPr sz="700" dirty="0">
                <a:solidFill>
                  <a:srgbClr val="221F1F"/>
                </a:solidFill>
                <a:latin typeface="Montserrat"/>
                <a:cs typeface="Montserrat"/>
              </a:rPr>
              <a:t>barras</a:t>
            </a:r>
            <a:r>
              <a:rPr sz="700" spc="60" dirty="0">
                <a:solidFill>
                  <a:srgbClr val="221F1F"/>
                </a:solidFill>
                <a:latin typeface="Montserrat"/>
                <a:cs typeface="Montserrat"/>
              </a:rPr>
              <a:t> </a:t>
            </a:r>
            <a:r>
              <a:rPr sz="700" dirty="0">
                <a:solidFill>
                  <a:srgbClr val="221F1F"/>
                </a:solidFill>
                <a:latin typeface="Montserrat"/>
                <a:cs typeface="Montserrat"/>
              </a:rPr>
              <a:t>se</a:t>
            </a:r>
            <a:r>
              <a:rPr sz="700" spc="65" dirty="0">
                <a:solidFill>
                  <a:srgbClr val="221F1F"/>
                </a:solidFill>
                <a:latin typeface="Montserrat"/>
                <a:cs typeface="Montserrat"/>
              </a:rPr>
              <a:t> </a:t>
            </a:r>
            <a:r>
              <a:rPr sz="700" dirty="0">
                <a:solidFill>
                  <a:srgbClr val="221F1F"/>
                </a:solidFill>
                <a:latin typeface="Montserrat"/>
                <a:cs typeface="Montserrat"/>
              </a:rPr>
              <a:t>muestran</a:t>
            </a:r>
            <a:r>
              <a:rPr sz="700" spc="65" dirty="0">
                <a:solidFill>
                  <a:srgbClr val="221F1F"/>
                </a:solidFill>
                <a:latin typeface="Montserrat"/>
                <a:cs typeface="Montserrat"/>
              </a:rPr>
              <a:t> </a:t>
            </a:r>
            <a:r>
              <a:rPr sz="700" dirty="0">
                <a:solidFill>
                  <a:srgbClr val="221F1F"/>
                </a:solidFill>
                <a:latin typeface="Montserrat"/>
                <a:cs typeface="Montserrat"/>
              </a:rPr>
              <a:t>cuando</a:t>
            </a:r>
            <a:r>
              <a:rPr sz="700" spc="70" dirty="0">
                <a:solidFill>
                  <a:srgbClr val="221F1F"/>
                </a:solidFill>
                <a:latin typeface="Montserrat"/>
                <a:cs typeface="Montserrat"/>
              </a:rPr>
              <a:t> </a:t>
            </a:r>
            <a:r>
              <a:rPr sz="700" dirty="0">
                <a:solidFill>
                  <a:srgbClr val="221F1F"/>
                </a:solidFill>
                <a:latin typeface="Montserrat"/>
                <a:cs typeface="Montserrat"/>
              </a:rPr>
              <a:t>el</a:t>
            </a:r>
            <a:r>
              <a:rPr sz="700" spc="70" dirty="0">
                <a:solidFill>
                  <a:srgbClr val="221F1F"/>
                </a:solidFill>
                <a:latin typeface="Montserrat"/>
                <a:cs typeface="Montserrat"/>
              </a:rPr>
              <a:t> </a:t>
            </a:r>
            <a:r>
              <a:rPr sz="700" spc="-10" dirty="0">
                <a:solidFill>
                  <a:srgbClr val="221F1F"/>
                </a:solidFill>
                <a:latin typeface="Montserrat"/>
                <a:cs typeface="Montserrat"/>
              </a:rPr>
              <a:t>combustible</a:t>
            </a:r>
            <a:endParaRPr sz="700">
              <a:latin typeface="Montserrat"/>
              <a:cs typeface="Montserrat"/>
            </a:endParaRPr>
          </a:p>
          <a:p>
            <a:pPr marL="12700" algn="just">
              <a:lnSpc>
                <a:spcPct val="100000"/>
              </a:lnSpc>
              <a:spcBef>
                <a:spcPts val="5"/>
              </a:spcBef>
            </a:pPr>
            <a:r>
              <a:rPr sz="700" dirty="0">
                <a:solidFill>
                  <a:srgbClr val="221F1F"/>
                </a:solidFill>
                <a:latin typeface="Montserrat"/>
                <a:cs typeface="Montserrat"/>
              </a:rPr>
              <a:t>en</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depósito supera</a:t>
            </a:r>
            <a:r>
              <a:rPr sz="700" spc="-10" dirty="0">
                <a:solidFill>
                  <a:srgbClr val="221F1F"/>
                </a:solidFill>
                <a:latin typeface="Montserrat"/>
                <a:cs typeface="Montserrat"/>
              </a:rPr>
              <a:t> </a:t>
            </a:r>
            <a:r>
              <a:rPr sz="700" dirty="0">
                <a:solidFill>
                  <a:srgbClr val="221F1F"/>
                </a:solidFill>
                <a:latin typeface="Montserrat"/>
                <a:cs typeface="Montserrat"/>
              </a:rPr>
              <a:t>5</a:t>
            </a:r>
            <a:r>
              <a:rPr sz="700" spc="-25" dirty="0">
                <a:solidFill>
                  <a:srgbClr val="221F1F"/>
                </a:solidFill>
                <a:latin typeface="Montserrat"/>
                <a:cs typeface="Montserrat"/>
              </a:rPr>
              <a:t> </a:t>
            </a:r>
            <a:r>
              <a:rPr sz="700" dirty="0">
                <a:solidFill>
                  <a:srgbClr val="221F1F"/>
                </a:solidFill>
                <a:latin typeface="Montserrat"/>
                <a:cs typeface="Montserrat"/>
              </a:rPr>
              <a:t>litros</a:t>
            </a:r>
            <a:r>
              <a:rPr sz="700" spc="-40" dirty="0">
                <a:solidFill>
                  <a:srgbClr val="221F1F"/>
                </a:solidFill>
                <a:latin typeface="Montserrat"/>
                <a:cs typeface="Montserrat"/>
              </a:rPr>
              <a:t> </a:t>
            </a:r>
            <a:r>
              <a:rPr sz="700" spc="-10" dirty="0">
                <a:solidFill>
                  <a:srgbClr val="221F1F"/>
                </a:solidFill>
                <a:latin typeface="Montserrat"/>
                <a:cs typeface="Montserrat"/>
              </a:rPr>
              <a:t>aproximadamente.</a:t>
            </a:r>
            <a:endParaRPr sz="700">
              <a:latin typeface="Montserrat"/>
              <a:cs typeface="Montserrat"/>
            </a:endParaRPr>
          </a:p>
          <a:p>
            <a:pPr marL="12700" marR="12065" algn="just">
              <a:lnSpc>
                <a:spcPct val="100000"/>
              </a:lnSpc>
              <a:spcBef>
                <a:spcPts val="490"/>
              </a:spcBef>
            </a:pPr>
            <a:r>
              <a:rPr sz="700" dirty="0">
                <a:latin typeface="Montserrat"/>
                <a:cs typeface="Montserrat"/>
              </a:rPr>
              <a:t>Cuando</a:t>
            </a:r>
            <a:r>
              <a:rPr sz="700" spc="475" dirty="0">
                <a:latin typeface="Montserrat"/>
                <a:cs typeface="Montserrat"/>
              </a:rPr>
              <a:t>  </a:t>
            </a:r>
            <a:r>
              <a:rPr sz="700" dirty="0">
                <a:latin typeface="Montserrat"/>
                <a:cs typeface="Montserrat"/>
              </a:rPr>
              <a:t>quedan</a:t>
            </a:r>
            <a:r>
              <a:rPr sz="700" spc="475" dirty="0">
                <a:latin typeface="Montserrat"/>
                <a:cs typeface="Montserrat"/>
              </a:rPr>
              <a:t>  </a:t>
            </a:r>
            <a:r>
              <a:rPr sz="700" dirty="0">
                <a:latin typeface="Montserrat"/>
                <a:cs typeface="Montserrat"/>
              </a:rPr>
              <a:t>disponibles</a:t>
            </a:r>
            <a:r>
              <a:rPr sz="700" spc="480" dirty="0">
                <a:latin typeface="Montserrat"/>
                <a:cs typeface="Montserrat"/>
              </a:rPr>
              <a:t>  </a:t>
            </a:r>
            <a:r>
              <a:rPr sz="700" dirty="0">
                <a:latin typeface="Montserrat"/>
                <a:cs typeface="Montserrat"/>
              </a:rPr>
              <a:t>3.2</a:t>
            </a:r>
            <a:r>
              <a:rPr sz="700" spc="480" dirty="0">
                <a:latin typeface="Montserrat"/>
                <a:cs typeface="Montserrat"/>
              </a:rPr>
              <a:t>  </a:t>
            </a:r>
            <a:r>
              <a:rPr sz="700" spc="-10" dirty="0">
                <a:latin typeface="Montserrat"/>
                <a:cs typeface="Montserrat"/>
              </a:rPr>
              <a:t>litros</a:t>
            </a:r>
            <a:r>
              <a:rPr sz="700" spc="500" dirty="0">
                <a:latin typeface="Montserrat"/>
                <a:cs typeface="Montserrat"/>
              </a:rPr>
              <a:t> </a:t>
            </a:r>
            <a:r>
              <a:rPr sz="700" spc="-10" dirty="0">
                <a:latin typeface="Montserrat"/>
                <a:cs typeface="Montserrat"/>
              </a:rPr>
              <a:t>aproximadamente,</a:t>
            </a:r>
            <a:r>
              <a:rPr sz="700" spc="30" dirty="0">
                <a:latin typeface="Montserrat"/>
                <a:cs typeface="Montserrat"/>
              </a:rPr>
              <a:t> </a:t>
            </a:r>
            <a:r>
              <a:rPr sz="700" dirty="0">
                <a:latin typeface="Montserrat"/>
                <a:cs typeface="Montserrat"/>
              </a:rPr>
              <a:t>el indicador</a:t>
            </a:r>
            <a:r>
              <a:rPr sz="700" spc="5" dirty="0">
                <a:latin typeface="Montserrat"/>
                <a:cs typeface="Montserrat"/>
              </a:rPr>
              <a:t> </a:t>
            </a:r>
            <a:r>
              <a:rPr sz="700" dirty="0">
                <a:latin typeface="Montserrat"/>
                <a:cs typeface="Montserrat"/>
              </a:rPr>
              <a:t>muestra</a:t>
            </a:r>
            <a:r>
              <a:rPr sz="700" spc="10" dirty="0">
                <a:latin typeface="Montserrat"/>
                <a:cs typeface="Montserrat"/>
              </a:rPr>
              <a:t> </a:t>
            </a:r>
            <a:r>
              <a:rPr sz="700" dirty="0">
                <a:latin typeface="Montserrat"/>
                <a:cs typeface="Montserrat"/>
              </a:rPr>
              <a:t>3 </a:t>
            </a:r>
            <a:r>
              <a:rPr sz="700" spc="-10" dirty="0">
                <a:latin typeface="Montserrat"/>
                <a:cs typeface="Montserrat"/>
              </a:rPr>
              <a:t>barras.</a:t>
            </a:r>
            <a:endParaRPr sz="700">
              <a:latin typeface="Montserrat"/>
              <a:cs typeface="Montserrat"/>
            </a:endParaRPr>
          </a:p>
          <a:p>
            <a:pPr marL="21590" marR="5080" algn="just">
              <a:lnSpc>
                <a:spcPct val="100000"/>
              </a:lnSpc>
              <a:spcBef>
                <a:spcPts val="505"/>
              </a:spcBef>
            </a:pPr>
            <a:r>
              <a:rPr sz="700" dirty="0">
                <a:latin typeface="Montserrat"/>
                <a:cs typeface="Montserrat"/>
              </a:rPr>
              <a:t>El</a:t>
            </a:r>
            <a:r>
              <a:rPr sz="700" spc="80" dirty="0">
                <a:latin typeface="Montserrat"/>
                <a:cs typeface="Montserrat"/>
              </a:rPr>
              <a:t> </a:t>
            </a:r>
            <a:r>
              <a:rPr sz="700" dirty="0">
                <a:latin typeface="Montserrat"/>
                <a:cs typeface="Montserrat"/>
              </a:rPr>
              <a:t>indicador</a:t>
            </a:r>
            <a:r>
              <a:rPr sz="700" spc="95" dirty="0">
                <a:latin typeface="Montserrat"/>
                <a:cs typeface="Montserrat"/>
              </a:rPr>
              <a:t> </a:t>
            </a:r>
            <a:r>
              <a:rPr sz="700" dirty="0">
                <a:latin typeface="Montserrat"/>
                <a:cs typeface="Montserrat"/>
              </a:rPr>
              <a:t>de</a:t>
            </a:r>
            <a:r>
              <a:rPr sz="700" spc="90" dirty="0">
                <a:latin typeface="Montserrat"/>
                <a:cs typeface="Montserrat"/>
              </a:rPr>
              <a:t> </a:t>
            </a:r>
            <a:r>
              <a:rPr sz="700" dirty="0">
                <a:latin typeface="Montserrat"/>
                <a:cs typeface="Montserrat"/>
              </a:rPr>
              <a:t>combustible</a:t>
            </a:r>
            <a:r>
              <a:rPr sz="700" spc="105" dirty="0">
                <a:latin typeface="Montserrat"/>
                <a:cs typeface="Montserrat"/>
              </a:rPr>
              <a:t> </a:t>
            </a:r>
            <a:r>
              <a:rPr sz="700" dirty="0">
                <a:latin typeface="Montserrat"/>
                <a:cs typeface="Montserrat"/>
              </a:rPr>
              <a:t>bajo</a:t>
            </a:r>
            <a:r>
              <a:rPr sz="700" spc="90" dirty="0">
                <a:latin typeface="Montserrat"/>
                <a:cs typeface="Montserrat"/>
              </a:rPr>
              <a:t> </a:t>
            </a:r>
            <a:r>
              <a:rPr sz="700" dirty="0">
                <a:latin typeface="Montserrat"/>
                <a:cs typeface="Montserrat"/>
              </a:rPr>
              <a:t>se</a:t>
            </a:r>
            <a:r>
              <a:rPr sz="700" spc="90" dirty="0">
                <a:latin typeface="Montserrat"/>
                <a:cs typeface="Montserrat"/>
              </a:rPr>
              <a:t> </a:t>
            </a:r>
            <a:r>
              <a:rPr sz="700" dirty="0">
                <a:latin typeface="Montserrat"/>
                <a:cs typeface="Montserrat"/>
              </a:rPr>
              <a:t>ilumina</a:t>
            </a:r>
            <a:r>
              <a:rPr sz="700" spc="85" dirty="0">
                <a:latin typeface="Montserrat"/>
                <a:cs typeface="Montserrat"/>
              </a:rPr>
              <a:t> </a:t>
            </a:r>
            <a:r>
              <a:rPr sz="700" dirty="0">
                <a:latin typeface="Montserrat"/>
                <a:cs typeface="Montserrat"/>
              </a:rPr>
              <a:t>y</a:t>
            </a:r>
            <a:r>
              <a:rPr sz="700" spc="365" dirty="0">
                <a:latin typeface="Montserrat"/>
                <a:cs typeface="Montserrat"/>
              </a:rPr>
              <a:t> </a:t>
            </a:r>
            <a:r>
              <a:rPr sz="700" spc="-50" dirty="0">
                <a:latin typeface="Montserrat"/>
                <a:cs typeface="Montserrat"/>
              </a:rPr>
              <a:t>1</a:t>
            </a:r>
            <a:r>
              <a:rPr sz="700" spc="500" dirty="0">
                <a:latin typeface="Montserrat"/>
                <a:cs typeface="Montserrat"/>
              </a:rPr>
              <a:t> </a:t>
            </a:r>
            <a:r>
              <a:rPr sz="700" dirty="0">
                <a:latin typeface="Montserrat"/>
                <a:cs typeface="Montserrat"/>
              </a:rPr>
              <a:t>barra</a:t>
            </a:r>
            <a:r>
              <a:rPr sz="700" spc="245" dirty="0">
                <a:latin typeface="Montserrat"/>
                <a:cs typeface="Montserrat"/>
              </a:rPr>
              <a:t> </a:t>
            </a:r>
            <a:r>
              <a:rPr sz="700" dirty="0">
                <a:latin typeface="Montserrat"/>
                <a:cs typeface="Montserrat"/>
              </a:rPr>
              <a:t>titila</a:t>
            </a:r>
            <a:r>
              <a:rPr sz="700" spc="235" dirty="0">
                <a:latin typeface="Montserrat"/>
                <a:cs typeface="Montserrat"/>
              </a:rPr>
              <a:t> </a:t>
            </a:r>
            <a:r>
              <a:rPr sz="700" dirty="0">
                <a:latin typeface="Montserrat"/>
                <a:cs typeface="Montserrat"/>
              </a:rPr>
              <a:t>cuando</a:t>
            </a:r>
            <a:r>
              <a:rPr sz="700" spc="245"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nivel</a:t>
            </a:r>
            <a:r>
              <a:rPr sz="700" spc="254" dirty="0">
                <a:latin typeface="Montserrat"/>
                <a:cs typeface="Montserrat"/>
              </a:rPr>
              <a:t> </a:t>
            </a:r>
            <a:r>
              <a:rPr sz="700" dirty="0">
                <a:latin typeface="Montserrat"/>
                <a:cs typeface="Montserrat"/>
              </a:rPr>
              <a:t>alcanza</a:t>
            </a:r>
            <a:r>
              <a:rPr sz="700" spc="254" dirty="0">
                <a:latin typeface="Montserrat"/>
                <a:cs typeface="Montserrat"/>
              </a:rPr>
              <a:t> </a:t>
            </a:r>
            <a:r>
              <a:rPr sz="700" dirty="0">
                <a:latin typeface="Montserrat"/>
                <a:cs typeface="Montserrat"/>
              </a:rPr>
              <a:t>el</a:t>
            </a:r>
            <a:r>
              <a:rPr sz="700" spc="254" dirty="0">
                <a:latin typeface="Montserrat"/>
                <a:cs typeface="Montserrat"/>
              </a:rPr>
              <a:t> </a:t>
            </a:r>
            <a:r>
              <a:rPr sz="700" spc="-10" dirty="0">
                <a:latin typeface="Montserrat"/>
                <a:cs typeface="Montserrat"/>
              </a:rPr>
              <a:t>mínimo</a:t>
            </a:r>
            <a:r>
              <a:rPr sz="700" spc="500" dirty="0">
                <a:latin typeface="Montserrat"/>
                <a:cs typeface="Montserrat"/>
              </a:rPr>
              <a:t> </a:t>
            </a:r>
            <a:r>
              <a:rPr sz="700" dirty="0">
                <a:latin typeface="Montserrat"/>
                <a:cs typeface="Montserrat"/>
              </a:rPr>
              <a:t>seguro,</a:t>
            </a:r>
            <a:r>
              <a:rPr sz="700" spc="120" dirty="0">
                <a:latin typeface="Montserrat"/>
                <a:cs typeface="Montserrat"/>
              </a:rPr>
              <a:t> </a:t>
            </a:r>
            <a:r>
              <a:rPr sz="700" dirty="0">
                <a:latin typeface="Montserrat"/>
                <a:cs typeface="Montserrat"/>
              </a:rPr>
              <a:t>1.2</a:t>
            </a:r>
            <a:r>
              <a:rPr sz="700" spc="140" dirty="0">
                <a:latin typeface="Montserrat"/>
                <a:cs typeface="Montserrat"/>
              </a:rPr>
              <a:t> </a:t>
            </a:r>
            <a:r>
              <a:rPr sz="700" dirty="0">
                <a:latin typeface="Montserrat"/>
                <a:cs typeface="Montserrat"/>
              </a:rPr>
              <a:t>litros</a:t>
            </a:r>
            <a:r>
              <a:rPr sz="700" spc="130" dirty="0">
                <a:latin typeface="Montserrat"/>
                <a:cs typeface="Montserrat"/>
              </a:rPr>
              <a:t> </a:t>
            </a:r>
            <a:r>
              <a:rPr sz="700" dirty="0">
                <a:latin typeface="Montserrat"/>
                <a:cs typeface="Montserrat"/>
              </a:rPr>
              <a:t>aproximadamente.</a:t>
            </a:r>
            <a:r>
              <a:rPr sz="700" spc="450" dirty="0">
                <a:latin typeface="Montserrat"/>
                <a:cs typeface="Montserrat"/>
              </a:rPr>
              <a:t> </a:t>
            </a:r>
            <a:r>
              <a:rPr sz="700" dirty="0">
                <a:latin typeface="Montserrat"/>
                <a:cs typeface="Montserrat"/>
              </a:rPr>
              <a:t>El</a:t>
            </a:r>
            <a:r>
              <a:rPr sz="700" spc="135" dirty="0">
                <a:latin typeface="Montserrat"/>
                <a:cs typeface="Montserrat"/>
              </a:rPr>
              <a:t> </a:t>
            </a:r>
            <a:r>
              <a:rPr sz="700" spc="-10" dirty="0">
                <a:latin typeface="Montserrat"/>
                <a:cs typeface="Montserrat"/>
              </a:rPr>
              <a:t>mensaje</a:t>
            </a:r>
            <a:r>
              <a:rPr sz="700" spc="500" dirty="0">
                <a:latin typeface="Montserrat"/>
                <a:cs typeface="Montserrat"/>
              </a:rPr>
              <a:t> </a:t>
            </a:r>
            <a:r>
              <a:rPr sz="700" dirty="0">
                <a:latin typeface="Montserrat"/>
                <a:cs typeface="Montserrat"/>
              </a:rPr>
              <a:t>“FUEL</a:t>
            </a:r>
            <a:r>
              <a:rPr sz="700" spc="15" dirty="0">
                <a:latin typeface="Montserrat"/>
                <a:cs typeface="Montserrat"/>
              </a:rPr>
              <a:t> </a:t>
            </a:r>
            <a:r>
              <a:rPr sz="700" dirty="0">
                <a:latin typeface="Montserrat"/>
                <a:cs typeface="Montserrat"/>
              </a:rPr>
              <a:t>EMPTY”</a:t>
            </a:r>
            <a:r>
              <a:rPr sz="700" spc="25" dirty="0">
                <a:latin typeface="Montserrat"/>
                <a:cs typeface="Montserrat"/>
              </a:rPr>
              <a:t> </a:t>
            </a:r>
            <a:r>
              <a:rPr sz="700" dirty="0">
                <a:latin typeface="Montserrat"/>
                <a:cs typeface="Montserrat"/>
              </a:rPr>
              <a:t>se</a:t>
            </a:r>
            <a:r>
              <a:rPr sz="700" spc="35" dirty="0">
                <a:latin typeface="Montserrat"/>
                <a:cs typeface="Montserrat"/>
              </a:rPr>
              <a:t> </a:t>
            </a:r>
            <a:r>
              <a:rPr sz="700" dirty="0">
                <a:latin typeface="Montserrat"/>
                <a:cs typeface="Montserrat"/>
              </a:rPr>
              <a:t>mostrará</a:t>
            </a:r>
            <a:r>
              <a:rPr sz="700" spc="3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tablero</a:t>
            </a:r>
            <a:r>
              <a:rPr sz="700" spc="35"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el</a:t>
            </a:r>
            <a:r>
              <a:rPr sz="700" spc="40" dirty="0">
                <a:latin typeface="Montserrat"/>
                <a:cs typeface="Montserrat"/>
              </a:rPr>
              <a:t> </a:t>
            </a:r>
            <a:r>
              <a:rPr sz="700" spc="-20" dirty="0">
                <a:latin typeface="Montserrat"/>
                <a:cs typeface="Montserrat"/>
              </a:rPr>
              <a:t>TRIP</a:t>
            </a:r>
            <a:r>
              <a:rPr sz="700" spc="500" dirty="0">
                <a:latin typeface="Montserrat"/>
                <a:cs typeface="Montserrat"/>
              </a:rPr>
              <a:t> </a:t>
            </a:r>
            <a:r>
              <a:rPr sz="700" dirty="0">
                <a:latin typeface="Montserrat"/>
                <a:cs typeface="Montserrat"/>
              </a:rPr>
              <a:t>F</a:t>
            </a:r>
            <a:r>
              <a:rPr sz="700" spc="-25" dirty="0">
                <a:latin typeface="Montserrat"/>
                <a:cs typeface="Montserrat"/>
              </a:rPr>
              <a:t> </a:t>
            </a:r>
            <a:r>
              <a:rPr sz="700" dirty="0">
                <a:latin typeface="Montserrat"/>
                <a:cs typeface="Montserrat"/>
              </a:rPr>
              <a:t>contara</a:t>
            </a:r>
            <a:r>
              <a:rPr sz="700" spc="5" dirty="0">
                <a:latin typeface="Montserrat"/>
                <a:cs typeface="Montserrat"/>
              </a:rPr>
              <a:t> </a:t>
            </a:r>
            <a:r>
              <a:rPr sz="700" dirty="0">
                <a:latin typeface="Montserrat"/>
                <a:cs typeface="Montserrat"/>
              </a:rPr>
              <a:t>desde 0</a:t>
            </a:r>
            <a:r>
              <a:rPr sz="700" spc="-10" dirty="0">
                <a:latin typeface="Montserrat"/>
                <a:cs typeface="Montserrat"/>
              </a:rPr>
              <a:t> </a:t>
            </a:r>
            <a:r>
              <a:rPr sz="700" spc="-25" dirty="0">
                <a:latin typeface="Montserrat"/>
                <a:cs typeface="Montserrat"/>
              </a:rPr>
              <a:t>km.</a:t>
            </a:r>
            <a:endParaRPr sz="700">
              <a:latin typeface="Montserrat"/>
              <a:cs typeface="Montserrat"/>
            </a:endParaRPr>
          </a:p>
        </p:txBody>
      </p:sp>
      <p:sp>
        <p:nvSpPr>
          <p:cNvPr id="5" name="object 5"/>
          <p:cNvSpPr txBox="1"/>
          <p:nvPr/>
        </p:nvSpPr>
        <p:spPr>
          <a:xfrm>
            <a:off x="271678" y="2141982"/>
            <a:ext cx="2263140" cy="956310"/>
          </a:xfrm>
          <a:prstGeom prst="rect">
            <a:avLst/>
          </a:prstGeom>
        </p:spPr>
        <p:txBody>
          <a:bodyPr vert="horz" wrap="square" lIns="0" tIns="12065" rIns="0" bIns="0" rtlCol="0">
            <a:spAutoFit/>
          </a:bodyPr>
          <a:lstStyle/>
          <a:p>
            <a:pPr marL="21590" marR="5080" algn="just">
              <a:lnSpc>
                <a:spcPct val="100000"/>
              </a:lnSpc>
              <a:spcBef>
                <a:spcPts val="95"/>
              </a:spcBef>
            </a:pPr>
            <a:r>
              <a:rPr sz="700" dirty="0">
                <a:latin typeface="Montserrat"/>
                <a:cs typeface="Montserrat"/>
              </a:rPr>
              <a:t>Si</a:t>
            </a:r>
            <a:r>
              <a:rPr sz="700" spc="484" dirty="0">
                <a:latin typeface="Montserrat"/>
                <a:cs typeface="Montserrat"/>
              </a:rPr>
              <a:t> </a:t>
            </a:r>
            <a:r>
              <a:rPr sz="700" dirty="0">
                <a:latin typeface="Montserrat"/>
                <a:cs typeface="Montserrat"/>
              </a:rPr>
              <a:t>las</a:t>
            </a:r>
            <a:r>
              <a:rPr sz="700" spc="475" dirty="0">
                <a:latin typeface="Montserrat"/>
                <a:cs typeface="Montserrat"/>
              </a:rPr>
              <a:t> </a:t>
            </a:r>
            <a:r>
              <a:rPr sz="700" dirty="0">
                <a:latin typeface="Montserrat"/>
                <a:cs typeface="Montserrat"/>
              </a:rPr>
              <a:t>6</a:t>
            </a:r>
            <a:r>
              <a:rPr sz="700" spc="490" dirty="0">
                <a:latin typeface="Montserrat"/>
                <a:cs typeface="Montserrat"/>
              </a:rPr>
              <a:t> </a:t>
            </a:r>
            <a:r>
              <a:rPr sz="700" dirty="0">
                <a:latin typeface="Montserrat"/>
                <a:cs typeface="Montserrat"/>
              </a:rPr>
              <a:t>barras</a:t>
            </a:r>
            <a:r>
              <a:rPr sz="700" spc="490" dirty="0">
                <a:latin typeface="Montserrat"/>
                <a:cs typeface="Montserrat"/>
              </a:rPr>
              <a:t> </a:t>
            </a:r>
            <a:r>
              <a:rPr sz="700" dirty="0">
                <a:latin typeface="Montserrat"/>
                <a:cs typeface="Montserrat"/>
              </a:rPr>
              <a:t>del</a:t>
            </a:r>
            <a:r>
              <a:rPr sz="700" spc="484" dirty="0">
                <a:latin typeface="Montserrat"/>
                <a:cs typeface="Montserrat"/>
              </a:rPr>
              <a:t> </a:t>
            </a:r>
            <a:r>
              <a:rPr sz="700" dirty="0">
                <a:latin typeface="Montserrat"/>
                <a:cs typeface="Montserrat"/>
              </a:rPr>
              <a:t>indicador</a:t>
            </a:r>
            <a:r>
              <a:rPr sz="700" spc="495" dirty="0">
                <a:latin typeface="Montserrat"/>
                <a:cs typeface="Montserrat"/>
              </a:rPr>
              <a:t> </a:t>
            </a:r>
            <a:r>
              <a:rPr sz="700" dirty="0">
                <a:latin typeface="Montserrat"/>
                <a:cs typeface="Montserrat"/>
              </a:rPr>
              <a:t>de</a:t>
            </a:r>
            <a:r>
              <a:rPr sz="700" spc="490" dirty="0">
                <a:latin typeface="Montserrat"/>
                <a:cs typeface="Montserrat"/>
              </a:rPr>
              <a:t> </a:t>
            </a:r>
            <a:r>
              <a:rPr sz="700" dirty="0">
                <a:latin typeface="Montserrat"/>
                <a:cs typeface="Montserrat"/>
              </a:rPr>
              <a:t>nivel</a:t>
            </a:r>
            <a:r>
              <a:rPr sz="700" spc="484"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combustible</a:t>
            </a:r>
            <a:r>
              <a:rPr sz="700" spc="160" dirty="0">
                <a:latin typeface="Montserrat"/>
                <a:cs typeface="Montserrat"/>
              </a:rPr>
              <a:t> </a:t>
            </a:r>
            <a:r>
              <a:rPr sz="700" dirty="0">
                <a:latin typeface="Montserrat"/>
                <a:cs typeface="Montserrat"/>
              </a:rPr>
              <a:t>parpadean</a:t>
            </a:r>
            <a:r>
              <a:rPr sz="700" spc="165" dirty="0">
                <a:latin typeface="Montserrat"/>
                <a:cs typeface="Montserrat"/>
              </a:rPr>
              <a:t> </a:t>
            </a:r>
            <a:r>
              <a:rPr sz="700" dirty="0">
                <a:latin typeface="Montserrat"/>
                <a:cs typeface="Montserrat"/>
              </a:rPr>
              <a:t>y</a:t>
            </a:r>
            <a:r>
              <a:rPr sz="700" spc="155"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tablero</a:t>
            </a:r>
            <a:r>
              <a:rPr sz="700" spc="155" dirty="0">
                <a:latin typeface="Montserrat"/>
                <a:cs typeface="Montserrat"/>
              </a:rPr>
              <a:t> </a:t>
            </a:r>
            <a:r>
              <a:rPr sz="700" dirty="0">
                <a:latin typeface="Montserrat"/>
                <a:cs typeface="Montserrat"/>
              </a:rPr>
              <a:t>muestra</a:t>
            </a:r>
            <a:r>
              <a:rPr sz="700" spc="15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error</a:t>
            </a:r>
            <a:r>
              <a:rPr sz="700" spc="95" dirty="0">
                <a:latin typeface="Montserrat"/>
                <a:cs typeface="Montserrat"/>
              </a:rPr>
              <a:t> </a:t>
            </a:r>
            <a:r>
              <a:rPr sz="700" dirty="0">
                <a:latin typeface="Montserrat"/>
                <a:cs typeface="Montserrat"/>
              </a:rPr>
              <a:t>“CHECK</a:t>
            </a:r>
            <a:r>
              <a:rPr sz="700" spc="100" dirty="0">
                <a:latin typeface="Montserrat"/>
                <a:cs typeface="Montserrat"/>
              </a:rPr>
              <a:t> </a:t>
            </a:r>
            <a:r>
              <a:rPr sz="700" dirty="0">
                <a:latin typeface="Montserrat"/>
                <a:cs typeface="Montserrat"/>
              </a:rPr>
              <a:t>FUEL</a:t>
            </a:r>
            <a:r>
              <a:rPr sz="700" spc="95" dirty="0">
                <a:latin typeface="Montserrat"/>
                <a:cs typeface="Montserrat"/>
              </a:rPr>
              <a:t> </a:t>
            </a:r>
            <a:r>
              <a:rPr sz="700" dirty="0">
                <a:latin typeface="Montserrat"/>
                <a:cs typeface="Montserrat"/>
              </a:rPr>
              <a:t>SENSOR”</a:t>
            </a:r>
            <a:r>
              <a:rPr sz="700" spc="100" dirty="0">
                <a:latin typeface="Montserrat"/>
                <a:cs typeface="Montserrat"/>
              </a:rPr>
              <a:t> </a:t>
            </a:r>
            <a:r>
              <a:rPr sz="700" dirty="0">
                <a:latin typeface="Montserrat"/>
                <a:cs typeface="Montserrat"/>
              </a:rPr>
              <a:t>visite</a:t>
            </a:r>
            <a:r>
              <a:rPr sz="700" spc="105" dirty="0">
                <a:latin typeface="Montserrat"/>
                <a:cs typeface="Montserrat"/>
              </a:rPr>
              <a:t> </a:t>
            </a:r>
            <a:r>
              <a:rPr sz="700" dirty="0">
                <a:latin typeface="Montserrat"/>
                <a:cs typeface="Montserrat"/>
              </a:rPr>
              <a:t>el</a:t>
            </a:r>
            <a:r>
              <a:rPr sz="700" spc="110" dirty="0">
                <a:latin typeface="Montserrat"/>
                <a:cs typeface="Montserrat"/>
              </a:rPr>
              <a:t> </a:t>
            </a:r>
            <a:r>
              <a:rPr sz="700" dirty="0">
                <a:latin typeface="Montserrat"/>
                <a:cs typeface="Montserrat"/>
              </a:rPr>
              <a:t>Centro</a:t>
            </a:r>
            <a:r>
              <a:rPr sz="700" spc="11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80" dirty="0">
                <a:latin typeface="Montserrat"/>
                <a:cs typeface="Montserrat"/>
              </a:rPr>
              <a:t> </a:t>
            </a:r>
            <a:r>
              <a:rPr sz="700" dirty="0">
                <a:latin typeface="Montserrat"/>
                <a:cs typeface="Montserrat"/>
              </a:rPr>
              <a:t>Autorizado</a:t>
            </a:r>
            <a:r>
              <a:rPr sz="700" spc="100" dirty="0">
                <a:latin typeface="Montserrat"/>
                <a:cs typeface="Montserrat"/>
              </a:rPr>
              <a:t> </a:t>
            </a:r>
            <a:r>
              <a:rPr sz="700" dirty="0">
                <a:latin typeface="Montserrat"/>
                <a:cs typeface="Montserrat"/>
              </a:rPr>
              <a:t>(CSA)</a:t>
            </a:r>
            <a:r>
              <a:rPr lang="es-ES" sz="700" spc="85" dirty="0">
                <a:latin typeface="Montserrat"/>
                <a:cs typeface="Montserrat"/>
              </a:rPr>
              <a:t> </a:t>
            </a:r>
            <a:r>
              <a:rPr sz="700" dirty="0">
                <a:latin typeface="Montserrat"/>
                <a:cs typeface="Montserrat"/>
              </a:rPr>
              <a:t>tan</a:t>
            </a:r>
            <a:r>
              <a:rPr sz="700" spc="95" dirty="0">
                <a:latin typeface="Montserrat"/>
                <a:cs typeface="Montserrat"/>
              </a:rPr>
              <a:t> </a:t>
            </a:r>
            <a:r>
              <a:rPr sz="700" spc="-10" dirty="0">
                <a:latin typeface="Montserrat"/>
                <a:cs typeface="Montserrat"/>
              </a:rPr>
              <a:t>pronto</a:t>
            </a:r>
            <a:r>
              <a:rPr sz="700" spc="500"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posible.</a:t>
            </a:r>
            <a:endParaRPr sz="700" dirty="0">
              <a:latin typeface="Montserrat"/>
              <a:cs typeface="Montserrat"/>
            </a:endParaRPr>
          </a:p>
          <a:p>
            <a:pPr marL="12700" algn="just">
              <a:lnSpc>
                <a:spcPts val="960"/>
              </a:lnSpc>
            </a:pPr>
            <a:r>
              <a:rPr sz="800" b="1" dirty="0">
                <a:solidFill>
                  <a:srgbClr val="221F1F"/>
                </a:solidFill>
                <a:latin typeface="Montserrat"/>
                <a:cs typeface="Montserrat"/>
              </a:rPr>
              <a:t>1d.</a:t>
            </a:r>
            <a:r>
              <a:rPr sz="800" b="1" spc="-25" dirty="0">
                <a:solidFill>
                  <a:srgbClr val="221F1F"/>
                </a:solidFill>
                <a:latin typeface="Montserrat"/>
                <a:cs typeface="Montserrat"/>
              </a:rPr>
              <a:t> </a:t>
            </a:r>
            <a:r>
              <a:rPr sz="800" b="1" spc="-10" dirty="0">
                <a:solidFill>
                  <a:srgbClr val="221F1F"/>
                </a:solidFill>
                <a:latin typeface="Montserrat"/>
                <a:cs typeface="Montserrat"/>
              </a:rPr>
              <a:t>VELOCÍMETRO</a:t>
            </a:r>
            <a:endParaRPr sz="800" dirty="0">
              <a:latin typeface="Montserrat"/>
              <a:cs typeface="Montserrat"/>
            </a:endParaRPr>
          </a:p>
          <a:p>
            <a:pPr marL="21590" marR="7620" algn="just">
              <a:lnSpc>
                <a:spcPct val="100000"/>
              </a:lnSpc>
              <a:spcBef>
                <a:spcPts val="495"/>
              </a:spcBef>
            </a:pPr>
            <a:r>
              <a:rPr sz="700" dirty="0">
                <a:latin typeface="Montserrat"/>
                <a:cs typeface="Montserrat"/>
              </a:rPr>
              <a:t>Indica</a:t>
            </a:r>
            <a:r>
              <a:rPr sz="700" spc="-5"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del Vehículo</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kilómetros</a:t>
            </a:r>
            <a:r>
              <a:rPr sz="700" spc="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hora</a:t>
            </a:r>
            <a:r>
              <a:rPr sz="700" spc="-20" dirty="0">
                <a:latin typeface="Montserrat"/>
                <a:cs typeface="Montserrat"/>
              </a:rPr>
              <a:t> </a:t>
            </a:r>
            <a:r>
              <a:rPr sz="700" spc="-10" dirty="0">
                <a:latin typeface="Montserrat"/>
                <a:cs typeface="Montserrat"/>
              </a:rPr>
              <a:t>(km/h).</a:t>
            </a:r>
            <a:endParaRPr sz="700" dirty="0">
              <a:latin typeface="Montserrat"/>
              <a:cs typeface="Montserrat"/>
            </a:endParaRPr>
          </a:p>
        </p:txBody>
      </p:sp>
      <p:sp>
        <p:nvSpPr>
          <p:cNvPr id="6" name="object 6"/>
          <p:cNvSpPr txBox="1"/>
          <p:nvPr/>
        </p:nvSpPr>
        <p:spPr>
          <a:xfrm>
            <a:off x="2700020" y="478282"/>
            <a:ext cx="2262505" cy="74485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1e.</a:t>
            </a:r>
            <a:r>
              <a:rPr sz="800" b="1" spc="-30" dirty="0">
                <a:solidFill>
                  <a:srgbClr val="221F1F"/>
                </a:solidFill>
                <a:latin typeface="Montserrat"/>
                <a:cs typeface="Montserrat"/>
              </a:rPr>
              <a:t> </a:t>
            </a:r>
            <a:r>
              <a:rPr sz="800" b="1" dirty="0">
                <a:solidFill>
                  <a:srgbClr val="221F1F"/>
                </a:solidFill>
                <a:latin typeface="Montserrat"/>
                <a:cs typeface="Montserrat"/>
              </a:rPr>
              <a:t>TEMPERATURA</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MOTOR</a:t>
            </a:r>
            <a:endParaRPr sz="800">
              <a:latin typeface="Montserrat"/>
              <a:cs typeface="Montserrat"/>
            </a:endParaRPr>
          </a:p>
          <a:p>
            <a:pPr marL="21590" marR="5080" algn="just">
              <a:lnSpc>
                <a:spcPct val="100000"/>
              </a:lnSpc>
              <a:spcBef>
                <a:spcPts val="495"/>
              </a:spcBef>
            </a:pPr>
            <a:r>
              <a:rPr sz="700" dirty="0">
                <a:latin typeface="Montserrat"/>
                <a:cs typeface="Montserrat"/>
              </a:rPr>
              <a:t>Indica</a:t>
            </a:r>
            <a:r>
              <a:rPr sz="700" spc="225" dirty="0">
                <a:latin typeface="Montserrat"/>
                <a:cs typeface="Montserrat"/>
              </a:rPr>
              <a:t>  </a:t>
            </a:r>
            <a:r>
              <a:rPr sz="700" dirty="0">
                <a:latin typeface="Montserrat"/>
                <a:cs typeface="Montserrat"/>
              </a:rPr>
              <a:t>mediante</a:t>
            </a:r>
            <a:r>
              <a:rPr sz="700" spc="235" dirty="0">
                <a:latin typeface="Montserrat"/>
                <a:cs typeface="Montserrat"/>
              </a:rPr>
              <a:t>  </a:t>
            </a:r>
            <a:r>
              <a:rPr sz="700" dirty="0">
                <a:latin typeface="Montserrat"/>
                <a:cs typeface="Montserrat"/>
              </a:rPr>
              <a:t>6</a:t>
            </a:r>
            <a:r>
              <a:rPr sz="700" spc="225" dirty="0">
                <a:latin typeface="Montserrat"/>
                <a:cs typeface="Montserrat"/>
              </a:rPr>
              <a:t>  </a:t>
            </a:r>
            <a:r>
              <a:rPr sz="700" dirty="0">
                <a:latin typeface="Montserrat"/>
                <a:cs typeface="Montserrat"/>
              </a:rPr>
              <a:t>barras</a:t>
            </a:r>
            <a:r>
              <a:rPr sz="700" spc="229" dirty="0">
                <a:latin typeface="Montserrat"/>
                <a:cs typeface="Montserrat"/>
              </a:rPr>
              <a:t>  </a:t>
            </a:r>
            <a:r>
              <a:rPr sz="700" dirty="0">
                <a:latin typeface="Montserrat"/>
                <a:cs typeface="Montserrat"/>
              </a:rPr>
              <a:t>la</a:t>
            </a:r>
            <a:r>
              <a:rPr sz="700" spc="225" dirty="0">
                <a:latin typeface="Montserrat"/>
                <a:cs typeface="Montserrat"/>
              </a:rPr>
              <a:t>  </a:t>
            </a:r>
            <a:r>
              <a:rPr sz="700" spc="-10" dirty="0">
                <a:latin typeface="Montserrat"/>
                <a:cs typeface="Montserrat"/>
              </a:rPr>
              <a:t>temperatura</a:t>
            </a:r>
            <a:r>
              <a:rPr sz="700" spc="500" dirty="0">
                <a:latin typeface="Montserrat"/>
                <a:cs typeface="Montserrat"/>
              </a:rPr>
              <a:t> </a:t>
            </a:r>
            <a:r>
              <a:rPr sz="700" dirty="0">
                <a:latin typeface="Montserrat"/>
                <a:cs typeface="Montserrat"/>
              </a:rPr>
              <a:t>aproximada</a:t>
            </a:r>
            <a:r>
              <a:rPr sz="700" spc="60" dirty="0">
                <a:latin typeface="Montserrat"/>
                <a:cs typeface="Montserrat"/>
              </a:rPr>
              <a:t> </a:t>
            </a:r>
            <a:r>
              <a:rPr sz="700" dirty="0">
                <a:latin typeface="Montserrat"/>
                <a:cs typeface="Montserrat"/>
              </a:rPr>
              <a:t>del</a:t>
            </a:r>
            <a:r>
              <a:rPr sz="700" spc="60" dirty="0">
                <a:latin typeface="Montserrat"/>
                <a:cs typeface="Montserrat"/>
              </a:rPr>
              <a:t> </a:t>
            </a:r>
            <a:r>
              <a:rPr sz="700" dirty="0">
                <a:latin typeface="Montserrat"/>
                <a:cs typeface="Montserrat"/>
              </a:rPr>
              <a:t>motor.</a:t>
            </a:r>
            <a:r>
              <a:rPr sz="700" spc="50" dirty="0">
                <a:latin typeface="Montserrat"/>
                <a:cs typeface="Montserrat"/>
              </a:rPr>
              <a:t> </a:t>
            </a:r>
            <a:r>
              <a:rPr sz="700" dirty="0">
                <a:latin typeface="Montserrat"/>
                <a:cs typeface="Montserrat"/>
              </a:rPr>
              <a:t>Se</a:t>
            </a:r>
            <a:r>
              <a:rPr sz="700" spc="55" dirty="0">
                <a:latin typeface="Montserrat"/>
                <a:cs typeface="Montserrat"/>
              </a:rPr>
              <a:t> </a:t>
            </a:r>
            <a:r>
              <a:rPr sz="700" dirty="0">
                <a:latin typeface="Montserrat"/>
                <a:cs typeface="Montserrat"/>
              </a:rPr>
              <a:t>mostrarán</a:t>
            </a:r>
            <a:r>
              <a:rPr sz="700" spc="55" dirty="0">
                <a:latin typeface="Montserrat"/>
                <a:cs typeface="Montserrat"/>
              </a:rPr>
              <a:t> </a:t>
            </a:r>
            <a:r>
              <a:rPr sz="700" dirty="0">
                <a:latin typeface="Montserrat"/>
                <a:cs typeface="Montserrat"/>
              </a:rPr>
              <a:t>las</a:t>
            </a:r>
            <a:r>
              <a:rPr sz="700" spc="60" dirty="0">
                <a:latin typeface="Montserrat"/>
                <a:cs typeface="Montserrat"/>
              </a:rPr>
              <a:t> </a:t>
            </a:r>
            <a:r>
              <a:rPr sz="700" dirty="0">
                <a:latin typeface="Montserrat"/>
                <a:cs typeface="Montserrat"/>
              </a:rPr>
              <a:t>6</a:t>
            </a:r>
            <a:r>
              <a:rPr sz="700" spc="55" dirty="0">
                <a:latin typeface="Montserrat"/>
                <a:cs typeface="Montserrat"/>
              </a:rPr>
              <a:t> </a:t>
            </a:r>
            <a:r>
              <a:rPr sz="700" spc="-10" dirty="0">
                <a:latin typeface="Montserrat"/>
                <a:cs typeface="Montserrat"/>
              </a:rPr>
              <a:t>barras</a:t>
            </a:r>
            <a:r>
              <a:rPr sz="700" spc="500" dirty="0">
                <a:latin typeface="Montserrat"/>
                <a:cs typeface="Montserrat"/>
              </a:rPr>
              <a:t> </a:t>
            </a:r>
            <a:r>
              <a:rPr sz="700" dirty="0">
                <a:latin typeface="Montserrat"/>
                <a:cs typeface="Montserrat"/>
              </a:rPr>
              <a:t>si</a:t>
            </a:r>
            <a:r>
              <a:rPr sz="700" spc="260"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motor</a:t>
            </a:r>
            <a:r>
              <a:rPr sz="700" spc="265" dirty="0">
                <a:latin typeface="Montserrat"/>
                <a:cs typeface="Montserrat"/>
              </a:rPr>
              <a:t> </a:t>
            </a:r>
            <a:r>
              <a:rPr sz="700" dirty="0">
                <a:latin typeface="Montserrat"/>
                <a:cs typeface="Montserrat"/>
              </a:rPr>
              <a:t>supera</a:t>
            </a:r>
            <a:r>
              <a:rPr sz="700" spc="265" dirty="0">
                <a:latin typeface="Montserrat"/>
                <a:cs typeface="Montserrat"/>
              </a:rPr>
              <a:t> </a:t>
            </a:r>
            <a:r>
              <a:rPr sz="700" dirty="0">
                <a:latin typeface="Montserrat"/>
                <a:cs typeface="Montserrat"/>
              </a:rPr>
              <a:t>la</a:t>
            </a:r>
            <a:r>
              <a:rPr sz="700" spc="260" dirty="0">
                <a:latin typeface="Montserrat"/>
                <a:cs typeface="Montserrat"/>
              </a:rPr>
              <a:t> </a:t>
            </a:r>
            <a:r>
              <a:rPr sz="700" dirty="0">
                <a:latin typeface="Montserrat"/>
                <a:cs typeface="Montserrat"/>
              </a:rPr>
              <a:t>temperatura</a:t>
            </a:r>
            <a:r>
              <a:rPr sz="700" spc="270" dirty="0">
                <a:latin typeface="Montserrat"/>
                <a:cs typeface="Montserrat"/>
              </a:rPr>
              <a:t> </a:t>
            </a:r>
            <a:r>
              <a:rPr sz="700" dirty="0">
                <a:latin typeface="Montserrat"/>
                <a:cs typeface="Montserrat"/>
              </a:rPr>
              <a:t>normal</a:t>
            </a:r>
            <a:r>
              <a:rPr sz="700" spc="27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funcionamiento</a:t>
            </a:r>
            <a:r>
              <a:rPr sz="700" spc="50"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aparecerá</a:t>
            </a:r>
            <a:r>
              <a:rPr sz="700" spc="45"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mensaje</a:t>
            </a:r>
            <a:r>
              <a:rPr sz="700" spc="35" dirty="0">
                <a:latin typeface="Montserrat"/>
                <a:cs typeface="Montserrat"/>
              </a:rPr>
              <a:t> </a:t>
            </a:r>
            <a:r>
              <a:rPr sz="700" spc="-10" dirty="0">
                <a:latin typeface="Montserrat"/>
                <a:cs typeface="Montserrat"/>
              </a:rPr>
              <a:t>“ENGINE</a:t>
            </a:r>
            <a:r>
              <a:rPr sz="700" spc="500" dirty="0">
                <a:latin typeface="Montserrat"/>
                <a:cs typeface="Montserrat"/>
              </a:rPr>
              <a:t> </a:t>
            </a:r>
            <a:r>
              <a:rPr sz="700" dirty="0">
                <a:latin typeface="Montserrat"/>
                <a:cs typeface="Montserrat"/>
              </a:rPr>
              <a:t>WARNING”</a:t>
            </a:r>
            <a:r>
              <a:rPr sz="700" spc="-1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spc="-10" dirty="0">
                <a:latin typeface="Montserrat"/>
                <a:cs typeface="Montserrat"/>
              </a:rPr>
              <a:t>tablero.</a:t>
            </a:r>
            <a:endParaRPr sz="700">
              <a:latin typeface="Montserrat"/>
              <a:cs typeface="Montserrat"/>
            </a:endParaRPr>
          </a:p>
        </p:txBody>
      </p:sp>
      <p:sp>
        <p:nvSpPr>
          <p:cNvPr id="7" name="object 7"/>
          <p:cNvSpPr txBox="1"/>
          <p:nvPr/>
        </p:nvSpPr>
        <p:spPr>
          <a:xfrm>
            <a:off x="2700020" y="1943861"/>
            <a:ext cx="2258060" cy="1325245"/>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Cuando</a:t>
            </a:r>
            <a:r>
              <a:rPr sz="700" spc="265" dirty="0">
                <a:latin typeface="Montserrat"/>
                <a:cs typeface="Montserrat"/>
              </a:rPr>
              <a:t> </a:t>
            </a:r>
            <a:r>
              <a:rPr sz="700" dirty="0">
                <a:latin typeface="Montserrat"/>
                <a:cs typeface="Montserrat"/>
              </a:rPr>
              <a:t>aparezca</a:t>
            </a:r>
            <a:r>
              <a:rPr sz="700" spc="254"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mensaje</a:t>
            </a:r>
            <a:r>
              <a:rPr sz="700" spc="260" dirty="0">
                <a:latin typeface="Montserrat"/>
                <a:cs typeface="Montserrat"/>
              </a:rPr>
              <a:t> </a:t>
            </a:r>
            <a:r>
              <a:rPr sz="700" dirty="0">
                <a:latin typeface="Montserrat"/>
                <a:cs typeface="Montserrat"/>
              </a:rPr>
              <a:t>debe</a:t>
            </a:r>
            <a:r>
              <a:rPr sz="700" spc="270" dirty="0">
                <a:latin typeface="Montserrat"/>
                <a:cs typeface="Montserrat"/>
              </a:rPr>
              <a:t> </a:t>
            </a:r>
            <a:r>
              <a:rPr sz="700" dirty="0">
                <a:latin typeface="Montserrat"/>
                <a:cs typeface="Montserrat"/>
              </a:rPr>
              <a:t>detener</a:t>
            </a:r>
            <a:r>
              <a:rPr sz="700" spc="254"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a:t>
            </a:r>
            <a:r>
              <a:rPr sz="700" spc="160" dirty="0">
                <a:latin typeface="Montserrat"/>
                <a:cs typeface="Montserrat"/>
              </a:rPr>
              <a:t> </a:t>
            </a:r>
            <a:r>
              <a:rPr sz="700" dirty="0">
                <a:latin typeface="Montserrat"/>
                <a:cs typeface="Montserrat"/>
              </a:rPr>
              <a:t>y</a:t>
            </a:r>
            <a:r>
              <a:rPr sz="700" spc="165" dirty="0">
                <a:latin typeface="Montserrat"/>
                <a:cs typeface="Montserrat"/>
              </a:rPr>
              <a:t>  </a:t>
            </a:r>
            <a:r>
              <a:rPr sz="700" dirty="0">
                <a:latin typeface="Montserrat"/>
                <a:cs typeface="Montserrat"/>
              </a:rPr>
              <a:t>mantenerlo</a:t>
            </a:r>
            <a:r>
              <a:rPr sz="700" spc="180" dirty="0">
                <a:latin typeface="Montserrat"/>
                <a:cs typeface="Montserrat"/>
              </a:rPr>
              <a:t> </a:t>
            </a:r>
            <a:r>
              <a:rPr sz="700" dirty="0">
                <a:latin typeface="Montserrat"/>
                <a:cs typeface="Montserrat"/>
              </a:rPr>
              <a:t>durante</a:t>
            </a:r>
            <a:r>
              <a:rPr sz="700" spc="175" dirty="0">
                <a:latin typeface="Montserrat"/>
                <a:cs typeface="Montserrat"/>
              </a:rPr>
              <a:t> </a:t>
            </a:r>
            <a:r>
              <a:rPr sz="700" dirty="0">
                <a:latin typeface="Montserrat"/>
                <a:cs typeface="Montserrat"/>
              </a:rPr>
              <a:t>10</a:t>
            </a:r>
            <a:r>
              <a:rPr sz="700" spc="150" dirty="0">
                <a:latin typeface="Montserrat"/>
                <a:cs typeface="Montserrat"/>
              </a:rPr>
              <a:t> </a:t>
            </a:r>
            <a:r>
              <a:rPr sz="700" dirty="0">
                <a:latin typeface="Montserrat"/>
                <a:cs typeface="Montserrat"/>
              </a:rPr>
              <a:t>minutos</a:t>
            </a:r>
            <a:r>
              <a:rPr sz="700" spc="16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ralentí</a:t>
            </a:r>
            <a:r>
              <a:rPr sz="700" spc="100" dirty="0">
                <a:latin typeface="Montserrat"/>
                <a:cs typeface="Montserrat"/>
              </a:rPr>
              <a:t> </a:t>
            </a:r>
            <a:r>
              <a:rPr sz="700" dirty="0">
                <a:latin typeface="Montserrat"/>
                <a:cs typeface="Montserrat"/>
              </a:rPr>
              <a:t>luego</a:t>
            </a:r>
            <a:r>
              <a:rPr sz="700" spc="100" dirty="0">
                <a:latin typeface="Montserrat"/>
                <a:cs typeface="Montserrat"/>
              </a:rPr>
              <a:t> </a:t>
            </a:r>
            <a:r>
              <a:rPr sz="700" dirty="0">
                <a:latin typeface="Montserrat"/>
                <a:cs typeface="Montserrat"/>
              </a:rPr>
              <a:t>apague</a:t>
            </a:r>
            <a:r>
              <a:rPr sz="700" spc="110" dirty="0">
                <a:latin typeface="Montserrat"/>
                <a:cs typeface="Montserrat"/>
              </a:rPr>
              <a:t> </a:t>
            </a:r>
            <a:r>
              <a:rPr sz="700" dirty="0">
                <a:latin typeface="Montserrat"/>
                <a:cs typeface="Montserrat"/>
              </a:rPr>
              <a:t>el</a:t>
            </a:r>
            <a:r>
              <a:rPr sz="700" spc="110" dirty="0">
                <a:latin typeface="Montserrat"/>
                <a:cs typeface="Montserrat"/>
              </a:rPr>
              <a:t> </a:t>
            </a:r>
            <a:r>
              <a:rPr sz="700" dirty="0">
                <a:latin typeface="Montserrat"/>
                <a:cs typeface="Montserrat"/>
              </a:rPr>
              <a:t>Vehículo.</a:t>
            </a:r>
            <a:r>
              <a:rPr sz="700" spc="105" dirty="0">
                <a:latin typeface="Montserrat"/>
                <a:cs typeface="Montserrat"/>
              </a:rPr>
              <a:t> </a:t>
            </a:r>
            <a:r>
              <a:rPr sz="700" dirty="0">
                <a:latin typeface="Montserrat"/>
                <a:cs typeface="Montserrat"/>
              </a:rPr>
              <a:t>Si</a:t>
            </a:r>
            <a:r>
              <a:rPr sz="700" spc="95" dirty="0">
                <a:latin typeface="Montserrat"/>
                <a:cs typeface="Montserrat"/>
              </a:rPr>
              <a:t> </a:t>
            </a:r>
            <a:r>
              <a:rPr sz="700" dirty="0">
                <a:latin typeface="Montserrat"/>
                <a:cs typeface="Montserrat"/>
              </a:rPr>
              <a:t>el</a:t>
            </a:r>
            <a:r>
              <a:rPr sz="700" spc="114" dirty="0">
                <a:latin typeface="Montserrat"/>
                <a:cs typeface="Montserrat"/>
              </a:rPr>
              <a:t> </a:t>
            </a:r>
            <a:r>
              <a:rPr sz="700" spc="-10" dirty="0">
                <a:latin typeface="Montserrat"/>
                <a:cs typeface="Montserrat"/>
              </a:rPr>
              <a:t>problema</a:t>
            </a:r>
            <a:r>
              <a:rPr sz="700" spc="500" dirty="0">
                <a:latin typeface="Montserrat"/>
                <a:cs typeface="Montserrat"/>
              </a:rPr>
              <a:t> </a:t>
            </a:r>
            <a:r>
              <a:rPr sz="700" dirty="0">
                <a:latin typeface="Montserrat"/>
                <a:cs typeface="Montserrat"/>
              </a:rPr>
              <a:t>continua</a:t>
            </a:r>
            <a:r>
              <a:rPr sz="700" spc="75" dirty="0">
                <a:latin typeface="Montserrat"/>
                <a:cs typeface="Montserrat"/>
              </a:rPr>
              <a:t> </a:t>
            </a:r>
            <a:r>
              <a:rPr sz="700" dirty="0">
                <a:latin typeface="Montserrat"/>
                <a:cs typeface="Montserrat"/>
              </a:rPr>
              <a:t>luego</a:t>
            </a:r>
            <a:r>
              <a:rPr sz="700" spc="70" dirty="0">
                <a:latin typeface="Montserrat"/>
                <a:cs typeface="Montserrat"/>
              </a:rPr>
              <a:t> </a:t>
            </a:r>
            <a:r>
              <a:rPr sz="700" dirty="0">
                <a:latin typeface="Montserrat"/>
                <a:cs typeface="Montserrat"/>
              </a:rPr>
              <a:t>del</a:t>
            </a:r>
            <a:r>
              <a:rPr sz="700" spc="80" dirty="0">
                <a:latin typeface="Montserrat"/>
                <a:cs typeface="Montserrat"/>
              </a:rPr>
              <a:t> </a:t>
            </a:r>
            <a:r>
              <a:rPr sz="700" dirty="0">
                <a:latin typeface="Montserrat"/>
                <a:cs typeface="Montserrat"/>
              </a:rPr>
              <a:t>enfriamiento</a:t>
            </a:r>
            <a:r>
              <a:rPr sz="700" spc="90" dirty="0">
                <a:latin typeface="Montserrat"/>
                <a:cs typeface="Montserrat"/>
              </a:rPr>
              <a:t> </a:t>
            </a:r>
            <a:r>
              <a:rPr sz="700" dirty="0">
                <a:latin typeface="Montserrat"/>
                <a:cs typeface="Montserrat"/>
              </a:rPr>
              <a:t>del</a:t>
            </a:r>
            <a:r>
              <a:rPr sz="700" spc="65" dirty="0">
                <a:latin typeface="Montserrat"/>
                <a:cs typeface="Montserrat"/>
              </a:rPr>
              <a:t> </a:t>
            </a:r>
            <a:r>
              <a:rPr sz="700" dirty="0">
                <a:latin typeface="Montserrat"/>
                <a:cs typeface="Montserrat"/>
              </a:rPr>
              <a:t>motor</a:t>
            </a:r>
            <a:r>
              <a:rPr sz="700" spc="65"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el Centro</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Servicio</a:t>
            </a:r>
            <a:r>
              <a:rPr sz="700" spc="5" dirty="0">
                <a:latin typeface="Montserrat"/>
                <a:cs typeface="Montserrat"/>
              </a:rPr>
              <a:t> </a:t>
            </a:r>
            <a:r>
              <a:rPr sz="700" dirty="0">
                <a:latin typeface="Montserrat"/>
                <a:cs typeface="Montserrat"/>
              </a:rPr>
              <a:t>Autorizado</a:t>
            </a:r>
            <a:r>
              <a:rPr sz="700" spc="10" dirty="0">
                <a:latin typeface="Montserrat"/>
                <a:cs typeface="Montserrat"/>
              </a:rPr>
              <a:t> </a:t>
            </a:r>
            <a:r>
              <a:rPr sz="700" dirty="0">
                <a:latin typeface="Montserrat"/>
                <a:cs typeface="Montserrat"/>
              </a:rPr>
              <a:t>(CSA) tan</a:t>
            </a:r>
            <a:r>
              <a:rPr sz="700" spc="-15" dirty="0">
                <a:latin typeface="Montserrat"/>
                <a:cs typeface="Montserrat"/>
              </a:rPr>
              <a:t> </a:t>
            </a:r>
            <a:r>
              <a:rPr sz="700" dirty="0">
                <a:latin typeface="Montserrat"/>
                <a:cs typeface="Montserrat"/>
              </a:rPr>
              <a:t>pronto</a:t>
            </a:r>
            <a:r>
              <a:rPr sz="700" spc="-10"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10" dirty="0">
                <a:latin typeface="Montserrat"/>
                <a:cs typeface="Montserrat"/>
              </a:rPr>
              <a:t> posible.</a:t>
            </a:r>
            <a:endParaRPr sz="700" dirty="0">
              <a:latin typeface="Montserrat"/>
              <a:cs typeface="Montserrat"/>
            </a:endParaRPr>
          </a:p>
          <a:p>
            <a:pPr marL="12700" algn="just">
              <a:lnSpc>
                <a:spcPct val="100000"/>
              </a:lnSpc>
              <a:spcBef>
                <a:spcPts val="495"/>
              </a:spcBef>
            </a:pPr>
            <a:r>
              <a:rPr sz="700" b="1" dirty="0">
                <a:solidFill>
                  <a:srgbClr val="221F1F"/>
                </a:solidFill>
                <a:latin typeface="Montserrat"/>
                <a:cs typeface="Montserrat"/>
              </a:rPr>
              <a:t>1e. </a:t>
            </a:r>
            <a:r>
              <a:rPr sz="700" b="1" spc="-10" dirty="0">
                <a:solidFill>
                  <a:srgbClr val="221F1F"/>
                </a:solidFill>
                <a:latin typeface="Montserrat"/>
                <a:cs typeface="Montserrat"/>
              </a:rPr>
              <a:t>INDICADOR</a:t>
            </a:r>
            <a:r>
              <a:rPr sz="700" b="1" spc="-5" dirty="0">
                <a:solidFill>
                  <a:srgbClr val="221F1F"/>
                </a:solidFill>
                <a:latin typeface="Montserrat"/>
                <a:cs typeface="Montserrat"/>
              </a:rPr>
              <a:t> </a:t>
            </a:r>
            <a:r>
              <a:rPr sz="700" b="1" dirty="0">
                <a:solidFill>
                  <a:srgbClr val="221F1F"/>
                </a:solidFill>
                <a:latin typeface="Montserrat"/>
                <a:cs typeface="Montserrat"/>
              </a:rPr>
              <a:t>DE</a:t>
            </a:r>
            <a:r>
              <a:rPr sz="700" b="1" spc="5" dirty="0">
                <a:solidFill>
                  <a:srgbClr val="221F1F"/>
                </a:solidFill>
                <a:latin typeface="Montserrat"/>
                <a:cs typeface="Montserrat"/>
              </a:rPr>
              <a:t> </a:t>
            </a:r>
            <a:r>
              <a:rPr sz="700" b="1" spc="-20" dirty="0">
                <a:solidFill>
                  <a:srgbClr val="221F1F"/>
                </a:solidFill>
                <a:latin typeface="Montserrat"/>
                <a:cs typeface="Montserrat"/>
              </a:rPr>
              <a:t>CASCO</a:t>
            </a:r>
            <a:endParaRPr sz="700" dirty="0">
              <a:latin typeface="Montserrat"/>
              <a:cs typeface="Montserrat"/>
            </a:endParaRPr>
          </a:p>
          <a:p>
            <a:pPr marL="12700" marR="6350" algn="just">
              <a:lnSpc>
                <a:spcPct val="100000"/>
              </a:lnSpc>
              <a:spcBef>
                <a:spcPts val="500"/>
              </a:spcBef>
            </a:pPr>
            <a:r>
              <a:rPr sz="700" dirty="0">
                <a:latin typeface="Montserrat"/>
                <a:cs typeface="Montserrat"/>
              </a:rPr>
              <a:t>Se</a:t>
            </a:r>
            <a:r>
              <a:rPr sz="700" spc="270" dirty="0">
                <a:latin typeface="Montserrat"/>
                <a:cs typeface="Montserrat"/>
              </a:rPr>
              <a:t> </a:t>
            </a:r>
            <a:r>
              <a:rPr sz="700" dirty="0">
                <a:latin typeface="Montserrat"/>
                <a:cs typeface="Montserrat"/>
              </a:rPr>
              <a:t>ilumina</a:t>
            </a:r>
            <a:r>
              <a:rPr sz="700" spc="280" dirty="0">
                <a:latin typeface="Montserrat"/>
                <a:cs typeface="Montserrat"/>
              </a:rPr>
              <a:t> </a:t>
            </a:r>
            <a:r>
              <a:rPr sz="700" dirty="0">
                <a:latin typeface="Montserrat"/>
                <a:cs typeface="Montserrat"/>
              </a:rPr>
              <a:t>durante</a:t>
            </a:r>
            <a:r>
              <a:rPr sz="700" spc="280" dirty="0">
                <a:latin typeface="Montserrat"/>
                <a:cs typeface="Montserrat"/>
              </a:rPr>
              <a:t> </a:t>
            </a:r>
            <a:r>
              <a:rPr sz="700" dirty="0">
                <a:latin typeface="Montserrat"/>
                <a:cs typeface="Montserrat"/>
              </a:rPr>
              <a:t>10</a:t>
            </a:r>
            <a:r>
              <a:rPr sz="700" spc="275" dirty="0">
                <a:latin typeface="Montserrat"/>
                <a:cs typeface="Montserrat"/>
              </a:rPr>
              <a:t> </a:t>
            </a:r>
            <a:r>
              <a:rPr sz="700" dirty="0">
                <a:latin typeface="Montserrat"/>
                <a:cs typeface="Montserrat"/>
              </a:rPr>
              <a:t>segundos</a:t>
            </a:r>
            <a:r>
              <a:rPr sz="700" spc="280" dirty="0">
                <a:latin typeface="Montserrat"/>
                <a:cs typeface="Montserrat"/>
              </a:rPr>
              <a:t> </a:t>
            </a:r>
            <a:r>
              <a:rPr sz="700" dirty="0">
                <a:latin typeface="Montserrat"/>
                <a:cs typeface="Montserrat"/>
              </a:rPr>
              <a:t>cada</a:t>
            </a:r>
            <a:r>
              <a:rPr sz="700" spc="290" dirty="0">
                <a:latin typeface="Montserrat"/>
                <a:cs typeface="Montserrat"/>
              </a:rPr>
              <a:t> </a:t>
            </a:r>
            <a:r>
              <a:rPr sz="700" dirty="0">
                <a:latin typeface="Montserrat"/>
                <a:cs typeface="Montserrat"/>
              </a:rPr>
              <a:t>que</a:t>
            </a:r>
            <a:r>
              <a:rPr sz="700" spc="28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5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encendido</a:t>
            </a:r>
            <a:r>
              <a:rPr sz="700" spc="55" dirty="0">
                <a:latin typeface="Montserrat"/>
                <a:cs typeface="Montserrat"/>
              </a:rPr>
              <a:t> </a:t>
            </a:r>
            <a:r>
              <a:rPr sz="700" dirty="0">
                <a:latin typeface="Montserrat"/>
                <a:cs typeface="Montserrat"/>
              </a:rPr>
              <a:t>es</a:t>
            </a:r>
            <a:r>
              <a:rPr sz="700" spc="50" dirty="0">
                <a:latin typeface="Montserrat"/>
                <a:cs typeface="Montserrat"/>
              </a:rPr>
              <a:t> </a:t>
            </a:r>
            <a:r>
              <a:rPr sz="700" dirty="0">
                <a:latin typeface="Montserrat"/>
                <a:cs typeface="Montserrat"/>
              </a:rPr>
              <a:t>llevado</a:t>
            </a:r>
            <a:r>
              <a:rPr sz="700" spc="60" dirty="0">
                <a:latin typeface="Montserrat"/>
                <a:cs typeface="Montserrat"/>
              </a:rPr>
              <a:t> </a:t>
            </a:r>
            <a:r>
              <a:rPr sz="700" dirty="0">
                <a:latin typeface="Montserrat"/>
                <a:cs typeface="Montserrat"/>
              </a:rPr>
              <a:t>a</a:t>
            </a:r>
            <a:r>
              <a:rPr sz="700" spc="45" dirty="0">
                <a:latin typeface="Montserrat"/>
                <a:cs typeface="Montserrat"/>
              </a:rPr>
              <a:t> </a:t>
            </a:r>
            <a:r>
              <a:rPr sz="700" dirty="0">
                <a:latin typeface="Montserrat"/>
                <a:cs typeface="Montserrat"/>
              </a:rPr>
              <a:t>la</a:t>
            </a:r>
            <a:r>
              <a:rPr sz="700" spc="55" dirty="0">
                <a:latin typeface="Montserrat"/>
                <a:cs typeface="Montserrat"/>
              </a:rPr>
              <a:t> </a:t>
            </a:r>
            <a:r>
              <a:rPr sz="700" spc="-10" dirty="0">
                <a:latin typeface="Montserrat"/>
                <a:cs typeface="Montserrat"/>
              </a:rPr>
              <a:t>posición</a:t>
            </a:r>
            <a:r>
              <a:rPr sz="700" spc="500" dirty="0">
                <a:latin typeface="Montserrat"/>
                <a:cs typeface="Montserrat"/>
              </a:rPr>
              <a:t> </a:t>
            </a:r>
            <a:r>
              <a:rPr sz="700" dirty="0">
                <a:latin typeface="Montserrat"/>
                <a:cs typeface="Montserrat"/>
              </a:rPr>
              <a:t>“ON”,</a:t>
            </a:r>
            <a:r>
              <a:rPr sz="700" spc="20" dirty="0">
                <a:latin typeface="Montserrat"/>
                <a:cs typeface="Montserrat"/>
              </a:rPr>
              <a:t> </a:t>
            </a:r>
            <a:r>
              <a:rPr sz="700" dirty="0">
                <a:latin typeface="Montserrat"/>
                <a:cs typeface="Montserrat"/>
              </a:rPr>
              <a:t>para</a:t>
            </a:r>
            <a:r>
              <a:rPr sz="700" spc="10" dirty="0">
                <a:latin typeface="Montserrat"/>
                <a:cs typeface="Montserrat"/>
              </a:rPr>
              <a:t> </a:t>
            </a:r>
            <a:r>
              <a:rPr sz="700" dirty="0">
                <a:latin typeface="Montserrat"/>
                <a:cs typeface="Montserrat"/>
              </a:rPr>
              <a:t>recordar</a:t>
            </a:r>
            <a:r>
              <a:rPr sz="700" spc="25" dirty="0">
                <a:latin typeface="Montserrat"/>
                <a:cs typeface="Montserrat"/>
              </a:rPr>
              <a:t> </a:t>
            </a:r>
            <a:r>
              <a:rPr sz="700" dirty="0">
                <a:latin typeface="Montserrat"/>
                <a:cs typeface="Montserrat"/>
              </a:rPr>
              <a:t>al</a:t>
            </a:r>
            <a:r>
              <a:rPr sz="700" spc="15" dirty="0">
                <a:latin typeface="Montserrat"/>
                <a:cs typeface="Montserrat"/>
              </a:rPr>
              <a:t> </a:t>
            </a:r>
            <a:r>
              <a:rPr sz="700" dirty="0">
                <a:latin typeface="Montserrat"/>
                <a:cs typeface="Montserrat"/>
              </a:rPr>
              <a:t>conductor</a:t>
            </a:r>
            <a:r>
              <a:rPr sz="700" spc="3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uso</a:t>
            </a:r>
            <a:r>
              <a:rPr sz="700" spc="20" dirty="0">
                <a:latin typeface="Montserrat"/>
                <a:cs typeface="Montserrat"/>
              </a:rPr>
              <a:t> </a:t>
            </a:r>
            <a:r>
              <a:rPr sz="700" spc="-10" dirty="0">
                <a:latin typeface="Montserrat"/>
                <a:cs typeface="Montserrat"/>
              </a:rPr>
              <a:t>adecuado</a:t>
            </a:r>
            <a:r>
              <a:rPr sz="700" spc="500" dirty="0">
                <a:latin typeface="Montserrat"/>
                <a:cs typeface="Montserrat"/>
              </a:rPr>
              <a:t> </a:t>
            </a:r>
            <a:r>
              <a:rPr sz="700" dirty="0">
                <a:latin typeface="Montserrat"/>
                <a:cs typeface="Montserrat"/>
              </a:rPr>
              <a:t>del</a:t>
            </a:r>
            <a:r>
              <a:rPr sz="700" spc="-10" dirty="0">
                <a:latin typeface="Montserrat"/>
                <a:cs typeface="Montserrat"/>
              </a:rPr>
              <a:t> casco.</a:t>
            </a:r>
            <a:endParaRPr sz="700" dirty="0">
              <a:latin typeface="Montserrat"/>
              <a:cs typeface="Montserrat"/>
            </a:endParaRPr>
          </a:p>
        </p:txBody>
      </p:sp>
      <p:grpSp>
        <p:nvGrpSpPr>
          <p:cNvPr id="8" name="object 8"/>
          <p:cNvGrpSpPr/>
          <p:nvPr/>
        </p:nvGrpSpPr>
        <p:grpSpPr>
          <a:xfrm>
            <a:off x="1118120" y="1673860"/>
            <a:ext cx="959485" cy="376555"/>
            <a:chOff x="1118120" y="1673860"/>
            <a:chExt cx="959485" cy="376555"/>
          </a:xfrm>
        </p:grpSpPr>
        <p:pic>
          <p:nvPicPr>
            <p:cNvPr id="9" name="object 9"/>
            <p:cNvPicPr/>
            <p:nvPr/>
          </p:nvPicPr>
          <p:blipFill>
            <a:blip r:embed="rId2" cstate="print"/>
            <a:stretch>
              <a:fillRect/>
            </a:stretch>
          </p:blipFill>
          <p:spPr>
            <a:xfrm>
              <a:off x="1861693" y="1771015"/>
              <a:ext cx="84708" cy="88137"/>
            </a:xfrm>
            <a:prstGeom prst="rect">
              <a:avLst/>
            </a:prstGeom>
          </p:spPr>
        </p:pic>
        <p:sp>
          <p:nvSpPr>
            <p:cNvPr id="10" name="object 10"/>
            <p:cNvSpPr/>
            <p:nvPr/>
          </p:nvSpPr>
          <p:spPr>
            <a:xfrm>
              <a:off x="1586738" y="1673859"/>
              <a:ext cx="490855" cy="376555"/>
            </a:xfrm>
            <a:custGeom>
              <a:avLst/>
              <a:gdLst/>
              <a:ahLst/>
              <a:cxnLst/>
              <a:rect l="l" t="t" r="r" b="b"/>
              <a:pathLst>
                <a:path w="490855" h="376555">
                  <a:moveTo>
                    <a:pt x="226441" y="0"/>
                  </a:moveTo>
                  <a:lnTo>
                    <a:pt x="162560" y="0"/>
                  </a:lnTo>
                  <a:lnTo>
                    <a:pt x="157353" y="2159"/>
                  </a:lnTo>
                  <a:lnTo>
                    <a:pt x="135763" y="36449"/>
                  </a:lnTo>
                  <a:lnTo>
                    <a:pt x="147701" y="36449"/>
                  </a:lnTo>
                  <a:lnTo>
                    <a:pt x="156972" y="21336"/>
                  </a:lnTo>
                  <a:lnTo>
                    <a:pt x="215265" y="21336"/>
                  </a:lnTo>
                  <a:lnTo>
                    <a:pt x="220472" y="12192"/>
                  </a:lnTo>
                  <a:lnTo>
                    <a:pt x="220599" y="12065"/>
                  </a:lnTo>
                  <a:lnTo>
                    <a:pt x="163068" y="12192"/>
                  </a:lnTo>
                  <a:lnTo>
                    <a:pt x="166497" y="6350"/>
                  </a:lnTo>
                  <a:lnTo>
                    <a:pt x="223774" y="6223"/>
                  </a:lnTo>
                  <a:lnTo>
                    <a:pt x="226441" y="0"/>
                  </a:lnTo>
                  <a:close/>
                </a:path>
                <a:path w="490855" h="376555">
                  <a:moveTo>
                    <a:pt x="352171" y="376555"/>
                  </a:moveTo>
                  <a:lnTo>
                    <a:pt x="345059" y="367411"/>
                  </a:lnTo>
                  <a:lnTo>
                    <a:pt x="202692" y="367411"/>
                  </a:lnTo>
                  <a:lnTo>
                    <a:pt x="175768" y="318897"/>
                  </a:lnTo>
                  <a:lnTo>
                    <a:pt x="307213" y="318897"/>
                  </a:lnTo>
                  <a:lnTo>
                    <a:pt x="300228" y="309753"/>
                  </a:lnTo>
                  <a:lnTo>
                    <a:pt x="170688" y="309753"/>
                  </a:lnTo>
                  <a:lnTo>
                    <a:pt x="144145" y="261112"/>
                  </a:lnTo>
                  <a:lnTo>
                    <a:pt x="262382" y="261112"/>
                  </a:lnTo>
                  <a:lnTo>
                    <a:pt x="255270" y="252095"/>
                  </a:lnTo>
                  <a:lnTo>
                    <a:pt x="138684" y="252095"/>
                  </a:lnTo>
                  <a:lnTo>
                    <a:pt x="111760" y="203454"/>
                  </a:lnTo>
                  <a:lnTo>
                    <a:pt x="217551" y="203454"/>
                  </a:lnTo>
                  <a:lnTo>
                    <a:pt x="210439" y="194437"/>
                  </a:lnTo>
                  <a:lnTo>
                    <a:pt x="106680" y="194437"/>
                  </a:lnTo>
                  <a:lnTo>
                    <a:pt x="78867" y="145796"/>
                  </a:lnTo>
                  <a:lnTo>
                    <a:pt x="172720" y="145796"/>
                  </a:lnTo>
                  <a:lnTo>
                    <a:pt x="165608" y="136652"/>
                  </a:lnTo>
                  <a:lnTo>
                    <a:pt x="74676" y="136652"/>
                  </a:lnTo>
                  <a:lnTo>
                    <a:pt x="47625" y="88138"/>
                  </a:lnTo>
                  <a:lnTo>
                    <a:pt x="127762" y="88138"/>
                  </a:lnTo>
                  <a:lnTo>
                    <a:pt x="120650" y="78994"/>
                  </a:lnTo>
                  <a:lnTo>
                    <a:pt x="42532" y="78867"/>
                  </a:lnTo>
                  <a:lnTo>
                    <a:pt x="15494" y="30099"/>
                  </a:lnTo>
                  <a:lnTo>
                    <a:pt x="82931" y="30480"/>
                  </a:lnTo>
                  <a:lnTo>
                    <a:pt x="82677" y="30099"/>
                  </a:lnTo>
                  <a:lnTo>
                    <a:pt x="75819" y="21336"/>
                  </a:lnTo>
                  <a:lnTo>
                    <a:pt x="0" y="21336"/>
                  </a:lnTo>
                  <a:lnTo>
                    <a:pt x="197231" y="376555"/>
                  </a:lnTo>
                  <a:lnTo>
                    <a:pt x="352171" y="376555"/>
                  </a:lnTo>
                  <a:close/>
                </a:path>
                <a:path w="490855" h="376555">
                  <a:moveTo>
                    <a:pt x="481076" y="354711"/>
                  </a:moveTo>
                  <a:lnTo>
                    <a:pt x="427355" y="354711"/>
                  </a:lnTo>
                  <a:lnTo>
                    <a:pt x="422783" y="361950"/>
                  </a:lnTo>
                  <a:lnTo>
                    <a:pt x="476504" y="361950"/>
                  </a:lnTo>
                  <a:lnTo>
                    <a:pt x="481076" y="354711"/>
                  </a:lnTo>
                  <a:close/>
                </a:path>
                <a:path w="490855" h="376555">
                  <a:moveTo>
                    <a:pt x="490474" y="340106"/>
                  </a:moveTo>
                  <a:lnTo>
                    <a:pt x="425196" y="340106"/>
                  </a:lnTo>
                  <a:lnTo>
                    <a:pt x="419989" y="342265"/>
                  </a:lnTo>
                  <a:lnTo>
                    <a:pt x="405130" y="365760"/>
                  </a:lnTo>
                  <a:lnTo>
                    <a:pt x="403352" y="370078"/>
                  </a:lnTo>
                  <a:lnTo>
                    <a:pt x="403860" y="373507"/>
                  </a:lnTo>
                  <a:lnTo>
                    <a:pt x="406908" y="375793"/>
                  </a:lnTo>
                  <a:lnTo>
                    <a:pt x="412877" y="376555"/>
                  </a:lnTo>
                  <a:lnTo>
                    <a:pt x="467233" y="376555"/>
                  </a:lnTo>
                  <a:lnTo>
                    <a:pt x="471805" y="369316"/>
                  </a:lnTo>
                  <a:lnTo>
                    <a:pt x="414528" y="369316"/>
                  </a:lnTo>
                  <a:lnTo>
                    <a:pt x="414655" y="368173"/>
                  </a:lnTo>
                  <a:lnTo>
                    <a:pt x="425450" y="351028"/>
                  </a:lnTo>
                  <a:lnTo>
                    <a:pt x="427736" y="348361"/>
                  </a:lnTo>
                  <a:lnTo>
                    <a:pt x="430657" y="347345"/>
                  </a:lnTo>
                  <a:lnTo>
                    <a:pt x="435356" y="347345"/>
                  </a:lnTo>
                  <a:lnTo>
                    <a:pt x="485394" y="347980"/>
                  </a:lnTo>
                  <a:lnTo>
                    <a:pt x="485902" y="347345"/>
                  </a:lnTo>
                  <a:lnTo>
                    <a:pt x="490474" y="340106"/>
                  </a:lnTo>
                  <a:close/>
                </a:path>
              </a:pathLst>
            </a:custGeom>
            <a:solidFill>
              <a:srgbClr val="221F1F"/>
            </a:solidFill>
          </p:spPr>
          <p:txBody>
            <a:bodyPr wrap="square" lIns="0" tIns="0" rIns="0" bIns="0" rtlCol="0"/>
            <a:lstStyle/>
            <a:p>
              <a:endParaRPr/>
            </a:p>
          </p:txBody>
        </p:sp>
        <p:pic>
          <p:nvPicPr>
            <p:cNvPr id="11" name="object 11"/>
            <p:cNvPicPr/>
            <p:nvPr/>
          </p:nvPicPr>
          <p:blipFill>
            <a:blip r:embed="rId3" cstate="print"/>
            <a:stretch>
              <a:fillRect/>
            </a:stretch>
          </p:blipFill>
          <p:spPr>
            <a:xfrm>
              <a:off x="1118120" y="1896745"/>
              <a:ext cx="431787" cy="109727"/>
            </a:xfrm>
            <a:prstGeom prst="rect">
              <a:avLst/>
            </a:prstGeom>
          </p:spPr>
        </p:pic>
      </p:grpSp>
      <p:pic>
        <p:nvPicPr>
          <p:cNvPr id="12" name="object 12"/>
          <p:cNvPicPr/>
          <p:nvPr/>
        </p:nvPicPr>
        <p:blipFill>
          <a:blip r:embed="rId4" cstate="print"/>
          <a:stretch>
            <a:fillRect/>
          </a:stretch>
        </p:blipFill>
        <p:spPr>
          <a:xfrm>
            <a:off x="738441" y="1896745"/>
            <a:ext cx="319938" cy="109727"/>
          </a:xfrm>
          <a:prstGeom prst="rect">
            <a:avLst/>
          </a:prstGeom>
        </p:spPr>
      </p:pic>
      <p:sp>
        <p:nvSpPr>
          <p:cNvPr id="13" name="object 13"/>
          <p:cNvSpPr/>
          <p:nvPr/>
        </p:nvSpPr>
        <p:spPr>
          <a:xfrm>
            <a:off x="1002042" y="3114052"/>
            <a:ext cx="823594" cy="363855"/>
          </a:xfrm>
          <a:custGeom>
            <a:avLst/>
            <a:gdLst/>
            <a:ahLst/>
            <a:cxnLst/>
            <a:rect l="l" t="t" r="r" b="b"/>
            <a:pathLst>
              <a:path w="823594" h="363854">
                <a:moveTo>
                  <a:pt x="82854" y="318579"/>
                </a:moveTo>
                <a:lnTo>
                  <a:pt x="2806" y="318579"/>
                </a:lnTo>
                <a:lnTo>
                  <a:pt x="0" y="328168"/>
                </a:lnTo>
                <a:lnTo>
                  <a:pt x="18021" y="335800"/>
                </a:lnTo>
                <a:lnTo>
                  <a:pt x="35877" y="342658"/>
                </a:lnTo>
                <a:lnTo>
                  <a:pt x="53911" y="348894"/>
                </a:lnTo>
                <a:lnTo>
                  <a:pt x="72529" y="354711"/>
                </a:lnTo>
                <a:lnTo>
                  <a:pt x="82854" y="318579"/>
                </a:lnTo>
                <a:close/>
              </a:path>
              <a:path w="823594" h="363854">
                <a:moveTo>
                  <a:pt x="111721" y="217589"/>
                </a:moveTo>
                <a:lnTo>
                  <a:pt x="40119" y="187794"/>
                </a:lnTo>
                <a:lnTo>
                  <a:pt x="4140" y="313677"/>
                </a:lnTo>
                <a:lnTo>
                  <a:pt x="84264" y="313677"/>
                </a:lnTo>
                <a:lnTo>
                  <a:pt x="111721" y="217589"/>
                </a:lnTo>
                <a:close/>
              </a:path>
              <a:path w="823594" h="363854">
                <a:moveTo>
                  <a:pt x="127812" y="160718"/>
                </a:moveTo>
                <a:lnTo>
                  <a:pt x="49974" y="185674"/>
                </a:lnTo>
                <a:lnTo>
                  <a:pt x="112966" y="212661"/>
                </a:lnTo>
                <a:lnTo>
                  <a:pt x="127812" y="160718"/>
                </a:lnTo>
                <a:close/>
              </a:path>
              <a:path w="823594" h="363854">
                <a:moveTo>
                  <a:pt x="158115" y="55156"/>
                </a:moveTo>
                <a:lnTo>
                  <a:pt x="77990" y="55232"/>
                </a:lnTo>
                <a:lnTo>
                  <a:pt x="41503" y="182956"/>
                </a:lnTo>
                <a:lnTo>
                  <a:pt x="129641" y="154851"/>
                </a:lnTo>
                <a:lnTo>
                  <a:pt x="158115" y="55156"/>
                </a:lnTo>
                <a:close/>
              </a:path>
              <a:path w="823594" h="363854">
                <a:moveTo>
                  <a:pt x="170662" y="8890"/>
                </a:moveTo>
                <a:lnTo>
                  <a:pt x="126212" y="19354"/>
                </a:lnTo>
                <a:lnTo>
                  <a:pt x="84023" y="34137"/>
                </a:lnTo>
                <a:lnTo>
                  <a:pt x="79540" y="49822"/>
                </a:lnTo>
                <a:lnTo>
                  <a:pt x="159778" y="50444"/>
                </a:lnTo>
                <a:lnTo>
                  <a:pt x="170662" y="8890"/>
                </a:lnTo>
                <a:close/>
              </a:path>
              <a:path w="823594" h="363854">
                <a:moveTo>
                  <a:pt x="228777" y="318592"/>
                </a:moveTo>
                <a:lnTo>
                  <a:pt x="88417" y="318579"/>
                </a:lnTo>
                <a:lnTo>
                  <a:pt x="77711" y="356120"/>
                </a:lnTo>
                <a:lnTo>
                  <a:pt x="110007" y="362153"/>
                </a:lnTo>
                <a:lnTo>
                  <a:pt x="147840" y="363601"/>
                </a:lnTo>
                <a:lnTo>
                  <a:pt x="185851" y="360895"/>
                </a:lnTo>
                <a:lnTo>
                  <a:pt x="218668" y="354431"/>
                </a:lnTo>
                <a:lnTo>
                  <a:pt x="228777" y="318592"/>
                </a:lnTo>
                <a:close/>
              </a:path>
              <a:path w="823594" h="363854">
                <a:moveTo>
                  <a:pt x="275450" y="155790"/>
                </a:moveTo>
                <a:lnTo>
                  <a:pt x="134950" y="155790"/>
                </a:lnTo>
                <a:lnTo>
                  <a:pt x="119214" y="210858"/>
                </a:lnTo>
                <a:lnTo>
                  <a:pt x="259689" y="210858"/>
                </a:lnTo>
                <a:lnTo>
                  <a:pt x="275450" y="155790"/>
                </a:lnTo>
                <a:close/>
              </a:path>
              <a:path w="823594" h="363854">
                <a:moveTo>
                  <a:pt x="312280" y="318592"/>
                </a:moveTo>
                <a:lnTo>
                  <a:pt x="234861" y="318592"/>
                </a:lnTo>
                <a:lnTo>
                  <a:pt x="224866" y="353568"/>
                </a:lnTo>
                <a:lnTo>
                  <a:pt x="268592" y="342226"/>
                </a:lnTo>
                <a:lnTo>
                  <a:pt x="309486" y="328180"/>
                </a:lnTo>
                <a:lnTo>
                  <a:pt x="312280" y="318592"/>
                </a:lnTo>
                <a:close/>
              </a:path>
              <a:path w="823594" h="363854">
                <a:moveTo>
                  <a:pt x="317995" y="7340"/>
                </a:moveTo>
                <a:lnTo>
                  <a:pt x="283832" y="1447"/>
                </a:lnTo>
                <a:lnTo>
                  <a:pt x="248704" y="0"/>
                </a:lnTo>
                <a:lnTo>
                  <a:pt x="213118" y="2222"/>
                </a:lnTo>
                <a:lnTo>
                  <a:pt x="177368" y="7340"/>
                </a:lnTo>
                <a:lnTo>
                  <a:pt x="165011" y="50571"/>
                </a:lnTo>
                <a:lnTo>
                  <a:pt x="305549" y="50571"/>
                </a:lnTo>
                <a:lnTo>
                  <a:pt x="317995" y="7340"/>
                </a:lnTo>
                <a:close/>
              </a:path>
              <a:path w="823594" h="363854">
                <a:moveTo>
                  <a:pt x="343395" y="185674"/>
                </a:moveTo>
                <a:lnTo>
                  <a:pt x="280022" y="160553"/>
                </a:lnTo>
                <a:lnTo>
                  <a:pt x="265214" y="212344"/>
                </a:lnTo>
                <a:lnTo>
                  <a:pt x="343395" y="185674"/>
                </a:lnTo>
                <a:close/>
              </a:path>
              <a:path w="823594" h="363854">
                <a:moveTo>
                  <a:pt x="349618" y="187807"/>
                </a:moveTo>
                <a:lnTo>
                  <a:pt x="263588" y="218033"/>
                </a:lnTo>
                <a:lnTo>
                  <a:pt x="236232" y="313804"/>
                </a:lnTo>
                <a:lnTo>
                  <a:pt x="313677" y="313690"/>
                </a:lnTo>
                <a:lnTo>
                  <a:pt x="349618" y="187807"/>
                </a:lnTo>
                <a:close/>
              </a:path>
              <a:path w="823594" h="363854">
                <a:moveTo>
                  <a:pt x="387591" y="55219"/>
                </a:moveTo>
                <a:lnTo>
                  <a:pt x="310121" y="55219"/>
                </a:lnTo>
                <a:lnTo>
                  <a:pt x="281673" y="154851"/>
                </a:lnTo>
                <a:lnTo>
                  <a:pt x="351015" y="182943"/>
                </a:lnTo>
                <a:lnTo>
                  <a:pt x="387591" y="55219"/>
                </a:lnTo>
                <a:close/>
              </a:path>
              <a:path w="823594" h="363854">
                <a:moveTo>
                  <a:pt x="394322" y="31267"/>
                </a:moveTo>
                <a:lnTo>
                  <a:pt x="376669" y="24561"/>
                </a:lnTo>
                <a:lnTo>
                  <a:pt x="359397" y="18669"/>
                </a:lnTo>
                <a:lnTo>
                  <a:pt x="341871" y="13462"/>
                </a:lnTo>
                <a:lnTo>
                  <a:pt x="323329" y="8763"/>
                </a:lnTo>
                <a:lnTo>
                  <a:pt x="311391" y="50571"/>
                </a:lnTo>
                <a:lnTo>
                  <a:pt x="389115" y="50558"/>
                </a:lnTo>
                <a:lnTo>
                  <a:pt x="394322" y="31267"/>
                </a:lnTo>
                <a:close/>
              </a:path>
              <a:path w="823594" h="363854">
                <a:moveTo>
                  <a:pt x="450583" y="318579"/>
                </a:moveTo>
                <a:lnTo>
                  <a:pt x="370573" y="318579"/>
                </a:lnTo>
                <a:lnTo>
                  <a:pt x="367779" y="328168"/>
                </a:lnTo>
                <a:lnTo>
                  <a:pt x="385813" y="335800"/>
                </a:lnTo>
                <a:lnTo>
                  <a:pt x="403593" y="342658"/>
                </a:lnTo>
                <a:lnTo>
                  <a:pt x="421754" y="348894"/>
                </a:lnTo>
                <a:lnTo>
                  <a:pt x="440296" y="354711"/>
                </a:lnTo>
                <a:lnTo>
                  <a:pt x="450583" y="318579"/>
                </a:lnTo>
                <a:close/>
              </a:path>
              <a:path w="823594" h="363854">
                <a:moveTo>
                  <a:pt x="479539" y="217589"/>
                </a:moveTo>
                <a:lnTo>
                  <a:pt x="407911" y="187794"/>
                </a:lnTo>
                <a:lnTo>
                  <a:pt x="371970" y="313677"/>
                </a:lnTo>
                <a:lnTo>
                  <a:pt x="451980" y="313677"/>
                </a:lnTo>
                <a:lnTo>
                  <a:pt x="479539" y="217589"/>
                </a:lnTo>
                <a:close/>
              </a:path>
              <a:path w="823594" h="363854">
                <a:moveTo>
                  <a:pt x="495541" y="160718"/>
                </a:moveTo>
                <a:lnTo>
                  <a:pt x="417690" y="185674"/>
                </a:lnTo>
                <a:lnTo>
                  <a:pt x="480682" y="212661"/>
                </a:lnTo>
                <a:lnTo>
                  <a:pt x="495541" y="160718"/>
                </a:lnTo>
                <a:close/>
              </a:path>
              <a:path w="823594" h="363854">
                <a:moveTo>
                  <a:pt x="525894" y="55156"/>
                </a:moveTo>
                <a:lnTo>
                  <a:pt x="445757" y="55232"/>
                </a:lnTo>
                <a:lnTo>
                  <a:pt x="409308" y="182956"/>
                </a:lnTo>
                <a:lnTo>
                  <a:pt x="497446" y="154851"/>
                </a:lnTo>
                <a:lnTo>
                  <a:pt x="525894" y="55156"/>
                </a:lnTo>
                <a:close/>
              </a:path>
              <a:path w="823594" h="363854">
                <a:moveTo>
                  <a:pt x="538467" y="8890"/>
                </a:moveTo>
                <a:lnTo>
                  <a:pt x="494017" y="19354"/>
                </a:lnTo>
                <a:lnTo>
                  <a:pt x="451853" y="34137"/>
                </a:lnTo>
                <a:lnTo>
                  <a:pt x="447281" y="49822"/>
                </a:lnTo>
                <a:lnTo>
                  <a:pt x="527545" y="50444"/>
                </a:lnTo>
                <a:lnTo>
                  <a:pt x="538467" y="8890"/>
                </a:lnTo>
                <a:close/>
              </a:path>
              <a:path w="823594" h="363854">
                <a:moveTo>
                  <a:pt x="596506" y="318592"/>
                </a:moveTo>
                <a:lnTo>
                  <a:pt x="456171" y="318579"/>
                </a:lnTo>
                <a:lnTo>
                  <a:pt x="445503" y="356120"/>
                </a:lnTo>
                <a:lnTo>
                  <a:pt x="477761" y="362153"/>
                </a:lnTo>
                <a:lnTo>
                  <a:pt x="515607" y="363601"/>
                </a:lnTo>
                <a:lnTo>
                  <a:pt x="553580" y="360895"/>
                </a:lnTo>
                <a:lnTo>
                  <a:pt x="586473" y="354431"/>
                </a:lnTo>
                <a:lnTo>
                  <a:pt x="596506" y="318592"/>
                </a:lnTo>
                <a:close/>
              </a:path>
              <a:path w="823594" h="363854">
                <a:moveTo>
                  <a:pt x="643242" y="155790"/>
                </a:moveTo>
                <a:lnTo>
                  <a:pt x="502780" y="155790"/>
                </a:lnTo>
                <a:lnTo>
                  <a:pt x="487032" y="210858"/>
                </a:lnTo>
                <a:lnTo>
                  <a:pt x="627494" y="210858"/>
                </a:lnTo>
                <a:lnTo>
                  <a:pt x="643242" y="155790"/>
                </a:lnTo>
                <a:close/>
              </a:path>
              <a:path w="823594" h="363854">
                <a:moveTo>
                  <a:pt x="680072" y="318592"/>
                </a:moveTo>
                <a:lnTo>
                  <a:pt x="602602" y="318592"/>
                </a:lnTo>
                <a:lnTo>
                  <a:pt x="592696" y="353568"/>
                </a:lnTo>
                <a:lnTo>
                  <a:pt x="636371" y="342226"/>
                </a:lnTo>
                <a:lnTo>
                  <a:pt x="677278" y="328180"/>
                </a:lnTo>
                <a:lnTo>
                  <a:pt x="680072" y="318592"/>
                </a:lnTo>
                <a:close/>
              </a:path>
              <a:path w="823594" h="363854">
                <a:moveTo>
                  <a:pt x="685787" y="7340"/>
                </a:moveTo>
                <a:lnTo>
                  <a:pt x="651484" y="1447"/>
                </a:lnTo>
                <a:lnTo>
                  <a:pt x="616445" y="0"/>
                </a:lnTo>
                <a:lnTo>
                  <a:pt x="580885" y="2222"/>
                </a:lnTo>
                <a:lnTo>
                  <a:pt x="545198" y="7340"/>
                </a:lnTo>
                <a:lnTo>
                  <a:pt x="532752" y="50571"/>
                </a:lnTo>
                <a:lnTo>
                  <a:pt x="673341" y="50571"/>
                </a:lnTo>
                <a:lnTo>
                  <a:pt x="685787" y="7340"/>
                </a:lnTo>
                <a:close/>
              </a:path>
              <a:path w="823594" h="363854">
                <a:moveTo>
                  <a:pt x="711187" y="185674"/>
                </a:moveTo>
                <a:lnTo>
                  <a:pt x="647814" y="160553"/>
                </a:lnTo>
                <a:lnTo>
                  <a:pt x="632955" y="212344"/>
                </a:lnTo>
                <a:lnTo>
                  <a:pt x="711187" y="185674"/>
                </a:lnTo>
                <a:close/>
              </a:path>
              <a:path w="823594" h="363854">
                <a:moveTo>
                  <a:pt x="717410" y="187807"/>
                </a:moveTo>
                <a:lnTo>
                  <a:pt x="631431" y="218033"/>
                </a:lnTo>
                <a:lnTo>
                  <a:pt x="603999" y="313804"/>
                </a:lnTo>
                <a:lnTo>
                  <a:pt x="681469" y="313690"/>
                </a:lnTo>
                <a:lnTo>
                  <a:pt x="717410" y="187807"/>
                </a:lnTo>
                <a:close/>
              </a:path>
              <a:path w="823594" h="363854">
                <a:moveTo>
                  <a:pt x="726554" y="323227"/>
                </a:moveTo>
                <a:lnTo>
                  <a:pt x="717029" y="323227"/>
                </a:lnTo>
                <a:lnTo>
                  <a:pt x="707504" y="329628"/>
                </a:lnTo>
                <a:lnTo>
                  <a:pt x="704075" y="329628"/>
                </a:lnTo>
                <a:lnTo>
                  <a:pt x="707377" y="316826"/>
                </a:lnTo>
                <a:lnTo>
                  <a:pt x="699503" y="316826"/>
                </a:lnTo>
                <a:lnTo>
                  <a:pt x="693153" y="342442"/>
                </a:lnTo>
                <a:lnTo>
                  <a:pt x="700773" y="342442"/>
                </a:lnTo>
                <a:lnTo>
                  <a:pt x="702424" y="336042"/>
                </a:lnTo>
                <a:lnTo>
                  <a:pt x="705853" y="336042"/>
                </a:lnTo>
                <a:lnTo>
                  <a:pt x="712203" y="342442"/>
                </a:lnTo>
                <a:lnTo>
                  <a:pt x="723633" y="342442"/>
                </a:lnTo>
                <a:lnTo>
                  <a:pt x="717283" y="336042"/>
                </a:lnTo>
                <a:lnTo>
                  <a:pt x="713473" y="332168"/>
                </a:lnTo>
                <a:lnTo>
                  <a:pt x="717156" y="329628"/>
                </a:lnTo>
                <a:lnTo>
                  <a:pt x="726554" y="323227"/>
                </a:lnTo>
                <a:close/>
              </a:path>
              <a:path w="823594" h="363854">
                <a:moveTo>
                  <a:pt x="762114" y="31267"/>
                </a:moveTo>
                <a:lnTo>
                  <a:pt x="744461" y="24561"/>
                </a:lnTo>
                <a:lnTo>
                  <a:pt x="727189" y="18669"/>
                </a:lnTo>
                <a:lnTo>
                  <a:pt x="709663" y="13462"/>
                </a:lnTo>
                <a:lnTo>
                  <a:pt x="691121" y="8763"/>
                </a:lnTo>
                <a:lnTo>
                  <a:pt x="679183" y="50571"/>
                </a:lnTo>
                <a:lnTo>
                  <a:pt x="756907" y="50558"/>
                </a:lnTo>
                <a:lnTo>
                  <a:pt x="762114" y="31267"/>
                </a:lnTo>
                <a:close/>
              </a:path>
              <a:path w="823594" h="363854">
                <a:moveTo>
                  <a:pt x="764527" y="323215"/>
                </a:moveTo>
                <a:lnTo>
                  <a:pt x="754240" y="323215"/>
                </a:lnTo>
                <a:lnTo>
                  <a:pt x="744334" y="336689"/>
                </a:lnTo>
                <a:lnTo>
                  <a:pt x="742175" y="326377"/>
                </a:lnTo>
                <a:lnTo>
                  <a:pt x="741540" y="323215"/>
                </a:lnTo>
                <a:lnTo>
                  <a:pt x="731507" y="323215"/>
                </a:lnTo>
                <a:lnTo>
                  <a:pt x="726681" y="342442"/>
                </a:lnTo>
                <a:lnTo>
                  <a:pt x="732650" y="342442"/>
                </a:lnTo>
                <a:lnTo>
                  <a:pt x="736587" y="326377"/>
                </a:lnTo>
                <a:lnTo>
                  <a:pt x="736968" y="326377"/>
                </a:lnTo>
                <a:lnTo>
                  <a:pt x="739762" y="342442"/>
                </a:lnTo>
                <a:lnTo>
                  <a:pt x="746493" y="342442"/>
                </a:lnTo>
                <a:lnTo>
                  <a:pt x="750557" y="336689"/>
                </a:lnTo>
                <a:lnTo>
                  <a:pt x="757669" y="326504"/>
                </a:lnTo>
                <a:lnTo>
                  <a:pt x="758050" y="326504"/>
                </a:lnTo>
                <a:lnTo>
                  <a:pt x="753859" y="342442"/>
                </a:lnTo>
                <a:lnTo>
                  <a:pt x="759701" y="342442"/>
                </a:lnTo>
                <a:lnTo>
                  <a:pt x="763638" y="326504"/>
                </a:lnTo>
                <a:lnTo>
                  <a:pt x="764527" y="323215"/>
                </a:lnTo>
                <a:close/>
              </a:path>
              <a:path w="823594" h="363854">
                <a:moveTo>
                  <a:pt x="789292" y="316230"/>
                </a:moveTo>
                <a:lnTo>
                  <a:pt x="782688" y="316230"/>
                </a:lnTo>
                <a:lnTo>
                  <a:pt x="762241" y="342455"/>
                </a:lnTo>
                <a:lnTo>
                  <a:pt x="768464" y="342455"/>
                </a:lnTo>
                <a:lnTo>
                  <a:pt x="789292" y="316230"/>
                </a:lnTo>
                <a:close/>
              </a:path>
              <a:path w="823594" h="363854">
                <a:moveTo>
                  <a:pt x="800468" y="316839"/>
                </a:moveTo>
                <a:lnTo>
                  <a:pt x="792467" y="316826"/>
                </a:lnTo>
                <a:lnTo>
                  <a:pt x="786244" y="342442"/>
                </a:lnTo>
                <a:lnTo>
                  <a:pt x="794245" y="342442"/>
                </a:lnTo>
                <a:lnTo>
                  <a:pt x="800468" y="316839"/>
                </a:lnTo>
                <a:close/>
              </a:path>
              <a:path w="823594" h="363854">
                <a:moveTo>
                  <a:pt x="823582" y="325526"/>
                </a:moveTo>
                <a:lnTo>
                  <a:pt x="822693" y="323215"/>
                </a:lnTo>
                <a:lnTo>
                  <a:pt x="800849" y="323215"/>
                </a:lnTo>
                <a:lnTo>
                  <a:pt x="799706" y="328523"/>
                </a:lnTo>
                <a:lnTo>
                  <a:pt x="814692" y="328523"/>
                </a:lnTo>
                <a:lnTo>
                  <a:pt x="811263" y="342442"/>
                </a:lnTo>
                <a:lnTo>
                  <a:pt x="819391" y="342442"/>
                </a:lnTo>
                <a:lnTo>
                  <a:pt x="823582" y="325526"/>
                </a:lnTo>
                <a:close/>
              </a:path>
            </a:pathLst>
          </a:custGeom>
          <a:solidFill>
            <a:srgbClr val="221F1F"/>
          </a:solidFill>
        </p:spPr>
        <p:txBody>
          <a:bodyPr wrap="square" lIns="0" tIns="0" rIns="0" bIns="0" rtlCol="0"/>
          <a:lstStyle/>
          <a:p>
            <a:endParaRPr/>
          </a:p>
        </p:txBody>
      </p:sp>
      <p:pic>
        <p:nvPicPr>
          <p:cNvPr id="14" name="object 14"/>
          <p:cNvPicPr/>
          <p:nvPr/>
        </p:nvPicPr>
        <p:blipFill>
          <a:blip r:embed="rId5" cstate="print"/>
          <a:stretch>
            <a:fillRect/>
          </a:stretch>
        </p:blipFill>
        <p:spPr>
          <a:xfrm>
            <a:off x="3865879" y="1327188"/>
            <a:ext cx="824674" cy="332447"/>
          </a:xfrm>
          <a:prstGeom prst="rect">
            <a:avLst/>
          </a:prstGeom>
        </p:spPr>
      </p:pic>
      <p:grpSp>
        <p:nvGrpSpPr>
          <p:cNvPr id="15" name="object 15"/>
          <p:cNvGrpSpPr/>
          <p:nvPr/>
        </p:nvGrpSpPr>
        <p:grpSpPr>
          <a:xfrm>
            <a:off x="3078226" y="1241806"/>
            <a:ext cx="668655" cy="504190"/>
            <a:chOff x="3078226" y="1241806"/>
            <a:chExt cx="668655" cy="504190"/>
          </a:xfrm>
        </p:grpSpPr>
        <p:sp>
          <p:nvSpPr>
            <p:cNvPr id="16" name="object 16"/>
            <p:cNvSpPr/>
            <p:nvPr/>
          </p:nvSpPr>
          <p:spPr>
            <a:xfrm>
              <a:off x="3115183" y="1270253"/>
              <a:ext cx="631825" cy="475615"/>
            </a:xfrm>
            <a:custGeom>
              <a:avLst/>
              <a:gdLst/>
              <a:ahLst/>
              <a:cxnLst/>
              <a:rect l="l" t="t" r="r" b="b"/>
              <a:pathLst>
                <a:path w="631825" h="475614">
                  <a:moveTo>
                    <a:pt x="98552" y="422021"/>
                  </a:moveTo>
                  <a:lnTo>
                    <a:pt x="24638" y="422021"/>
                  </a:lnTo>
                  <a:lnTo>
                    <a:pt x="12700" y="430911"/>
                  </a:lnTo>
                  <a:lnTo>
                    <a:pt x="2413" y="449834"/>
                  </a:lnTo>
                  <a:lnTo>
                    <a:pt x="0" y="468122"/>
                  </a:lnTo>
                  <a:lnTo>
                    <a:pt x="11938" y="475488"/>
                  </a:lnTo>
                  <a:lnTo>
                    <a:pt x="72644" y="475488"/>
                  </a:lnTo>
                  <a:lnTo>
                    <a:pt x="77724" y="461010"/>
                  </a:lnTo>
                  <a:lnTo>
                    <a:pt x="17526" y="461010"/>
                  </a:lnTo>
                  <a:lnTo>
                    <a:pt x="14605" y="456565"/>
                  </a:lnTo>
                  <a:lnTo>
                    <a:pt x="18415" y="446786"/>
                  </a:lnTo>
                  <a:lnTo>
                    <a:pt x="25019" y="437007"/>
                  </a:lnTo>
                  <a:lnTo>
                    <a:pt x="30480" y="432562"/>
                  </a:lnTo>
                  <a:lnTo>
                    <a:pt x="93726" y="432689"/>
                  </a:lnTo>
                  <a:lnTo>
                    <a:pt x="93726" y="432562"/>
                  </a:lnTo>
                  <a:lnTo>
                    <a:pt x="98552" y="422021"/>
                  </a:lnTo>
                  <a:close/>
                </a:path>
                <a:path w="631825" h="475614">
                  <a:moveTo>
                    <a:pt x="379984" y="409702"/>
                  </a:moveTo>
                  <a:lnTo>
                    <a:pt x="147193" y="410210"/>
                  </a:lnTo>
                  <a:lnTo>
                    <a:pt x="112522" y="450850"/>
                  </a:lnTo>
                  <a:lnTo>
                    <a:pt x="357505" y="450850"/>
                  </a:lnTo>
                  <a:lnTo>
                    <a:pt x="379984" y="409702"/>
                  </a:lnTo>
                  <a:close/>
                </a:path>
                <a:path w="631825" h="475614">
                  <a:moveTo>
                    <a:pt x="421894" y="332867"/>
                  </a:moveTo>
                  <a:lnTo>
                    <a:pt x="212725" y="333502"/>
                  </a:lnTo>
                  <a:lnTo>
                    <a:pt x="178054" y="374142"/>
                  </a:lnTo>
                  <a:lnTo>
                    <a:pt x="399415" y="374142"/>
                  </a:lnTo>
                  <a:lnTo>
                    <a:pt x="421894" y="332867"/>
                  </a:lnTo>
                  <a:close/>
                </a:path>
                <a:path w="631825" h="475614">
                  <a:moveTo>
                    <a:pt x="464058" y="255651"/>
                  </a:moveTo>
                  <a:lnTo>
                    <a:pt x="278892" y="256159"/>
                  </a:lnTo>
                  <a:lnTo>
                    <a:pt x="244221" y="296672"/>
                  </a:lnTo>
                  <a:lnTo>
                    <a:pt x="441579" y="296672"/>
                  </a:lnTo>
                  <a:lnTo>
                    <a:pt x="464058" y="255651"/>
                  </a:lnTo>
                  <a:close/>
                </a:path>
                <a:path w="631825" h="475614">
                  <a:moveTo>
                    <a:pt x="505714" y="178435"/>
                  </a:moveTo>
                  <a:lnTo>
                    <a:pt x="344932" y="178943"/>
                  </a:lnTo>
                  <a:lnTo>
                    <a:pt x="310134" y="219583"/>
                  </a:lnTo>
                  <a:lnTo>
                    <a:pt x="483235" y="219583"/>
                  </a:lnTo>
                  <a:lnTo>
                    <a:pt x="505714" y="178435"/>
                  </a:lnTo>
                  <a:close/>
                </a:path>
                <a:path w="631825" h="475614">
                  <a:moveTo>
                    <a:pt x="548259" y="101346"/>
                  </a:moveTo>
                  <a:lnTo>
                    <a:pt x="410972" y="101600"/>
                  </a:lnTo>
                  <a:lnTo>
                    <a:pt x="376047" y="142494"/>
                  </a:lnTo>
                  <a:lnTo>
                    <a:pt x="525399" y="142494"/>
                  </a:lnTo>
                  <a:lnTo>
                    <a:pt x="548259" y="101346"/>
                  </a:lnTo>
                  <a:close/>
                </a:path>
                <a:path w="631825" h="475614">
                  <a:moveTo>
                    <a:pt x="631444" y="0"/>
                  </a:moveTo>
                  <a:lnTo>
                    <a:pt x="531622" y="0"/>
                  </a:lnTo>
                  <a:lnTo>
                    <a:pt x="522351" y="12192"/>
                  </a:lnTo>
                  <a:lnTo>
                    <a:pt x="610958" y="11760"/>
                  </a:lnTo>
                  <a:lnTo>
                    <a:pt x="575437" y="76962"/>
                  </a:lnTo>
                  <a:lnTo>
                    <a:pt x="472694" y="77216"/>
                  </a:lnTo>
                  <a:lnTo>
                    <a:pt x="463423" y="89408"/>
                  </a:lnTo>
                  <a:lnTo>
                    <a:pt x="568706" y="89408"/>
                  </a:lnTo>
                  <a:lnTo>
                    <a:pt x="533273" y="154305"/>
                  </a:lnTo>
                  <a:lnTo>
                    <a:pt x="413639" y="154305"/>
                  </a:lnTo>
                  <a:lnTo>
                    <a:pt x="404368" y="166497"/>
                  </a:lnTo>
                  <a:lnTo>
                    <a:pt x="527685" y="166497"/>
                  </a:lnTo>
                  <a:lnTo>
                    <a:pt x="491109" y="231521"/>
                  </a:lnTo>
                  <a:lnTo>
                    <a:pt x="354711" y="231521"/>
                  </a:lnTo>
                  <a:lnTo>
                    <a:pt x="345440" y="243713"/>
                  </a:lnTo>
                  <a:lnTo>
                    <a:pt x="484505" y="243713"/>
                  </a:lnTo>
                  <a:lnTo>
                    <a:pt x="449072" y="308610"/>
                  </a:lnTo>
                  <a:lnTo>
                    <a:pt x="295783" y="308610"/>
                  </a:lnTo>
                  <a:lnTo>
                    <a:pt x="286385" y="320802"/>
                  </a:lnTo>
                  <a:lnTo>
                    <a:pt x="441833" y="320802"/>
                  </a:lnTo>
                  <a:lnTo>
                    <a:pt x="406908" y="385826"/>
                  </a:lnTo>
                  <a:lnTo>
                    <a:pt x="236728" y="385826"/>
                  </a:lnTo>
                  <a:lnTo>
                    <a:pt x="227457" y="398018"/>
                  </a:lnTo>
                  <a:lnTo>
                    <a:pt x="400304" y="398018"/>
                  </a:lnTo>
                  <a:lnTo>
                    <a:pt x="364871" y="463042"/>
                  </a:lnTo>
                  <a:lnTo>
                    <a:pt x="177800" y="463042"/>
                  </a:lnTo>
                  <a:lnTo>
                    <a:pt x="168402" y="475234"/>
                  </a:lnTo>
                  <a:lnTo>
                    <a:pt x="371983" y="475234"/>
                  </a:lnTo>
                  <a:lnTo>
                    <a:pt x="625094" y="11684"/>
                  </a:lnTo>
                  <a:lnTo>
                    <a:pt x="631444" y="0"/>
                  </a:lnTo>
                  <a:close/>
                </a:path>
              </a:pathLst>
            </a:custGeom>
            <a:solidFill>
              <a:srgbClr val="221F1F"/>
            </a:solidFill>
          </p:spPr>
          <p:txBody>
            <a:bodyPr wrap="square" lIns="0" tIns="0" rIns="0" bIns="0" rtlCol="0"/>
            <a:lstStyle/>
            <a:p>
              <a:endParaRPr/>
            </a:p>
          </p:txBody>
        </p:sp>
        <p:pic>
          <p:nvPicPr>
            <p:cNvPr id="17" name="object 17"/>
            <p:cNvPicPr/>
            <p:nvPr/>
          </p:nvPicPr>
          <p:blipFill>
            <a:blip r:embed="rId6" cstate="print"/>
            <a:stretch>
              <a:fillRect/>
            </a:stretch>
          </p:blipFill>
          <p:spPr>
            <a:xfrm>
              <a:off x="3471164" y="1241806"/>
              <a:ext cx="234441" cy="93471"/>
            </a:xfrm>
            <a:prstGeom prst="rect">
              <a:avLst/>
            </a:prstGeom>
          </p:spPr>
        </p:pic>
        <p:pic>
          <p:nvPicPr>
            <p:cNvPr id="18" name="object 18"/>
            <p:cNvPicPr/>
            <p:nvPr/>
          </p:nvPicPr>
          <p:blipFill>
            <a:blip r:embed="rId7" cstate="print"/>
            <a:stretch>
              <a:fillRect/>
            </a:stretch>
          </p:blipFill>
          <p:spPr>
            <a:xfrm>
              <a:off x="3078226" y="1302258"/>
              <a:ext cx="264922" cy="154305"/>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4250" cy="2334613"/>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1g.</a:t>
            </a:r>
            <a:r>
              <a:rPr sz="800" b="1" spc="-20" dirty="0">
                <a:latin typeface="Montserrat"/>
                <a:cs typeface="Montserrat"/>
              </a:rPr>
              <a:t> </a:t>
            </a:r>
            <a:r>
              <a:rPr sz="800" b="1" dirty="0">
                <a:latin typeface="Montserrat"/>
                <a:cs typeface="Montserrat"/>
              </a:rPr>
              <a:t>INDICADOR</a:t>
            </a:r>
            <a:r>
              <a:rPr sz="800" b="1" spc="-10" dirty="0">
                <a:latin typeface="Montserrat"/>
                <a:cs typeface="Montserrat"/>
              </a:rPr>
              <a:t> </a:t>
            </a:r>
            <a:r>
              <a:rPr sz="800" b="1" dirty="0">
                <a:latin typeface="Montserrat"/>
                <a:cs typeface="Montserrat"/>
              </a:rPr>
              <a:t>DE</a:t>
            </a:r>
            <a:r>
              <a:rPr sz="800" b="1" spc="-25" dirty="0">
                <a:latin typeface="Montserrat"/>
                <a:cs typeface="Montserrat"/>
              </a:rPr>
              <a:t> </a:t>
            </a:r>
            <a:r>
              <a:rPr sz="800" b="1" dirty="0">
                <a:latin typeface="Montserrat"/>
                <a:cs typeface="Montserrat"/>
              </a:rPr>
              <a:t>BATERÍA </a:t>
            </a:r>
            <a:r>
              <a:rPr sz="800" b="1" spc="-20" dirty="0">
                <a:latin typeface="Montserrat"/>
                <a:cs typeface="Montserrat"/>
              </a:rPr>
              <a:t>BAJA</a:t>
            </a:r>
            <a:endParaRPr sz="800" dirty="0">
              <a:latin typeface="Montserrat"/>
              <a:cs typeface="Montserrat"/>
            </a:endParaRPr>
          </a:p>
          <a:p>
            <a:pPr marL="12700" marR="7620" algn="just">
              <a:lnSpc>
                <a:spcPct val="100000"/>
              </a:lnSpc>
              <a:spcBef>
                <a:spcPts val="495"/>
              </a:spcBef>
            </a:pPr>
            <a:r>
              <a:rPr sz="700" dirty="0">
                <a:latin typeface="Montserrat"/>
                <a:cs typeface="Montserrat"/>
              </a:rPr>
              <a:t>El</a:t>
            </a:r>
            <a:r>
              <a:rPr sz="700" spc="15" dirty="0">
                <a:latin typeface="Montserrat"/>
                <a:cs typeface="Montserrat"/>
              </a:rPr>
              <a:t> </a:t>
            </a:r>
            <a:r>
              <a:rPr sz="700" dirty="0">
                <a:latin typeface="Montserrat"/>
                <a:cs typeface="Montserrat"/>
              </a:rPr>
              <a:t>indicador</a:t>
            </a:r>
            <a:r>
              <a:rPr sz="700" spc="15" dirty="0">
                <a:latin typeface="Montserrat"/>
                <a:cs typeface="Montserrat"/>
              </a:rPr>
              <a:t> </a:t>
            </a:r>
            <a:r>
              <a:rPr sz="700" dirty="0">
                <a:latin typeface="Montserrat"/>
                <a:cs typeface="Montserrat"/>
              </a:rPr>
              <a:t>se</a:t>
            </a:r>
            <a:r>
              <a:rPr sz="700" spc="10" dirty="0">
                <a:latin typeface="Montserrat"/>
                <a:cs typeface="Montserrat"/>
              </a:rPr>
              <a:t> </a:t>
            </a:r>
            <a:r>
              <a:rPr sz="700" dirty="0">
                <a:latin typeface="Montserrat"/>
                <a:cs typeface="Montserrat"/>
              </a:rPr>
              <a:t>iluminará</a:t>
            </a:r>
            <a:r>
              <a:rPr sz="700" spc="3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tablero</a:t>
            </a:r>
            <a:r>
              <a:rPr sz="700" spc="15" dirty="0">
                <a:latin typeface="Montserrat"/>
                <a:cs typeface="Montserrat"/>
              </a:rPr>
              <a:t> </a:t>
            </a:r>
            <a:r>
              <a:rPr sz="700" dirty="0">
                <a:latin typeface="Montserrat"/>
                <a:cs typeface="Montserrat"/>
              </a:rPr>
              <a:t>si</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voltaje</a:t>
            </a:r>
            <a:r>
              <a:rPr sz="700" spc="50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batería</a:t>
            </a:r>
            <a:r>
              <a:rPr sz="700" spc="50" dirty="0">
                <a:latin typeface="Montserrat"/>
                <a:cs typeface="Montserrat"/>
              </a:rPr>
              <a:t> </a:t>
            </a:r>
            <a:r>
              <a:rPr sz="700" dirty="0">
                <a:latin typeface="Montserrat"/>
                <a:cs typeface="Montserrat"/>
              </a:rPr>
              <a:t>es</a:t>
            </a:r>
            <a:r>
              <a:rPr sz="700" spc="40" dirty="0">
                <a:latin typeface="Montserrat"/>
                <a:cs typeface="Montserrat"/>
              </a:rPr>
              <a:t> </a:t>
            </a:r>
            <a:r>
              <a:rPr sz="700" dirty="0">
                <a:latin typeface="Montserrat"/>
                <a:cs typeface="Montserrat"/>
              </a:rPr>
              <a:t>bajo.</a:t>
            </a:r>
            <a:r>
              <a:rPr sz="700" spc="45" dirty="0">
                <a:latin typeface="Montserrat"/>
                <a:cs typeface="Montserrat"/>
              </a:rPr>
              <a:t> </a:t>
            </a:r>
            <a:r>
              <a:rPr sz="700" dirty="0">
                <a:latin typeface="Montserrat"/>
                <a:cs typeface="Montserrat"/>
              </a:rPr>
              <a:t>Visite</a:t>
            </a:r>
            <a:r>
              <a:rPr sz="700" spc="35" dirty="0">
                <a:latin typeface="Montserrat"/>
                <a:cs typeface="Montserrat"/>
              </a:rPr>
              <a:t> </a:t>
            </a:r>
            <a:r>
              <a:rPr sz="700" dirty="0">
                <a:latin typeface="Montserrat"/>
                <a:cs typeface="Montserrat"/>
              </a:rPr>
              <a:t>lo</a:t>
            </a:r>
            <a:r>
              <a:rPr sz="700" spc="30" dirty="0">
                <a:latin typeface="Montserrat"/>
                <a:cs typeface="Montserrat"/>
              </a:rPr>
              <a:t> </a:t>
            </a:r>
            <a:r>
              <a:rPr sz="700" dirty="0">
                <a:latin typeface="Montserrat"/>
                <a:cs typeface="Montserrat"/>
              </a:rPr>
              <a:t>más</a:t>
            </a:r>
            <a:r>
              <a:rPr sz="700" spc="45" dirty="0">
                <a:latin typeface="Montserrat"/>
                <a:cs typeface="Montserrat"/>
              </a:rPr>
              <a:t> </a:t>
            </a:r>
            <a:r>
              <a:rPr sz="700" dirty="0">
                <a:latin typeface="Montserrat"/>
                <a:cs typeface="Montserrat"/>
              </a:rPr>
              <a:t>pronto</a:t>
            </a:r>
            <a:r>
              <a:rPr sz="700" spc="45" dirty="0">
                <a:latin typeface="Montserrat"/>
                <a:cs typeface="Montserrat"/>
              </a:rPr>
              <a:t> </a:t>
            </a:r>
            <a:r>
              <a:rPr sz="700" spc="-10" dirty="0">
                <a:latin typeface="Montserrat"/>
                <a:cs typeface="Montserrat"/>
              </a:rPr>
              <a:t>posible</a:t>
            </a:r>
            <a:r>
              <a:rPr sz="700" spc="500" dirty="0">
                <a:latin typeface="Montserrat"/>
                <a:cs typeface="Montserrat"/>
              </a:rPr>
              <a:t> </a:t>
            </a:r>
            <a:r>
              <a:rPr sz="700" dirty="0">
                <a:latin typeface="Montserrat"/>
                <a:cs typeface="Montserrat"/>
              </a:rPr>
              <a:t>un</a:t>
            </a:r>
            <a:r>
              <a:rPr sz="700" spc="440" dirty="0">
                <a:latin typeface="Montserrat"/>
                <a:cs typeface="Montserrat"/>
              </a:rPr>
              <a:t> </a:t>
            </a:r>
            <a:r>
              <a:rPr sz="700" dirty="0">
                <a:latin typeface="Montserrat"/>
                <a:cs typeface="Montserrat"/>
              </a:rPr>
              <a:t>Centro</a:t>
            </a:r>
            <a:r>
              <a:rPr sz="700" spc="459" dirty="0">
                <a:latin typeface="Montserrat"/>
                <a:cs typeface="Montserrat"/>
              </a:rPr>
              <a:t> </a:t>
            </a:r>
            <a:r>
              <a:rPr sz="700" dirty="0">
                <a:latin typeface="Montserrat"/>
                <a:cs typeface="Montserrat"/>
              </a:rPr>
              <a:t>de</a:t>
            </a:r>
            <a:r>
              <a:rPr sz="700" spc="450" dirty="0">
                <a:latin typeface="Montserrat"/>
                <a:cs typeface="Montserrat"/>
              </a:rPr>
              <a:t> </a:t>
            </a:r>
            <a:r>
              <a:rPr sz="700" dirty="0">
                <a:latin typeface="Montserrat"/>
                <a:cs typeface="Montserrat"/>
              </a:rPr>
              <a:t>Servicio</a:t>
            </a:r>
            <a:r>
              <a:rPr sz="700" spc="445" dirty="0">
                <a:latin typeface="Montserrat"/>
                <a:cs typeface="Montserrat"/>
              </a:rPr>
              <a:t> </a:t>
            </a:r>
            <a:r>
              <a:rPr sz="700" dirty="0">
                <a:latin typeface="Montserrat"/>
                <a:cs typeface="Montserrat"/>
              </a:rPr>
              <a:t>Autorizado</a:t>
            </a:r>
            <a:r>
              <a:rPr sz="700" spc="450"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a:p>
            <a:pPr marL="12700">
              <a:lnSpc>
                <a:spcPct val="100000"/>
              </a:lnSpc>
              <a:spcBef>
                <a:spcPts val="500"/>
              </a:spcBef>
            </a:pPr>
            <a:r>
              <a:rPr sz="800" b="1" dirty="0">
                <a:latin typeface="Montserrat"/>
                <a:cs typeface="Montserrat"/>
              </a:rPr>
              <a:t>1h.</a:t>
            </a:r>
            <a:r>
              <a:rPr sz="800" b="1" spc="-25" dirty="0">
                <a:latin typeface="Montserrat"/>
                <a:cs typeface="Montserrat"/>
              </a:rPr>
              <a:t> </a:t>
            </a:r>
            <a:r>
              <a:rPr sz="800" b="1" dirty="0">
                <a:latin typeface="Montserrat"/>
                <a:cs typeface="Montserrat"/>
              </a:rPr>
              <a:t>RECORDATORIO</a:t>
            </a:r>
            <a:r>
              <a:rPr sz="800" b="1" spc="-25" dirty="0">
                <a:latin typeface="Montserrat"/>
                <a:cs typeface="Montserrat"/>
              </a:rPr>
              <a:t> </a:t>
            </a:r>
            <a:r>
              <a:rPr sz="800" b="1" dirty="0">
                <a:latin typeface="Montserrat"/>
                <a:cs typeface="Montserrat"/>
              </a:rPr>
              <a:t>DE</a:t>
            </a:r>
            <a:r>
              <a:rPr sz="800" b="1" spc="-15" dirty="0">
                <a:latin typeface="Montserrat"/>
                <a:cs typeface="Montserrat"/>
              </a:rPr>
              <a:t> </a:t>
            </a:r>
            <a:r>
              <a:rPr sz="800" b="1" spc="-10" dirty="0">
                <a:latin typeface="Montserrat"/>
                <a:cs typeface="Montserrat"/>
              </a:rPr>
              <a:t>REVISIÓN</a:t>
            </a:r>
            <a:endParaRPr sz="800" dirty="0">
              <a:latin typeface="Montserrat"/>
              <a:cs typeface="Montserrat"/>
            </a:endParaRPr>
          </a:p>
          <a:p>
            <a:pPr marL="12700" marR="5080" algn="just">
              <a:lnSpc>
                <a:spcPct val="100000"/>
              </a:lnSpc>
              <a:spcBef>
                <a:spcPts val="509"/>
              </a:spcBef>
            </a:pPr>
            <a:r>
              <a:rPr sz="700" dirty="0">
                <a:latin typeface="Montserrat"/>
                <a:cs typeface="Montserrat"/>
              </a:rPr>
              <a:t>Si</a:t>
            </a:r>
            <a:r>
              <a:rPr sz="700" spc="210"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Vehículo</a:t>
            </a:r>
            <a:r>
              <a:rPr sz="700" spc="225" dirty="0">
                <a:latin typeface="Montserrat"/>
                <a:cs typeface="Montserrat"/>
              </a:rPr>
              <a:t> </a:t>
            </a:r>
            <a:r>
              <a:rPr sz="700" dirty="0">
                <a:latin typeface="Montserrat"/>
                <a:cs typeface="Montserrat"/>
              </a:rPr>
              <a:t>alcanzó</a:t>
            </a:r>
            <a:r>
              <a:rPr sz="700" spc="215"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kilometraje</a:t>
            </a:r>
            <a:r>
              <a:rPr sz="700" spc="220" dirty="0">
                <a:latin typeface="Montserrat"/>
                <a:cs typeface="Montserrat"/>
              </a:rPr>
              <a:t> </a:t>
            </a:r>
            <a:r>
              <a:rPr sz="700" spc="-10" dirty="0">
                <a:latin typeface="Montserrat"/>
                <a:cs typeface="Montserrat"/>
              </a:rPr>
              <a:t>necesario</a:t>
            </a:r>
            <a:r>
              <a:rPr sz="700" spc="500" dirty="0">
                <a:latin typeface="Montserrat"/>
                <a:cs typeface="Montserrat"/>
              </a:rPr>
              <a:t> </a:t>
            </a:r>
            <a:r>
              <a:rPr sz="700" dirty="0">
                <a:latin typeface="Montserrat"/>
                <a:cs typeface="Montserrat"/>
              </a:rPr>
              <a:t>para</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revisión</a:t>
            </a:r>
            <a:r>
              <a:rPr sz="700" spc="30" dirty="0">
                <a:latin typeface="Montserrat"/>
                <a:cs typeface="Montserrat"/>
              </a:rPr>
              <a:t> </a:t>
            </a:r>
            <a:r>
              <a:rPr sz="700" dirty="0">
                <a:latin typeface="Montserrat"/>
                <a:cs typeface="Montserrat"/>
              </a:rPr>
              <a:t>siempre</a:t>
            </a:r>
            <a:r>
              <a:rPr sz="700" spc="45" dirty="0">
                <a:latin typeface="Montserrat"/>
                <a:cs typeface="Montserrat"/>
              </a:rPr>
              <a:t> </a:t>
            </a:r>
            <a:r>
              <a:rPr sz="700" dirty="0">
                <a:latin typeface="Montserrat"/>
                <a:cs typeface="Montserrat"/>
              </a:rPr>
              <a:t>que</a:t>
            </a:r>
            <a:r>
              <a:rPr sz="700" spc="30" dirty="0">
                <a:latin typeface="Montserrat"/>
                <a:cs typeface="Montserrat"/>
              </a:rPr>
              <a:t> </a:t>
            </a:r>
            <a:r>
              <a:rPr sz="700" dirty="0">
                <a:latin typeface="Montserrat"/>
                <a:cs typeface="Montserrat"/>
              </a:rPr>
              <a:t>ponga</a:t>
            </a:r>
            <a:r>
              <a:rPr sz="700" spc="3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de</a:t>
            </a:r>
            <a:r>
              <a:rPr sz="700" spc="160" dirty="0">
                <a:latin typeface="Montserrat"/>
                <a:cs typeface="Montserrat"/>
              </a:rPr>
              <a:t> </a:t>
            </a:r>
            <a:r>
              <a:rPr sz="700" dirty="0">
                <a:latin typeface="Montserrat"/>
                <a:cs typeface="Montserrat"/>
              </a:rPr>
              <a:t>encendido</a:t>
            </a:r>
            <a:r>
              <a:rPr sz="700" spc="175" dirty="0">
                <a:latin typeface="Montserrat"/>
                <a:cs typeface="Montserrat"/>
              </a:rPr>
              <a:t> </a:t>
            </a:r>
            <a:r>
              <a:rPr sz="700" dirty="0">
                <a:latin typeface="Montserrat"/>
                <a:cs typeface="Montserrat"/>
              </a:rPr>
              <a:t>en</a:t>
            </a:r>
            <a:r>
              <a:rPr sz="700" spc="165" dirty="0">
                <a:latin typeface="Montserrat"/>
                <a:cs typeface="Montserrat"/>
              </a:rPr>
              <a:t> </a:t>
            </a:r>
            <a:r>
              <a:rPr sz="700" dirty="0">
                <a:latin typeface="Montserrat"/>
                <a:cs typeface="Montserrat"/>
              </a:rPr>
              <a:t>“ON”,</a:t>
            </a:r>
            <a:r>
              <a:rPr sz="700" spc="165" dirty="0">
                <a:latin typeface="Montserrat"/>
                <a:cs typeface="Montserrat"/>
              </a:rPr>
              <a:t> </a:t>
            </a:r>
            <a:r>
              <a:rPr sz="700" dirty="0">
                <a:latin typeface="Montserrat"/>
                <a:cs typeface="Montserrat"/>
              </a:rPr>
              <a:t>titilará</a:t>
            </a:r>
            <a:r>
              <a:rPr sz="700" spc="165" dirty="0">
                <a:latin typeface="Montserrat"/>
                <a:cs typeface="Montserrat"/>
              </a:rPr>
              <a:t> </a:t>
            </a:r>
            <a:r>
              <a:rPr sz="700" dirty="0">
                <a:latin typeface="Montserrat"/>
                <a:cs typeface="Montserrat"/>
              </a:rPr>
              <a:t>el</a:t>
            </a:r>
            <a:r>
              <a:rPr sz="700" spc="170" dirty="0">
                <a:latin typeface="Montserrat"/>
                <a:cs typeface="Montserrat"/>
              </a:rPr>
              <a:t> </a:t>
            </a:r>
            <a:r>
              <a:rPr sz="700" dirty="0">
                <a:latin typeface="Montserrat"/>
                <a:cs typeface="Montserrat"/>
              </a:rPr>
              <a:t>símbolo</a:t>
            </a:r>
            <a:r>
              <a:rPr sz="700" spc="165" dirty="0">
                <a:latin typeface="Montserrat"/>
                <a:cs typeface="Montserrat"/>
              </a:rPr>
              <a:t> </a:t>
            </a:r>
            <a:r>
              <a:rPr sz="700" dirty="0">
                <a:latin typeface="Montserrat"/>
                <a:cs typeface="Montserrat"/>
              </a:rPr>
              <a:t>en</a:t>
            </a:r>
            <a:r>
              <a:rPr sz="700" spc="16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229" dirty="0">
                <a:latin typeface="Montserrat"/>
                <a:cs typeface="Montserrat"/>
              </a:rPr>
              <a:t> </a:t>
            </a:r>
            <a:r>
              <a:rPr sz="700" dirty="0">
                <a:latin typeface="Montserrat"/>
                <a:cs typeface="Montserrat"/>
              </a:rPr>
              <a:t>por</a:t>
            </a:r>
            <a:r>
              <a:rPr sz="700" spc="225" dirty="0">
                <a:latin typeface="Montserrat"/>
                <a:cs typeface="Montserrat"/>
              </a:rPr>
              <a:t> </a:t>
            </a:r>
            <a:r>
              <a:rPr sz="700" dirty="0">
                <a:latin typeface="Montserrat"/>
                <a:cs typeface="Montserrat"/>
              </a:rPr>
              <a:t>10</a:t>
            </a:r>
            <a:r>
              <a:rPr sz="700" spc="220" dirty="0">
                <a:latin typeface="Montserrat"/>
                <a:cs typeface="Montserrat"/>
              </a:rPr>
              <a:t> </a:t>
            </a:r>
            <a:r>
              <a:rPr sz="700" dirty="0">
                <a:latin typeface="Montserrat"/>
                <a:cs typeface="Montserrat"/>
              </a:rPr>
              <a:t>segundos,</a:t>
            </a:r>
            <a:r>
              <a:rPr sz="700" spc="240" dirty="0">
                <a:latin typeface="Montserrat"/>
                <a:cs typeface="Montserrat"/>
              </a:rPr>
              <a:t> </a:t>
            </a:r>
            <a:r>
              <a:rPr sz="700" dirty="0">
                <a:latin typeface="Montserrat"/>
                <a:cs typeface="Montserrat"/>
              </a:rPr>
              <a:t>luego</a:t>
            </a:r>
            <a:r>
              <a:rPr sz="700" spc="245" dirty="0">
                <a:latin typeface="Montserrat"/>
                <a:cs typeface="Montserrat"/>
              </a:rPr>
              <a:t> </a:t>
            </a:r>
            <a:r>
              <a:rPr sz="700" dirty="0">
                <a:latin typeface="Montserrat"/>
                <a:cs typeface="Montserrat"/>
              </a:rPr>
              <a:t>que</a:t>
            </a:r>
            <a:r>
              <a:rPr sz="700" spc="229" dirty="0">
                <a:latin typeface="Montserrat"/>
                <a:cs typeface="Montserrat"/>
              </a:rPr>
              <a:t> </a:t>
            </a:r>
            <a:r>
              <a:rPr sz="700" dirty="0">
                <a:latin typeface="Montserrat"/>
                <a:cs typeface="Montserrat"/>
              </a:rPr>
              <a:t>el</a:t>
            </a:r>
            <a:r>
              <a:rPr sz="700" spc="245" dirty="0">
                <a:latin typeface="Montserrat"/>
                <a:cs typeface="Montserrat"/>
              </a:rPr>
              <a:t> </a:t>
            </a:r>
            <a:r>
              <a:rPr sz="700" spc="-10" dirty="0">
                <a:latin typeface="Montserrat"/>
                <a:cs typeface="Montserrat"/>
              </a:rPr>
              <a:t>tablero</a:t>
            </a:r>
            <a:r>
              <a:rPr sz="700" spc="500" dirty="0">
                <a:latin typeface="Montserrat"/>
                <a:cs typeface="Montserrat"/>
              </a:rPr>
              <a:t> </a:t>
            </a:r>
            <a:r>
              <a:rPr sz="700" dirty="0">
                <a:latin typeface="Montserrat"/>
                <a:cs typeface="Montserrat"/>
              </a:rPr>
              <a:t>realice</a:t>
            </a:r>
            <a:r>
              <a:rPr sz="700" spc="170" dirty="0">
                <a:latin typeface="Montserrat"/>
                <a:cs typeface="Montserrat"/>
              </a:rPr>
              <a:t> </a:t>
            </a:r>
            <a:r>
              <a:rPr sz="700" dirty="0">
                <a:latin typeface="Montserrat"/>
                <a:cs typeface="Montserrat"/>
              </a:rPr>
              <a:t>el</a:t>
            </a:r>
            <a:r>
              <a:rPr sz="700" spc="180" dirty="0">
                <a:latin typeface="Montserrat"/>
                <a:cs typeface="Montserrat"/>
              </a:rPr>
              <a:t> </a:t>
            </a:r>
            <a:r>
              <a:rPr sz="700" spc="-10" dirty="0">
                <a:latin typeface="Montserrat"/>
                <a:cs typeface="Montserrat"/>
              </a:rPr>
              <a:t>auto-</a:t>
            </a:r>
            <a:r>
              <a:rPr sz="700" dirty="0">
                <a:latin typeface="Montserrat"/>
                <a:cs typeface="Montserrat"/>
              </a:rPr>
              <a:t>diagnostico.</a:t>
            </a:r>
            <a:r>
              <a:rPr sz="700" spc="170" dirty="0">
                <a:latin typeface="Montserrat"/>
                <a:cs typeface="Montserrat"/>
              </a:rPr>
              <a:t> </a:t>
            </a:r>
            <a:r>
              <a:rPr sz="700" dirty="0">
                <a:latin typeface="Montserrat"/>
                <a:cs typeface="Montserrat"/>
              </a:rPr>
              <a:t>Visite</a:t>
            </a:r>
            <a:r>
              <a:rPr sz="700" spc="190" dirty="0">
                <a:latin typeface="Montserrat"/>
                <a:cs typeface="Montserrat"/>
              </a:rPr>
              <a:t> </a:t>
            </a:r>
            <a:r>
              <a:rPr sz="700" dirty="0">
                <a:latin typeface="Montserrat"/>
                <a:cs typeface="Montserrat"/>
              </a:rPr>
              <a:t>un</a:t>
            </a:r>
            <a:r>
              <a:rPr sz="700" spc="175" dirty="0">
                <a:latin typeface="Montserrat"/>
                <a:cs typeface="Montserrat"/>
              </a:rPr>
              <a:t> </a:t>
            </a:r>
            <a:r>
              <a:rPr sz="700" dirty="0">
                <a:latin typeface="Montserrat"/>
                <a:cs typeface="Montserrat"/>
              </a:rPr>
              <a:t>Centro</a:t>
            </a:r>
            <a:r>
              <a:rPr sz="700" spc="18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40" dirty="0">
                <a:latin typeface="Montserrat"/>
                <a:cs typeface="Montserrat"/>
              </a:rPr>
              <a:t> </a:t>
            </a:r>
            <a:r>
              <a:rPr sz="700" dirty="0">
                <a:latin typeface="Montserrat"/>
                <a:cs typeface="Montserrat"/>
              </a:rPr>
              <a:t>Autorizado</a:t>
            </a:r>
            <a:r>
              <a:rPr sz="700" spc="45" dirty="0">
                <a:latin typeface="Montserrat"/>
                <a:cs typeface="Montserrat"/>
              </a:rPr>
              <a:t> </a:t>
            </a:r>
            <a:r>
              <a:rPr sz="700" dirty="0">
                <a:latin typeface="Montserrat"/>
                <a:cs typeface="Montserrat"/>
              </a:rPr>
              <a:t>(CSA)</a:t>
            </a:r>
            <a:r>
              <a:rPr sz="700" spc="60" dirty="0">
                <a:latin typeface="Montserrat"/>
                <a:cs typeface="Montserrat"/>
              </a:rPr>
              <a:t> </a:t>
            </a:r>
            <a:r>
              <a:rPr sz="700" dirty="0">
                <a:latin typeface="Montserrat"/>
                <a:cs typeface="Montserrat"/>
              </a:rPr>
              <a:t>para</a:t>
            </a:r>
            <a:r>
              <a:rPr sz="700" spc="55" dirty="0">
                <a:latin typeface="Montserrat"/>
                <a:cs typeface="Montserrat"/>
              </a:rPr>
              <a:t> </a:t>
            </a:r>
            <a:r>
              <a:rPr sz="700" spc="-10" dirty="0">
                <a:latin typeface="Montserrat"/>
                <a:cs typeface="Montserrat"/>
              </a:rPr>
              <a:t>realizar</a:t>
            </a:r>
            <a:r>
              <a:rPr sz="700" spc="50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revisión</a:t>
            </a:r>
            <a:r>
              <a:rPr sz="700" spc="50" dirty="0">
                <a:latin typeface="Montserrat"/>
                <a:cs typeface="Montserrat"/>
              </a:rPr>
              <a:t> </a:t>
            </a:r>
            <a:r>
              <a:rPr sz="700" dirty="0">
                <a:latin typeface="Montserrat"/>
                <a:cs typeface="Montserrat"/>
              </a:rPr>
              <a:t>y</a:t>
            </a:r>
            <a:r>
              <a:rPr sz="700" spc="55"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contador</a:t>
            </a:r>
            <a:r>
              <a:rPr sz="700" spc="55" dirty="0">
                <a:latin typeface="Montserrat"/>
                <a:cs typeface="Montserrat"/>
              </a:rPr>
              <a:t> </a:t>
            </a:r>
            <a:r>
              <a:rPr sz="700" dirty="0">
                <a:latin typeface="Montserrat"/>
                <a:cs typeface="Montserrat"/>
              </a:rPr>
              <a:t>para</a:t>
            </a:r>
            <a:r>
              <a:rPr sz="700" spc="50"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recordatorio</a:t>
            </a:r>
            <a:r>
              <a:rPr sz="700" spc="50" dirty="0">
                <a:latin typeface="Montserrat"/>
                <a:cs typeface="Montserrat"/>
              </a:rPr>
              <a:t> </a:t>
            </a:r>
            <a:r>
              <a:rPr sz="700" spc="-20" dirty="0">
                <a:latin typeface="Montserrat"/>
                <a:cs typeface="Montserrat"/>
              </a:rPr>
              <a:t>será</a:t>
            </a:r>
            <a:r>
              <a:rPr sz="700" spc="500" dirty="0">
                <a:latin typeface="Montserrat"/>
                <a:cs typeface="Montserrat"/>
              </a:rPr>
              <a:t> </a:t>
            </a:r>
            <a:r>
              <a:rPr sz="700" spc="-10" dirty="0">
                <a:latin typeface="Montserrat"/>
                <a:cs typeface="Montserrat"/>
              </a:rPr>
              <a:t>reiniciado.</a:t>
            </a:r>
            <a:endParaRPr sz="700" dirty="0">
              <a:latin typeface="Montserrat"/>
              <a:cs typeface="Montserrat"/>
            </a:endParaRPr>
          </a:p>
          <a:p>
            <a:pPr marL="12700">
              <a:lnSpc>
                <a:spcPct val="100000"/>
              </a:lnSpc>
              <a:spcBef>
                <a:spcPts val="489"/>
              </a:spcBef>
            </a:pPr>
            <a:r>
              <a:rPr sz="800" b="1" dirty="0">
                <a:latin typeface="Montserrat"/>
                <a:cs typeface="Montserrat"/>
              </a:rPr>
              <a:t>1j</a:t>
            </a:r>
            <a:r>
              <a:rPr sz="900" b="1" dirty="0">
                <a:latin typeface="Montserrat"/>
                <a:cs typeface="Montserrat"/>
              </a:rPr>
              <a:t>.</a:t>
            </a:r>
            <a:r>
              <a:rPr sz="900" b="1" spc="-20" dirty="0">
                <a:latin typeface="Montserrat"/>
                <a:cs typeface="Montserrat"/>
              </a:rPr>
              <a:t> </a:t>
            </a:r>
            <a:r>
              <a:rPr sz="900" b="1" dirty="0">
                <a:latin typeface="Montserrat"/>
                <a:cs typeface="Montserrat"/>
              </a:rPr>
              <a:t>TRIP</a:t>
            </a:r>
            <a:r>
              <a:rPr sz="900" b="1" spc="5" dirty="0">
                <a:latin typeface="Montserrat"/>
                <a:cs typeface="Montserrat"/>
              </a:rPr>
              <a:t> </a:t>
            </a:r>
            <a:r>
              <a:rPr sz="900" b="1" dirty="0">
                <a:latin typeface="Montserrat"/>
                <a:cs typeface="Montserrat"/>
              </a:rPr>
              <a:t>A,</a:t>
            </a:r>
            <a:r>
              <a:rPr sz="900" b="1" spc="-15" dirty="0">
                <a:latin typeface="Montserrat"/>
                <a:cs typeface="Montserrat"/>
              </a:rPr>
              <a:t> </a:t>
            </a:r>
            <a:r>
              <a:rPr sz="900" b="1" dirty="0">
                <a:latin typeface="Montserrat"/>
                <a:cs typeface="Montserrat"/>
              </a:rPr>
              <a:t>TRIP</a:t>
            </a:r>
            <a:r>
              <a:rPr sz="900" b="1" spc="5" dirty="0">
                <a:latin typeface="Montserrat"/>
                <a:cs typeface="Montserrat"/>
              </a:rPr>
              <a:t> </a:t>
            </a:r>
            <a:r>
              <a:rPr sz="900" b="1" spc="-50" dirty="0">
                <a:latin typeface="Montserrat"/>
                <a:cs typeface="Montserrat"/>
              </a:rPr>
              <a:t>B</a:t>
            </a:r>
            <a:endParaRPr sz="900" dirty="0">
              <a:latin typeface="Montserrat"/>
              <a:cs typeface="Montserrat"/>
            </a:endParaRPr>
          </a:p>
          <a:p>
            <a:pPr marL="12700" marR="6350" algn="just">
              <a:lnSpc>
                <a:spcPct val="100000"/>
              </a:lnSpc>
              <a:spcBef>
                <a:spcPts val="509"/>
              </a:spcBef>
            </a:pPr>
            <a:r>
              <a:rPr sz="700" dirty="0">
                <a:latin typeface="Montserrat"/>
                <a:cs typeface="Montserrat"/>
              </a:rPr>
              <a:t>Los</a:t>
            </a:r>
            <a:r>
              <a:rPr sz="700" spc="130" dirty="0">
                <a:latin typeface="Montserrat"/>
                <a:cs typeface="Montserrat"/>
              </a:rPr>
              <a:t> </a:t>
            </a:r>
            <a:r>
              <a:rPr sz="700" dirty="0">
                <a:latin typeface="Montserrat"/>
                <a:cs typeface="Montserrat"/>
              </a:rPr>
              <a:t>TRIP</a:t>
            </a:r>
            <a:r>
              <a:rPr sz="700" spc="135" dirty="0">
                <a:latin typeface="Montserrat"/>
                <a:cs typeface="Montserrat"/>
              </a:rPr>
              <a:t> </a:t>
            </a:r>
            <a:r>
              <a:rPr sz="700" dirty="0">
                <a:latin typeface="Montserrat"/>
                <a:cs typeface="Montserrat"/>
              </a:rPr>
              <a:t>indican</a:t>
            </a:r>
            <a:r>
              <a:rPr sz="700" spc="15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distancia</a:t>
            </a:r>
            <a:r>
              <a:rPr sz="700" spc="145" dirty="0">
                <a:latin typeface="Montserrat"/>
                <a:cs typeface="Montserrat"/>
              </a:rPr>
              <a:t> </a:t>
            </a:r>
            <a:r>
              <a:rPr sz="700" dirty="0">
                <a:latin typeface="Montserrat"/>
                <a:cs typeface="Montserrat"/>
              </a:rPr>
              <a:t>recorrida</a:t>
            </a:r>
            <a:r>
              <a:rPr sz="700" spc="145" dirty="0">
                <a:latin typeface="Montserrat"/>
                <a:cs typeface="Montserrat"/>
              </a:rPr>
              <a:t> </a:t>
            </a:r>
            <a:r>
              <a:rPr sz="700" dirty="0">
                <a:latin typeface="Montserrat"/>
                <a:cs typeface="Montserrat"/>
              </a:rPr>
              <a:t>desde</a:t>
            </a:r>
            <a:r>
              <a:rPr sz="700" spc="13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última</a:t>
            </a:r>
            <a:r>
              <a:rPr sz="700" spc="114" dirty="0">
                <a:latin typeface="Montserrat"/>
                <a:cs typeface="Montserrat"/>
              </a:rPr>
              <a:t> </a:t>
            </a:r>
            <a:r>
              <a:rPr sz="700" dirty="0">
                <a:latin typeface="Montserrat"/>
                <a:cs typeface="Montserrat"/>
              </a:rPr>
              <a:t>reiniciación</a:t>
            </a:r>
            <a:r>
              <a:rPr sz="700" spc="140" dirty="0">
                <a:latin typeface="Montserrat"/>
                <a:cs typeface="Montserrat"/>
              </a:rPr>
              <a:t> </a:t>
            </a:r>
            <a:r>
              <a:rPr sz="700" dirty="0">
                <a:latin typeface="Montserrat"/>
                <a:cs typeface="Montserrat"/>
              </a:rPr>
              <a:t>a</a:t>
            </a:r>
            <a:r>
              <a:rPr sz="700" spc="125" dirty="0">
                <a:latin typeface="Montserrat"/>
                <a:cs typeface="Montserrat"/>
              </a:rPr>
              <a:t> </a:t>
            </a:r>
            <a:r>
              <a:rPr sz="700" dirty="0">
                <a:latin typeface="Montserrat"/>
                <a:cs typeface="Montserrat"/>
              </a:rPr>
              <a:t>cero.</a:t>
            </a:r>
            <a:r>
              <a:rPr sz="700" spc="125" dirty="0">
                <a:latin typeface="Montserrat"/>
                <a:cs typeface="Montserrat"/>
              </a:rPr>
              <a:t> </a:t>
            </a:r>
            <a:r>
              <a:rPr sz="700" dirty="0">
                <a:latin typeface="Montserrat"/>
                <a:cs typeface="Montserrat"/>
              </a:rPr>
              <a:t>El</a:t>
            </a:r>
            <a:r>
              <a:rPr sz="700" spc="130" dirty="0">
                <a:latin typeface="Montserrat"/>
                <a:cs typeface="Montserrat"/>
              </a:rPr>
              <a:t> </a:t>
            </a:r>
            <a:r>
              <a:rPr sz="700" dirty="0">
                <a:latin typeface="Montserrat"/>
                <a:cs typeface="Montserrat"/>
              </a:rPr>
              <a:t>dígito</a:t>
            </a:r>
            <a:r>
              <a:rPr sz="700" spc="125" dirty="0">
                <a:latin typeface="Montserrat"/>
                <a:cs typeface="Montserrat"/>
              </a:rPr>
              <a:t> </a:t>
            </a:r>
            <a:r>
              <a:rPr sz="700" dirty="0">
                <a:latin typeface="Montserrat"/>
                <a:cs typeface="Montserrat"/>
              </a:rPr>
              <a:t>después</a:t>
            </a:r>
            <a:r>
              <a:rPr sz="700" spc="13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punto</a:t>
            </a:r>
            <a:r>
              <a:rPr sz="700" spc="390" dirty="0">
                <a:latin typeface="Montserrat"/>
                <a:cs typeface="Montserrat"/>
              </a:rPr>
              <a:t> </a:t>
            </a:r>
            <a:r>
              <a:rPr sz="700" dirty="0">
                <a:latin typeface="Montserrat"/>
                <a:cs typeface="Montserrat"/>
              </a:rPr>
              <a:t>(hacia</a:t>
            </a:r>
            <a:r>
              <a:rPr sz="700" spc="380" dirty="0">
                <a:latin typeface="Montserrat"/>
                <a:cs typeface="Montserrat"/>
              </a:rPr>
              <a:t> </a:t>
            </a:r>
            <a:r>
              <a:rPr sz="700" dirty="0">
                <a:latin typeface="Montserrat"/>
                <a:cs typeface="Montserrat"/>
              </a:rPr>
              <a:t>la</a:t>
            </a:r>
            <a:r>
              <a:rPr sz="700" spc="390" dirty="0">
                <a:latin typeface="Montserrat"/>
                <a:cs typeface="Montserrat"/>
              </a:rPr>
              <a:t> </a:t>
            </a:r>
            <a:r>
              <a:rPr sz="700" dirty="0">
                <a:latin typeface="Montserrat"/>
                <a:cs typeface="Montserrat"/>
              </a:rPr>
              <a:t>derecha)</a:t>
            </a:r>
            <a:r>
              <a:rPr sz="700" spc="385" dirty="0">
                <a:latin typeface="Montserrat"/>
                <a:cs typeface="Montserrat"/>
              </a:rPr>
              <a:t> </a:t>
            </a:r>
            <a:r>
              <a:rPr sz="700" dirty="0">
                <a:latin typeface="Montserrat"/>
                <a:cs typeface="Montserrat"/>
              </a:rPr>
              <a:t>indica</a:t>
            </a:r>
            <a:r>
              <a:rPr sz="700" spc="380" dirty="0">
                <a:latin typeface="Montserrat"/>
                <a:cs typeface="Montserrat"/>
              </a:rPr>
              <a:t> </a:t>
            </a:r>
            <a:r>
              <a:rPr sz="700" dirty="0">
                <a:latin typeface="Montserrat"/>
                <a:cs typeface="Montserrat"/>
              </a:rPr>
              <a:t>décimas</a:t>
            </a:r>
            <a:r>
              <a:rPr sz="700" spc="39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kilometro.</a:t>
            </a:r>
            <a:endParaRPr sz="700" dirty="0">
              <a:latin typeface="Montserrat"/>
              <a:cs typeface="Montserrat"/>
            </a:endParaRPr>
          </a:p>
        </p:txBody>
      </p:sp>
      <p:sp>
        <p:nvSpPr>
          <p:cNvPr id="5" name="object 5"/>
          <p:cNvSpPr txBox="1"/>
          <p:nvPr/>
        </p:nvSpPr>
        <p:spPr>
          <a:xfrm>
            <a:off x="2709164" y="479806"/>
            <a:ext cx="2251710" cy="52959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Para</a:t>
            </a:r>
            <a:r>
              <a:rPr sz="700" spc="450" dirty="0">
                <a:latin typeface="Montserrat"/>
                <a:cs typeface="Montserrat"/>
              </a:rPr>
              <a:t> </a:t>
            </a:r>
            <a:r>
              <a:rPr sz="700" dirty="0">
                <a:latin typeface="Montserrat"/>
                <a:cs typeface="Montserrat"/>
              </a:rPr>
              <a:t>reiniciar</a:t>
            </a:r>
            <a:r>
              <a:rPr sz="700" spc="459" dirty="0">
                <a:latin typeface="Montserrat"/>
                <a:cs typeface="Montserrat"/>
              </a:rPr>
              <a:t> </a:t>
            </a:r>
            <a:r>
              <a:rPr sz="700" dirty="0">
                <a:latin typeface="Montserrat"/>
                <a:cs typeface="Montserrat"/>
              </a:rPr>
              <a:t>alguno</a:t>
            </a:r>
            <a:r>
              <a:rPr sz="700" spc="459" dirty="0">
                <a:latin typeface="Montserrat"/>
                <a:cs typeface="Montserrat"/>
              </a:rPr>
              <a:t> </a:t>
            </a:r>
            <a:r>
              <a:rPr sz="700" dirty="0">
                <a:latin typeface="Montserrat"/>
                <a:cs typeface="Montserrat"/>
              </a:rPr>
              <a:t>de</a:t>
            </a:r>
            <a:r>
              <a:rPr sz="700" spc="465" dirty="0">
                <a:latin typeface="Montserrat"/>
                <a:cs typeface="Montserrat"/>
              </a:rPr>
              <a:t> </a:t>
            </a:r>
            <a:r>
              <a:rPr sz="700" dirty="0">
                <a:latin typeface="Montserrat"/>
                <a:cs typeface="Montserrat"/>
              </a:rPr>
              <a:t>los</a:t>
            </a:r>
            <a:r>
              <a:rPr sz="700" spc="459" dirty="0">
                <a:latin typeface="Montserrat"/>
                <a:cs typeface="Montserrat"/>
              </a:rPr>
              <a:t> </a:t>
            </a:r>
            <a:r>
              <a:rPr sz="700" dirty="0">
                <a:latin typeface="Montserrat"/>
                <a:cs typeface="Montserrat"/>
              </a:rPr>
              <a:t>TRIP,</a:t>
            </a:r>
            <a:r>
              <a:rPr sz="700" spc="44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sostenidamente</a:t>
            </a:r>
            <a:r>
              <a:rPr sz="700" spc="18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botón</a:t>
            </a:r>
            <a:r>
              <a:rPr sz="700" spc="180" dirty="0">
                <a:latin typeface="Montserrat"/>
                <a:cs typeface="Montserrat"/>
              </a:rPr>
              <a:t>  </a:t>
            </a:r>
            <a:r>
              <a:rPr sz="700" dirty="0">
                <a:latin typeface="Montserrat"/>
                <a:cs typeface="Montserrat"/>
              </a:rPr>
              <a:t>SET</a:t>
            </a:r>
            <a:r>
              <a:rPr sz="700" spc="170" dirty="0">
                <a:latin typeface="Montserrat"/>
                <a:cs typeface="Montserrat"/>
              </a:rPr>
              <a:t>  </a:t>
            </a:r>
            <a:r>
              <a:rPr sz="700" dirty="0">
                <a:latin typeface="Montserrat"/>
                <a:cs typeface="Montserrat"/>
              </a:rPr>
              <a:t>por</a:t>
            </a:r>
            <a:r>
              <a:rPr sz="700" spc="175" dirty="0">
                <a:latin typeface="Montserrat"/>
                <a:cs typeface="Montserrat"/>
              </a:rPr>
              <a:t>  </a:t>
            </a:r>
            <a:r>
              <a:rPr sz="700" spc="-10" dirty="0">
                <a:latin typeface="Montserrat"/>
                <a:cs typeface="Montserrat"/>
              </a:rPr>
              <a:t>algunos</a:t>
            </a:r>
            <a:r>
              <a:rPr sz="700" spc="500" dirty="0">
                <a:latin typeface="Montserrat"/>
                <a:cs typeface="Montserrat"/>
              </a:rPr>
              <a:t> </a:t>
            </a:r>
            <a:r>
              <a:rPr sz="700" spc="-10" dirty="0">
                <a:latin typeface="Montserrat"/>
                <a:cs typeface="Montserrat"/>
              </a:rPr>
              <a:t>segundos.</a:t>
            </a:r>
            <a:endParaRPr sz="700">
              <a:latin typeface="Montserrat"/>
              <a:cs typeface="Montserrat"/>
            </a:endParaRPr>
          </a:p>
          <a:p>
            <a:pPr marL="12700" algn="just">
              <a:lnSpc>
                <a:spcPct val="100000"/>
              </a:lnSpc>
              <a:spcBef>
                <a:spcPts val="490"/>
              </a:spcBef>
            </a:pPr>
            <a:r>
              <a:rPr sz="800" b="1" dirty="0">
                <a:latin typeface="Montserrat"/>
                <a:cs typeface="Montserrat"/>
              </a:rPr>
              <a:t>1k.</a:t>
            </a:r>
            <a:r>
              <a:rPr sz="800" b="1" spc="-15" dirty="0">
                <a:latin typeface="Montserrat"/>
                <a:cs typeface="Montserrat"/>
              </a:rPr>
              <a:t> </a:t>
            </a:r>
            <a:r>
              <a:rPr sz="800" b="1" dirty="0">
                <a:latin typeface="Montserrat"/>
                <a:cs typeface="Montserrat"/>
              </a:rPr>
              <a:t>TRIP</a:t>
            </a:r>
            <a:r>
              <a:rPr sz="800" b="1" spc="-10" dirty="0">
                <a:latin typeface="Montserrat"/>
                <a:cs typeface="Montserrat"/>
              </a:rPr>
              <a:t> </a:t>
            </a:r>
            <a:r>
              <a:rPr sz="800" b="1" spc="-50" dirty="0">
                <a:latin typeface="Montserrat"/>
                <a:cs typeface="Montserrat"/>
              </a:rPr>
              <a:t>F</a:t>
            </a:r>
            <a:endParaRPr sz="800">
              <a:latin typeface="Montserrat"/>
              <a:cs typeface="Montserrat"/>
            </a:endParaRPr>
          </a:p>
        </p:txBody>
      </p:sp>
      <p:sp>
        <p:nvSpPr>
          <p:cNvPr id="6" name="object 6"/>
          <p:cNvSpPr txBox="1"/>
          <p:nvPr/>
        </p:nvSpPr>
        <p:spPr>
          <a:xfrm>
            <a:off x="2709164" y="1388745"/>
            <a:ext cx="2254885" cy="2136775"/>
          </a:xfrm>
          <a:prstGeom prst="rect">
            <a:avLst/>
          </a:prstGeom>
        </p:spPr>
        <p:txBody>
          <a:bodyPr vert="horz" wrap="square" lIns="0" tIns="12065" rIns="0" bIns="0" rtlCol="0">
            <a:spAutoFit/>
          </a:bodyPr>
          <a:lstStyle/>
          <a:p>
            <a:pPr marL="12700" marR="7620" algn="just">
              <a:lnSpc>
                <a:spcPct val="100000"/>
              </a:lnSpc>
              <a:spcBef>
                <a:spcPts val="95"/>
              </a:spcBef>
            </a:pPr>
            <a:r>
              <a:rPr sz="700" dirty="0">
                <a:latin typeface="Montserrat"/>
                <a:cs typeface="Montserrat"/>
              </a:rPr>
              <a:t>Esta función</a:t>
            </a:r>
            <a:r>
              <a:rPr sz="700" spc="20" dirty="0">
                <a:latin typeface="Montserrat"/>
                <a:cs typeface="Montserrat"/>
              </a:rPr>
              <a:t> </a:t>
            </a:r>
            <a:r>
              <a:rPr sz="700" dirty="0">
                <a:latin typeface="Montserrat"/>
                <a:cs typeface="Montserrat"/>
              </a:rPr>
              <a:t>indica la</a:t>
            </a:r>
            <a:r>
              <a:rPr sz="700" spc="15" dirty="0">
                <a:latin typeface="Montserrat"/>
                <a:cs typeface="Montserrat"/>
              </a:rPr>
              <a:t> </a:t>
            </a:r>
            <a:r>
              <a:rPr sz="700" dirty="0">
                <a:latin typeface="Montserrat"/>
                <a:cs typeface="Montserrat"/>
              </a:rPr>
              <a:t>distancia</a:t>
            </a:r>
            <a:r>
              <a:rPr sz="700" spc="15" dirty="0">
                <a:latin typeface="Montserrat"/>
                <a:cs typeface="Montserrat"/>
              </a:rPr>
              <a:t> </a:t>
            </a:r>
            <a:r>
              <a:rPr sz="700" dirty="0">
                <a:latin typeface="Montserrat"/>
                <a:cs typeface="Montserrat"/>
              </a:rPr>
              <a:t>recorrida</a:t>
            </a:r>
            <a:r>
              <a:rPr sz="700" spc="15" dirty="0">
                <a:latin typeface="Montserrat"/>
                <a:cs typeface="Montserrat"/>
              </a:rPr>
              <a:t> </a:t>
            </a:r>
            <a:r>
              <a:rPr sz="700" spc="-10" dirty="0">
                <a:latin typeface="Montserrat"/>
                <a:cs typeface="Montserrat"/>
              </a:rPr>
              <a:t>después</a:t>
            </a:r>
            <a:r>
              <a:rPr sz="700" spc="500" dirty="0">
                <a:latin typeface="Montserrat"/>
                <a:cs typeface="Montserrat"/>
              </a:rPr>
              <a:t> </a:t>
            </a:r>
            <a:r>
              <a:rPr sz="700" dirty="0">
                <a:latin typeface="Montserrat"/>
                <a:cs typeface="Montserrat"/>
              </a:rPr>
              <a:t>que</a:t>
            </a:r>
            <a:r>
              <a:rPr sz="700" spc="55" dirty="0">
                <a:latin typeface="Montserrat"/>
                <a:cs typeface="Montserrat"/>
              </a:rPr>
              <a:t> </a:t>
            </a:r>
            <a:r>
              <a:rPr sz="700" dirty="0">
                <a:latin typeface="Montserrat"/>
                <a:cs typeface="Montserrat"/>
              </a:rPr>
              <a:t>el</a:t>
            </a:r>
            <a:r>
              <a:rPr sz="700" spc="55" dirty="0">
                <a:latin typeface="Montserrat"/>
                <a:cs typeface="Montserrat"/>
              </a:rPr>
              <a:t> </a:t>
            </a:r>
            <a:r>
              <a:rPr sz="700" dirty="0">
                <a:latin typeface="Montserrat"/>
                <a:cs typeface="Montserrat"/>
              </a:rPr>
              <a:t>indicador</a:t>
            </a:r>
            <a:r>
              <a:rPr sz="700" spc="60"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combustible</a:t>
            </a:r>
            <a:r>
              <a:rPr sz="700" spc="60" dirty="0">
                <a:latin typeface="Montserrat"/>
                <a:cs typeface="Montserrat"/>
              </a:rPr>
              <a:t> </a:t>
            </a:r>
            <a:r>
              <a:rPr sz="700" dirty="0">
                <a:latin typeface="Montserrat"/>
                <a:cs typeface="Montserrat"/>
              </a:rPr>
              <a:t>bajo</a:t>
            </a:r>
            <a:r>
              <a:rPr sz="700" spc="55" dirty="0">
                <a:latin typeface="Montserrat"/>
                <a:cs typeface="Montserrat"/>
              </a:rPr>
              <a:t> </a:t>
            </a:r>
            <a:r>
              <a:rPr sz="700" dirty="0">
                <a:latin typeface="Montserrat"/>
                <a:cs typeface="Montserrat"/>
              </a:rPr>
              <a:t>se</a:t>
            </a:r>
            <a:r>
              <a:rPr sz="700" spc="60" dirty="0">
                <a:latin typeface="Montserrat"/>
                <a:cs typeface="Montserrat"/>
              </a:rPr>
              <a:t> </a:t>
            </a:r>
            <a:r>
              <a:rPr sz="700" spc="-10" dirty="0">
                <a:latin typeface="Montserrat"/>
                <a:cs typeface="Montserrat"/>
              </a:rPr>
              <a:t>ilumina.</a:t>
            </a:r>
            <a:r>
              <a:rPr sz="700" spc="500"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tablero</a:t>
            </a:r>
            <a:r>
              <a:rPr sz="700" spc="200" dirty="0">
                <a:latin typeface="Montserrat"/>
                <a:cs typeface="Montserrat"/>
              </a:rPr>
              <a:t> </a:t>
            </a:r>
            <a:r>
              <a:rPr sz="700" dirty="0">
                <a:latin typeface="Montserrat"/>
                <a:cs typeface="Montserrat"/>
              </a:rPr>
              <a:t>cambia</a:t>
            </a:r>
            <a:r>
              <a:rPr sz="700" spc="215"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TRIP</a:t>
            </a:r>
            <a:r>
              <a:rPr sz="700" spc="210" dirty="0">
                <a:latin typeface="Montserrat"/>
                <a:cs typeface="Montserrat"/>
              </a:rPr>
              <a:t> </a:t>
            </a:r>
            <a:r>
              <a:rPr sz="700" dirty="0">
                <a:latin typeface="Montserrat"/>
                <a:cs typeface="Montserrat"/>
              </a:rPr>
              <a:t>automáticamente</a:t>
            </a:r>
            <a:r>
              <a:rPr sz="700" spc="220"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TRIP</a:t>
            </a:r>
            <a:r>
              <a:rPr sz="700" spc="190" dirty="0">
                <a:latin typeface="Montserrat"/>
                <a:cs typeface="Montserrat"/>
              </a:rPr>
              <a:t> </a:t>
            </a:r>
            <a:r>
              <a:rPr sz="700" dirty="0">
                <a:latin typeface="Montserrat"/>
                <a:cs typeface="Montserrat"/>
              </a:rPr>
              <a:t>F</a:t>
            </a:r>
            <a:r>
              <a:rPr sz="700" spc="190" dirty="0">
                <a:latin typeface="Montserrat"/>
                <a:cs typeface="Montserrat"/>
              </a:rPr>
              <a:t> </a:t>
            </a:r>
            <a:r>
              <a:rPr sz="700" dirty="0">
                <a:latin typeface="Montserrat"/>
                <a:cs typeface="Montserrat"/>
              </a:rPr>
              <a:t>cuando</a:t>
            </a:r>
            <a:r>
              <a:rPr sz="700" spc="195"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combustible</a:t>
            </a:r>
            <a:r>
              <a:rPr sz="700" spc="215" dirty="0">
                <a:latin typeface="Montserrat"/>
                <a:cs typeface="Montserrat"/>
              </a:rPr>
              <a:t> </a:t>
            </a:r>
            <a:r>
              <a:rPr sz="700" dirty="0">
                <a:latin typeface="Montserrat"/>
                <a:cs typeface="Montserrat"/>
              </a:rPr>
              <a:t>alcanza</a:t>
            </a:r>
            <a:r>
              <a:rPr sz="700" spc="210" dirty="0">
                <a:latin typeface="Montserrat"/>
                <a:cs typeface="Montserrat"/>
              </a:rPr>
              <a:t> </a:t>
            </a:r>
            <a:r>
              <a:rPr sz="700" dirty="0">
                <a:latin typeface="Montserrat"/>
                <a:cs typeface="Montserrat"/>
              </a:rPr>
              <a:t>el</a:t>
            </a:r>
            <a:r>
              <a:rPr sz="700" spc="204"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mínimo</a:t>
            </a:r>
            <a:r>
              <a:rPr sz="700" spc="-30" dirty="0">
                <a:latin typeface="Montserrat"/>
                <a:cs typeface="Montserrat"/>
              </a:rPr>
              <a:t> </a:t>
            </a:r>
            <a:r>
              <a:rPr sz="700" dirty="0">
                <a:latin typeface="Montserrat"/>
                <a:cs typeface="Montserrat"/>
              </a:rPr>
              <a:t>seguro</a:t>
            </a:r>
            <a:r>
              <a:rPr sz="700" spc="-10"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empieza</a:t>
            </a:r>
            <a:r>
              <a:rPr sz="700" spc="-5" dirty="0">
                <a:latin typeface="Montserrat"/>
                <a:cs typeface="Montserrat"/>
              </a:rPr>
              <a:t> </a:t>
            </a:r>
            <a:r>
              <a:rPr sz="700" dirty="0">
                <a:latin typeface="Montserrat"/>
                <a:cs typeface="Montserrat"/>
              </a:rPr>
              <a:t>a</a:t>
            </a:r>
            <a:r>
              <a:rPr sz="700" spc="-20" dirty="0">
                <a:latin typeface="Montserrat"/>
                <a:cs typeface="Montserrat"/>
              </a:rPr>
              <a:t> </a:t>
            </a:r>
            <a:r>
              <a:rPr sz="700" dirty="0">
                <a:latin typeface="Montserrat"/>
                <a:cs typeface="Montserrat"/>
              </a:rPr>
              <a:t>contar</a:t>
            </a:r>
            <a:r>
              <a:rPr sz="700" spc="-10" dirty="0">
                <a:latin typeface="Montserrat"/>
                <a:cs typeface="Montserrat"/>
              </a:rPr>
              <a:t> </a:t>
            </a:r>
            <a:r>
              <a:rPr sz="700" dirty="0">
                <a:latin typeface="Montserrat"/>
                <a:cs typeface="Montserrat"/>
              </a:rPr>
              <a:t>desde</a:t>
            </a:r>
            <a:r>
              <a:rPr sz="700" spc="5" dirty="0">
                <a:latin typeface="Montserrat"/>
                <a:cs typeface="Montserrat"/>
              </a:rPr>
              <a:t> </a:t>
            </a:r>
            <a:r>
              <a:rPr sz="700" dirty="0">
                <a:latin typeface="Montserrat"/>
                <a:cs typeface="Montserrat"/>
              </a:rPr>
              <a:t>0.0</a:t>
            </a:r>
            <a:r>
              <a:rPr sz="700" spc="-15" dirty="0">
                <a:latin typeface="Montserrat"/>
                <a:cs typeface="Montserrat"/>
              </a:rPr>
              <a:t> </a:t>
            </a:r>
            <a:r>
              <a:rPr sz="700" spc="-25" dirty="0">
                <a:latin typeface="Montserrat"/>
                <a:cs typeface="Montserrat"/>
              </a:rPr>
              <a:t>km.</a:t>
            </a:r>
            <a:endParaRPr sz="700">
              <a:latin typeface="Montserrat"/>
              <a:cs typeface="Montserrat"/>
            </a:endParaRPr>
          </a:p>
          <a:p>
            <a:pPr marL="12700" marR="6350" algn="just">
              <a:lnSpc>
                <a:spcPct val="100000"/>
              </a:lnSpc>
              <a:spcBef>
                <a:spcPts val="505"/>
              </a:spcBef>
            </a:pPr>
            <a:r>
              <a:rPr sz="700" dirty="0">
                <a:latin typeface="Montserrat"/>
                <a:cs typeface="Montserrat"/>
              </a:rPr>
              <a:t>Si</a:t>
            </a:r>
            <a:r>
              <a:rPr sz="700" spc="235" dirty="0">
                <a:latin typeface="Montserrat"/>
                <a:cs typeface="Montserrat"/>
              </a:rPr>
              <a:t> </a:t>
            </a:r>
            <a:r>
              <a:rPr sz="700" dirty="0">
                <a:latin typeface="Montserrat"/>
                <a:cs typeface="Montserrat"/>
              </a:rPr>
              <a:t>el</a:t>
            </a:r>
            <a:r>
              <a:rPr sz="700" spc="245" dirty="0">
                <a:latin typeface="Montserrat"/>
                <a:cs typeface="Montserrat"/>
              </a:rPr>
              <a:t> </a:t>
            </a:r>
            <a:r>
              <a:rPr sz="700" dirty="0">
                <a:latin typeface="Montserrat"/>
                <a:cs typeface="Montserrat"/>
              </a:rPr>
              <a:t>nivel</a:t>
            </a:r>
            <a:r>
              <a:rPr sz="700" spc="250" dirty="0">
                <a:latin typeface="Montserrat"/>
                <a:cs typeface="Montserrat"/>
              </a:rPr>
              <a:t> </a:t>
            </a:r>
            <a:r>
              <a:rPr sz="700" dirty="0">
                <a:latin typeface="Montserrat"/>
                <a:cs typeface="Montserrat"/>
              </a:rPr>
              <a:t>de</a:t>
            </a:r>
            <a:r>
              <a:rPr sz="700" spc="240" dirty="0">
                <a:latin typeface="Montserrat"/>
                <a:cs typeface="Montserrat"/>
              </a:rPr>
              <a:t> </a:t>
            </a:r>
            <a:r>
              <a:rPr sz="700" dirty="0">
                <a:latin typeface="Montserrat"/>
                <a:cs typeface="Montserrat"/>
              </a:rPr>
              <a:t>combustible</a:t>
            </a:r>
            <a:r>
              <a:rPr sz="700" spc="245" dirty="0">
                <a:latin typeface="Montserrat"/>
                <a:cs typeface="Montserrat"/>
              </a:rPr>
              <a:t> </a:t>
            </a:r>
            <a:r>
              <a:rPr sz="700" dirty="0">
                <a:latin typeface="Montserrat"/>
                <a:cs typeface="Montserrat"/>
              </a:rPr>
              <a:t>se</a:t>
            </a:r>
            <a:r>
              <a:rPr sz="700" spc="254" dirty="0">
                <a:latin typeface="Montserrat"/>
                <a:cs typeface="Montserrat"/>
              </a:rPr>
              <a:t> </a:t>
            </a:r>
            <a:r>
              <a:rPr sz="700" dirty="0">
                <a:latin typeface="Montserrat"/>
                <a:cs typeface="Montserrat"/>
              </a:rPr>
              <a:t>mantiene</a:t>
            </a:r>
            <a:r>
              <a:rPr sz="700" spc="254" dirty="0">
                <a:latin typeface="Montserrat"/>
                <a:cs typeface="Montserrat"/>
              </a:rPr>
              <a:t> </a:t>
            </a:r>
            <a:r>
              <a:rPr sz="700" dirty="0">
                <a:latin typeface="Montserrat"/>
                <a:cs typeface="Montserrat"/>
              </a:rPr>
              <a:t>en</a:t>
            </a:r>
            <a:r>
              <a:rPr sz="700" spc="23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reserva,</a:t>
            </a:r>
            <a:r>
              <a:rPr sz="700" spc="90" dirty="0">
                <a:latin typeface="Montserrat"/>
                <a:cs typeface="Montserrat"/>
              </a:rPr>
              <a:t> </a:t>
            </a:r>
            <a:r>
              <a:rPr sz="700" dirty="0">
                <a:latin typeface="Montserrat"/>
                <a:cs typeface="Montserrat"/>
              </a:rPr>
              <a:t>la</a:t>
            </a:r>
            <a:r>
              <a:rPr sz="700" spc="105" dirty="0">
                <a:latin typeface="Montserrat"/>
                <a:cs typeface="Montserrat"/>
              </a:rPr>
              <a:t> </a:t>
            </a:r>
            <a:r>
              <a:rPr sz="700" dirty="0">
                <a:latin typeface="Montserrat"/>
                <a:cs typeface="Montserrat"/>
              </a:rPr>
              <a:t>ultima</a:t>
            </a:r>
            <a:r>
              <a:rPr sz="700" spc="90" dirty="0">
                <a:latin typeface="Montserrat"/>
                <a:cs typeface="Montserrat"/>
              </a:rPr>
              <a:t> </a:t>
            </a:r>
            <a:r>
              <a:rPr sz="700" dirty="0">
                <a:latin typeface="Montserrat"/>
                <a:cs typeface="Montserrat"/>
              </a:rPr>
              <a:t>lectura</a:t>
            </a:r>
            <a:r>
              <a:rPr sz="700" spc="105" dirty="0">
                <a:latin typeface="Montserrat"/>
                <a:cs typeface="Montserrat"/>
              </a:rPr>
              <a:t> </a:t>
            </a:r>
            <a:r>
              <a:rPr sz="700" dirty="0">
                <a:latin typeface="Montserrat"/>
                <a:cs typeface="Montserrat"/>
              </a:rPr>
              <a:t>de</a:t>
            </a:r>
            <a:r>
              <a:rPr sz="700" spc="100" dirty="0">
                <a:latin typeface="Montserrat"/>
                <a:cs typeface="Montserrat"/>
              </a:rPr>
              <a:t> </a:t>
            </a:r>
            <a:r>
              <a:rPr sz="700" dirty="0">
                <a:latin typeface="Montserrat"/>
                <a:cs typeface="Montserrat"/>
              </a:rPr>
              <a:t>TRIP</a:t>
            </a:r>
            <a:r>
              <a:rPr sz="700" spc="105" dirty="0">
                <a:latin typeface="Montserrat"/>
                <a:cs typeface="Montserrat"/>
              </a:rPr>
              <a:t> </a:t>
            </a:r>
            <a:r>
              <a:rPr sz="700" dirty="0">
                <a:latin typeface="Montserrat"/>
                <a:cs typeface="Montserrat"/>
              </a:rPr>
              <a:t>F</a:t>
            </a:r>
            <a:r>
              <a:rPr sz="700" spc="95" dirty="0">
                <a:latin typeface="Montserrat"/>
                <a:cs typeface="Montserrat"/>
              </a:rPr>
              <a:t> </a:t>
            </a:r>
            <a:r>
              <a:rPr sz="700" dirty="0">
                <a:latin typeface="Montserrat"/>
                <a:cs typeface="Montserrat"/>
              </a:rPr>
              <a:t>se</a:t>
            </a:r>
            <a:r>
              <a:rPr sz="700" spc="95" dirty="0">
                <a:latin typeface="Montserrat"/>
                <a:cs typeface="Montserrat"/>
              </a:rPr>
              <a:t> </a:t>
            </a:r>
            <a:r>
              <a:rPr sz="700" spc="-10" dirty="0">
                <a:latin typeface="Montserrat"/>
                <a:cs typeface="Montserrat"/>
              </a:rPr>
              <a:t>guardará,</a:t>
            </a:r>
            <a:r>
              <a:rPr sz="700" spc="500" dirty="0">
                <a:latin typeface="Montserrat"/>
                <a:cs typeface="Montserrat"/>
              </a:rPr>
              <a:t> </a:t>
            </a:r>
            <a:r>
              <a:rPr sz="700" dirty="0">
                <a:latin typeface="Montserrat"/>
                <a:cs typeface="Montserrat"/>
              </a:rPr>
              <a:t>cuando</a:t>
            </a:r>
            <a:r>
              <a:rPr sz="700" spc="260" dirty="0">
                <a:latin typeface="Montserrat"/>
                <a:cs typeface="Montserrat"/>
              </a:rPr>
              <a:t> </a:t>
            </a:r>
            <a:r>
              <a:rPr sz="700" dirty="0">
                <a:latin typeface="Montserrat"/>
                <a:cs typeface="Montserrat"/>
              </a:rPr>
              <a:t>se</a:t>
            </a:r>
            <a:r>
              <a:rPr sz="700" spc="265" dirty="0">
                <a:latin typeface="Montserrat"/>
                <a:cs typeface="Montserrat"/>
              </a:rPr>
              <a:t> </a:t>
            </a:r>
            <a:r>
              <a:rPr sz="700" dirty="0">
                <a:latin typeface="Montserrat"/>
                <a:cs typeface="Montserrat"/>
              </a:rPr>
              <a:t>mueva</a:t>
            </a:r>
            <a:r>
              <a:rPr sz="700" spc="265"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interruptor</a:t>
            </a:r>
            <a:r>
              <a:rPr sz="700" spc="265" dirty="0">
                <a:latin typeface="Montserrat"/>
                <a:cs typeface="Montserrat"/>
              </a:rPr>
              <a:t> </a:t>
            </a:r>
            <a:r>
              <a:rPr sz="700" dirty="0">
                <a:latin typeface="Montserrat"/>
                <a:cs typeface="Montserrat"/>
              </a:rPr>
              <a:t>a</a:t>
            </a:r>
            <a:r>
              <a:rPr sz="700" spc="250" dirty="0">
                <a:latin typeface="Montserrat"/>
                <a:cs typeface="Montserrat"/>
              </a:rPr>
              <a:t> </a:t>
            </a:r>
            <a:r>
              <a:rPr sz="700" dirty="0">
                <a:latin typeface="Montserrat"/>
                <a:cs typeface="Montserrat"/>
              </a:rPr>
              <a:t>la</a:t>
            </a:r>
            <a:r>
              <a:rPr sz="700" spc="275" dirty="0">
                <a:latin typeface="Montserrat"/>
                <a:cs typeface="Montserrat"/>
              </a:rPr>
              <a:t> </a:t>
            </a:r>
            <a:r>
              <a:rPr sz="700" spc="-10" dirty="0">
                <a:latin typeface="Montserrat"/>
                <a:cs typeface="Montserrat"/>
              </a:rPr>
              <a:t>posición</a:t>
            </a:r>
            <a:r>
              <a:rPr sz="700" spc="500" dirty="0">
                <a:latin typeface="Montserrat"/>
                <a:cs typeface="Montserrat"/>
              </a:rPr>
              <a:t> </a:t>
            </a:r>
            <a:r>
              <a:rPr sz="700" dirty="0">
                <a:latin typeface="Montserrat"/>
                <a:cs typeface="Montserrat"/>
              </a:rPr>
              <a:t>“OFF”</a:t>
            </a:r>
            <a:r>
              <a:rPr sz="700" spc="25"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mostrará</a:t>
            </a:r>
            <a:r>
              <a:rPr sz="700" spc="35" dirty="0">
                <a:latin typeface="Montserrat"/>
                <a:cs typeface="Montserrat"/>
              </a:rPr>
              <a:t> </a:t>
            </a:r>
            <a:r>
              <a:rPr sz="700" dirty="0">
                <a:latin typeface="Montserrat"/>
                <a:cs typeface="Montserrat"/>
              </a:rPr>
              <a:t>cuando</a:t>
            </a:r>
            <a:r>
              <a:rPr sz="700" spc="30"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interruptor</a:t>
            </a:r>
            <a:r>
              <a:rPr sz="700" spc="20" dirty="0">
                <a:latin typeface="Montserrat"/>
                <a:cs typeface="Montserrat"/>
              </a:rPr>
              <a:t> </a:t>
            </a:r>
            <a:r>
              <a:rPr sz="700" spc="-10" dirty="0">
                <a:latin typeface="Montserrat"/>
                <a:cs typeface="Montserrat"/>
              </a:rPr>
              <a:t>mueva</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nuevo</a:t>
            </a:r>
            <a:r>
              <a:rPr sz="700" spc="5" dirty="0">
                <a:latin typeface="Montserrat"/>
                <a:cs typeface="Montserrat"/>
              </a:rPr>
              <a:t> </a:t>
            </a:r>
            <a:r>
              <a:rPr sz="700" dirty="0">
                <a:latin typeface="Montserrat"/>
                <a:cs typeface="Montserrat"/>
              </a:rPr>
              <a:t>a</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posición</a:t>
            </a:r>
            <a:r>
              <a:rPr sz="700" spc="5" dirty="0">
                <a:latin typeface="Montserrat"/>
                <a:cs typeface="Montserrat"/>
              </a:rPr>
              <a:t> </a:t>
            </a:r>
            <a:r>
              <a:rPr sz="700" spc="-10" dirty="0">
                <a:latin typeface="Montserrat"/>
                <a:cs typeface="Montserrat"/>
              </a:rPr>
              <a:t>“ON”.</a:t>
            </a:r>
            <a:endParaRPr sz="700">
              <a:latin typeface="Montserrat"/>
              <a:cs typeface="Montserrat"/>
            </a:endParaRPr>
          </a:p>
          <a:p>
            <a:pPr marL="12700" marR="5080" algn="just">
              <a:lnSpc>
                <a:spcPct val="100000"/>
              </a:lnSpc>
              <a:spcBef>
                <a:spcPts val="505"/>
              </a:spcBef>
            </a:pPr>
            <a:r>
              <a:rPr sz="700" dirty="0">
                <a:latin typeface="Montserrat"/>
                <a:cs typeface="Montserrat"/>
              </a:rPr>
              <a:t>El</a:t>
            </a:r>
            <a:r>
              <a:rPr sz="700" spc="365" dirty="0">
                <a:latin typeface="Montserrat"/>
                <a:cs typeface="Montserrat"/>
              </a:rPr>
              <a:t> </a:t>
            </a:r>
            <a:r>
              <a:rPr sz="700" dirty="0">
                <a:latin typeface="Montserrat"/>
                <a:cs typeface="Montserrat"/>
              </a:rPr>
              <a:t>TRIP</a:t>
            </a:r>
            <a:r>
              <a:rPr sz="700" spc="355" dirty="0">
                <a:latin typeface="Montserrat"/>
                <a:cs typeface="Montserrat"/>
              </a:rPr>
              <a:t> </a:t>
            </a:r>
            <a:r>
              <a:rPr sz="700" dirty="0">
                <a:latin typeface="Montserrat"/>
                <a:cs typeface="Montserrat"/>
              </a:rPr>
              <a:t>F</a:t>
            </a:r>
            <a:r>
              <a:rPr sz="700" spc="365" dirty="0">
                <a:latin typeface="Montserrat"/>
                <a:cs typeface="Montserrat"/>
              </a:rPr>
              <a:t> </a:t>
            </a:r>
            <a:r>
              <a:rPr sz="700" dirty="0">
                <a:latin typeface="Montserrat"/>
                <a:cs typeface="Montserrat"/>
              </a:rPr>
              <a:t>detiene</a:t>
            </a:r>
            <a:r>
              <a:rPr sz="700" spc="375" dirty="0">
                <a:latin typeface="Montserrat"/>
                <a:cs typeface="Montserrat"/>
              </a:rPr>
              <a:t> </a:t>
            </a:r>
            <a:r>
              <a:rPr sz="700" dirty="0">
                <a:latin typeface="Montserrat"/>
                <a:cs typeface="Montserrat"/>
              </a:rPr>
              <a:t>la</a:t>
            </a:r>
            <a:r>
              <a:rPr sz="700" spc="360" dirty="0">
                <a:latin typeface="Montserrat"/>
                <a:cs typeface="Montserrat"/>
              </a:rPr>
              <a:t> </a:t>
            </a:r>
            <a:r>
              <a:rPr sz="700" dirty="0">
                <a:latin typeface="Montserrat"/>
                <a:cs typeface="Montserrat"/>
              </a:rPr>
              <a:t>medición</a:t>
            </a:r>
            <a:r>
              <a:rPr sz="700" spc="370" dirty="0">
                <a:latin typeface="Montserrat"/>
                <a:cs typeface="Montserrat"/>
              </a:rPr>
              <a:t> </a:t>
            </a:r>
            <a:r>
              <a:rPr sz="700" dirty="0">
                <a:latin typeface="Montserrat"/>
                <a:cs typeface="Montserrat"/>
              </a:rPr>
              <a:t>y</a:t>
            </a:r>
            <a:r>
              <a:rPr sz="700" spc="360" dirty="0">
                <a:latin typeface="Montserrat"/>
                <a:cs typeface="Montserrat"/>
              </a:rPr>
              <a:t> </a:t>
            </a:r>
            <a:r>
              <a:rPr sz="700" dirty="0">
                <a:latin typeface="Montserrat"/>
                <a:cs typeface="Montserrat"/>
              </a:rPr>
              <a:t>se</a:t>
            </a:r>
            <a:r>
              <a:rPr sz="700" spc="360" dirty="0">
                <a:latin typeface="Montserrat"/>
                <a:cs typeface="Montserrat"/>
              </a:rPr>
              <a:t> </a:t>
            </a:r>
            <a:r>
              <a:rPr sz="700" spc="-10" dirty="0">
                <a:latin typeface="Montserrat"/>
                <a:cs typeface="Montserrat"/>
              </a:rPr>
              <a:t>reinicia</a:t>
            </a:r>
            <a:r>
              <a:rPr sz="700" spc="500" dirty="0">
                <a:latin typeface="Montserrat"/>
                <a:cs typeface="Montserrat"/>
              </a:rPr>
              <a:t> </a:t>
            </a:r>
            <a:r>
              <a:rPr sz="700" dirty="0">
                <a:latin typeface="Montserrat"/>
                <a:cs typeface="Montserrat"/>
              </a:rPr>
              <a:t>automáticamente</a:t>
            </a:r>
            <a:r>
              <a:rPr sz="700" spc="45" dirty="0">
                <a:latin typeface="Montserrat"/>
                <a:cs typeface="Montserrat"/>
              </a:rPr>
              <a:t> </a:t>
            </a:r>
            <a:r>
              <a:rPr sz="700" dirty="0">
                <a:latin typeface="Montserrat"/>
                <a:cs typeface="Montserrat"/>
              </a:rPr>
              <a:t>cuando</a:t>
            </a:r>
            <a:r>
              <a:rPr sz="700" spc="3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combustible</a:t>
            </a:r>
            <a:r>
              <a:rPr sz="700" spc="45" dirty="0">
                <a:latin typeface="Montserrat"/>
                <a:cs typeface="Montserrat"/>
              </a:rPr>
              <a:t> </a:t>
            </a:r>
            <a:r>
              <a:rPr sz="700" spc="-10" dirty="0">
                <a:latin typeface="Montserrat"/>
                <a:cs typeface="Montserrat"/>
              </a:rPr>
              <a:t>supera</a:t>
            </a:r>
            <a:r>
              <a:rPr sz="700" spc="500"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nivel</a:t>
            </a:r>
            <a:r>
              <a:rPr sz="700" spc="65" dirty="0">
                <a:latin typeface="Montserrat"/>
                <a:cs typeface="Montserrat"/>
              </a:rPr>
              <a:t> </a:t>
            </a:r>
            <a:r>
              <a:rPr sz="700" dirty="0">
                <a:latin typeface="Montserrat"/>
                <a:cs typeface="Montserrat"/>
              </a:rPr>
              <a:t>mínimo</a:t>
            </a:r>
            <a:r>
              <a:rPr sz="700" spc="55" dirty="0">
                <a:latin typeface="Montserrat"/>
                <a:cs typeface="Montserrat"/>
              </a:rPr>
              <a:t> </a:t>
            </a:r>
            <a:r>
              <a:rPr sz="700" dirty="0">
                <a:latin typeface="Montserrat"/>
                <a:cs typeface="Montserrat"/>
              </a:rPr>
              <a:t>seguro,</a:t>
            </a:r>
            <a:r>
              <a:rPr sz="700" spc="70" dirty="0">
                <a:latin typeface="Montserrat"/>
                <a:cs typeface="Montserrat"/>
              </a:rPr>
              <a:t> </a:t>
            </a:r>
            <a:r>
              <a:rPr sz="700" dirty="0">
                <a:latin typeface="Montserrat"/>
                <a:cs typeface="Montserrat"/>
              </a:rPr>
              <a:t>por</a:t>
            </a:r>
            <a:r>
              <a:rPr sz="700" spc="55" dirty="0">
                <a:latin typeface="Montserrat"/>
                <a:cs typeface="Montserrat"/>
              </a:rPr>
              <a:t> </a:t>
            </a:r>
            <a:r>
              <a:rPr sz="700" dirty="0">
                <a:latin typeface="Montserrat"/>
                <a:cs typeface="Montserrat"/>
              </a:rPr>
              <a:t>o</a:t>
            </a:r>
            <a:r>
              <a:rPr sz="700" spc="65" dirty="0">
                <a:latin typeface="Montserrat"/>
                <a:cs typeface="Montserrat"/>
              </a:rPr>
              <a:t> </a:t>
            </a:r>
            <a:r>
              <a:rPr sz="700" dirty="0">
                <a:latin typeface="Montserrat"/>
                <a:cs typeface="Montserrat"/>
              </a:rPr>
              <a:t>menos</a:t>
            </a:r>
            <a:r>
              <a:rPr sz="700" spc="65" dirty="0">
                <a:latin typeface="Montserrat"/>
                <a:cs typeface="Montserrat"/>
              </a:rPr>
              <a:t> </a:t>
            </a:r>
            <a:r>
              <a:rPr sz="700" dirty="0">
                <a:latin typeface="Montserrat"/>
                <a:cs typeface="Montserrat"/>
              </a:rPr>
              <a:t>2</a:t>
            </a:r>
            <a:r>
              <a:rPr sz="700" spc="65" dirty="0">
                <a:latin typeface="Montserrat"/>
                <a:cs typeface="Montserrat"/>
              </a:rPr>
              <a:t> </a:t>
            </a:r>
            <a:r>
              <a:rPr sz="700" dirty="0">
                <a:latin typeface="Montserrat"/>
                <a:cs typeface="Montserrat"/>
              </a:rPr>
              <a:t>barras</a:t>
            </a:r>
            <a:r>
              <a:rPr sz="700" spc="5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indicador</a:t>
            </a:r>
            <a:r>
              <a:rPr sz="700" spc="95" dirty="0">
                <a:latin typeface="Montserrat"/>
                <a:cs typeface="Montserrat"/>
              </a:rPr>
              <a:t> </a:t>
            </a:r>
            <a:r>
              <a:rPr sz="700" dirty="0">
                <a:latin typeface="Montserrat"/>
                <a:cs typeface="Montserrat"/>
              </a:rPr>
              <a:t>de</a:t>
            </a:r>
            <a:r>
              <a:rPr sz="700" spc="100" dirty="0">
                <a:latin typeface="Montserrat"/>
                <a:cs typeface="Montserrat"/>
              </a:rPr>
              <a:t> </a:t>
            </a:r>
            <a:r>
              <a:rPr sz="700" dirty="0">
                <a:latin typeface="Montserrat"/>
                <a:cs typeface="Montserrat"/>
              </a:rPr>
              <a:t>nivel</a:t>
            </a:r>
            <a:r>
              <a:rPr sz="700" spc="95" dirty="0">
                <a:latin typeface="Montserrat"/>
                <a:cs typeface="Montserrat"/>
              </a:rPr>
              <a:t> </a:t>
            </a:r>
            <a:r>
              <a:rPr sz="700" dirty="0">
                <a:latin typeface="Montserrat"/>
                <a:cs typeface="Montserrat"/>
              </a:rPr>
              <a:t>de</a:t>
            </a:r>
            <a:r>
              <a:rPr sz="700" spc="90" dirty="0">
                <a:latin typeface="Montserrat"/>
                <a:cs typeface="Montserrat"/>
              </a:rPr>
              <a:t> </a:t>
            </a:r>
            <a:r>
              <a:rPr sz="700" dirty="0">
                <a:latin typeface="Montserrat"/>
                <a:cs typeface="Montserrat"/>
              </a:rPr>
              <a:t>combustible.</a:t>
            </a:r>
            <a:r>
              <a:rPr sz="700" spc="9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vez</a:t>
            </a:r>
            <a:r>
              <a:rPr sz="700" spc="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TRIP</a:t>
            </a:r>
            <a:r>
              <a:rPr sz="700" spc="-20" dirty="0">
                <a:latin typeface="Montserrat"/>
                <a:cs typeface="Montserrat"/>
              </a:rPr>
              <a:t> </a:t>
            </a:r>
            <a:r>
              <a:rPr sz="700" dirty="0">
                <a:latin typeface="Montserrat"/>
                <a:cs typeface="Montserrat"/>
              </a:rPr>
              <a:t>F</a:t>
            </a:r>
            <a:r>
              <a:rPr sz="700" spc="-15" dirty="0">
                <a:latin typeface="Montserrat"/>
                <a:cs typeface="Montserrat"/>
              </a:rPr>
              <a:t> </a:t>
            </a:r>
            <a:r>
              <a:rPr sz="700" dirty="0">
                <a:latin typeface="Montserrat"/>
                <a:cs typeface="Montserrat"/>
              </a:rPr>
              <a:t>es</a:t>
            </a:r>
            <a:r>
              <a:rPr sz="700" spc="-20" dirty="0">
                <a:latin typeface="Montserrat"/>
                <a:cs typeface="Montserrat"/>
              </a:rPr>
              <a:t> </a:t>
            </a:r>
            <a:r>
              <a:rPr sz="700" dirty="0">
                <a:latin typeface="Montserrat"/>
                <a:cs typeface="Montserrat"/>
              </a:rPr>
              <a:t>reiniciado,</a:t>
            </a:r>
            <a:r>
              <a:rPr sz="700" spc="-1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tablero</a:t>
            </a:r>
            <a:r>
              <a:rPr sz="700" spc="-15"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cambia</a:t>
            </a:r>
            <a:r>
              <a:rPr sz="700" spc="-15" dirty="0">
                <a:latin typeface="Montserrat"/>
                <a:cs typeface="Montserrat"/>
              </a:rPr>
              <a:t> </a:t>
            </a:r>
            <a:r>
              <a:rPr sz="700" dirty="0">
                <a:latin typeface="Montserrat"/>
                <a:cs typeface="Montserrat"/>
              </a:rPr>
              <a:t>al</a:t>
            </a:r>
            <a:r>
              <a:rPr sz="700" spc="-15" dirty="0">
                <a:latin typeface="Montserrat"/>
                <a:cs typeface="Montserrat"/>
              </a:rPr>
              <a:t> </a:t>
            </a:r>
            <a:r>
              <a:rPr sz="700" dirty="0">
                <a:latin typeface="Montserrat"/>
                <a:cs typeface="Montserrat"/>
              </a:rPr>
              <a:t>TRIP</a:t>
            </a:r>
            <a:r>
              <a:rPr sz="700" spc="-20"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o</a:t>
            </a:r>
            <a:r>
              <a:rPr sz="700" spc="-15" dirty="0">
                <a:latin typeface="Montserrat"/>
                <a:cs typeface="Montserrat"/>
              </a:rPr>
              <a:t> </a:t>
            </a:r>
            <a:r>
              <a:rPr sz="700" dirty="0">
                <a:latin typeface="Montserrat"/>
                <a:cs typeface="Montserrat"/>
              </a:rPr>
              <a:t>TRIP</a:t>
            </a:r>
            <a:r>
              <a:rPr sz="700" spc="-10" dirty="0">
                <a:latin typeface="Montserrat"/>
                <a:cs typeface="Montserrat"/>
              </a:rPr>
              <a:t> </a:t>
            </a:r>
            <a:r>
              <a:rPr sz="700" spc="-35" dirty="0">
                <a:latin typeface="Montserrat"/>
                <a:cs typeface="Montserrat"/>
              </a:rPr>
              <a:t>B.</a:t>
            </a:r>
            <a:endParaRPr sz="700">
              <a:latin typeface="Montserrat"/>
              <a:cs typeface="Montserrat"/>
            </a:endParaRPr>
          </a:p>
          <a:p>
            <a:pPr marL="12700" marR="8255" algn="just">
              <a:lnSpc>
                <a:spcPct val="100000"/>
              </a:lnSpc>
              <a:spcBef>
                <a:spcPts val="495"/>
              </a:spcBef>
            </a:pPr>
            <a:r>
              <a:rPr sz="700" dirty="0">
                <a:latin typeface="Montserrat"/>
                <a:cs typeface="Montserrat"/>
              </a:rPr>
              <a:t>El</a:t>
            </a:r>
            <a:r>
              <a:rPr sz="700" spc="160" dirty="0">
                <a:latin typeface="Montserrat"/>
                <a:cs typeface="Montserrat"/>
              </a:rPr>
              <a:t> </a:t>
            </a:r>
            <a:r>
              <a:rPr sz="700" dirty="0">
                <a:latin typeface="Montserrat"/>
                <a:cs typeface="Montserrat"/>
              </a:rPr>
              <a:t>TRIP</a:t>
            </a:r>
            <a:r>
              <a:rPr sz="700" spc="170" dirty="0">
                <a:latin typeface="Montserrat"/>
                <a:cs typeface="Montserrat"/>
              </a:rPr>
              <a:t> </a:t>
            </a:r>
            <a:r>
              <a:rPr sz="700" dirty="0">
                <a:latin typeface="Montserrat"/>
                <a:cs typeface="Montserrat"/>
              </a:rPr>
              <a:t>F</a:t>
            </a:r>
            <a:r>
              <a:rPr sz="700" spc="165" dirty="0">
                <a:latin typeface="Montserrat"/>
                <a:cs typeface="Montserrat"/>
              </a:rPr>
              <a:t> </a:t>
            </a:r>
            <a:r>
              <a:rPr sz="700" dirty="0">
                <a:latin typeface="Montserrat"/>
                <a:cs typeface="Montserrat"/>
              </a:rPr>
              <a:t>no</a:t>
            </a:r>
            <a:r>
              <a:rPr sz="700" spc="170" dirty="0">
                <a:latin typeface="Montserrat"/>
                <a:cs typeface="Montserrat"/>
              </a:rPr>
              <a:t> </a:t>
            </a:r>
            <a:r>
              <a:rPr sz="700" dirty="0">
                <a:latin typeface="Montserrat"/>
                <a:cs typeface="Montserrat"/>
              </a:rPr>
              <a:t>puede</a:t>
            </a:r>
            <a:r>
              <a:rPr sz="700" spc="175" dirty="0">
                <a:latin typeface="Montserrat"/>
                <a:cs typeface="Montserrat"/>
              </a:rPr>
              <a:t> </a:t>
            </a:r>
            <a:r>
              <a:rPr sz="700" dirty="0">
                <a:latin typeface="Montserrat"/>
                <a:cs typeface="Montserrat"/>
              </a:rPr>
              <a:t>ser</a:t>
            </a:r>
            <a:r>
              <a:rPr sz="700" spc="170" dirty="0">
                <a:latin typeface="Montserrat"/>
                <a:cs typeface="Montserrat"/>
              </a:rPr>
              <a:t> </a:t>
            </a:r>
            <a:r>
              <a:rPr sz="700" dirty="0">
                <a:latin typeface="Montserrat"/>
                <a:cs typeface="Montserrat"/>
              </a:rPr>
              <a:t>activado</a:t>
            </a:r>
            <a:r>
              <a:rPr sz="700" spc="170" dirty="0">
                <a:latin typeface="Montserrat"/>
                <a:cs typeface="Montserrat"/>
              </a:rPr>
              <a:t> </a:t>
            </a:r>
            <a:r>
              <a:rPr sz="700" dirty="0">
                <a:latin typeface="Montserrat"/>
                <a:cs typeface="Montserrat"/>
              </a:rPr>
              <a:t>o</a:t>
            </a:r>
            <a:r>
              <a:rPr sz="700" spc="180" dirty="0">
                <a:latin typeface="Montserrat"/>
                <a:cs typeface="Montserrat"/>
              </a:rPr>
              <a:t> </a:t>
            </a:r>
            <a:r>
              <a:rPr sz="700" spc="-10" dirty="0">
                <a:latin typeface="Montserrat"/>
                <a:cs typeface="Montserrat"/>
              </a:rPr>
              <a:t>desactivado</a:t>
            </a:r>
            <a:r>
              <a:rPr sz="700" spc="500" dirty="0">
                <a:latin typeface="Montserrat"/>
                <a:cs typeface="Montserrat"/>
              </a:rPr>
              <a:t> </a:t>
            </a:r>
            <a:r>
              <a:rPr sz="700" spc="-10" dirty="0">
                <a:latin typeface="Montserrat"/>
                <a:cs typeface="Montserrat"/>
              </a:rPr>
              <a:t>manualmente.</a:t>
            </a:r>
            <a:endParaRPr sz="700">
              <a:latin typeface="Montserrat"/>
              <a:cs typeface="Montserrat"/>
            </a:endParaRPr>
          </a:p>
        </p:txBody>
      </p:sp>
      <p:grpSp>
        <p:nvGrpSpPr>
          <p:cNvPr id="7" name="object 7"/>
          <p:cNvGrpSpPr/>
          <p:nvPr/>
        </p:nvGrpSpPr>
        <p:grpSpPr>
          <a:xfrm>
            <a:off x="676503" y="3068497"/>
            <a:ext cx="295275" cy="49530"/>
            <a:chOff x="676503" y="3068497"/>
            <a:chExt cx="295275" cy="49530"/>
          </a:xfrm>
        </p:grpSpPr>
        <p:sp>
          <p:nvSpPr>
            <p:cNvPr id="8" name="object 8"/>
            <p:cNvSpPr/>
            <p:nvPr/>
          </p:nvSpPr>
          <p:spPr>
            <a:xfrm>
              <a:off x="888238" y="3070085"/>
              <a:ext cx="81915" cy="45720"/>
            </a:xfrm>
            <a:custGeom>
              <a:avLst/>
              <a:gdLst/>
              <a:ahLst/>
              <a:cxnLst/>
              <a:rect l="l" t="t" r="r" b="b"/>
              <a:pathLst>
                <a:path w="81915" h="45719">
                  <a:moveTo>
                    <a:pt x="66509" y="0"/>
                  </a:moveTo>
                  <a:lnTo>
                    <a:pt x="23037" y="0"/>
                  </a:lnTo>
                  <a:lnTo>
                    <a:pt x="18757" y="3835"/>
                  </a:lnTo>
                  <a:lnTo>
                    <a:pt x="0" y="45618"/>
                  </a:lnTo>
                  <a:lnTo>
                    <a:pt x="14859" y="45618"/>
                  </a:lnTo>
                  <a:lnTo>
                    <a:pt x="24117" y="25349"/>
                  </a:lnTo>
                  <a:lnTo>
                    <a:pt x="70624" y="25349"/>
                  </a:lnTo>
                  <a:lnTo>
                    <a:pt x="74028" y="23418"/>
                  </a:lnTo>
                  <a:lnTo>
                    <a:pt x="79349" y="11544"/>
                  </a:lnTo>
                  <a:lnTo>
                    <a:pt x="81889" y="5003"/>
                  </a:lnTo>
                  <a:lnTo>
                    <a:pt x="81280" y="1562"/>
                  </a:lnTo>
                  <a:lnTo>
                    <a:pt x="76492" y="228"/>
                  </a:lnTo>
                  <a:lnTo>
                    <a:pt x="66509" y="0"/>
                  </a:lnTo>
                  <a:close/>
                </a:path>
              </a:pathLst>
            </a:custGeom>
            <a:solidFill>
              <a:srgbClr val="221F1F"/>
            </a:solidFill>
          </p:spPr>
          <p:txBody>
            <a:bodyPr wrap="square" lIns="0" tIns="0" rIns="0" bIns="0" rtlCol="0"/>
            <a:lstStyle/>
            <a:p>
              <a:endParaRPr/>
            </a:p>
          </p:txBody>
        </p:sp>
        <p:sp>
          <p:nvSpPr>
            <p:cNvPr id="9" name="object 9"/>
            <p:cNvSpPr/>
            <p:nvPr/>
          </p:nvSpPr>
          <p:spPr>
            <a:xfrm>
              <a:off x="888238" y="3070085"/>
              <a:ext cx="81915" cy="45720"/>
            </a:xfrm>
            <a:custGeom>
              <a:avLst/>
              <a:gdLst/>
              <a:ahLst/>
              <a:cxnLst/>
              <a:rect l="l" t="t" r="r" b="b"/>
              <a:pathLst>
                <a:path w="81915" h="45719">
                  <a:moveTo>
                    <a:pt x="66509" y="0"/>
                  </a:moveTo>
                  <a:lnTo>
                    <a:pt x="76492" y="228"/>
                  </a:lnTo>
                  <a:lnTo>
                    <a:pt x="81280" y="1562"/>
                  </a:lnTo>
                  <a:lnTo>
                    <a:pt x="81889" y="5003"/>
                  </a:lnTo>
                  <a:lnTo>
                    <a:pt x="79349" y="11544"/>
                  </a:lnTo>
                  <a:lnTo>
                    <a:pt x="75590" y="19926"/>
                  </a:lnTo>
                  <a:lnTo>
                    <a:pt x="74028" y="23418"/>
                  </a:lnTo>
                  <a:lnTo>
                    <a:pt x="70624" y="25349"/>
                  </a:lnTo>
                  <a:lnTo>
                    <a:pt x="66255" y="25349"/>
                  </a:lnTo>
                  <a:lnTo>
                    <a:pt x="24117" y="25349"/>
                  </a:lnTo>
                  <a:lnTo>
                    <a:pt x="14859" y="45618"/>
                  </a:lnTo>
                  <a:lnTo>
                    <a:pt x="0" y="45618"/>
                  </a:lnTo>
                  <a:lnTo>
                    <a:pt x="15722" y="10617"/>
                  </a:lnTo>
                  <a:lnTo>
                    <a:pt x="18757" y="3835"/>
                  </a:lnTo>
                  <a:lnTo>
                    <a:pt x="23037" y="0"/>
                  </a:lnTo>
                  <a:lnTo>
                    <a:pt x="29146" y="0"/>
                  </a:lnTo>
                  <a:lnTo>
                    <a:pt x="66509" y="0"/>
                  </a:lnTo>
                  <a:close/>
                </a:path>
              </a:pathLst>
            </a:custGeom>
            <a:ln w="3175">
              <a:solidFill>
                <a:srgbClr val="221F1F"/>
              </a:solidFill>
            </a:ln>
          </p:spPr>
          <p:txBody>
            <a:bodyPr wrap="square" lIns="0" tIns="0" rIns="0" bIns="0" rtlCol="0"/>
            <a:lstStyle/>
            <a:p>
              <a:endParaRPr/>
            </a:p>
          </p:txBody>
        </p:sp>
        <p:sp>
          <p:nvSpPr>
            <p:cNvPr id="10" name="object 10"/>
            <p:cNvSpPr/>
            <p:nvPr/>
          </p:nvSpPr>
          <p:spPr>
            <a:xfrm>
              <a:off x="915885" y="3077108"/>
              <a:ext cx="38100" cy="10795"/>
            </a:xfrm>
            <a:custGeom>
              <a:avLst/>
              <a:gdLst/>
              <a:ahLst/>
              <a:cxnLst/>
              <a:rect l="l" t="t" r="r" b="b"/>
              <a:pathLst>
                <a:path w="38100" h="10794">
                  <a:moveTo>
                    <a:pt x="37096" y="0"/>
                  </a:moveTo>
                  <a:lnTo>
                    <a:pt x="5537" y="0"/>
                  </a:lnTo>
                  <a:lnTo>
                    <a:pt x="4432" y="1981"/>
                  </a:lnTo>
                  <a:lnTo>
                    <a:pt x="1015" y="8547"/>
                  </a:lnTo>
                  <a:lnTo>
                    <a:pt x="139" y="9969"/>
                  </a:lnTo>
                  <a:lnTo>
                    <a:pt x="0" y="10388"/>
                  </a:lnTo>
                  <a:lnTo>
                    <a:pt x="29298" y="10413"/>
                  </a:lnTo>
                  <a:lnTo>
                    <a:pt x="32854" y="10325"/>
                  </a:lnTo>
                  <a:lnTo>
                    <a:pt x="34874" y="8483"/>
                  </a:lnTo>
                  <a:lnTo>
                    <a:pt x="35496" y="7391"/>
                  </a:lnTo>
                  <a:lnTo>
                    <a:pt x="38074" y="1727"/>
                  </a:lnTo>
                  <a:lnTo>
                    <a:pt x="37096" y="0"/>
                  </a:lnTo>
                  <a:close/>
                </a:path>
              </a:pathLst>
            </a:custGeom>
            <a:solidFill>
              <a:srgbClr val="FFFFFF"/>
            </a:solidFill>
          </p:spPr>
          <p:txBody>
            <a:bodyPr wrap="square" lIns="0" tIns="0" rIns="0" bIns="0" rtlCol="0"/>
            <a:lstStyle/>
            <a:p>
              <a:endParaRPr/>
            </a:p>
          </p:txBody>
        </p:sp>
        <p:sp>
          <p:nvSpPr>
            <p:cNvPr id="11" name="object 11"/>
            <p:cNvSpPr/>
            <p:nvPr/>
          </p:nvSpPr>
          <p:spPr>
            <a:xfrm>
              <a:off x="915885" y="3077108"/>
              <a:ext cx="38100" cy="10795"/>
            </a:xfrm>
            <a:custGeom>
              <a:avLst/>
              <a:gdLst/>
              <a:ahLst/>
              <a:cxnLst/>
              <a:rect l="l" t="t" r="r" b="b"/>
              <a:pathLst>
                <a:path w="38100" h="10794">
                  <a:moveTo>
                    <a:pt x="29298" y="10413"/>
                  </a:moveTo>
                  <a:lnTo>
                    <a:pt x="2692" y="10413"/>
                  </a:lnTo>
                  <a:lnTo>
                    <a:pt x="0" y="10388"/>
                  </a:lnTo>
                  <a:lnTo>
                    <a:pt x="139" y="9969"/>
                  </a:lnTo>
                  <a:lnTo>
                    <a:pt x="1015" y="8547"/>
                  </a:lnTo>
                  <a:lnTo>
                    <a:pt x="3657" y="3454"/>
                  </a:lnTo>
                  <a:lnTo>
                    <a:pt x="4432" y="1981"/>
                  </a:lnTo>
                  <a:lnTo>
                    <a:pt x="5537" y="0"/>
                  </a:lnTo>
                  <a:lnTo>
                    <a:pt x="9817" y="0"/>
                  </a:lnTo>
                  <a:lnTo>
                    <a:pt x="35178" y="0"/>
                  </a:lnTo>
                  <a:lnTo>
                    <a:pt x="37096" y="0"/>
                  </a:lnTo>
                  <a:lnTo>
                    <a:pt x="38074" y="1727"/>
                  </a:lnTo>
                  <a:lnTo>
                    <a:pt x="37363" y="3289"/>
                  </a:lnTo>
                  <a:lnTo>
                    <a:pt x="35496" y="7391"/>
                  </a:lnTo>
                  <a:lnTo>
                    <a:pt x="34874" y="8483"/>
                  </a:lnTo>
                  <a:lnTo>
                    <a:pt x="32854" y="10325"/>
                  </a:lnTo>
                  <a:lnTo>
                    <a:pt x="29298" y="10413"/>
                  </a:lnTo>
                  <a:close/>
                </a:path>
              </a:pathLst>
            </a:custGeom>
            <a:ln w="3175">
              <a:solidFill>
                <a:srgbClr val="FFFFFF"/>
              </a:solidFill>
            </a:ln>
          </p:spPr>
          <p:txBody>
            <a:bodyPr wrap="square" lIns="0" tIns="0" rIns="0" bIns="0" rtlCol="0"/>
            <a:lstStyle/>
            <a:p>
              <a:endParaRPr/>
            </a:p>
          </p:txBody>
        </p:sp>
        <p:sp>
          <p:nvSpPr>
            <p:cNvPr id="12" name="object 12"/>
            <p:cNvSpPr/>
            <p:nvPr/>
          </p:nvSpPr>
          <p:spPr>
            <a:xfrm>
              <a:off x="678091" y="3070085"/>
              <a:ext cx="73025" cy="46355"/>
            </a:xfrm>
            <a:custGeom>
              <a:avLst/>
              <a:gdLst/>
              <a:ahLst/>
              <a:cxnLst/>
              <a:rect l="l" t="t" r="r" b="b"/>
              <a:pathLst>
                <a:path w="73025" h="46355">
                  <a:moveTo>
                    <a:pt x="73025" y="0"/>
                  </a:moveTo>
                  <a:lnTo>
                    <a:pt x="3263" y="0"/>
                  </a:lnTo>
                  <a:lnTo>
                    <a:pt x="0" y="7213"/>
                  </a:lnTo>
                  <a:lnTo>
                    <a:pt x="26149" y="7213"/>
                  </a:lnTo>
                  <a:lnTo>
                    <a:pt x="26911" y="8077"/>
                  </a:lnTo>
                  <a:lnTo>
                    <a:pt x="9893" y="45808"/>
                  </a:lnTo>
                  <a:lnTo>
                    <a:pt x="24333" y="45808"/>
                  </a:lnTo>
                  <a:lnTo>
                    <a:pt x="41567" y="7797"/>
                  </a:lnTo>
                  <a:lnTo>
                    <a:pt x="42671" y="7213"/>
                  </a:lnTo>
                  <a:lnTo>
                    <a:pt x="69773" y="7200"/>
                  </a:lnTo>
                  <a:lnTo>
                    <a:pt x="73025" y="0"/>
                  </a:lnTo>
                  <a:close/>
                </a:path>
              </a:pathLst>
            </a:custGeom>
            <a:solidFill>
              <a:srgbClr val="221F1F"/>
            </a:solidFill>
          </p:spPr>
          <p:txBody>
            <a:bodyPr wrap="square" lIns="0" tIns="0" rIns="0" bIns="0" rtlCol="0"/>
            <a:lstStyle/>
            <a:p>
              <a:endParaRPr/>
            </a:p>
          </p:txBody>
        </p:sp>
        <p:sp>
          <p:nvSpPr>
            <p:cNvPr id="13" name="object 13"/>
            <p:cNvSpPr/>
            <p:nvPr/>
          </p:nvSpPr>
          <p:spPr>
            <a:xfrm>
              <a:off x="678091" y="3070085"/>
              <a:ext cx="73025" cy="46355"/>
            </a:xfrm>
            <a:custGeom>
              <a:avLst/>
              <a:gdLst/>
              <a:ahLst/>
              <a:cxnLst/>
              <a:rect l="l" t="t" r="r" b="b"/>
              <a:pathLst>
                <a:path w="73025" h="46355">
                  <a:moveTo>
                    <a:pt x="23876" y="7213"/>
                  </a:moveTo>
                  <a:lnTo>
                    <a:pt x="0" y="7213"/>
                  </a:lnTo>
                  <a:lnTo>
                    <a:pt x="3263" y="0"/>
                  </a:lnTo>
                  <a:lnTo>
                    <a:pt x="73025" y="0"/>
                  </a:lnTo>
                  <a:lnTo>
                    <a:pt x="69773" y="7200"/>
                  </a:lnTo>
                  <a:lnTo>
                    <a:pt x="44208" y="7213"/>
                  </a:lnTo>
                  <a:lnTo>
                    <a:pt x="42671" y="7213"/>
                  </a:lnTo>
                  <a:lnTo>
                    <a:pt x="41567" y="7797"/>
                  </a:lnTo>
                  <a:lnTo>
                    <a:pt x="40767" y="9397"/>
                  </a:lnTo>
                  <a:lnTo>
                    <a:pt x="24333" y="45808"/>
                  </a:lnTo>
                  <a:lnTo>
                    <a:pt x="9893" y="45808"/>
                  </a:lnTo>
                  <a:lnTo>
                    <a:pt x="26034" y="10045"/>
                  </a:lnTo>
                  <a:lnTo>
                    <a:pt x="26911" y="8077"/>
                  </a:lnTo>
                  <a:lnTo>
                    <a:pt x="26149" y="7213"/>
                  </a:lnTo>
                  <a:lnTo>
                    <a:pt x="23876" y="7213"/>
                  </a:lnTo>
                  <a:close/>
                </a:path>
              </a:pathLst>
            </a:custGeom>
            <a:ln w="3175">
              <a:solidFill>
                <a:srgbClr val="221F1F"/>
              </a:solidFill>
            </a:ln>
          </p:spPr>
          <p:txBody>
            <a:bodyPr wrap="square" lIns="0" tIns="0" rIns="0" bIns="0" rtlCol="0"/>
            <a:lstStyle/>
            <a:p>
              <a:endParaRPr/>
            </a:p>
          </p:txBody>
        </p:sp>
        <p:sp>
          <p:nvSpPr>
            <p:cNvPr id="14" name="object 14"/>
            <p:cNvSpPr/>
            <p:nvPr/>
          </p:nvSpPr>
          <p:spPr>
            <a:xfrm>
              <a:off x="737857" y="3070085"/>
              <a:ext cx="83185" cy="46355"/>
            </a:xfrm>
            <a:custGeom>
              <a:avLst/>
              <a:gdLst/>
              <a:ahLst/>
              <a:cxnLst/>
              <a:rect l="l" t="t" r="r" b="b"/>
              <a:pathLst>
                <a:path w="83184" h="46355">
                  <a:moveTo>
                    <a:pt x="82842" y="5168"/>
                  </a:moveTo>
                  <a:lnTo>
                    <a:pt x="82207" y="1663"/>
                  </a:lnTo>
                  <a:lnTo>
                    <a:pt x="77368" y="266"/>
                  </a:lnTo>
                  <a:lnTo>
                    <a:pt x="67284" y="0"/>
                  </a:lnTo>
                  <a:lnTo>
                    <a:pt x="20942" y="0"/>
                  </a:lnTo>
                  <a:lnTo>
                    <a:pt x="0" y="45808"/>
                  </a:lnTo>
                  <a:lnTo>
                    <a:pt x="14668" y="45808"/>
                  </a:lnTo>
                  <a:lnTo>
                    <a:pt x="23939" y="25539"/>
                  </a:lnTo>
                  <a:lnTo>
                    <a:pt x="47396" y="25539"/>
                  </a:lnTo>
                  <a:lnTo>
                    <a:pt x="54368" y="45808"/>
                  </a:lnTo>
                  <a:lnTo>
                    <a:pt x="68643" y="45808"/>
                  </a:lnTo>
                  <a:lnTo>
                    <a:pt x="61836" y="25539"/>
                  </a:lnTo>
                  <a:lnTo>
                    <a:pt x="71450" y="25539"/>
                  </a:lnTo>
                  <a:lnTo>
                    <a:pt x="74891" y="23622"/>
                  </a:lnTo>
                  <a:lnTo>
                    <a:pt x="80276" y="11747"/>
                  </a:lnTo>
                  <a:lnTo>
                    <a:pt x="82842" y="5168"/>
                  </a:lnTo>
                  <a:close/>
                </a:path>
              </a:pathLst>
            </a:custGeom>
            <a:solidFill>
              <a:srgbClr val="221F1F"/>
            </a:solidFill>
          </p:spPr>
          <p:txBody>
            <a:bodyPr wrap="square" lIns="0" tIns="0" rIns="0" bIns="0" rtlCol="0"/>
            <a:lstStyle/>
            <a:p>
              <a:endParaRPr/>
            </a:p>
          </p:txBody>
        </p:sp>
        <p:sp>
          <p:nvSpPr>
            <p:cNvPr id="15" name="object 15"/>
            <p:cNvSpPr/>
            <p:nvPr/>
          </p:nvSpPr>
          <p:spPr>
            <a:xfrm>
              <a:off x="737857" y="3070085"/>
              <a:ext cx="83185" cy="46355"/>
            </a:xfrm>
            <a:custGeom>
              <a:avLst/>
              <a:gdLst/>
              <a:ahLst/>
              <a:cxnLst/>
              <a:rect l="l" t="t" r="r" b="b"/>
              <a:pathLst>
                <a:path w="83184" h="46355">
                  <a:moveTo>
                    <a:pt x="20942" y="0"/>
                  </a:moveTo>
                  <a:lnTo>
                    <a:pt x="67284" y="0"/>
                  </a:lnTo>
                  <a:lnTo>
                    <a:pt x="77381" y="266"/>
                  </a:lnTo>
                  <a:lnTo>
                    <a:pt x="82219" y="1663"/>
                  </a:lnTo>
                  <a:lnTo>
                    <a:pt x="82842" y="5168"/>
                  </a:lnTo>
                  <a:lnTo>
                    <a:pt x="80276" y="11747"/>
                  </a:lnTo>
                  <a:lnTo>
                    <a:pt x="76479" y="20129"/>
                  </a:lnTo>
                  <a:lnTo>
                    <a:pt x="74891" y="23621"/>
                  </a:lnTo>
                  <a:lnTo>
                    <a:pt x="71450" y="25539"/>
                  </a:lnTo>
                  <a:lnTo>
                    <a:pt x="67017" y="25539"/>
                  </a:lnTo>
                  <a:lnTo>
                    <a:pt x="61836" y="25539"/>
                  </a:lnTo>
                  <a:lnTo>
                    <a:pt x="68643" y="45808"/>
                  </a:lnTo>
                  <a:lnTo>
                    <a:pt x="54368" y="45808"/>
                  </a:lnTo>
                  <a:lnTo>
                    <a:pt x="47396" y="25539"/>
                  </a:lnTo>
                  <a:lnTo>
                    <a:pt x="23939" y="25539"/>
                  </a:lnTo>
                  <a:lnTo>
                    <a:pt x="14668" y="45808"/>
                  </a:lnTo>
                  <a:lnTo>
                    <a:pt x="0" y="45808"/>
                  </a:lnTo>
                  <a:lnTo>
                    <a:pt x="15913" y="10820"/>
                  </a:lnTo>
                  <a:lnTo>
                    <a:pt x="20942" y="0"/>
                  </a:lnTo>
                  <a:close/>
                </a:path>
              </a:pathLst>
            </a:custGeom>
            <a:ln w="3175">
              <a:solidFill>
                <a:srgbClr val="221F1F"/>
              </a:solidFill>
            </a:ln>
          </p:spPr>
          <p:txBody>
            <a:bodyPr wrap="square" lIns="0" tIns="0" rIns="0" bIns="0" rtlCol="0"/>
            <a:lstStyle/>
            <a:p>
              <a:endParaRPr/>
            </a:p>
          </p:txBody>
        </p:sp>
        <p:sp>
          <p:nvSpPr>
            <p:cNvPr id="16" name="object 16"/>
            <p:cNvSpPr/>
            <p:nvPr/>
          </p:nvSpPr>
          <p:spPr>
            <a:xfrm>
              <a:off x="813396" y="3070085"/>
              <a:ext cx="86360" cy="46355"/>
            </a:xfrm>
            <a:custGeom>
              <a:avLst/>
              <a:gdLst/>
              <a:ahLst/>
              <a:cxnLst/>
              <a:rect l="l" t="t" r="r" b="b"/>
              <a:pathLst>
                <a:path w="86359" h="46355">
                  <a:moveTo>
                    <a:pt x="86055" y="38"/>
                  </a:moveTo>
                  <a:lnTo>
                    <a:pt x="23939" y="0"/>
                  </a:lnTo>
                  <a:lnTo>
                    <a:pt x="20637" y="7213"/>
                  </a:lnTo>
                  <a:lnTo>
                    <a:pt x="42024" y="7213"/>
                  </a:lnTo>
                  <a:lnTo>
                    <a:pt x="42519" y="8128"/>
                  </a:lnTo>
                  <a:lnTo>
                    <a:pt x="28549" y="38696"/>
                  </a:lnTo>
                  <a:lnTo>
                    <a:pt x="3441" y="38798"/>
                  </a:lnTo>
                  <a:lnTo>
                    <a:pt x="0" y="45821"/>
                  </a:lnTo>
                  <a:lnTo>
                    <a:pt x="62077" y="45821"/>
                  </a:lnTo>
                  <a:lnTo>
                    <a:pt x="65570" y="38798"/>
                  </a:lnTo>
                  <a:lnTo>
                    <a:pt x="42303" y="38798"/>
                  </a:lnTo>
                  <a:lnTo>
                    <a:pt x="56540" y="7658"/>
                  </a:lnTo>
                  <a:lnTo>
                    <a:pt x="57226" y="7213"/>
                  </a:lnTo>
                  <a:lnTo>
                    <a:pt x="82765" y="7213"/>
                  </a:lnTo>
                  <a:lnTo>
                    <a:pt x="86055" y="38"/>
                  </a:lnTo>
                  <a:close/>
                </a:path>
              </a:pathLst>
            </a:custGeom>
            <a:solidFill>
              <a:srgbClr val="221F1F"/>
            </a:solidFill>
          </p:spPr>
          <p:txBody>
            <a:bodyPr wrap="square" lIns="0" tIns="0" rIns="0" bIns="0" rtlCol="0"/>
            <a:lstStyle/>
            <a:p>
              <a:endParaRPr/>
            </a:p>
          </p:txBody>
        </p:sp>
        <p:sp>
          <p:nvSpPr>
            <p:cNvPr id="17" name="object 17"/>
            <p:cNvSpPr/>
            <p:nvPr/>
          </p:nvSpPr>
          <p:spPr>
            <a:xfrm>
              <a:off x="813396" y="3070085"/>
              <a:ext cx="86360" cy="46355"/>
            </a:xfrm>
            <a:custGeom>
              <a:avLst/>
              <a:gdLst/>
              <a:ahLst/>
              <a:cxnLst/>
              <a:rect l="l" t="t" r="r" b="b"/>
              <a:pathLst>
                <a:path w="86359" h="46355">
                  <a:moveTo>
                    <a:pt x="3441" y="38798"/>
                  </a:moveTo>
                  <a:lnTo>
                    <a:pt x="41922" y="9448"/>
                  </a:lnTo>
                  <a:lnTo>
                    <a:pt x="42519" y="8127"/>
                  </a:lnTo>
                  <a:lnTo>
                    <a:pt x="42024" y="7213"/>
                  </a:lnTo>
                  <a:lnTo>
                    <a:pt x="39827" y="7213"/>
                  </a:lnTo>
                  <a:lnTo>
                    <a:pt x="20637" y="7213"/>
                  </a:lnTo>
                  <a:lnTo>
                    <a:pt x="23939" y="0"/>
                  </a:lnTo>
                  <a:lnTo>
                    <a:pt x="86055" y="38"/>
                  </a:lnTo>
                  <a:lnTo>
                    <a:pt x="82765" y="7213"/>
                  </a:lnTo>
                  <a:lnTo>
                    <a:pt x="60553" y="7213"/>
                  </a:lnTo>
                  <a:lnTo>
                    <a:pt x="57226" y="7213"/>
                  </a:lnTo>
                  <a:lnTo>
                    <a:pt x="56540" y="7658"/>
                  </a:lnTo>
                  <a:lnTo>
                    <a:pt x="55283" y="10388"/>
                  </a:lnTo>
                  <a:lnTo>
                    <a:pt x="42303" y="38798"/>
                  </a:lnTo>
                  <a:lnTo>
                    <a:pt x="65620" y="38696"/>
                  </a:lnTo>
                  <a:lnTo>
                    <a:pt x="62077" y="45821"/>
                  </a:lnTo>
                  <a:lnTo>
                    <a:pt x="0" y="45821"/>
                  </a:lnTo>
                  <a:lnTo>
                    <a:pt x="3441" y="38798"/>
                  </a:lnTo>
                  <a:close/>
                </a:path>
              </a:pathLst>
            </a:custGeom>
            <a:ln w="3175">
              <a:solidFill>
                <a:srgbClr val="221F1F"/>
              </a:solidFill>
            </a:ln>
          </p:spPr>
          <p:txBody>
            <a:bodyPr wrap="square" lIns="0" tIns="0" rIns="0" bIns="0" rtlCol="0"/>
            <a:lstStyle/>
            <a:p>
              <a:endParaRPr/>
            </a:p>
          </p:txBody>
        </p:sp>
        <p:sp>
          <p:nvSpPr>
            <p:cNvPr id="18" name="object 18"/>
            <p:cNvSpPr/>
            <p:nvPr/>
          </p:nvSpPr>
          <p:spPr>
            <a:xfrm>
              <a:off x="765403" y="3077299"/>
              <a:ext cx="38735" cy="10795"/>
            </a:xfrm>
            <a:custGeom>
              <a:avLst/>
              <a:gdLst/>
              <a:ahLst/>
              <a:cxnLst/>
              <a:rect l="l" t="t" r="r" b="b"/>
              <a:pathLst>
                <a:path w="38734" h="10794">
                  <a:moveTo>
                    <a:pt x="37718" y="0"/>
                  </a:moveTo>
                  <a:lnTo>
                    <a:pt x="4762" y="0"/>
                  </a:lnTo>
                  <a:lnTo>
                    <a:pt x="0" y="10426"/>
                  </a:lnTo>
                  <a:lnTo>
                    <a:pt x="29146" y="10426"/>
                  </a:lnTo>
                  <a:lnTo>
                    <a:pt x="33032" y="10337"/>
                  </a:lnTo>
                  <a:lnTo>
                    <a:pt x="34645" y="9461"/>
                  </a:lnTo>
                  <a:lnTo>
                    <a:pt x="35318" y="8369"/>
                  </a:lnTo>
                  <a:lnTo>
                    <a:pt x="37388" y="3848"/>
                  </a:lnTo>
                  <a:lnTo>
                    <a:pt x="38442" y="1701"/>
                  </a:lnTo>
                  <a:lnTo>
                    <a:pt x="37718" y="0"/>
                  </a:lnTo>
                  <a:close/>
                </a:path>
              </a:pathLst>
            </a:custGeom>
            <a:solidFill>
              <a:srgbClr val="FFFFFF"/>
            </a:solidFill>
          </p:spPr>
          <p:txBody>
            <a:bodyPr wrap="square" lIns="0" tIns="0" rIns="0" bIns="0" rtlCol="0"/>
            <a:lstStyle/>
            <a:p>
              <a:endParaRPr/>
            </a:p>
          </p:txBody>
        </p:sp>
        <p:sp>
          <p:nvSpPr>
            <p:cNvPr id="19" name="object 19"/>
            <p:cNvSpPr/>
            <p:nvPr/>
          </p:nvSpPr>
          <p:spPr>
            <a:xfrm>
              <a:off x="765403" y="3077299"/>
              <a:ext cx="38735" cy="10795"/>
            </a:xfrm>
            <a:custGeom>
              <a:avLst/>
              <a:gdLst/>
              <a:ahLst/>
              <a:cxnLst/>
              <a:rect l="l" t="t" r="r" b="b"/>
              <a:pathLst>
                <a:path w="38734" h="10794">
                  <a:moveTo>
                    <a:pt x="29146" y="10426"/>
                  </a:moveTo>
                  <a:lnTo>
                    <a:pt x="0" y="10426"/>
                  </a:lnTo>
                  <a:lnTo>
                    <a:pt x="4762" y="0"/>
                  </a:lnTo>
                  <a:lnTo>
                    <a:pt x="11696" y="0"/>
                  </a:lnTo>
                  <a:lnTo>
                    <a:pt x="19583" y="0"/>
                  </a:lnTo>
                  <a:lnTo>
                    <a:pt x="27470" y="0"/>
                  </a:lnTo>
                  <a:lnTo>
                    <a:pt x="34417" y="0"/>
                  </a:lnTo>
                  <a:lnTo>
                    <a:pt x="37718" y="0"/>
                  </a:lnTo>
                  <a:lnTo>
                    <a:pt x="38442" y="1701"/>
                  </a:lnTo>
                  <a:lnTo>
                    <a:pt x="37388" y="3848"/>
                  </a:lnTo>
                  <a:lnTo>
                    <a:pt x="35318" y="8369"/>
                  </a:lnTo>
                  <a:lnTo>
                    <a:pt x="34645" y="9461"/>
                  </a:lnTo>
                  <a:lnTo>
                    <a:pt x="33032" y="10337"/>
                  </a:lnTo>
                  <a:lnTo>
                    <a:pt x="29146" y="10426"/>
                  </a:lnTo>
                  <a:close/>
                </a:path>
              </a:pathLst>
            </a:custGeom>
            <a:ln w="3175">
              <a:solidFill>
                <a:srgbClr val="FFFFFF"/>
              </a:solidFill>
            </a:ln>
          </p:spPr>
          <p:txBody>
            <a:bodyPr wrap="square" lIns="0" tIns="0" rIns="0" bIns="0" rtlCol="0"/>
            <a:lstStyle/>
            <a:p>
              <a:endParaRPr/>
            </a:p>
          </p:txBody>
        </p:sp>
      </p:grpSp>
      <p:grpSp>
        <p:nvGrpSpPr>
          <p:cNvPr id="20" name="object 20"/>
          <p:cNvGrpSpPr/>
          <p:nvPr/>
        </p:nvGrpSpPr>
        <p:grpSpPr>
          <a:xfrm>
            <a:off x="1684464" y="3068497"/>
            <a:ext cx="295275" cy="49530"/>
            <a:chOff x="1684464" y="3068497"/>
            <a:chExt cx="295275" cy="49530"/>
          </a:xfrm>
        </p:grpSpPr>
        <p:sp>
          <p:nvSpPr>
            <p:cNvPr id="21" name="object 21"/>
            <p:cNvSpPr/>
            <p:nvPr/>
          </p:nvSpPr>
          <p:spPr>
            <a:xfrm>
              <a:off x="1896236" y="3070085"/>
              <a:ext cx="81915" cy="45720"/>
            </a:xfrm>
            <a:custGeom>
              <a:avLst/>
              <a:gdLst/>
              <a:ahLst/>
              <a:cxnLst/>
              <a:rect l="l" t="t" r="r" b="b"/>
              <a:pathLst>
                <a:path w="81914" h="45719">
                  <a:moveTo>
                    <a:pt x="66548" y="0"/>
                  </a:moveTo>
                  <a:lnTo>
                    <a:pt x="22987" y="0"/>
                  </a:lnTo>
                  <a:lnTo>
                    <a:pt x="18795" y="3835"/>
                  </a:lnTo>
                  <a:lnTo>
                    <a:pt x="0" y="45618"/>
                  </a:lnTo>
                  <a:lnTo>
                    <a:pt x="14858" y="45618"/>
                  </a:lnTo>
                  <a:lnTo>
                    <a:pt x="24130" y="25349"/>
                  </a:lnTo>
                  <a:lnTo>
                    <a:pt x="70612" y="25349"/>
                  </a:lnTo>
                  <a:lnTo>
                    <a:pt x="74040" y="23418"/>
                  </a:lnTo>
                  <a:lnTo>
                    <a:pt x="79375" y="11544"/>
                  </a:lnTo>
                  <a:lnTo>
                    <a:pt x="81914" y="5003"/>
                  </a:lnTo>
                  <a:lnTo>
                    <a:pt x="81280" y="1562"/>
                  </a:lnTo>
                  <a:lnTo>
                    <a:pt x="76454" y="228"/>
                  </a:lnTo>
                  <a:lnTo>
                    <a:pt x="66548" y="0"/>
                  </a:lnTo>
                  <a:close/>
                </a:path>
              </a:pathLst>
            </a:custGeom>
            <a:solidFill>
              <a:srgbClr val="221F1F"/>
            </a:solidFill>
          </p:spPr>
          <p:txBody>
            <a:bodyPr wrap="square" lIns="0" tIns="0" rIns="0" bIns="0" rtlCol="0"/>
            <a:lstStyle/>
            <a:p>
              <a:endParaRPr/>
            </a:p>
          </p:txBody>
        </p:sp>
        <p:sp>
          <p:nvSpPr>
            <p:cNvPr id="22" name="object 22"/>
            <p:cNvSpPr/>
            <p:nvPr/>
          </p:nvSpPr>
          <p:spPr>
            <a:xfrm>
              <a:off x="1896236" y="3070085"/>
              <a:ext cx="81915" cy="45720"/>
            </a:xfrm>
            <a:custGeom>
              <a:avLst/>
              <a:gdLst/>
              <a:ahLst/>
              <a:cxnLst/>
              <a:rect l="l" t="t" r="r" b="b"/>
              <a:pathLst>
                <a:path w="81914" h="45719">
                  <a:moveTo>
                    <a:pt x="66548" y="0"/>
                  </a:moveTo>
                  <a:lnTo>
                    <a:pt x="76454" y="228"/>
                  </a:lnTo>
                  <a:lnTo>
                    <a:pt x="81280" y="1562"/>
                  </a:lnTo>
                  <a:lnTo>
                    <a:pt x="81914" y="5003"/>
                  </a:lnTo>
                  <a:lnTo>
                    <a:pt x="79375" y="11544"/>
                  </a:lnTo>
                  <a:lnTo>
                    <a:pt x="75564" y="19926"/>
                  </a:lnTo>
                  <a:lnTo>
                    <a:pt x="74040" y="23418"/>
                  </a:lnTo>
                  <a:lnTo>
                    <a:pt x="70612" y="25349"/>
                  </a:lnTo>
                  <a:lnTo>
                    <a:pt x="66293" y="25349"/>
                  </a:lnTo>
                  <a:lnTo>
                    <a:pt x="24130" y="25349"/>
                  </a:lnTo>
                  <a:lnTo>
                    <a:pt x="14858" y="45618"/>
                  </a:lnTo>
                  <a:lnTo>
                    <a:pt x="0" y="45618"/>
                  </a:lnTo>
                  <a:lnTo>
                    <a:pt x="15748" y="10617"/>
                  </a:lnTo>
                  <a:lnTo>
                    <a:pt x="18795" y="3835"/>
                  </a:lnTo>
                  <a:lnTo>
                    <a:pt x="22987" y="0"/>
                  </a:lnTo>
                  <a:lnTo>
                    <a:pt x="29210" y="0"/>
                  </a:lnTo>
                  <a:lnTo>
                    <a:pt x="66548" y="0"/>
                  </a:lnTo>
                  <a:close/>
                </a:path>
              </a:pathLst>
            </a:custGeom>
            <a:ln w="3175">
              <a:solidFill>
                <a:srgbClr val="221F1F"/>
              </a:solidFill>
            </a:ln>
          </p:spPr>
          <p:txBody>
            <a:bodyPr wrap="square" lIns="0" tIns="0" rIns="0" bIns="0" rtlCol="0"/>
            <a:lstStyle/>
            <a:p>
              <a:endParaRPr/>
            </a:p>
          </p:txBody>
        </p:sp>
        <p:sp>
          <p:nvSpPr>
            <p:cNvPr id="23" name="object 23"/>
            <p:cNvSpPr/>
            <p:nvPr/>
          </p:nvSpPr>
          <p:spPr>
            <a:xfrm>
              <a:off x="1923922" y="3077108"/>
              <a:ext cx="38100" cy="10795"/>
            </a:xfrm>
            <a:custGeom>
              <a:avLst/>
              <a:gdLst/>
              <a:ahLst/>
              <a:cxnLst/>
              <a:rect l="l" t="t" r="r" b="b"/>
              <a:pathLst>
                <a:path w="38100" h="10794">
                  <a:moveTo>
                    <a:pt x="37083" y="0"/>
                  </a:moveTo>
                  <a:lnTo>
                    <a:pt x="5460" y="0"/>
                  </a:lnTo>
                  <a:lnTo>
                    <a:pt x="1015" y="8547"/>
                  </a:lnTo>
                  <a:lnTo>
                    <a:pt x="126" y="9969"/>
                  </a:lnTo>
                  <a:lnTo>
                    <a:pt x="0" y="10388"/>
                  </a:lnTo>
                  <a:lnTo>
                    <a:pt x="29209" y="10413"/>
                  </a:lnTo>
                  <a:lnTo>
                    <a:pt x="32765" y="10325"/>
                  </a:lnTo>
                  <a:lnTo>
                    <a:pt x="34797" y="8483"/>
                  </a:lnTo>
                  <a:lnTo>
                    <a:pt x="35432" y="7391"/>
                  </a:lnTo>
                  <a:lnTo>
                    <a:pt x="38100" y="1727"/>
                  </a:lnTo>
                  <a:lnTo>
                    <a:pt x="37083" y="0"/>
                  </a:lnTo>
                  <a:close/>
                </a:path>
              </a:pathLst>
            </a:custGeom>
            <a:solidFill>
              <a:srgbClr val="FFFFFF"/>
            </a:solidFill>
          </p:spPr>
          <p:txBody>
            <a:bodyPr wrap="square" lIns="0" tIns="0" rIns="0" bIns="0" rtlCol="0"/>
            <a:lstStyle/>
            <a:p>
              <a:endParaRPr/>
            </a:p>
          </p:txBody>
        </p:sp>
        <p:sp>
          <p:nvSpPr>
            <p:cNvPr id="24" name="object 24"/>
            <p:cNvSpPr/>
            <p:nvPr/>
          </p:nvSpPr>
          <p:spPr>
            <a:xfrm>
              <a:off x="1923922" y="3077108"/>
              <a:ext cx="38100" cy="10795"/>
            </a:xfrm>
            <a:custGeom>
              <a:avLst/>
              <a:gdLst/>
              <a:ahLst/>
              <a:cxnLst/>
              <a:rect l="l" t="t" r="r" b="b"/>
              <a:pathLst>
                <a:path w="38100" h="10794">
                  <a:moveTo>
                    <a:pt x="29209" y="10413"/>
                  </a:moveTo>
                  <a:lnTo>
                    <a:pt x="2666" y="10413"/>
                  </a:lnTo>
                  <a:lnTo>
                    <a:pt x="0" y="10388"/>
                  </a:lnTo>
                  <a:lnTo>
                    <a:pt x="126" y="9969"/>
                  </a:lnTo>
                  <a:lnTo>
                    <a:pt x="1015" y="8547"/>
                  </a:lnTo>
                  <a:lnTo>
                    <a:pt x="3682" y="3454"/>
                  </a:lnTo>
                  <a:lnTo>
                    <a:pt x="4444" y="1981"/>
                  </a:lnTo>
                  <a:lnTo>
                    <a:pt x="5460" y="0"/>
                  </a:lnTo>
                  <a:lnTo>
                    <a:pt x="9778" y="0"/>
                  </a:lnTo>
                  <a:lnTo>
                    <a:pt x="35178" y="0"/>
                  </a:lnTo>
                  <a:lnTo>
                    <a:pt x="37083" y="0"/>
                  </a:lnTo>
                  <a:lnTo>
                    <a:pt x="38100" y="1727"/>
                  </a:lnTo>
                  <a:lnTo>
                    <a:pt x="37337" y="3289"/>
                  </a:lnTo>
                  <a:lnTo>
                    <a:pt x="35432" y="7391"/>
                  </a:lnTo>
                  <a:lnTo>
                    <a:pt x="34797" y="8483"/>
                  </a:lnTo>
                  <a:lnTo>
                    <a:pt x="32765" y="10325"/>
                  </a:lnTo>
                  <a:lnTo>
                    <a:pt x="29209" y="10413"/>
                  </a:lnTo>
                  <a:close/>
                </a:path>
              </a:pathLst>
            </a:custGeom>
            <a:ln w="3175">
              <a:solidFill>
                <a:srgbClr val="FFFFFF"/>
              </a:solidFill>
            </a:ln>
          </p:spPr>
          <p:txBody>
            <a:bodyPr wrap="square" lIns="0" tIns="0" rIns="0" bIns="0" rtlCol="0"/>
            <a:lstStyle/>
            <a:p>
              <a:endParaRPr/>
            </a:p>
          </p:txBody>
        </p:sp>
        <p:sp>
          <p:nvSpPr>
            <p:cNvPr id="25" name="object 25"/>
            <p:cNvSpPr/>
            <p:nvPr/>
          </p:nvSpPr>
          <p:spPr>
            <a:xfrm>
              <a:off x="1686051" y="3070085"/>
              <a:ext cx="73025" cy="46355"/>
            </a:xfrm>
            <a:custGeom>
              <a:avLst/>
              <a:gdLst/>
              <a:ahLst/>
              <a:cxnLst/>
              <a:rect l="l" t="t" r="r" b="b"/>
              <a:pathLst>
                <a:path w="73025" h="46355">
                  <a:moveTo>
                    <a:pt x="73025" y="0"/>
                  </a:moveTo>
                  <a:lnTo>
                    <a:pt x="3302" y="0"/>
                  </a:lnTo>
                  <a:lnTo>
                    <a:pt x="0" y="7213"/>
                  </a:lnTo>
                  <a:lnTo>
                    <a:pt x="26162" y="7213"/>
                  </a:lnTo>
                  <a:lnTo>
                    <a:pt x="26924" y="8077"/>
                  </a:lnTo>
                  <a:lnTo>
                    <a:pt x="9906" y="45808"/>
                  </a:lnTo>
                  <a:lnTo>
                    <a:pt x="24384" y="45808"/>
                  </a:lnTo>
                  <a:lnTo>
                    <a:pt x="40767" y="9397"/>
                  </a:lnTo>
                  <a:lnTo>
                    <a:pt x="41656" y="7797"/>
                  </a:lnTo>
                  <a:lnTo>
                    <a:pt x="42672" y="7213"/>
                  </a:lnTo>
                  <a:lnTo>
                    <a:pt x="69850" y="7200"/>
                  </a:lnTo>
                  <a:lnTo>
                    <a:pt x="73025" y="0"/>
                  </a:lnTo>
                  <a:close/>
                </a:path>
              </a:pathLst>
            </a:custGeom>
            <a:solidFill>
              <a:srgbClr val="221F1F"/>
            </a:solidFill>
          </p:spPr>
          <p:txBody>
            <a:bodyPr wrap="square" lIns="0" tIns="0" rIns="0" bIns="0" rtlCol="0"/>
            <a:lstStyle/>
            <a:p>
              <a:endParaRPr/>
            </a:p>
          </p:txBody>
        </p:sp>
        <p:sp>
          <p:nvSpPr>
            <p:cNvPr id="26" name="object 26"/>
            <p:cNvSpPr/>
            <p:nvPr/>
          </p:nvSpPr>
          <p:spPr>
            <a:xfrm>
              <a:off x="1686051" y="3070085"/>
              <a:ext cx="73025" cy="46355"/>
            </a:xfrm>
            <a:custGeom>
              <a:avLst/>
              <a:gdLst/>
              <a:ahLst/>
              <a:cxnLst/>
              <a:rect l="l" t="t" r="r" b="b"/>
              <a:pathLst>
                <a:path w="73025" h="46355">
                  <a:moveTo>
                    <a:pt x="23875" y="7213"/>
                  </a:moveTo>
                  <a:lnTo>
                    <a:pt x="0" y="7213"/>
                  </a:lnTo>
                  <a:lnTo>
                    <a:pt x="3302" y="0"/>
                  </a:lnTo>
                  <a:lnTo>
                    <a:pt x="73025" y="0"/>
                  </a:lnTo>
                  <a:lnTo>
                    <a:pt x="69850" y="7200"/>
                  </a:lnTo>
                  <a:lnTo>
                    <a:pt x="44196" y="7213"/>
                  </a:lnTo>
                  <a:lnTo>
                    <a:pt x="42672" y="7213"/>
                  </a:lnTo>
                  <a:lnTo>
                    <a:pt x="41656" y="7797"/>
                  </a:lnTo>
                  <a:lnTo>
                    <a:pt x="40767" y="9397"/>
                  </a:lnTo>
                  <a:lnTo>
                    <a:pt x="24384" y="45808"/>
                  </a:lnTo>
                  <a:lnTo>
                    <a:pt x="9906" y="45808"/>
                  </a:lnTo>
                  <a:lnTo>
                    <a:pt x="26035" y="10045"/>
                  </a:lnTo>
                  <a:lnTo>
                    <a:pt x="26924" y="8077"/>
                  </a:lnTo>
                  <a:lnTo>
                    <a:pt x="26162" y="7213"/>
                  </a:lnTo>
                  <a:lnTo>
                    <a:pt x="23875" y="7213"/>
                  </a:lnTo>
                  <a:close/>
                </a:path>
              </a:pathLst>
            </a:custGeom>
            <a:ln w="3175">
              <a:solidFill>
                <a:srgbClr val="221F1F"/>
              </a:solidFill>
            </a:ln>
          </p:spPr>
          <p:txBody>
            <a:bodyPr wrap="square" lIns="0" tIns="0" rIns="0" bIns="0" rtlCol="0"/>
            <a:lstStyle/>
            <a:p>
              <a:endParaRPr/>
            </a:p>
          </p:txBody>
        </p:sp>
        <p:sp>
          <p:nvSpPr>
            <p:cNvPr id="27" name="object 27"/>
            <p:cNvSpPr/>
            <p:nvPr/>
          </p:nvSpPr>
          <p:spPr>
            <a:xfrm>
              <a:off x="1745869" y="3070085"/>
              <a:ext cx="83185" cy="46355"/>
            </a:xfrm>
            <a:custGeom>
              <a:avLst/>
              <a:gdLst/>
              <a:ahLst/>
              <a:cxnLst/>
              <a:rect l="l" t="t" r="r" b="b"/>
              <a:pathLst>
                <a:path w="83185" h="46355">
                  <a:moveTo>
                    <a:pt x="82804" y="5168"/>
                  </a:moveTo>
                  <a:lnTo>
                    <a:pt x="82169" y="1663"/>
                  </a:lnTo>
                  <a:lnTo>
                    <a:pt x="77343" y="266"/>
                  </a:lnTo>
                  <a:lnTo>
                    <a:pt x="67310" y="0"/>
                  </a:lnTo>
                  <a:lnTo>
                    <a:pt x="20955" y="0"/>
                  </a:lnTo>
                  <a:lnTo>
                    <a:pt x="15875" y="10820"/>
                  </a:lnTo>
                  <a:lnTo>
                    <a:pt x="0" y="45808"/>
                  </a:lnTo>
                  <a:lnTo>
                    <a:pt x="14605" y="45808"/>
                  </a:lnTo>
                  <a:lnTo>
                    <a:pt x="23876" y="25539"/>
                  </a:lnTo>
                  <a:lnTo>
                    <a:pt x="47371" y="25539"/>
                  </a:lnTo>
                  <a:lnTo>
                    <a:pt x="54356" y="45808"/>
                  </a:lnTo>
                  <a:lnTo>
                    <a:pt x="68580" y="45808"/>
                  </a:lnTo>
                  <a:lnTo>
                    <a:pt x="61849" y="25539"/>
                  </a:lnTo>
                  <a:lnTo>
                    <a:pt x="71374" y="25539"/>
                  </a:lnTo>
                  <a:lnTo>
                    <a:pt x="74930" y="23622"/>
                  </a:lnTo>
                  <a:lnTo>
                    <a:pt x="80264" y="11747"/>
                  </a:lnTo>
                  <a:lnTo>
                    <a:pt x="82804" y="5168"/>
                  </a:lnTo>
                  <a:close/>
                </a:path>
              </a:pathLst>
            </a:custGeom>
            <a:solidFill>
              <a:srgbClr val="221F1F"/>
            </a:solidFill>
          </p:spPr>
          <p:txBody>
            <a:bodyPr wrap="square" lIns="0" tIns="0" rIns="0" bIns="0" rtlCol="0"/>
            <a:lstStyle/>
            <a:p>
              <a:endParaRPr/>
            </a:p>
          </p:txBody>
        </p:sp>
        <p:sp>
          <p:nvSpPr>
            <p:cNvPr id="28" name="object 28"/>
            <p:cNvSpPr/>
            <p:nvPr/>
          </p:nvSpPr>
          <p:spPr>
            <a:xfrm>
              <a:off x="1745868" y="3070085"/>
              <a:ext cx="83185" cy="46355"/>
            </a:xfrm>
            <a:custGeom>
              <a:avLst/>
              <a:gdLst/>
              <a:ahLst/>
              <a:cxnLst/>
              <a:rect l="l" t="t" r="r" b="b"/>
              <a:pathLst>
                <a:path w="83185" h="46355">
                  <a:moveTo>
                    <a:pt x="20955" y="0"/>
                  </a:moveTo>
                  <a:lnTo>
                    <a:pt x="67310" y="0"/>
                  </a:lnTo>
                  <a:lnTo>
                    <a:pt x="77343" y="266"/>
                  </a:lnTo>
                  <a:lnTo>
                    <a:pt x="82168" y="1663"/>
                  </a:lnTo>
                  <a:lnTo>
                    <a:pt x="82804" y="5168"/>
                  </a:lnTo>
                  <a:lnTo>
                    <a:pt x="80263" y="11747"/>
                  </a:lnTo>
                  <a:lnTo>
                    <a:pt x="76454" y="20129"/>
                  </a:lnTo>
                  <a:lnTo>
                    <a:pt x="74930" y="23621"/>
                  </a:lnTo>
                  <a:lnTo>
                    <a:pt x="71374" y="25539"/>
                  </a:lnTo>
                  <a:lnTo>
                    <a:pt x="67056" y="25539"/>
                  </a:lnTo>
                  <a:lnTo>
                    <a:pt x="61849" y="25539"/>
                  </a:lnTo>
                  <a:lnTo>
                    <a:pt x="68580" y="45808"/>
                  </a:lnTo>
                  <a:lnTo>
                    <a:pt x="54356" y="45808"/>
                  </a:lnTo>
                  <a:lnTo>
                    <a:pt x="47370" y="25539"/>
                  </a:lnTo>
                  <a:lnTo>
                    <a:pt x="23875" y="25539"/>
                  </a:lnTo>
                  <a:lnTo>
                    <a:pt x="14605" y="45808"/>
                  </a:lnTo>
                  <a:lnTo>
                    <a:pt x="0" y="45808"/>
                  </a:lnTo>
                  <a:lnTo>
                    <a:pt x="15875" y="10820"/>
                  </a:lnTo>
                  <a:lnTo>
                    <a:pt x="20955" y="0"/>
                  </a:lnTo>
                  <a:close/>
                </a:path>
              </a:pathLst>
            </a:custGeom>
            <a:ln w="3175">
              <a:solidFill>
                <a:srgbClr val="221F1F"/>
              </a:solidFill>
            </a:ln>
          </p:spPr>
          <p:txBody>
            <a:bodyPr wrap="square" lIns="0" tIns="0" rIns="0" bIns="0" rtlCol="0"/>
            <a:lstStyle/>
            <a:p>
              <a:endParaRPr/>
            </a:p>
          </p:txBody>
        </p:sp>
        <p:sp>
          <p:nvSpPr>
            <p:cNvPr id="29" name="object 29"/>
            <p:cNvSpPr/>
            <p:nvPr/>
          </p:nvSpPr>
          <p:spPr>
            <a:xfrm>
              <a:off x="1821434" y="3070085"/>
              <a:ext cx="86360" cy="46355"/>
            </a:xfrm>
            <a:custGeom>
              <a:avLst/>
              <a:gdLst/>
              <a:ahLst/>
              <a:cxnLst/>
              <a:rect l="l" t="t" r="r" b="b"/>
              <a:pathLst>
                <a:path w="86360" h="46355">
                  <a:moveTo>
                    <a:pt x="85979" y="38"/>
                  </a:moveTo>
                  <a:lnTo>
                    <a:pt x="23876" y="0"/>
                  </a:lnTo>
                  <a:lnTo>
                    <a:pt x="20574" y="7213"/>
                  </a:lnTo>
                  <a:lnTo>
                    <a:pt x="42037" y="7213"/>
                  </a:lnTo>
                  <a:lnTo>
                    <a:pt x="42418" y="8128"/>
                  </a:lnTo>
                  <a:lnTo>
                    <a:pt x="28448" y="38696"/>
                  </a:lnTo>
                  <a:lnTo>
                    <a:pt x="3429" y="38798"/>
                  </a:lnTo>
                  <a:lnTo>
                    <a:pt x="0" y="45821"/>
                  </a:lnTo>
                  <a:lnTo>
                    <a:pt x="61976" y="45821"/>
                  </a:lnTo>
                  <a:lnTo>
                    <a:pt x="65532" y="38798"/>
                  </a:lnTo>
                  <a:lnTo>
                    <a:pt x="42291" y="38798"/>
                  </a:lnTo>
                  <a:lnTo>
                    <a:pt x="56515" y="7658"/>
                  </a:lnTo>
                  <a:lnTo>
                    <a:pt x="57150" y="7213"/>
                  </a:lnTo>
                  <a:lnTo>
                    <a:pt x="82677" y="7213"/>
                  </a:lnTo>
                  <a:lnTo>
                    <a:pt x="85979" y="38"/>
                  </a:lnTo>
                  <a:close/>
                </a:path>
              </a:pathLst>
            </a:custGeom>
            <a:solidFill>
              <a:srgbClr val="221F1F"/>
            </a:solidFill>
          </p:spPr>
          <p:txBody>
            <a:bodyPr wrap="square" lIns="0" tIns="0" rIns="0" bIns="0" rtlCol="0"/>
            <a:lstStyle/>
            <a:p>
              <a:endParaRPr/>
            </a:p>
          </p:txBody>
        </p:sp>
        <p:sp>
          <p:nvSpPr>
            <p:cNvPr id="30" name="object 30"/>
            <p:cNvSpPr/>
            <p:nvPr/>
          </p:nvSpPr>
          <p:spPr>
            <a:xfrm>
              <a:off x="1821433" y="3070085"/>
              <a:ext cx="86360" cy="46355"/>
            </a:xfrm>
            <a:custGeom>
              <a:avLst/>
              <a:gdLst/>
              <a:ahLst/>
              <a:cxnLst/>
              <a:rect l="l" t="t" r="r" b="b"/>
              <a:pathLst>
                <a:path w="86360" h="46355">
                  <a:moveTo>
                    <a:pt x="3429" y="38798"/>
                  </a:moveTo>
                  <a:lnTo>
                    <a:pt x="41910" y="9448"/>
                  </a:lnTo>
                  <a:lnTo>
                    <a:pt x="42418" y="8127"/>
                  </a:lnTo>
                  <a:lnTo>
                    <a:pt x="42037" y="7213"/>
                  </a:lnTo>
                  <a:lnTo>
                    <a:pt x="39751" y="7213"/>
                  </a:lnTo>
                  <a:lnTo>
                    <a:pt x="20574" y="7213"/>
                  </a:lnTo>
                  <a:lnTo>
                    <a:pt x="23876" y="0"/>
                  </a:lnTo>
                  <a:lnTo>
                    <a:pt x="85979" y="38"/>
                  </a:lnTo>
                  <a:lnTo>
                    <a:pt x="82677" y="7213"/>
                  </a:lnTo>
                  <a:lnTo>
                    <a:pt x="60452" y="7213"/>
                  </a:lnTo>
                  <a:lnTo>
                    <a:pt x="57150" y="7213"/>
                  </a:lnTo>
                  <a:lnTo>
                    <a:pt x="56515" y="7658"/>
                  </a:lnTo>
                  <a:lnTo>
                    <a:pt x="55245" y="10388"/>
                  </a:lnTo>
                  <a:lnTo>
                    <a:pt x="42291" y="38798"/>
                  </a:lnTo>
                  <a:lnTo>
                    <a:pt x="65532" y="38696"/>
                  </a:lnTo>
                  <a:lnTo>
                    <a:pt x="61976" y="45821"/>
                  </a:lnTo>
                  <a:lnTo>
                    <a:pt x="0" y="45821"/>
                  </a:lnTo>
                  <a:lnTo>
                    <a:pt x="3429" y="38798"/>
                  </a:lnTo>
                  <a:close/>
                </a:path>
              </a:pathLst>
            </a:custGeom>
            <a:ln w="3175">
              <a:solidFill>
                <a:srgbClr val="221F1F"/>
              </a:solidFill>
            </a:ln>
          </p:spPr>
          <p:txBody>
            <a:bodyPr wrap="square" lIns="0" tIns="0" rIns="0" bIns="0" rtlCol="0"/>
            <a:lstStyle/>
            <a:p>
              <a:endParaRPr/>
            </a:p>
          </p:txBody>
        </p:sp>
        <p:sp>
          <p:nvSpPr>
            <p:cNvPr id="31" name="object 31"/>
            <p:cNvSpPr/>
            <p:nvPr/>
          </p:nvSpPr>
          <p:spPr>
            <a:xfrm>
              <a:off x="1773427" y="3077299"/>
              <a:ext cx="38735" cy="10795"/>
            </a:xfrm>
            <a:custGeom>
              <a:avLst/>
              <a:gdLst/>
              <a:ahLst/>
              <a:cxnLst/>
              <a:rect l="l" t="t" r="r" b="b"/>
              <a:pathLst>
                <a:path w="38735" h="10794">
                  <a:moveTo>
                    <a:pt x="37719" y="0"/>
                  </a:moveTo>
                  <a:lnTo>
                    <a:pt x="4699" y="0"/>
                  </a:lnTo>
                  <a:lnTo>
                    <a:pt x="0" y="10426"/>
                  </a:lnTo>
                  <a:lnTo>
                    <a:pt x="29083" y="10426"/>
                  </a:lnTo>
                  <a:lnTo>
                    <a:pt x="33020" y="10337"/>
                  </a:lnTo>
                  <a:lnTo>
                    <a:pt x="34671" y="9461"/>
                  </a:lnTo>
                  <a:lnTo>
                    <a:pt x="35306" y="8369"/>
                  </a:lnTo>
                  <a:lnTo>
                    <a:pt x="38354" y="1701"/>
                  </a:lnTo>
                  <a:lnTo>
                    <a:pt x="37719" y="0"/>
                  </a:lnTo>
                  <a:close/>
                </a:path>
              </a:pathLst>
            </a:custGeom>
            <a:solidFill>
              <a:srgbClr val="FFFFFF"/>
            </a:solidFill>
          </p:spPr>
          <p:txBody>
            <a:bodyPr wrap="square" lIns="0" tIns="0" rIns="0" bIns="0" rtlCol="0"/>
            <a:lstStyle/>
            <a:p>
              <a:endParaRPr/>
            </a:p>
          </p:txBody>
        </p:sp>
        <p:sp>
          <p:nvSpPr>
            <p:cNvPr id="32" name="object 32"/>
            <p:cNvSpPr/>
            <p:nvPr/>
          </p:nvSpPr>
          <p:spPr>
            <a:xfrm>
              <a:off x="1773427" y="3077299"/>
              <a:ext cx="38735" cy="10795"/>
            </a:xfrm>
            <a:custGeom>
              <a:avLst/>
              <a:gdLst/>
              <a:ahLst/>
              <a:cxnLst/>
              <a:rect l="l" t="t" r="r" b="b"/>
              <a:pathLst>
                <a:path w="38735" h="10794">
                  <a:moveTo>
                    <a:pt x="29083" y="10426"/>
                  </a:moveTo>
                  <a:lnTo>
                    <a:pt x="0" y="10426"/>
                  </a:lnTo>
                  <a:lnTo>
                    <a:pt x="4699" y="0"/>
                  </a:lnTo>
                  <a:lnTo>
                    <a:pt x="11684" y="0"/>
                  </a:lnTo>
                  <a:lnTo>
                    <a:pt x="19558" y="0"/>
                  </a:lnTo>
                  <a:lnTo>
                    <a:pt x="27432" y="0"/>
                  </a:lnTo>
                  <a:lnTo>
                    <a:pt x="34417" y="0"/>
                  </a:lnTo>
                  <a:lnTo>
                    <a:pt x="37719" y="0"/>
                  </a:lnTo>
                  <a:lnTo>
                    <a:pt x="38354" y="1701"/>
                  </a:lnTo>
                  <a:lnTo>
                    <a:pt x="37338" y="3848"/>
                  </a:lnTo>
                  <a:lnTo>
                    <a:pt x="35306" y="8369"/>
                  </a:lnTo>
                  <a:lnTo>
                    <a:pt x="34671" y="9461"/>
                  </a:lnTo>
                  <a:lnTo>
                    <a:pt x="33020" y="10337"/>
                  </a:lnTo>
                  <a:lnTo>
                    <a:pt x="29083" y="10426"/>
                  </a:lnTo>
                  <a:close/>
                </a:path>
              </a:pathLst>
            </a:custGeom>
            <a:ln w="3175">
              <a:solidFill>
                <a:srgbClr val="FFFFFF"/>
              </a:solidFill>
            </a:ln>
          </p:spPr>
          <p:txBody>
            <a:bodyPr wrap="square" lIns="0" tIns="0" rIns="0" bIns="0" rtlCol="0"/>
            <a:lstStyle/>
            <a:p>
              <a:endParaRPr/>
            </a:p>
          </p:txBody>
        </p:sp>
      </p:grpSp>
      <p:grpSp>
        <p:nvGrpSpPr>
          <p:cNvPr id="33" name="object 33"/>
          <p:cNvGrpSpPr/>
          <p:nvPr/>
        </p:nvGrpSpPr>
        <p:grpSpPr>
          <a:xfrm>
            <a:off x="594423" y="3058172"/>
            <a:ext cx="608330" cy="267970"/>
            <a:chOff x="594423" y="3058172"/>
            <a:chExt cx="608330" cy="267970"/>
          </a:xfrm>
        </p:grpSpPr>
        <p:sp>
          <p:nvSpPr>
            <p:cNvPr id="34" name="object 34"/>
            <p:cNvSpPr/>
            <p:nvPr/>
          </p:nvSpPr>
          <p:spPr>
            <a:xfrm>
              <a:off x="594423" y="3059760"/>
              <a:ext cx="601345" cy="266065"/>
            </a:xfrm>
            <a:custGeom>
              <a:avLst/>
              <a:gdLst/>
              <a:ahLst/>
              <a:cxnLst/>
              <a:rect l="l" t="t" r="r" b="b"/>
              <a:pathLst>
                <a:path w="601344" h="266064">
                  <a:moveTo>
                    <a:pt x="24269" y="195440"/>
                  </a:moveTo>
                  <a:lnTo>
                    <a:pt x="18770" y="188391"/>
                  </a:lnTo>
                  <a:lnTo>
                    <a:pt x="10579" y="195440"/>
                  </a:lnTo>
                  <a:lnTo>
                    <a:pt x="0" y="250952"/>
                  </a:lnTo>
                  <a:lnTo>
                    <a:pt x="5664" y="257124"/>
                  </a:lnTo>
                  <a:lnTo>
                    <a:pt x="13855" y="250075"/>
                  </a:lnTo>
                  <a:lnTo>
                    <a:pt x="24269" y="195440"/>
                  </a:lnTo>
                  <a:close/>
                </a:path>
                <a:path w="601344" h="266064">
                  <a:moveTo>
                    <a:pt x="38963" y="118351"/>
                  </a:moveTo>
                  <a:lnTo>
                    <a:pt x="33464" y="111302"/>
                  </a:lnTo>
                  <a:lnTo>
                    <a:pt x="25438" y="117462"/>
                  </a:lnTo>
                  <a:lnTo>
                    <a:pt x="14859" y="172986"/>
                  </a:lnTo>
                  <a:lnTo>
                    <a:pt x="20269" y="180467"/>
                  </a:lnTo>
                  <a:lnTo>
                    <a:pt x="28549" y="172986"/>
                  </a:lnTo>
                  <a:lnTo>
                    <a:pt x="38963" y="118351"/>
                  </a:lnTo>
                  <a:close/>
                </a:path>
                <a:path w="601344" h="266064">
                  <a:moveTo>
                    <a:pt x="87464" y="258902"/>
                  </a:moveTo>
                  <a:lnTo>
                    <a:pt x="81965" y="251841"/>
                  </a:lnTo>
                  <a:lnTo>
                    <a:pt x="15925" y="251841"/>
                  </a:lnTo>
                  <a:lnTo>
                    <a:pt x="7734" y="258902"/>
                  </a:lnTo>
                  <a:lnTo>
                    <a:pt x="15252" y="265950"/>
                  </a:lnTo>
                  <a:lnTo>
                    <a:pt x="77660" y="265950"/>
                  </a:lnTo>
                  <a:lnTo>
                    <a:pt x="87464" y="258902"/>
                  </a:lnTo>
                  <a:close/>
                </a:path>
                <a:path w="601344" h="266064">
                  <a:moveTo>
                    <a:pt x="104559" y="183984"/>
                  </a:moveTo>
                  <a:lnTo>
                    <a:pt x="98653" y="176936"/>
                  </a:lnTo>
                  <a:lnTo>
                    <a:pt x="29540" y="176936"/>
                  </a:lnTo>
                  <a:lnTo>
                    <a:pt x="19596" y="183984"/>
                  </a:lnTo>
                  <a:lnTo>
                    <a:pt x="26174" y="191477"/>
                  </a:lnTo>
                  <a:lnTo>
                    <a:pt x="95885" y="191477"/>
                  </a:lnTo>
                  <a:lnTo>
                    <a:pt x="104559" y="183984"/>
                  </a:lnTo>
                  <a:close/>
                </a:path>
                <a:path w="601344" h="266064">
                  <a:moveTo>
                    <a:pt x="109220" y="195440"/>
                  </a:moveTo>
                  <a:lnTo>
                    <a:pt x="103720" y="188391"/>
                  </a:lnTo>
                  <a:lnTo>
                    <a:pt x="95529" y="195440"/>
                  </a:lnTo>
                  <a:lnTo>
                    <a:pt x="85115" y="250088"/>
                  </a:lnTo>
                  <a:lnTo>
                    <a:pt x="90614" y="257124"/>
                  </a:lnTo>
                  <a:lnTo>
                    <a:pt x="98640" y="250952"/>
                  </a:lnTo>
                  <a:lnTo>
                    <a:pt x="109220" y="195440"/>
                  </a:lnTo>
                  <a:close/>
                </a:path>
                <a:path w="601344" h="266064">
                  <a:moveTo>
                    <a:pt x="115938" y="109537"/>
                  </a:moveTo>
                  <a:lnTo>
                    <a:pt x="108826" y="102476"/>
                  </a:lnTo>
                  <a:lnTo>
                    <a:pt x="46418" y="102476"/>
                  </a:lnTo>
                  <a:lnTo>
                    <a:pt x="36626" y="109537"/>
                  </a:lnTo>
                  <a:lnTo>
                    <a:pt x="41719" y="116586"/>
                  </a:lnTo>
                  <a:lnTo>
                    <a:pt x="108153" y="116586"/>
                  </a:lnTo>
                  <a:lnTo>
                    <a:pt x="115938" y="109537"/>
                  </a:lnTo>
                  <a:close/>
                </a:path>
                <a:path w="601344" h="266064">
                  <a:moveTo>
                    <a:pt x="204724" y="258902"/>
                  </a:moveTo>
                  <a:lnTo>
                    <a:pt x="199224" y="251841"/>
                  </a:lnTo>
                  <a:lnTo>
                    <a:pt x="133197" y="251841"/>
                  </a:lnTo>
                  <a:lnTo>
                    <a:pt x="125006" y="258902"/>
                  </a:lnTo>
                  <a:lnTo>
                    <a:pt x="132524" y="265950"/>
                  </a:lnTo>
                  <a:lnTo>
                    <a:pt x="194932" y="265950"/>
                  </a:lnTo>
                  <a:lnTo>
                    <a:pt x="204724" y="258902"/>
                  </a:lnTo>
                  <a:close/>
                </a:path>
                <a:path w="601344" h="266064">
                  <a:moveTo>
                    <a:pt x="221818" y="183984"/>
                  </a:moveTo>
                  <a:lnTo>
                    <a:pt x="215925" y="176936"/>
                  </a:lnTo>
                  <a:lnTo>
                    <a:pt x="146735" y="176936"/>
                  </a:lnTo>
                  <a:lnTo>
                    <a:pt x="136880" y="183984"/>
                  </a:lnTo>
                  <a:lnTo>
                    <a:pt x="143395" y="191477"/>
                  </a:lnTo>
                  <a:lnTo>
                    <a:pt x="213156" y="191477"/>
                  </a:lnTo>
                  <a:lnTo>
                    <a:pt x="221818" y="183984"/>
                  </a:lnTo>
                  <a:close/>
                </a:path>
                <a:path w="601344" h="266064">
                  <a:moveTo>
                    <a:pt x="226479" y="195440"/>
                  </a:moveTo>
                  <a:lnTo>
                    <a:pt x="220992" y="188391"/>
                  </a:lnTo>
                  <a:lnTo>
                    <a:pt x="212801" y="195440"/>
                  </a:lnTo>
                  <a:lnTo>
                    <a:pt x="202387" y="250088"/>
                  </a:lnTo>
                  <a:lnTo>
                    <a:pt x="207886" y="257124"/>
                  </a:lnTo>
                  <a:lnTo>
                    <a:pt x="215912" y="250952"/>
                  </a:lnTo>
                  <a:lnTo>
                    <a:pt x="226479" y="195440"/>
                  </a:lnTo>
                  <a:close/>
                </a:path>
                <a:path w="601344" h="266064">
                  <a:moveTo>
                    <a:pt x="233197" y="109537"/>
                  </a:moveTo>
                  <a:lnTo>
                    <a:pt x="226085" y="102476"/>
                  </a:lnTo>
                  <a:lnTo>
                    <a:pt x="163677" y="102476"/>
                  </a:lnTo>
                  <a:lnTo>
                    <a:pt x="153885" y="109537"/>
                  </a:lnTo>
                  <a:lnTo>
                    <a:pt x="158978" y="116586"/>
                  </a:lnTo>
                  <a:lnTo>
                    <a:pt x="225412" y="116586"/>
                  </a:lnTo>
                  <a:lnTo>
                    <a:pt x="233197" y="109537"/>
                  </a:lnTo>
                  <a:close/>
                </a:path>
                <a:path w="601344" h="266064">
                  <a:moveTo>
                    <a:pt x="241350" y="117449"/>
                  </a:moveTo>
                  <a:lnTo>
                    <a:pt x="235686" y="111290"/>
                  </a:lnTo>
                  <a:lnTo>
                    <a:pt x="227495" y="118338"/>
                  </a:lnTo>
                  <a:lnTo>
                    <a:pt x="217081" y="172974"/>
                  </a:lnTo>
                  <a:lnTo>
                    <a:pt x="222504" y="180467"/>
                  </a:lnTo>
                  <a:lnTo>
                    <a:pt x="230771" y="172974"/>
                  </a:lnTo>
                  <a:lnTo>
                    <a:pt x="241350" y="117449"/>
                  </a:lnTo>
                  <a:close/>
                </a:path>
                <a:path w="601344" h="266064">
                  <a:moveTo>
                    <a:pt x="258787" y="195440"/>
                  </a:moveTo>
                  <a:lnTo>
                    <a:pt x="253288" y="188391"/>
                  </a:lnTo>
                  <a:lnTo>
                    <a:pt x="245097" y="195440"/>
                  </a:lnTo>
                  <a:lnTo>
                    <a:pt x="234518" y="250952"/>
                  </a:lnTo>
                  <a:lnTo>
                    <a:pt x="240182" y="257124"/>
                  </a:lnTo>
                  <a:lnTo>
                    <a:pt x="248373" y="250075"/>
                  </a:lnTo>
                  <a:lnTo>
                    <a:pt x="258787" y="195440"/>
                  </a:lnTo>
                  <a:close/>
                </a:path>
                <a:path w="601344" h="266064">
                  <a:moveTo>
                    <a:pt x="273481" y="118351"/>
                  </a:moveTo>
                  <a:lnTo>
                    <a:pt x="267982" y="111302"/>
                  </a:lnTo>
                  <a:lnTo>
                    <a:pt x="259956" y="117462"/>
                  </a:lnTo>
                  <a:lnTo>
                    <a:pt x="249377" y="172986"/>
                  </a:lnTo>
                  <a:lnTo>
                    <a:pt x="254787" y="180467"/>
                  </a:lnTo>
                  <a:lnTo>
                    <a:pt x="263067" y="172986"/>
                  </a:lnTo>
                  <a:lnTo>
                    <a:pt x="273481" y="118351"/>
                  </a:lnTo>
                  <a:close/>
                </a:path>
                <a:path w="601344" h="266064">
                  <a:moveTo>
                    <a:pt x="321983" y="258902"/>
                  </a:moveTo>
                  <a:lnTo>
                    <a:pt x="316484" y="251841"/>
                  </a:lnTo>
                  <a:lnTo>
                    <a:pt x="250456" y="251841"/>
                  </a:lnTo>
                  <a:lnTo>
                    <a:pt x="242265" y="258902"/>
                  </a:lnTo>
                  <a:lnTo>
                    <a:pt x="249783" y="265950"/>
                  </a:lnTo>
                  <a:lnTo>
                    <a:pt x="312191" y="265950"/>
                  </a:lnTo>
                  <a:lnTo>
                    <a:pt x="321983" y="258902"/>
                  </a:lnTo>
                  <a:close/>
                </a:path>
                <a:path w="601344" h="266064">
                  <a:moveTo>
                    <a:pt x="343750" y="195440"/>
                  </a:moveTo>
                  <a:lnTo>
                    <a:pt x="338251" y="188391"/>
                  </a:lnTo>
                  <a:lnTo>
                    <a:pt x="330060" y="195440"/>
                  </a:lnTo>
                  <a:lnTo>
                    <a:pt x="319646" y="250088"/>
                  </a:lnTo>
                  <a:lnTo>
                    <a:pt x="325145" y="257124"/>
                  </a:lnTo>
                  <a:lnTo>
                    <a:pt x="333171" y="250952"/>
                  </a:lnTo>
                  <a:lnTo>
                    <a:pt x="343750" y="195440"/>
                  </a:lnTo>
                  <a:close/>
                </a:path>
                <a:path w="601344" h="266064">
                  <a:moveTo>
                    <a:pt x="350456" y="109537"/>
                  </a:moveTo>
                  <a:lnTo>
                    <a:pt x="343344" y="102476"/>
                  </a:lnTo>
                  <a:lnTo>
                    <a:pt x="280936" y="102476"/>
                  </a:lnTo>
                  <a:lnTo>
                    <a:pt x="271145" y="109537"/>
                  </a:lnTo>
                  <a:lnTo>
                    <a:pt x="276237" y="116586"/>
                  </a:lnTo>
                  <a:lnTo>
                    <a:pt x="342671" y="116586"/>
                  </a:lnTo>
                  <a:lnTo>
                    <a:pt x="350456" y="109537"/>
                  </a:lnTo>
                  <a:close/>
                </a:path>
                <a:path w="601344" h="266064">
                  <a:moveTo>
                    <a:pt x="358609" y="117449"/>
                  </a:moveTo>
                  <a:lnTo>
                    <a:pt x="352945" y="111290"/>
                  </a:lnTo>
                  <a:lnTo>
                    <a:pt x="344754" y="118338"/>
                  </a:lnTo>
                  <a:lnTo>
                    <a:pt x="334340" y="172974"/>
                  </a:lnTo>
                  <a:lnTo>
                    <a:pt x="339763" y="180467"/>
                  </a:lnTo>
                  <a:lnTo>
                    <a:pt x="348030" y="172974"/>
                  </a:lnTo>
                  <a:lnTo>
                    <a:pt x="358609" y="117449"/>
                  </a:lnTo>
                  <a:close/>
                </a:path>
                <a:path w="601344" h="266064">
                  <a:moveTo>
                    <a:pt x="361124" y="242112"/>
                  </a:moveTo>
                  <a:lnTo>
                    <a:pt x="344449" y="242112"/>
                  </a:lnTo>
                  <a:lnTo>
                    <a:pt x="340436" y="263169"/>
                  </a:lnTo>
                  <a:lnTo>
                    <a:pt x="357111" y="263169"/>
                  </a:lnTo>
                  <a:lnTo>
                    <a:pt x="361124" y="242112"/>
                  </a:lnTo>
                  <a:close/>
                </a:path>
                <a:path w="601344" h="266064">
                  <a:moveTo>
                    <a:pt x="393293" y="195440"/>
                  </a:moveTo>
                  <a:lnTo>
                    <a:pt x="387794" y="188391"/>
                  </a:lnTo>
                  <a:lnTo>
                    <a:pt x="379603" y="195440"/>
                  </a:lnTo>
                  <a:lnTo>
                    <a:pt x="369023" y="250952"/>
                  </a:lnTo>
                  <a:lnTo>
                    <a:pt x="374688" y="257124"/>
                  </a:lnTo>
                  <a:lnTo>
                    <a:pt x="382879" y="250075"/>
                  </a:lnTo>
                  <a:lnTo>
                    <a:pt x="393293" y="195440"/>
                  </a:lnTo>
                  <a:close/>
                </a:path>
                <a:path w="601344" h="266064">
                  <a:moveTo>
                    <a:pt x="407987" y="118351"/>
                  </a:moveTo>
                  <a:lnTo>
                    <a:pt x="402488" y="111302"/>
                  </a:lnTo>
                  <a:lnTo>
                    <a:pt x="394474" y="117462"/>
                  </a:lnTo>
                  <a:lnTo>
                    <a:pt x="383895" y="172986"/>
                  </a:lnTo>
                  <a:lnTo>
                    <a:pt x="389305" y="180467"/>
                  </a:lnTo>
                  <a:lnTo>
                    <a:pt x="397573" y="172986"/>
                  </a:lnTo>
                  <a:lnTo>
                    <a:pt x="407987" y="118351"/>
                  </a:lnTo>
                  <a:close/>
                </a:path>
                <a:path w="601344" h="266064">
                  <a:moveTo>
                    <a:pt x="456501" y="258902"/>
                  </a:moveTo>
                  <a:lnTo>
                    <a:pt x="451002" y="251841"/>
                  </a:lnTo>
                  <a:lnTo>
                    <a:pt x="384962" y="251841"/>
                  </a:lnTo>
                  <a:lnTo>
                    <a:pt x="376770" y="258902"/>
                  </a:lnTo>
                  <a:lnTo>
                    <a:pt x="384289" y="265950"/>
                  </a:lnTo>
                  <a:lnTo>
                    <a:pt x="446697" y="265950"/>
                  </a:lnTo>
                  <a:lnTo>
                    <a:pt x="456501" y="258902"/>
                  </a:lnTo>
                  <a:close/>
                </a:path>
                <a:path w="601344" h="266064">
                  <a:moveTo>
                    <a:pt x="478256" y="195440"/>
                  </a:moveTo>
                  <a:lnTo>
                    <a:pt x="472757" y="188391"/>
                  </a:lnTo>
                  <a:lnTo>
                    <a:pt x="464566" y="195440"/>
                  </a:lnTo>
                  <a:lnTo>
                    <a:pt x="454152" y="250088"/>
                  </a:lnTo>
                  <a:lnTo>
                    <a:pt x="459651" y="257124"/>
                  </a:lnTo>
                  <a:lnTo>
                    <a:pt x="467677" y="250952"/>
                  </a:lnTo>
                  <a:lnTo>
                    <a:pt x="478256" y="195440"/>
                  </a:lnTo>
                  <a:close/>
                </a:path>
                <a:path w="601344" h="266064">
                  <a:moveTo>
                    <a:pt x="601040" y="0"/>
                  </a:moveTo>
                  <a:lnTo>
                    <a:pt x="510463" y="0"/>
                  </a:lnTo>
                  <a:lnTo>
                    <a:pt x="478383" y="70167"/>
                  </a:lnTo>
                  <a:lnTo>
                    <a:pt x="568972" y="70167"/>
                  </a:lnTo>
                  <a:lnTo>
                    <a:pt x="601040" y="0"/>
                  </a:lnTo>
                  <a:close/>
                </a:path>
              </a:pathLst>
            </a:custGeom>
            <a:solidFill>
              <a:srgbClr val="221F1F"/>
            </a:solidFill>
          </p:spPr>
          <p:txBody>
            <a:bodyPr wrap="square" lIns="0" tIns="0" rIns="0" bIns="0" rtlCol="0"/>
            <a:lstStyle/>
            <a:p>
              <a:endParaRPr/>
            </a:p>
          </p:txBody>
        </p:sp>
        <p:sp>
          <p:nvSpPr>
            <p:cNvPr id="35" name="object 35"/>
            <p:cNvSpPr/>
            <p:nvPr/>
          </p:nvSpPr>
          <p:spPr>
            <a:xfrm>
              <a:off x="1072807" y="3059760"/>
              <a:ext cx="123189" cy="70485"/>
            </a:xfrm>
            <a:custGeom>
              <a:avLst/>
              <a:gdLst/>
              <a:ahLst/>
              <a:cxnLst/>
              <a:rect l="l" t="t" r="r" b="b"/>
              <a:pathLst>
                <a:path w="123190" h="70485">
                  <a:moveTo>
                    <a:pt x="90589" y="70167"/>
                  </a:moveTo>
                  <a:lnTo>
                    <a:pt x="0" y="70167"/>
                  </a:lnTo>
                  <a:lnTo>
                    <a:pt x="32080" y="0"/>
                  </a:lnTo>
                  <a:lnTo>
                    <a:pt x="122656" y="0"/>
                  </a:lnTo>
                  <a:lnTo>
                    <a:pt x="90589" y="70167"/>
                  </a:lnTo>
                  <a:close/>
                </a:path>
              </a:pathLst>
            </a:custGeom>
            <a:ln w="3175">
              <a:solidFill>
                <a:srgbClr val="221F1F"/>
              </a:solidFill>
            </a:ln>
          </p:spPr>
          <p:txBody>
            <a:bodyPr wrap="square" lIns="0" tIns="0" rIns="0" bIns="0" rtlCol="0"/>
            <a:lstStyle/>
            <a:p>
              <a:endParaRPr/>
            </a:p>
          </p:txBody>
        </p:sp>
        <p:sp>
          <p:nvSpPr>
            <p:cNvPr id="36" name="object 36"/>
            <p:cNvSpPr/>
            <p:nvPr/>
          </p:nvSpPr>
          <p:spPr>
            <a:xfrm>
              <a:off x="1095463" y="3076587"/>
              <a:ext cx="80010" cy="36195"/>
            </a:xfrm>
            <a:custGeom>
              <a:avLst/>
              <a:gdLst/>
              <a:ahLst/>
              <a:cxnLst/>
              <a:rect l="l" t="t" r="r" b="b"/>
              <a:pathLst>
                <a:path w="80009" h="36194">
                  <a:moveTo>
                    <a:pt x="79540" y="0"/>
                  </a:moveTo>
                  <a:lnTo>
                    <a:pt x="78003" y="723"/>
                  </a:lnTo>
                  <a:lnTo>
                    <a:pt x="19024" y="723"/>
                  </a:lnTo>
                  <a:lnTo>
                    <a:pt x="15011" y="3810"/>
                  </a:lnTo>
                  <a:lnTo>
                    <a:pt x="12230" y="8991"/>
                  </a:lnTo>
                  <a:lnTo>
                    <a:pt x="0" y="35801"/>
                  </a:lnTo>
                  <a:lnTo>
                    <a:pt x="14897" y="35801"/>
                  </a:lnTo>
                  <a:lnTo>
                    <a:pt x="22098" y="20281"/>
                  </a:lnTo>
                  <a:lnTo>
                    <a:pt x="56222" y="20281"/>
                  </a:lnTo>
                  <a:lnTo>
                    <a:pt x="49022" y="35801"/>
                  </a:lnTo>
                  <a:lnTo>
                    <a:pt x="63207" y="35801"/>
                  </a:lnTo>
                  <a:lnTo>
                    <a:pt x="70294" y="20281"/>
                  </a:lnTo>
                  <a:lnTo>
                    <a:pt x="79209" y="723"/>
                  </a:lnTo>
                  <a:lnTo>
                    <a:pt x="79540" y="0"/>
                  </a:lnTo>
                  <a:close/>
                </a:path>
              </a:pathLst>
            </a:custGeom>
            <a:solidFill>
              <a:srgbClr val="FFFFFF"/>
            </a:solidFill>
          </p:spPr>
          <p:txBody>
            <a:bodyPr wrap="square" lIns="0" tIns="0" rIns="0" bIns="0" rtlCol="0"/>
            <a:lstStyle/>
            <a:p>
              <a:endParaRPr/>
            </a:p>
          </p:txBody>
        </p:sp>
        <p:sp>
          <p:nvSpPr>
            <p:cNvPr id="37" name="object 37"/>
            <p:cNvSpPr/>
            <p:nvPr/>
          </p:nvSpPr>
          <p:spPr>
            <a:xfrm>
              <a:off x="1095463" y="3076587"/>
              <a:ext cx="80010" cy="36195"/>
            </a:xfrm>
            <a:custGeom>
              <a:avLst/>
              <a:gdLst/>
              <a:ahLst/>
              <a:cxnLst/>
              <a:rect l="l" t="t" r="r" b="b"/>
              <a:pathLst>
                <a:path w="80009" h="36194">
                  <a:moveTo>
                    <a:pt x="63207" y="35801"/>
                  </a:moveTo>
                  <a:lnTo>
                    <a:pt x="75437" y="8991"/>
                  </a:lnTo>
                  <a:lnTo>
                    <a:pt x="79540" y="0"/>
                  </a:lnTo>
                  <a:lnTo>
                    <a:pt x="78003" y="723"/>
                  </a:lnTo>
                  <a:lnTo>
                    <a:pt x="60832" y="723"/>
                  </a:lnTo>
                  <a:lnTo>
                    <a:pt x="25057" y="711"/>
                  </a:lnTo>
                  <a:lnTo>
                    <a:pt x="19050" y="711"/>
                  </a:lnTo>
                  <a:lnTo>
                    <a:pt x="15011" y="3809"/>
                  </a:lnTo>
                  <a:lnTo>
                    <a:pt x="12230" y="8991"/>
                  </a:lnTo>
                  <a:lnTo>
                    <a:pt x="0" y="35801"/>
                  </a:lnTo>
                  <a:lnTo>
                    <a:pt x="14897" y="35801"/>
                  </a:lnTo>
                  <a:lnTo>
                    <a:pt x="22097" y="20281"/>
                  </a:lnTo>
                  <a:lnTo>
                    <a:pt x="56222" y="20281"/>
                  </a:lnTo>
                  <a:lnTo>
                    <a:pt x="49021" y="35801"/>
                  </a:lnTo>
                  <a:lnTo>
                    <a:pt x="63207" y="35801"/>
                  </a:lnTo>
                  <a:close/>
                </a:path>
              </a:pathLst>
            </a:custGeom>
            <a:ln w="3175">
              <a:solidFill>
                <a:srgbClr val="FFFFFF"/>
              </a:solidFill>
            </a:ln>
          </p:spPr>
          <p:txBody>
            <a:bodyPr wrap="square" lIns="0" tIns="0" rIns="0" bIns="0" rtlCol="0"/>
            <a:lstStyle/>
            <a:p>
              <a:endParaRPr/>
            </a:p>
          </p:txBody>
        </p:sp>
        <p:sp>
          <p:nvSpPr>
            <p:cNvPr id="38" name="object 38"/>
            <p:cNvSpPr/>
            <p:nvPr/>
          </p:nvSpPr>
          <p:spPr>
            <a:xfrm>
              <a:off x="983056" y="3082785"/>
              <a:ext cx="219710" cy="168910"/>
            </a:xfrm>
            <a:custGeom>
              <a:avLst/>
              <a:gdLst/>
              <a:ahLst/>
              <a:cxnLst/>
              <a:rect l="l" t="t" r="r" b="b"/>
              <a:pathLst>
                <a:path w="219709" h="168910">
                  <a:moveTo>
                    <a:pt x="84963" y="160959"/>
                  </a:moveTo>
                  <a:lnTo>
                    <a:pt x="79057" y="153911"/>
                  </a:lnTo>
                  <a:lnTo>
                    <a:pt x="9652" y="153911"/>
                  </a:lnTo>
                  <a:lnTo>
                    <a:pt x="0" y="160959"/>
                  </a:lnTo>
                  <a:lnTo>
                    <a:pt x="6388" y="168452"/>
                  </a:lnTo>
                  <a:lnTo>
                    <a:pt x="76288" y="168452"/>
                  </a:lnTo>
                  <a:lnTo>
                    <a:pt x="84963" y="160959"/>
                  </a:lnTo>
                  <a:close/>
                </a:path>
                <a:path w="219709" h="168910">
                  <a:moveTo>
                    <a:pt x="96329" y="86512"/>
                  </a:moveTo>
                  <a:lnTo>
                    <a:pt x="89217" y="79451"/>
                  </a:lnTo>
                  <a:lnTo>
                    <a:pt x="26809" y="79451"/>
                  </a:lnTo>
                  <a:lnTo>
                    <a:pt x="17018" y="86512"/>
                  </a:lnTo>
                  <a:lnTo>
                    <a:pt x="22110" y="93560"/>
                  </a:lnTo>
                  <a:lnTo>
                    <a:pt x="88544" y="93560"/>
                  </a:lnTo>
                  <a:lnTo>
                    <a:pt x="96329" y="86512"/>
                  </a:lnTo>
                  <a:close/>
                </a:path>
                <a:path w="219709" h="168910">
                  <a:moveTo>
                    <a:pt x="157975" y="85737"/>
                  </a:moveTo>
                  <a:lnTo>
                    <a:pt x="146481" y="85737"/>
                  </a:lnTo>
                  <a:lnTo>
                    <a:pt x="135102" y="96266"/>
                  </a:lnTo>
                  <a:lnTo>
                    <a:pt x="130937" y="96266"/>
                  </a:lnTo>
                  <a:lnTo>
                    <a:pt x="134937" y="75222"/>
                  </a:lnTo>
                  <a:lnTo>
                    <a:pt x="123494" y="75222"/>
                  </a:lnTo>
                  <a:lnTo>
                    <a:pt x="115493" y="117322"/>
                  </a:lnTo>
                  <a:lnTo>
                    <a:pt x="126936" y="117322"/>
                  </a:lnTo>
                  <a:lnTo>
                    <a:pt x="128943" y="106794"/>
                  </a:lnTo>
                  <a:lnTo>
                    <a:pt x="133108" y="106794"/>
                  </a:lnTo>
                  <a:lnTo>
                    <a:pt x="140741" y="117322"/>
                  </a:lnTo>
                  <a:lnTo>
                    <a:pt x="154533" y="117322"/>
                  </a:lnTo>
                  <a:lnTo>
                    <a:pt x="146900" y="106794"/>
                  </a:lnTo>
                  <a:lnTo>
                    <a:pt x="142278" y="100418"/>
                  </a:lnTo>
                  <a:lnTo>
                    <a:pt x="146710" y="96266"/>
                  </a:lnTo>
                  <a:lnTo>
                    <a:pt x="157975" y="85737"/>
                  </a:lnTo>
                  <a:close/>
                </a:path>
                <a:path w="219709" h="168910">
                  <a:moveTo>
                    <a:pt x="174244" y="723"/>
                  </a:moveTo>
                  <a:lnTo>
                    <a:pt x="173253" y="0"/>
                  </a:lnTo>
                  <a:lnTo>
                    <a:pt x="140817" y="38"/>
                  </a:lnTo>
                  <a:lnTo>
                    <a:pt x="137223" y="8026"/>
                  </a:lnTo>
                  <a:lnTo>
                    <a:pt x="170992" y="8026"/>
                  </a:lnTo>
                  <a:lnTo>
                    <a:pt x="171551" y="6540"/>
                  </a:lnTo>
                  <a:lnTo>
                    <a:pt x="171983" y="5702"/>
                  </a:lnTo>
                  <a:lnTo>
                    <a:pt x="174244" y="723"/>
                  </a:lnTo>
                  <a:close/>
                </a:path>
                <a:path w="219709" h="168910">
                  <a:moveTo>
                    <a:pt x="219100" y="85737"/>
                  </a:moveTo>
                  <a:lnTo>
                    <a:pt x="202958" y="85737"/>
                  </a:lnTo>
                  <a:lnTo>
                    <a:pt x="187604" y="106794"/>
                  </a:lnTo>
                  <a:lnTo>
                    <a:pt x="184061" y="96266"/>
                  </a:lnTo>
                  <a:lnTo>
                    <a:pt x="180530" y="85737"/>
                  </a:lnTo>
                  <a:lnTo>
                    <a:pt x="164122" y="85737"/>
                  </a:lnTo>
                  <a:lnTo>
                    <a:pt x="157975" y="117322"/>
                  </a:lnTo>
                  <a:lnTo>
                    <a:pt x="168325" y="117322"/>
                  </a:lnTo>
                  <a:lnTo>
                    <a:pt x="171780" y="96266"/>
                  </a:lnTo>
                  <a:lnTo>
                    <a:pt x="172631" y="96266"/>
                  </a:lnTo>
                  <a:lnTo>
                    <a:pt x="179959" y="117322"/>
                  </a:lnTo>
                  <a:lnTo>
                    <a:pt x="190715" y="117322"/>
                  </a:lnTo>
                  <a:lnTo>
                    <a:pt x="198386" y="106794"/>
                  </a:lnTo>
                  <a:lnTo>
                    <a:pt x="206057" y="96266"/>
                  </a:lnTo>
                  <a:lnTo>
                    <a:pt x="206819" y="96266"/>
                  </a:lnTo>
                  <a:lnTo>
                    <a:pt x="202819" y="117322"/>
                  </a:lnTo>
                  <a:lnTo>
                    <a:pt x="213017" y="117322"/>
                  </a:lnTo>
                  <a:lnTo>
                    <a:pt x="217068" y="96266"/>
                  </a:lnTo>
                  <a:lnTo>
                    <a:pt x="219100" y="85737"/>
                  </a:lnTo>
                  <a:close/>
                </a:path>
              </a:pathLst>
            </a:custGeom>
            <a:solidFill>
              <a:srgbClr val="221F1F"/>
            </a:solidFill>
          </p:spPr>
          <p:txBody>
            <a:bodyPr wrap="square" lIns="0" tIns="0" rIns="0" bIns="0" rtlCol="0"/>
            <a:lstStyle/>
            <a:p>
              <a:endParaRPr/>
            </a:p>
          </p:txBody>
        </p:sp>
      </p:grpSp>
      <p:grpSp>
        <p:nvGrpSpPr>
          <p:cNvPr id="39" name="object 39"/>
          <p:cNvGrpSpPr/>
          <p:nvPr/>
        </p:nvGrpSpPr>
        <p:grpSpPr>
          <a:xfrm>
            <a:off x="1804797" y="3058172"/>
            <a:ext cx="499745" cy="267970"/>
            <a:chOff x="1804797" y="3058172"/>
            <a:chExt cx="499745" cy="267970"/>
          </a:xfrm>
        </p:grpSpPr>
        <p:sp>
          <p:nvSpPr>
            <p:cNvPr id="40" name="object 40"/>
            <p:cNvSpPr/>
            <p:nvPr/>
          </p:nvSpPr>
          <p:spPr>
            <a:xfrm>
              <a:off x="1804797" y="3059760"/>
              <a:ext cx="497840" cy="266065"/>
            </a:xfrm>
            <a:custGeom>
              <a:avLst/>
              <a:gdLst/>
              <a:ahLst/>
              <a:cxnLst/>
              <a:rect l="l" t="t" r="r" b="b"/>
              <a:pathLst>
                <a:path w="497839" h="266064">
                  <a:moveTo>
                    <a:pt x="24130" y="195440"/>
                  </a:moveTo>
                  <a:lnTo>
                    <a:pt x="18669" y="188391"/>
                  </a:lnTo>
                  <a:lnTo>
                    <a:pt x="10414" y="195440"/>
                  </a:lnTo>
                  <a:lnTo>
                    <a:pt x="0" y="250088"/>
                  </a:lnTo>
                  <a:lnTo>
                    <a:pt x="5461" y="257124"/>
                  </a:lnTo>
                  <a:lnTo>
                    <a:pt x="13589" y="250952"/>
                  </a:lnTo>
                  <a:lnTo>
                    <a:pt x="24130" y="195440"/>
                  </a:lnTo>
                  <a:close/>
                </a:path>
                <a:path w="497839" h="266064">
                  <a:moveTo>
                    <a:pt x="38989" y="117449"/>
                  </a:moveTo>
                  <a:lnTo>
                    <a:pt x="33274" y="111290"/>
                  </a:lnTo>
                  <a:lnTo>
                    <a:pt x="25146" y="118338"/>
                  </a:lnTo>
                  <a:lnTo>
                    <a:pt x="14732" y="172974"/>
                  </a:lnTo>
                  <a:lnTo>
                    <a:pt x="20066" y="180467"/>
                  </a:lnTo>
                  <a:lnTo>
                    <a:pt x="28448" y="172974"/>
                  </a:lnTo>
                  <a:lnTo>
                    <a:pt x="38989" y="117449"/>
                  </a:lnTo>
                  <a:close/>
                </a:path>
                <a:path w="497839" h="266064">
                  <a:moveTo>
                    <a:pt x="56388" y="195440"/>
                  </a:moveTo>
                  <a:lnTo>
                    <a:pt x="50927" y="188391"/>
                  </a:lnTo>
                  <a:lnTo>
                    <a:pt x="42672" y="195440"/>
                  </a:lnTo>
                  <a:lnTo>
                    <a:pt x="32131" y="250952"/>
                  </a:lnTo>
                  <a:lnTo>
                    <a:pt x="37846" y="257124"/>
                  </a:lnTo>
                  <a:lnTo>
                    <a:pt x="45974" y="250075"/>
                  </a:lnTo>
                  <a:lnTo>
                    <a:pt x="56388" y="195440"/>
                  </a:lnTo>
                  <a:close/>
                </a:path>
                <a:path w="497839" h="266064">
                  <a:moveTo>
                    <a:pt x="71120" y="118351"/>
                  </a:moveTo>
                  <a:lnTo>
                    <a:pt x="65659" y="111302"/>
                  </a:lnTo>
                  <a:lnTo>
                    <a:pt x="57531" y="117462"/>
                  </a:lnTo>
                  <a:lnTo>
                    <a:pt x="46990" y="172986"/>
                  </a:lnTo>
                  <a:lnTo>
                    <a:pt x="52451" y="180467"/>
                  </a:lnTo>
                  <a:lnTo>
                    <a:pt x="60706" y="172986"/>
                  </a:lnTo>
                  <a:lnTo>
                    <a:pt x="71120" y="118351"/>
                  </a:lnTo>
                  <a:close/>
                </a:path>
                <a:path w="497839" h="266064">
                  <a:moveTo>
                    <a:pt x="119634" y="258902"/>
                  </a:moveTo>
                  <a:lnTo>
                    <a:pt x="114173" y="251841"/>
                  </a:lnTo>
                  <a:lnTo>
                    <a:pt x="48133" y="251841"/>
                  </a:lnTo>
                  <a:lnTo>
                    <a:pt x="39878" y="258902"/>
                  </a:lnTo>
                  <a:lnTo>
                    <a:pt x="47371" y="265950"/>
                  </a:lnTo>
                  <a:lnTo>
                    <a:pt x="109855" y="265950"/>
                  </a:lnTo>
                  <a:lnTo>
                    <a:pt x="119634" y="258902"/>
                  </a:lnTo>
                  <a:close/>
                </a:path>
                <a:path w="497839" h="266064">
                  <a:moveTo>
                    <a:pt x="141351" y="195440"/>
                  </a:moveTo>
                  <a:lnTo>
                    <a:pt x="135890" y="188391"/>
                  </a:lnTo>
                  <a:lnTo>
                    <a:pt x="127635" y="195440"/>
                  </a:lnTo>
                  <a:lnTo>
                    <a:pt x="117221" y="250088"/>
                  </a:lnTo>
                  <a:lnTo>
                    <a:pt x="122809" y="257124"/>
                  </a:lnTo>
                  <a:lnTo>
                    <a:pt x="130810" y="250952"/>
                  </a:lnTo>
                  <a:lnTo>
                    <a:pt x="141351" y="195440"/>
                  </a:lnTo>
                  <a:close/>
                </a:path>
                <a:path w="497839" h="266064">
                  <a:moveTo>
                    <a:pt x="148082" y="109537"/>
                  </a:moveTo>
                  <a:lnTo>
                    <a:pt x="140970" y="102476"/>
                  </a:lnTo>
                  <a:lnTo>
                    <a:pt x="78613" y="102476"/>
                  </a:lnTo>
                  <a:lnTo>
                    <a:pt x="68834" y="109537"/>
                  </a:lnTo>
                  <a:lnTo>
                    <a:pt x="73914" y="116586"/>
                  </a:lnTo>
                  <a:lnTo>
                    <a:pt x="140335" y="116586"/>
                  </a:lnTo>
                  <a:lnTo>
                    <a:pt x="148082" y="109537"/>
                  </a:lnTo>
                  <a:close/>
                </a:path>
                <a:path w="497839" h="266064">
                  <a:moveTo>
                    <a:pt x="156210" y="117449"/>
                  </a:moveTo>
                  <a:lnTo>
                    <a:pt x="150622" y="111290"/>
                  </a:lnTo>
                  <a:lnTo>
                    <a:pt x="142367" y="118338"/>
                  </a:lnTo>
                  <a:lnTo>
                    <a:pt x="131953" y="172974"/>
                  </a:lnTo>
                  <a:lnTo>
                    <a:pt x="137414" y="180467"/>
                  </a:lnTo>
                  <a:lnTo>
                    <a:pt x="145669" y="172974"/>
                  </a:lnTo>
                  <a:lnTo>
                    <a:pt x="156210" y="117449"/>
                  </a:lnTo>
                  <a:close/>
                </a:path>
                <a:path w="497839" h="266064">
                  <a:moveTo>
                    <a:pt x="158750" y="242112"/>
                  </a:moveTo>
                  <a:lnTo>
                    <a:pt x="142113" y="242112"/>
                  </a:lnTo>
                  <a:lnTo>
                    <a:pt x="138049" y="263169"/>
                  </a:lnTo>
                  <a:lnTo>
                    <a:pt x="154686" y="263169"/>
                  </a:lnTo>
                  <a:lnTo>
                    <a:pt x="158750" y="242112"/>
                  </a:lnTo>
                  <a:close/>
                </a:path>
                <a:path w="497839" h="266064">
                  <a:moveTo>
                    <a:pt x="190881" y="195440"/>
                  </a:moveTo>
                  <a:lnTo>
                    <a:pt x="185420" y="188391"/>
                  </a:lnTo>
                  <a:lnTo>
                    <a:pt x="177292" y="195440"/>
                  </a:lnTo>
                  <a:lnTo>
                    <a:pt x="166624" y="250952"/>
                  </a:lnTo>
                  <a:lnTo>
                    <a:pt x="172339" y="257124"/>
                  </a:lnTo>
                  <a:lnTo>
                    <a:pt x="180467" y="250075"/>
                  </a:lnTo>
                  <a:lnTo>
                    <a:pt x="190881" y="195440"/>
                  </a:lnTo>
                  <a:close/>
                </a:path>
                <a:path w="497839" h="266064">
                  <a:moveTo>
                    <a:pt x="205613" y="118351"/>
                  </a:moveTo>
                  <a:lnTo>
                    <a:pt x="200152" y="111302"/>
                  </a:lnTo>
                  <a:lnTo>
                    <a:pt x="192151" y="117462"/>
                  </a:lnTo>
                  <a:lnTo>
                    <a:pt x="181483" y="172986"/>
                  </a:lnTo>
                  <a:lnTo>
                    <a:pt x="186944" y="180467"/>
                  </a:lnTo>
                  <a:lnTo>
                    <a:pt x="195199" y="172986"/>
                  </a:lnTo>
                  <a:lnTo>
                    <a:pt x="205613" y="118351"/>
                  </a:lnTo>
                  <a:close/>
                </a:path>
                <a:path w="497839" h="266064">
                  <a:moveTo>
                    <a:pt x="254127" y="258902"/>
                  </a:moveTo>
                  <a:lnTo>
                    <a:pt x="248666" y="251841"/>
                  </a:lnTo>
                  <a:lnTo>
                    <a:pt x="182626" y="251841"/>
                  </a:lnTo>
                  <a:lnTo>
                    <a:pt x="174371" y="258902"/>
                  </a:lnTo>
                  <a:lnTo>
                    <a:pt x="181864" y="265950"/>
                  </a:lnTo>
                  <a:lnTo>
                    <a:pt x="244348" y="265950"/>
                  </a:lnTo>
                  <a:lnTo>
                    <a:pt x="254127" y="258902"/>
                  </a:lnTo>
                  <a:close/>
                </a:path>
                <a:path w="497839" h="266064">
                  <a:moveTo>
                    <a:pt x="275844" y="195440"/>
                  </a:moveTo>
                  <a:lnTo>
                    <a:pt x="270383" y="188391"/>
                  </a:lnTo>
                  <a:lnTo>
                    <a:pt x="262128" y="195440"/>
                  </a:lnTo>
                  <a:lnTo>
                    <a:pt x="251714" y="250088"/>
                  </a:lnTo>
                  <a:lnTo>
                    <a:pt x="257302" y="257124"/>
                  </a:lnTo>
                  <a:lnTo>
                    <a:pt x="265303" y="250952"/>
                  </a:lnTo>
                  <a:lnTo>
                    <a:pt x="275844" y="195440"/>
                  </a:lnTo>
                  <a:close/>
                </a:path>
                <a:path w="497839" h="266064">
                  <a:moveTo>
                    <a:pt x="497840" y="0"/>
                  </a:moveTo>
                  <a:lnTo>
                    <a:pt x="407162" y="0"/>
                  </a:lnTo>
                  <a:lnTo>
                    <a:pt x="375158" y="70167"/>
                  </a:lnTo>
                  <a:lnTo>
                    <a:pt x="465709" y="70167"/>
                  </a:lnTo>
                  <a:lnTo>
                    <a:pt x="497840" y="0"/>
                  </a:lnTo>
                  <a:close/>
                </a:path>
              </a:pathLst>
            </a:custGeom>
            <a:solidFill>
              <a:srgbClr val="221F1F"/>
            </a:solidFill>
          </p:spPr>
          <p:txBody>
            <a:bodyPr wrap="square" lIns="0" tIns="0" rIns="0" bIns="0" rtlCol="0"/>
            <a:lstStyle/>
            <a:p>
              <a:endParaRPr/>
            </a:p>
          </p:txBody>
        </p:sp>
        <p:sp>
          <p:nvSpPr>
            <p:cNvPr id="41" name="object 41"/>
            <p:cNvSpPr/>
            <p:nvPr/>
          </p:nvSpPr>
          <p:spPr>
            <a:xfrm>
              <a:off x="2179955" y="3059760"/>
              <a:ext cx="123189" cy="70485"/>
            </a:xfrm>
            <a:custGeom>
              <a:avLst/>
              <a:gdLst/>
              <a:ahLst/>
              <a:cxnLst/>
              <a:rect l="l" t="t" r="r" b="b"/>
              <a:pathLst>
                <a:path w="123189" h="70485">
                  <a:moveTo>
                    <a:pt x="90550" y="70167"/>
                  </a:moveTo>
                  <a:lnTo>
                    <a:pt x="0" y="70167"/>
                  </a:lnTo>
                  <a:lnTo>
                    <a:pt x="32003" y="0"/>
                  </a:lnTo>
                  <a:lnTo>
                    <a:pt x="122681" y="0"/>
                  </a:lnTo>
                  <a:lnTo>
                    <a:pt x="90550" y="70167"/>
                  </a:lnTo>
                  <a:close/>
                </a:path>
              </a:pathLst>
            </a:custGeom>
            <a:ln w="3175">
              <a:solidFill>
                <a:srgbClr val="221F1F"/>
              </a:solidFill>
            </a:ln>
          </p:spPr>
          <p:txBody>
            <a:bodyPr wrap="square" lIns="0" tIns="0" rIns="0" bIns="0" rtlCol="0"/>
            <a:lstStyle/>
            <a:p>
              <a:endParaRPr/>
            </a:p>
          </p:txBody>
        </p:sp>
        <p:sp>
          <p:nvSpPr>
            <p:cNvPr id="42" name="object 42"/>
            <p:cNvSpPr/>
            <p:nvPr/>
          </p:nvSpPr>
          <p:spPr>
            <a:xfrm>
              <a:off x="2201926" y="3076587"/>
              <a:ext cx="79375" cy="36195"/>
            </a:xfrm>
            <a:custGeom>
              <a:avLst/>
              <a:gdLst/>
              <a:ahLst/>
              <a:cxnLst/>
              <a:rect l="l" t="t" r="r" b="b"/>
              <a:pathLst>
                <a:path w="79375" h="36194">
                  <a:moveTo>
                    <a:pt x="78867" y="736"/>
                  </a:moveTo>
                  <a:lnTo>
                    <a:pt x="15621" y="736"/>
                  </a:lnTo>
                  <a:lnTo>
                    <a:pt x="14859" y="2552"/>
                  </a:lnTo>
                  <a:lnTo>
                    <a:pt x="1269" y="32080"/>
                  </a:lnTo>
                  <a:lnTo>
                    <a:pt x="0" y="34772"/>
                  </a:lnTo>
                  <a:lnTo>
                    <a:pt x="0" y="35813"/>
                  </a:lnTo>
                  <a:lnTo>
                    <a:pt x="61722" y="35813"/>
                  </a:lnTo>
                  <a:lnTo>
                    <a:pt x="63246" y="34150"/>
                  </a:lnTo>
                  <a:lnTo>
                    <a:pt x="65405" y="30264"/>
                  </a:lnTo>
                  <a:lnTo>
                    <a:pt x="68199" y="24129"/>
                  </a:lnTo>
                  <a:lnTo>
                    <a:pt x="68961" y="22301"/>
                  </a:lnTo>
                  <a:lnTo>
                    <a:pt x="68706" y="21234"/>
                  </a:lnTo>
                  <a:lnTo>
                    <a:pt x="67563" y="20091"/>
                  </a:lnTo>
                  <a:lnTo>
                    <a:pt x="65531" y="18262"/>
                  </a:lnTo>
                  <a:lnTo>
                    <a:pt x="69976" y="15709"/>
                  </a:lnTo>
                  <a:lnTo>
                    <a:pt x="72390" y="14173"/>
                  </a:lnTo>
                  <a:lnTo>
                    <a:pt x="73787" y="11937"/>
                  </a:lnTo>
                  <a:lnTo>
                    <a:pt x="78867" y="736"/>
                  </a:lnTo>
                  <a:close/>
                </a:path>
                <a:path w="79375" h="36194">
                  <a:moveTo>
                    <a:pt x="79121" y="0"/>
                  </a:moveTo>
                  <a:lnTo>
                    <a:pt x="77597" y="736"/>
                  </a:lnTo>
                  <a:lnTo>
                    <a:pt x="78867" y="723"/>
                  </a:lnTo>
                  <a:lnTo>
                    <a:pt x="79121" y="0"/>
                  </a:lnTo>
                  <a:close/>
                </a:path>
              </a:pathLst>
            </a:custGeom>
            <a:solidFill>
              <a:srgbClr val="FFFFFF"/>
            </a:solidFill>
          </p:spPr>
          <p:txBody>
            <a:bodyPr wrap="square" lIns="0" tIns="0" rIns="0" bIns="0" rtlCol="0"/>
            <a:lstStyle/>
            <a:p>
              <a:endParaRPr/>
            </a:p>
          </p:txBody>
        </p:sp>
        <p:sp>
          <p:nvSpPr>
            <p:cNvPr id="43" name="object 43"/>
            <p:cNvSpPr/>
            <p:nvPr/>
          </p:nvSpPr>
          <p:spPr>
            <a:xfrm>
              <a:off x="2201926" y="3076587"/>
              <a:ext cx="79375" cy="36195"/>
            </a:xfrm>
            <a:custGeom>
              <a:avLst/>
              <a:gdLst/>
              <a:ahLst/>
              <a:cxnLst/>
              <a:rect l="l" t="t" r="r" b="b"/>
              <a:pathLst>
                <a:path w="79375" h="36194">
                  <a:moveTo>
                    <a:pt x="65405" y="30264"/>
                  </a:moveTo>
                  <a:lnTo>
                    <a:pt x="66293" y="28219"/>
                  </a:lnTo>
                  <a:lnTo>
                    <a:pt x="67182" y="26174"/>
                  </a:lnTo>
                  <a:lnTo>
                    <a:pt x="68199" y="24129"/>
                  </a:lnTo>
                  <a:lnTo>
                    <a:pt x="68961" y="22301"/>
                  </a:lnTo>
                  <a:lnTo>
                    <a:pt x="68706" y="21234"/>
                  </a:lnTo>
                  <a:lnTo>
                    <a:pt x="67563" y="20091"/>
                  </a:lnTo>
                  <a:lnTo>
                    <a:pt x="65531" y="18262"/>
                  </a:lnTo>
                  <a:lnTo>
                    <a:pt x="69976" y="15709"/>
                  </a:lnTo>
                  <a:lnTo>
                    <a:pt x="71247" y="14897"/>
                  </a:lnTo>
                  <a:lnTo>
                    <a:pt x="72390" y="14173"/>
                  </a:lnTo>
                  <a:lnTo>
                    <a:pt x="73787" y="11937"/>
                  </a:lnTo>
                  <a:lnTo>
                    <a:pt x="75056" y="9004"/>
                  </a:lnTo>
                  <a:lnTo>
                    <a:pt x="79121" y="0"/>
                  </a:lnTo>
                  <a:lnTo>
                    <a:pt x="77597" y="736"/>
                  </a:lnTo>
                  <a:lnTo>
                    <a:pt x="60451" y="736"/>
                  </a:lnTo>
                  <a:lnTo>
                    <a:pt x="49911" y="723"/>
                  </a:lnTo>
                  <a:lnTo>
                    <a:pt x="39497" y="723"/>
                  </a:lnTo>
                  <a:lnTo>
                    <a:pt x="28956" y="723"/>
                  </a:lnTo>
                  <a:lnTo>
                    <a:pt x="18415" y="723"/>
                  </a:lnTo>
                  <a:lnTo>
                    <a:pt x="16763" y="723"/>
                  </a:lnTo>
                  <a:lnTo>
                    <a:pt x="15621" y="723"/>
                  </a:lnTo>
                  <a:lnTo>
                    <a:pt x="14859" y="2552"/>
                  </a:lnTo>
                  <a:lnTo>
                    <a:pt x="1269" y="32080"/>
                  </a:lnTo>
                  <a:lnTo>
                    <a:pt x="0" y="34772"/>
                  </a:lnTo>
                  <a:lnTo>
                    <a:pt x="0" y="35813"/>
                  </a:lnTo>
                  <a:lnTo>
                    <a:pt x="3301" y="35813"/>
                  </a:lnTo>
                  <a:lnTo>
                    <a:pt x="17018" y="35801"/>
                  </a:lnTo>
                  <a:lnTo>
                    <a:pt x="30480" y="35801"/>
                  </a:lnTo>
                  <a:lnTo>
                    <a:pt x="44068" y="35813"/>
                  </a:lnTo>
                  <a:lnTo>
                    <a:pt x="57657" y="35813"/>
                  </a:lnTo>
                  <a:lnTo>
                    <a:pt x="61722" y="35813"/>
                  </a:lnTo>
                  <a:lnTo>
                    <a:pt x="63246" y="34150"/>
                  </a:lnTo>
                  <a:lnTo>
                    <a:pt x="65405" y="30264"/>
                  </a:lnTo>
                  <a:close/>
                </a:path>
              </a:pathLst>
            </a:custGeom>
            <a:ln w="3175">
              <a:solidFill>
                <a:srgbClr val="FFFFFF"/>
              </a:solidFill>
            </a:ln>
          </p:spPr>
          <p:txBody>
            <a:bodyPr wrap="square" lIns="0" tIns="0" rIns="0" bIns="0" rtlCol="0"/>
            <a:lstStyle/>
            <a:p>
              <a:endParaRPr/>
            </a:p>
          </p:txBody>
        </p:sp>
        <p:sp>
          <p:nvSpPr>
            <p:cNvPr id="44" name="object 44"/>
            <p:cNvSpPr/>
            <p:nvPr/>
          </p:nvSpPr>
          <p:spPr>
            <a:xfrm>
              <a:off x="1991106" y="3082823"/>
              <a:ext cx="273050" cy="168910"/>
            </a:xfrm>
            <a:custGeom>
              <a:avLst/>
              <a:gdLst/>
              <a:ahLst/>
              <a:cxnLst/>
              <a:rect l="l" t="t" r="r" b="b"/>
              <a:pathLst>
                <a:path w="273050" h="168910">
                  <a:moveTo>
                    <a:pt x="84963" y="160921"/>
                  </a:moveTo>
                  <a:lnTo>
                    <a:pt x="78994" y="153873"/>
                  </a:lnTo>
                  <a:lnTo>
                    <a:pt x="9652" y="153873"/>
                  </a:lnTo>
                  <a:lnTo>
                    <a:pt x="0" y="160921"/>
                  </a:lnTo>
                  <a:lnTo>
                    <a:pt x="6350" y="168414"/>
                  </a:lnTo>
                  <a:lnTo>
                    <a:pt x="76200" y="168414"/>
                  </a:lnTo>
                  <a:lnTo>
                    <a:pt x="84963" y="160921"/>
                  </a:lnTo>
                  <a:close/>
                </a:path>
                <a:path w="273050" h="168910">
                  <a:moveTo>
                    <a:pt x="96266" y="86474"/>
                  </a:moveTo>
                  <a:lnTo>
                    <a:pt x="89154" y="79413"/>
                  </a:lnTo>
                  <a:lnTo>
                    <a:pt x="26797" y="79413"/>
                  </a:lnTo>
                  <a:lnTo>
                    <a:pt x="17018" y="86474"/>
                  </a:lnTo>
                  <a:lnTo>
                    <a:pt x="22098" y="93522"/>
                  </a:lnTo>
                  <a:lnTo>
                    <a:pt x="88519" y="93522"/>
                  </a:lnTo>
                  <a:lnTo>
                    <a:pt x="96266" y="86474"/>
                  </a:lnTo>
                  <a:close/>
                </a:path>
                <a:path w="273050" h="168910">
                  <a:moveTo>
                    <a:pt x="157861" y="85699"/>
                  </a:moveTo>
                  <a:lnTo>
                    <a:pt x="146431" y="85699"/>
                  </a:lnTo>
                  <a:lnTo>
                    <a:pt x="135001" y="96227"/>
                  </a:lnTo>
                  <a:lnTo>
                    <a:pt x="130937" y="96227"/>
                  </a:lnTo>
                  <a:lnTo>
                    <a:pt x="134874" y="75184"/>
                  </a:lnTo>
                  <a:lnTo>
                    <a:pt x="123444" y="75184"/>
                  </a:lnTo>
                  <a:lnTo>
                    <a:pt x="115443" y="117284"/>
                  </a:lnTo>
                  <a:lnTo>
                    <a:pt x="126873" y="117284"/>
                  </a:lnTo>
                  <a:lnTo>
                    <a:pt x="128905" y="106756"/>
                  </a:lnTo>
                  <a:lnTo>
                    <a:pt x="133096" y="106756"/>
                  </a:lnTo>
                  <a:lnTo>
                    <a:pt x="140716" y="117284"/>
                  </a:lnTo>
                  <a:lnTo>
                    <a:pt x="154432" y="117284"/>
                  </a:lnTo>
                  <a:lnTo>
                    <a:pt x="146812" y="106756"/>
                  </a:lnTo>
                  <a:lnTo>
                    <a:pt x="142240" y="100380"/>
                  </a:lnTo>
                  <a:lnTo>
                    <a:pt x="146685" y="96227"/>
                  </a:lnTo>
                  <a:lnTo>
                    <a:pt x="157861" y="85699"/>
                  </a:lnTo>
                  <a:close/>
                </a:path>
                <a:path w="273050" h="168910">
                  <a:moveTo>
                    <a:pt x="219075" y="85699"/>
                  </a:moveTo>
                  <a:lnTo>
                    <a:pt x="202946" y="85699"/>
                  </a:lnTo>
                  <a:lnTo>
                    <a:pt x="187579" y="106756"/>
                  </a:lnTo>
                  <a:lnTo>
                    <a:pt x="184023" y="96227"/>
                  </a:lnTo>
                  <a:lnTo>
                    <a:pt x="180467" y="85699"/>
                  </a:lnTo>
                  <a:lnTo>
                    <a:pt x="164084" y="85699"/>
                  </a:lnTo>
                  <a:lnTo>
                    <a:pt x="157861" y="117284"/>
                  </a:lnTo>
                  <a:lnTo>
                    <a:pt x="168275" y="117284"/>
                  </a:lnTo>
                  <a:lnTo>
                    <a:pt x="171704" y="96227"/>
                  </a:lnTo>
                  <a:lnTo>
                    <a:pt x="172593" y="96227"/>
                  </a:lnTo>
                  <a:lnTo>
                    <a:pt x="179959" y="117284"/>
                  </a:lnTo>
                  <a:lnTo>
                    <a:pt x="190627" y="117284"/>
                  </a:lnTo>
                  <a:lnTo>
                    <a:pt x="198374" y="106756"/>
                  </a:lnTo>
                  <a:lnTo>
                    <a:pt x="205994" y="96227"/>
                  </a:lnTo>
                  <a:lnTo>
                    <a:pt x="206756" y="96227"/>
                  </a:lnTo>
                  <a:lnTo>
                    <a:pt x="202819" y="117284"/>
                  </a:lnTo>
                  <a:lnTo>
                    <a:pt x="212979" y="117284"/>
                  </a:lnTo>
                  <a:lnTo>
                    <a:pt x="217043" y="96227"/>
                  </a:lnTo>
                  <a:lnTo>
                    <a:pt x="219075" y="85699"/>
                  </a:lnTo>
                  <a:close/>
                </a:path>
                <a:path w="273050" h="168910">
                  <a:moveTo>
                    <a:pt x="265430" y="17081"/>
                  </a:moveTo>
                  <a:lnTo>
                    <a:pt x="264160" y="15748"/>
                  </a:lnTo>
                  <a:lnTo>
                    <a:pt x="231267" y="15748"/>
                  </a:lnTo>
                  <a:lnTo>
                    <a:pt x="230251" y="17272"/>
                  </a:lnTo>
                  <a:lnTo>
                    <a:pt x="229616" y="18389"/>
                  </a:lnTo>
                  <a:lnTo>
                    <a:pt x="228092" y="21412"/>
                  </a:lnTo>
                  <a:lnTo>
                    <a:pt x="227076" y="23647"/>
                  </a:lnTo>
                  <a:lnTo>
                    <a:pt x="257175" y="23736"/>
                  </a:lnTo>
                  <a:lnTo>
                    <a:pt x="260858" y="23672"/>
                  </a:lnTo>
                  <a:lnTo>
                    <a:pt x="262763" y="22250"/>
                  </a:lnTo>
                  <a:lnTo>
                    <a:pt x="265430" y="17081"/>
                  </a:lnTo>
                  <a:close/>
                </a:path>
                <a:path w="273050" h="168910">
                  <a:moveTo>
                    <a:pt x="272669" y="1333"/>
                  </a:moveTo>
                  <a:lnTo>
                    <a:pt x="271399" y="0"/>
                  </a:lnTo>
                  <a:lnTo>
                    <a:pt x="237871" y="0"/>
                  </a:lnTo>
                  <a:lnTo>
                    <a:pt x="236982" y="1524"/>
                  </a:lnTo>
                  <a:lnTo>
                    <a:pt x="236220" y="2641"/>
                  </a:lnTo>
                  <a:lnTo>
                    <a:pt x="234696" y="5664"/>
                  </a:lnTo>
                  <a:lnTo>
                    <a:pt x="233680" y="7899"/>
                  </a:lnTo>
                  <a:lnTo>
                    <a:pt x="264287" y="7988"/>
                  </a:lnTo>
                  <a:lnTo>
                    <a:pt x="268097" y="7924"/>
                  </a:lnTo>
                  <a:lnTo>
                    <a:pt x="270002" y="6502"/>
                  </a:lnTo>
                  <a:lnTo>
                    <a:pt x="272669" y="1333"/>
                  </a:lnTo>
                  <a:close/>
                </a:path>
              </a:pathLst>
            </a:custGeom>
            <a:solidFill>
              <a:srgbClr val="221F1F"/>
            </a:solidFill>
          </p:spPr>
          <p:txBody>
            <a:bodyPr wrap="square" lIns="0" tIns="0" rIns="0" bIns="0" rtlCol="0"/>
            <a:lstStyle/>
            <a:p>
              <a:endParaRPr/>
            </a:p>
          </p:txBody>
        </p:sp>
      </p:grpSp>
      <p:sp>
        <p:nvSpPr>
          <p:cNvPr id="45" name="object 45"/>
          <p:cNvSpPr/>
          <p:nvPr/>
        </p:nvSpPr>
        <p:spPr>
          <a:xfrm>
            <a:off x="1610106" y="3162236"/>
            <a:ext cx="108585" cy="163830"/>
          </a:xfrm>
          <a:custGeom>
            <a:avLst/>
            <a:gdLst/>
            <a:ahLst/>
            <a:cxnLst/>
            <a:rect l="l" t="t" r="r" b="b"/>
            <a:pathLst>
              <a:path w="108585" h="163829">
                <a:moveTo>
                  <a:pt x="31242" y="15875"/>
                </a:moveTo>
                <a:lnTo>
                  <a:pt x="25781" y="8826"/>
                </a:lnTo>
                <a:lnTo>
                  <a:pt x="17780" y="14986"/>
                </a:lnTo>
                <a:lnTo>
                  <a:pt x="7239" y="70510"/>
                </a:lnTo>
                <a:lnTo>
                  <a:pt x="12573" y="77990"/>
                </a:lnTo>
                <a:lnTo>
                  <a:pt x="20815" y="70510"/>
                </a:lnTo>
                <a:lnTo>
                  <a:pt x="31242" y="15875"/>
                </a:lnTo>
                <a:close/>
              </a:path>
              <a:path w="108585" h="163829">
                <a:moveTo>
                  <a:pt x="79756" y="156425"/>
                </a:moveTo>
                <a:lnTo>
                  <a:pt x="74295" y="149364"/>
                </a:lnTo>
                <a:lnTo>
                  <a:pt x="8255" y="149364"/>
                </a:lnTo>
                <a:lnTo>
                  <a:pt x="0" y="156425"/>
                </a:lnTo>
                <a:lnTo>
                  <a:pt x="7620" y="163474"/>
                </a:lnTo>
                <a:lnTo>
                  <a:pt x="69977" y="163474"/>
                </a:lnTo>
                <a:lnTo>
                  <a:pt x="79756" y="156425"/>
                </a:lnTo>
                <a:close/>
              </a:path>
              <a:path w="108585" h="163829">
                <a:moveTo>
                  <a:pt x="96901" y="81508"/>
                </a:moveTo>
                <a:lnTo>
                  <a:pt x="90932" y="74460"/>
                </a:lnTo>
                <a:lnTo>
                  <a:pt x="21844" y="74460"/>
                </a:lnTo>
                <a:lnTo>
                  <a:pt x="11938" y="81508"/>
                </a:lnTo>
                <a:lnTo>
                  <a:pt x="18542" y="89001"/>
                </a:lnTo>
                <a:lnTo>
                  <a:pt x="88265" y="89001"/>
                </a:lnTo>
                <a:lnTo>
                  <a:pt x="96901" y="81508"/>
                </a:lnTo>
                <a:close/>
              </a:path>
              <a:path w="108585" h="163829">
                <a:moveTo>
                  <a:pt x="101600" y="92964"/>
                </a:moveTo>
                <a:lnTo>
                  <a:pt x="96012" y="85915"/>
                </a:lnTo>
                <a:lnTo>
                  <a:pt x="87884" y="92964"/>
                </a:lnTo>
                <a:lnTo>
                  <a:pt x="77470" y="147612"/>
                </a:lnTo>
                <a:lnTo>
                  <a:pt x="82931" y="154647"/>
                </a:lnTo>
                <a:lnTo>
                  <a:pt x="90932" y="148475"/>
                </a:lnTo>
                <a:lnTo>
                  <a:pt x="101600" y="92964"/>
                </a:lnTo>
                <a:close/>
              </a:path>
              <a:path w="108585" h="163829">
                <a:moveTo>
                  <a:pt x="108204" y="7061"/>
                </a:moveTo>
                <a:lnTo>
                  <a:pt x="101092" y="0"/>
                </a:lnTo>
                <a:lnTo>
                  <a:pt x="38735" y="0"/>
                </a:lnTo>
                <a:lnTo>
                  <a:pt x="28956" y="7061"/>
                </a:lnTo>
                <a:lnTo>
                  <a:pt x="34036" y="14109"/>
                </a:lnTo>
                <a:lnTo>
                  <a:pt x="100457" y="14109"/>
                </a:lnTo>
                <a:lnTo>
                  <a:pt x="108204" y="7061"/>
                </a:lnTo>
                <a:close/>
              </a:path>
            </a:pathLst>
          </a:custGeom>
          <a:solidFill>
            <a:srgbClr val="221F1F"/>
          </a:solidFill>
        </p:spPr>
        <p:txBody>
          <a:bodyPr wrap="square" lIns="0" tIns="0" rIns="0" bIns="0" rtlCol="0"/>
          <a:lstStyle/>
          <a:p>
            <a:endParaRPr/>
          </a:p>
        </p:txBody>
      </p:sp>
      <p:pic>
        <p:nvPicPr>
          <p:cNvPr id="46" name="object 46"/>
          <p:cNvPicPr/>
          <p:nvPr/>
        </p:nvPicPr>
        <p:blipFill>
          <a:blip r:embed="rId2" cstate="print"/>
          <a:stretch>
            <a:fillRect/>
          </a:stretch>
        </p:blipFill>
        <p:spPr>
          <a:xfrm>
            <a:off x="3483008" y="960095"/>
            <a:ext cx="559482" cy="2874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1678" y="475234"/>
            <a:ext cx="4700372" cy="2973250"/>
          </a:xfrm>
          <a:prstGeom prst="rect">
            <a:avLst/>
          </a:prstGeom>
        </p:spPr>
        <p:txBody>
          <a:bodyPr vert="horz" wrap="square" lIns="0" tIns="13335" rIns="0" bIns="0" rtlCol="0">
            <a:spAutoFit/>
          </a:bodyPr>
          <a:lstStyle/>
          <a:p>
            <a:pPr marL="12700">
              <a:lnSpc>
                <a:spcPct val="100000"/>
              </a:lnSpc>
              <a:spcBef>
                <a:spcPts val="105"/>
              </a:spcBef>
            </a:pPr>
            <a:endParaRPr lang="es-ES" sz="800" dirty="0"/>
          </a:p>
          <a:p>
            <a:pPr marL="12700">
              <a:lnSpc>
                <a:spcPct val="100000"/>
              </a:lnSpc>
              <a:spcBef>
                <a:spcPts val="105"/>
              </a:spcBef>
            </a:pPr>
            <a:endParaRPr lang="es-ES" sz="800" dirty="0"/>
          </a:p>
          <a:p>
            <a:pPr marL="12700">
              <a:lnSpc>
                <a:spcPct val="100000"/>
              </a:lnSpc>
              <a:spcBef>
                <a:spcPts val="105"/>
              </a:spcBef>
            </a:pPr>
            <a:r>
              <a:rPr lang="es-ES" sz="1050" dirty="0">
                <a:latin typeface="Montserrat" panose="00000500000000000000" pitchFamily="2" charset="0"/>
              </a:rPr>
              <a:t>Estimado cliente,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Gracias por elegir TVS, una de las marcas más durables y rentables del mercado a nivel mundial. Como propietario de una motocicleta TVS usted es ahora parte de una familia de millones de orgullosos propietarios de TVS a nivel mundial.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Nuestras motocicletas están diseñadas para ofrecer un desempeño duradero y de alto rendimiento de combustible aunado a sus atractivos y modernos diseños.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Por favor lea y entienda este manual de propietario en su totalidad para familiarizarse con los mecanismos y controles de su nueva TVS.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Bienvenido a TVS, una familia que crece día con día, distribuida y soportada por Kawasaki de México, empresa de Grupo MOTOMEX.</a:t>
            </a:r>
            <a:endParaRPr sz="1050" dirty="0">
              <a:solidFill>
                <a:schemeClr val="tx1"/>
              </a:solidFill>
              <a:latin typeface="Montserrat" panose="00000500000000000000" pitchFamily="2" charset="0"/>
              <a:cs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8282"/>
            <a:ext cx="2261235" cy="110617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2.</a:t>
            </a:r>
            <a:r>
              <a:rPr sz="800" b="1" spc="-5" dirty="0">
                <a:solidFill>
                  <a:srgbClr val="221F1F"/>
                </a:solidFill>
                <a:latin typeface="Montserrat"/>
                <a:cs typeface="Montserrat"/>
              </a:rPr>
              <a:t> </a:t>
            </a:r>
            <a:r>
              <a:rPr sz="800" b="1" dirty="0">
                <a:solidFill>
                  <a:srgbClr val="221F1F"/>
                </a:solidFill>
                <a:latin typeface="Montserrat"/>
                <a:cs typeface="Montserrat"/>
              </a:rPr>
              <a:t>MODO</a:t>
            </a:r>
            <a:r>
              <a:rPr sz="800" b="1" spc="-20" dirty="0">
                <a:solidFill>
                  <a:srgbClr val="221F1F"/>
                </a:solidFill>
                <a:latin typeface="Montserrat"/>
                <a:cs typeface="Montserrat"/>
              </a:rPr>
              <a:t> </a:t>
            </a:r>
            <a:r>
              <a:rPr sz="800" b="1" spc="-10" dirty="0">
                <a:solidFill>
                  <a:srgbClr val="221F1F"/>
                </a:solidFill>
                <a:latin typeface="Montserrat"/>
                <a:cs typeface="Montserrat"/>
              </a:rPr>
              <a:t>SPORT</a:t>
            </a:r>
            <a:endParaRPr sz="800">
              <a:latin typeface="Montserrat"/>
              <a:cs typeface="Montserrat"/>
            </a:endParaRPr>
          </a:p>
          <a:p>
            <a:pPr marL="21590" marR="5080">
              <a:lnSpc>
                <a:spcPct val="100000"/>
              </a:lnSpc>
              <a:spcBef>
                <a:spcPts val="495"/>
              </a:spcBef>
            </a:pPr>
            <a:r>
              <a:rPr sz="700" dirty="0">
                <a:latin typeface="Montserrat"/>
                <a:cs typeface="Montserrat"/>
              </a:rPr>
              <a:t>La</a:t>
            </a:r>
            <a:r>
              <a:rPr sz="700" spc="400" dirty="0">
                <a:latin typeface="Montserrat"/>
                <a:cs typeface="Montserrat"/>
              </a:rPr>
              <a:t> </a:t>
            </a:r>
            <a:r>
              <a:rPr sz="700" dirty="0">
                <a:latin typeface="Montserrat"/>
                <a:cs typeface="Montserrat"/>
              </a:rPr>
              <a:t>siguiente</a:t>
            </a:r>
            <a:r>
              <a:rPr sz="700" spc="409" dirty="0">
                <a:latin typeface="Montserrat"/>
                <a:cs typeface="Montserrat"/>
              </a:rPr>
              <a:t> </a:t>
            </a:r>
            <a:r>
              <a:rPr sz="700" dirty="0">
                <a:latin typeface="Montserrat"/>
                <a:cs typeface="Montserrat"/>
              </a:rPr>
              <a:t>información</a:t>
            </a:r>
            <a:r>
              <a:rPr sz="700" spc="405" dirty="0">
                <a:latin typeface="Montserrat"/>
                <a:cs typeface="Montserrat"/>
              </a:rPr>
              <a:t> </a:t>
            </a:r>
            <a:r>
              <a:rPr sz="700" dirty="0">
                <a:latin typeface="Montserrat"/>
                <a:cs typeface="Montserrat"/>
              </a:rPr>
              <a:t>se</a:t>
            </a:r>
            <a:r>
              <a:rPr sz="700" spc="420" dirty="0">
                <a:latin typeface="Montserrat"/>
                <a:cs typeface="Montserrat"/>
              </a:rPr>
              <a:t> </a:t>
            </a:r>
            <a:r>
              <a:rPr sz="700" dirty="0">
                <a:latin typeface="Montserrat"/>
                <a:cs typeface="Montserrat"/>
              </a:rPr>
              <a:t>mostrará</a:t>
            </a:r>
            <a:r>
              <a:rPr sz="700" spc="405" dirty="0">
                <a:latin typeface="Montserrat"/>
                <a:cs typeface="Montserrat"/>
              </a:rPr>
              <a:t> </a:t>
            </a:r>
            <a:r>
              <a:rPr sz="700" dirty="0">
                <a:latin typeface="Montserrat"/>
                <a:cs typeface="Montserrat"/>
              </a:rPr>
              <a:t>en</a:t>
            </a:r>
            <a:r>
              <a:rPr sz="700" spc="405" dirty="0">
                <a:latin typeface="Montserrat"/>
                <a:cs typeface="Montserrat"/>
              </a:rPr>
              <a:t> </a:t>
            </a:r>
            <a:r>
              <a:rPr sz="700" spc="-25" dirty="0">
                <a:latin typeface="Montserrat"/>
                <a:cs typeface="Montserrat"/>
              </a:rPr>
              <a:t>el</a:t>
            </a:r>
            <a:r>
              <a:rPr sz="700" spc="500" dirty="0">
                <a:latin typeface="Montserrat"/>
                <a:cs typeface="Montserrat"/>
              </a:rPr>
              <a:t> </a:t>
            </a:r>
            <a:r>
              <a:rPr sz="700" dirty="0">
                <a:solidFill>
                  <a:srgbClr val="221F1F"/>
                </a:solidFill>
                <a:latin typeface="Montserrat"/>
                <a:cs typeface="Montserrat"/>
              </a:rPr>
              <a:t>tablero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instrumentos:</a:t>
            </a:r>
            <a:endParaRPr sz="700">
              <a:latin typeface="Montserrat"/>
              <a:cs typeface="Montserrat"/>
            </a:endParaRPr>
          </a:p>
          <a:p>
            <a:pPr marL="15240" marR="1240155">
              <a:lnSpc>
                <a:spcPct val="160000"/>
              </a:lnSpc>
            </a:pPr>
            <a:r>
              <a:rPr sz="700" dirty="0">
                <a:latin typeface="Montserrat"/>
                <a:cs typeface="Montserrat"/>
              </a:rPr>
              <a:t>2a.</a:t>
            </a:r>
            <a:r>
              <a:rPr sz="700" spc="-15" dirty="0">
                <a:latin typeface="Montserrat"/>
                <a:cs typeface="Montserrat"/>
              </a:rPr>
              <a:t> </a:t>
            </a:r>
            <a:r>
              <a:rPr sz="700" dirty="0">
                <a:latin typeface="Montserrat"/>
                <a:cs typeface="Montserrat"/>
              </a:rPr>
              <a:t>Distancia</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vuelta</a:t>
            </a:r>
            <a:r>
              <a:rPr sz="700" spc="500" dirty="0">
                <a:latin typeface="Montserrat"/>
                <a:cs typeface="Montserrat"/>
              </a:rPr>
              <a:t> </a:t>
            </a:r>
            <a:r>
              <a:rPr sz="700" dirty="0">
                <a:latin typeface="Montserrat"/>
                <a:cs typeface="Montserrat"/>
              </a:rPr>
              <a:t>2b.</a:t>
            </a:r>
            <a:r>
              <a:rPr sz="700" spc="-10" dirty="0">
                <a:latin typeface="Montserrat"/>
                <a:cs typeface="Montserrat"/>
              </a:rPr>
              <a:t> </a:t>
            </a:r>
            <a:r>
              <a:rPr sz="700" dirty="0">
                <a:latin typeface="Montserrat"/>
                <a:cs typeface="Montserrat"/>
              </a:rPr>
              <a:t>Tiempo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vuelta</a:t>
            </a:r>
            <a:endParaRPr sz="700">
              <a:latin typeface="Montserrat"/>
              <a:cs typeface="Montserrat"/>
            </a:endParaRPr>
          </a:p>
          <a:p>
            <a:pPr marL="15240">
              <a:lnSpc>
                <a:spcPct val="100000"/>
              </a:lnSpc>
              <a:spcBef>
                <a:spcPts val="495"/>
              </a:spcBef>
            </a:pPr>
            <a:r>
              <a:rPr sz="700" dirty="0">
                <a:latin typeface="Montserrat"/>
                <a:cs typeface="Montserrat"/>
              </a:rPr>
              <a:t>2c.</a:t>
            </a:r>
            <a:r>
              <a:rPr sz="700" spc="-25" dirty="0">
                <a:latin typeface="Montserrat"/>
                <a:cs typeface="Montserrat"/>
              </a:rPr>
              <a:t> </a:t>
            </a:r>
            <a:r>
              <a:rPr sz="700" dirty="0">
                <a:latin typeface="Montserrat"/>
                <a:cs typeface="Montserrat"/>
              </a:rPr>
              <a:t>Indicador</a:t>
            </a:r>
            <a:r>
              <a:rPr sz="700" spc="-10" dirty="0">
                <a:latin typeface="Montserrat"/>
                <a:cs typeface="Montserrat"/>
              </a:rPr>
              <a:t> </a:t>
            </a:r>
            <a:r>
              <a:rPr sz="700" dirty="0">
                <a:latin typeface="Montserrat"/>
                <a:cs typeface="Montserrat"/>
              </a:rPr>
              <a:t>de</a:t>
            </a:r>
            <a:r>
              <a:rPr sz="700" spc="-30" dirty="0">
                <a:latin typeface="Montserrat"/>
                <a:cs typeface="Montserrat"/>
              </a:rPr>
              <a:t> </a:t>
            </a:r>
            <a:r>
              <a:rPr sz="700" dirty="0">
                <a:latin typeface="Montserrat"/>
                <a:cs typeface="Montserrat"/>
              </a:rPr>
              <a:t>menor</a:t>
            </a:r>
            <a:r>
              <a:rPr sz="700" spc="-25" dirty="0">
                <a:latin typeface="Montserrat"/>
                <a:cs typeface="Montserrat"/>
              </a:rPr>
              <a:t> </a:t>
            </a:r>
            <a:r>
              <a:rPr sz="700" spc="-10" dirty="0">
                <a:latin typeface="Montserrat"/>
                <a:cs typeface="Montserrat"/>
              </a:rPr>
              <a:t>tiempo</a:t>
            </a:r>
            <a:endParaRPr sz="700">
              <a:latin typeface="Montserrat"/>
              <a:cs typeface="Montserrat"/>
            </a:endParaRPr>
          </a:p>
          <a:p>
            <a:pPr marL="15240">
              <a:lnSpc>
                <a:spcPct val="100000"/>
              </a:lnSpc>
              <a:spcBef>
                <a:spcPts val="505"/>
              </a:spcBef>
            </a:pPr>
            <a:r>
              <a:rPr sz="700" dirty="0">
                <a:latin typeface="Montserrat"/>
                <a:cs typeface="Montserrat"/>
              </a:rPr>
              <a:t>2d.</a:t>
            </a:r>
            <a:r>
              <a:rPr sz="700" spc="-5" dirty="0">
                <a:latin typeface="Montserrat"/>
                <a:cs typeface="Montserrat"/>
              </a:rPr>
              <a:t> </a:t>
            </a:r>
            <a:r>
              <a:rPr sz="700" spc="-10" dirty="0">
                <a:latin typeface="Montserrat"/>
                <a:cs typeface="Montserrat"/>
              </a:rPr>
              <a:t>Velocímetro</a:t>
            </a:r>
            <a:endParaRPr sz="700">
              <a:latin typeface="Montserrat"/>
              <a:cs typeface="Montserrat"/>
            </a:endParaRPr>
          </a:p>
        </p:txBody>
      </p:sp>
      <p:sp>
        <p:nvSpPr>
          <p:cNvPr id="5" name="object 5"/>
          <p:cNvSpPr txBox="1"/>
          <p:nvPr/>
        </p:nvSpPr>
        <p:spPr>
          <a:xfrm>
            <a:off x="271678" y="3255061"/>
            <a:ext cx="2044700" cy="31940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a:lnSpc>
                <a:spcPct val="100000"/>
              </a:lnSpc>
              <a:spcBef>
                <a:spcPts val="509"/>
              </a:spcBef>
            </a:pPr>
            <a:r>
              <a:rPr sz="700" dirty="0">
                <a:solidFill>
                  <a:srgbClr val="221F1F"/>
                </a:solidFill>
                <a:latin typeface="Montserrat"/>
                <a:cs typeface="Montserrat"/>
              </a:rPr>
              <a:t>Una</a:t>
            </a:r>
            <a:r>
              <a:rPr sz="700" spc="-20" dirty="0">
                <a:solidFill>
                  <a:srgbClr val="221F1F"/>
                </a:solidFill>
                <a:latin typeface="Montserrat"/>
                <a:cs typeface="Montserrat"/>
              </a:rPr>
              <a:t> </a:t>
            </a:r>
            <a:r>
              <a:rPr sz="700" dirty="0">
                <a:solidFill>
                  <a:srgbClr val="221F1F"/>
                </a:solidFill>
                <a:latin typeface="Montserrat"/>
                <a:cs typeface="Montserrat"/>
              </a:rPr>
              <a:t>vuelta</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dirty="0">
                <a:solidFill>
                  <a:srgbClr val="221F1F"/>
                </a:solidFill>
                <a:latin typeface="Montserrat"/>
                <a:cs typeface="Montserrat"/>
              </a:rPr>
              <a:t>encendido,</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“ON”</a:t>
            </a:r>
            <a:r>
              <a:rPr sz="700" spc="-15"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spc="-10" dirty="0">
                <a:solidFill>
                  <a:srgbClr val="221F1F"/>
                </a:solidFill>
                <a:latin typeface="Montserrat"/>
                <a:cs typeface="Montserrat"/>
              </a:rPr>
              <a:t>“OFF”.</a:t>
            </a:r>
            <a:endParaRPr sz="700">
              <a:latin typeface="Montserrat"/>
              <a:cs typeface="Montserrat"/>
            </a:endParaRPr>
          </a:p>
        </p:txBody>
      </p:sp>
      <p:sp>
        <p:nvSpPr>
          <p:cNvPr id="6" name="object 6"/>
          <p:cNvSpPr txBox="1"/>
          <p:nvPr/>
        </p:nvSpPr>
        <p:spPr>
          <a:xfrm>
            <a:off x="2700020" y="478282"/>
            <a:ext cx="1433195" cy="14795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2a.</a:t>
            </a:r>
            <a:r>
              <a:rPr sz="800" b="1" spc="-15" dirty="0">
                <a:solidFill>
                  <a:srgbClr val="221F1F"/>
                </a:solidFill>
                <a:latin typeface="Montserrat"/>
                <a:cs typeface="Montserrat"/>
              </a:rPr>
              <a:t> </a:t>
            </a:r>
            <a:r>
              <a:rPr sz="800" b="1" dirty="0">
                <a:solidFill>
                  <a:srgbClr val="221F1F"/>
                </a:solidFill>
                <a:latin typeface="Montserrat"/>
                <a:cs typeface="Montserrat"/>
              </a:rPr>
              <a:t>DISTANCIA</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spc="-10" dirty="0">
                <a:solidFill>
                  <a:srgbClr val="221F1F"/>
                </a:solidFill>
                <a:latin typeface="Montserrat"/>
                <a:cs typeface="Montserrat"/>
              </a:rPr>
              <a:t>VUELTA</a:t>
            </a:r>
            <a:endParaRPr sz="800">
              <a:latin typeface="Montserrat"/>
              <a:cs typeface="Montserrat"/>
            </a:endParaRPr>
          </a:p>
        </p:txBody>
      </p:sp>
      <p:sp>
        <p:nvSpPr>
          <p:cNvPr id="7" name="object 7"/>
          <p:cNvSpPr txBox="1"/>
          <p:nvPr/>
        </p:nvSpPr>
        <p:spPr>
          <a:xfrm>
            <a:off x="2709164" y="1175131"/>
            <a:ext cx="2253615" cy="1064895"/>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Es</a:t>
            </a:r>
            <a:r>
              <a:rPr sz="700" spc="11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distancia</a:t>
            </a:r>
            <a:r>
              <a:rPr sz="700" spc="114" dirty="0">
                <a:latin typeface="Montserrat"/>
                <a:cs typeface="Montserrat"/>
              </a:rPr>
              <a:t> </a:t>
            </a:r>
            <a:r>
              <a:rPr sz="700" dirty="0">
                <a:latin typeface="Montserrat"/>
                <a:cs typeface="Montserrat"/>
              </a:rPr>
              <a:t>recorrida</a:t>
            </a:r>
            <a:r>
              <a:rPr sz="700" spc="130" dirty="0">
                <a:latin typeface="Montserrat"/>
                <a:cs typeface="Montserrat"/>
              </a:rPr>
              <a:t> </a:t>
            </a:r>
            <a:r>
              <a:rPr sz="700" dirty="0">
                <a:latin typeface="Montserrat"/>
                <a:cs typeface="Montserrat"/>
              </a:rPr>
              <a:t>por</a:t>
            </a:r>
            <a:r>
              <a:rPr sz="700" spc="125"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Vehículo</a:t>
            </a:r>
            <a:r>
              <a:rPr sz="700" spc="125" dirty="0">
                <a:latin typeface="Montserrat"/>
                <a:cs typeface="Montserrat"/>
              </a:rPr>
              <a:t> </a:t>
            </a:r>
            <a:r>
              <a:rPr sz="700" dirty="0">
                <a:latin typeface="Montserrat"/>
                <a:cs typeface="Montserrat"/>
              </a:rPr>
              <a:t>en</a:t>
            </a:r>
            <a:r>
              <a:rPr sz="700" spc="13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vuelta.</a:t>
            </a:r>
            <a:r>
              <a:rPr sz="700" spc="285" dirty="0">
                <a:latin typeface="Montserrat"/>
                <a:cs typeface="Montserrat"/>
              </a:rPr>
              <a:t> </a:t>
            </a:r>
            <a:r>
              <a:rPr sz="700" dirty="0">
                <a:latin typeface="Montserrat"/>
                <a:cs typeface="Montserrat"/>
              </a:rPr>
              <a:t>Una</a:t>
            </a:r>
            <a:r>
              <a:rPr sz="700" spc="300" dirty="0">
                <a:latin typeface="Montserrat"/>
                <a:cs typeface="Montserrat"/>
              </a:rPr>
              <a:t> </a:t>
            </a:r>
            <a:r>
              <a:rPr sz="700" dirty="0">
                <a:latin typeface="Montserrat"/>
                <a:cs typeface="Montserrat"/>
              </a:rPr>
              <a:t>vez</a:t>
            </a:r>
            <a:r>
              <a:rPr sz="700" spc="305" dirty="0">
                <a:latin typeface="Montserrat"/>
                <a:cs typeface="Montserrat"/>
              </a:rPr>
              <a:t> </a:t>
            </a:r>
            <a:r>
              <a:rPr sz="700" dirty="0">
                <a:latin typeface="Montserrat"/>
                <a:cs typeface="Montserrat"/>
              </a:rPr>
              <a:t>el</a:t>
            </a:r>
            <a:r>
              <a:rPr sz="700" spc="300" dirty="0">
                <a:latin typeface="Montserrat"/>
                <a:cs typeface="Montserrat"/>
              </a:rPr>
              <a:t> </a:t>
            </a:r>
            <a:r>
              <a:rPr sz="700" dirty="0">
                <a:latin typeface="Montserrat"/>
                <a:cs typeface="Montserrat"/>
              </a:rPr>
              <a:t>Vehículo</a:t>
            </a:r>
            <a:r>
              <a:rPr sz="700" spc="305" dirty="0">
                <a:latin typeface="Montserrat"/>
                <a:cs typeface="Montserrat"/>
              </a:rPr>
              <a:t> </a:t>
            </a:r>
            <a:r>
              <a:rPr sz="700" dirty="0">
                <a:latin typeface="Montserrat"/>
                <a:cs typeface="Montserrat"/>
              </a:rPr>
              <a:t>supera</a:t>
            </a:r>
            <a:r>
              <a:rPr sz="700" spc="300" dirty="0">
                <a:latin typeface="Montserrat"/>
                <a:cs typeface="Montserrat"/>
              </a:rPr>
              <a:t> </a:t>
            </a:r>
            <a:r>
              <a:rPr sz="700" dirty="0">
                <a:latin typeface="Montserrat"/>
                <a:cs typeface="Montserrat"/>
              </a:rPr>
              <a:t>2km/h,</a:t>
            </a:r>
            <a:r>
              <a:rPr sz="700" spc="3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contador</a:t>
            </a:r>
            <a:r>
              <a:rPr sz="700" spc="85" dirty="0">
                <a:latin typeface="Montserrat"/>
                <a:cs typeface="Montserrat"/>
              </a:rPr>
              <a:t> </a:t>
            </a:r>
            <a:r>
              <a:rPr sz="700" dirty="0">
                <a:latin typeface="Montserrat"/>
                <a:cs typeface="Montserrat"/>
              </a:rPr>
              <a:t>inicia</a:t>
            </a:r>
            <a:r>
              <a:rPr sz="700" spc="95" dirty="0">
                <a:latin typeface="Montserrat"/>
                <a:cs typeface="Montserrat"/>
              </a:rPr>
              <a:t> </a:t>
            </a:r>
            <a:r>
              <a:rPr sz="700" dirty="0">
                <a:latin typeface="Montserrat"/>
                <a:cs typeface="Montserrat"/>
              </a:rPr>
              <a:t>y</a:t>
            </a:r>
            <a:r>
              <a:rPr sz="700" spc="90" dirty="0">
                <a:latin typeface="Montserrat"/>
                <a:cs typeface="Montserrat"/>
              </a:rPr>
              <a:t> </a:t>
            </a:r>
            <a:r>
              <a:rPr sz="700" dirty="0">
                <a:latin typeface="Montserrat"/>
                <a:cs typeface="Montserrat"/>
              </a:rPr>
              <a:t>cuando</a:t>
            </a:r>
            <a:r>
              <a:rPr sz="700" spc="80" dirty="0">
                <a:latin typeface="Montserrat"/>
                <a:cs typeface="Montserrat"/>
              </a:rPr>
              <a:t> </a:t>
            </a:r>
            <a:r>
              <a:rPr sz="700" dirty="0">
                <a:latin typeface="Montserrat"/>
                <a:cs typeface="Montserrat"/>
              </a:rPr>
              <a:t>la</a:t>
            </a:r>
            <a:r>
              <a:rPr sz="700" spc="100" dirty="0">
                <a:latin typeface="Montserrat"/>
                <a:cs typeface="Montserrat"/>
              </a:rPr>
              <a:t> </a:t>
            </a:r>
            <a:r>
              <a:rPr sz="700" dirty="0">
                <a:latin typeface="Montserrat"/>
                <a:cs typeface="Montserrat"/>
              </a:rPr>
              <a:t>velocidad</a:t>
            </a:r>
            <a:r>
              <a:rPr sz="700" spc="100" dirty="0">
                <a:latin typeface="Montserrat"/>
                <a:cs typeface="Montserrat"/>
              </a:rPr>
              <a:t> </a:t>
            </a:r>
            <a:r>
              <a:rPr sz="700" spc="-10" dirty="0">
                <a:latin typeface="Montserrat"/>
                <a:cs typeface="Montserrat"/>
              </a:rPr>
              <a:t>disminuye</a:t>
            </a:r>
            <a:r>
              <a:rPr sz="700" spc="50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2</a:t>
            </a:r>
            <a:r>
              <a:rPr sz="700" spc="70" dirty="0">
                <a:latin typeface="Montserrat"/>
                <a:cs typeface="Montserrat"/>
              </a:rPr>
              <a:t> </a:t>
            </a:r>
            <a:r>
              <a:rPr sz="700" dirty="0">
                <a:latin typeface="Montserrat"/>
                <a:cs typeface="Montserrat"/>
              </a:rPr>
              <a:t>km/h</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contador</a:t>
            </a:r>
            <a:r>
              <a:rPr sz="700" spc="70" dirty="0">
                <a:latin typeface="Montserrat"/>
                <a:cs typeface="Montserrat"/>
              </a:rPr>
              <a:t> </a:t>
            </a:r>
            <a:r>
              <a:rPr sz="700" dirty="0">
                <a:latin typeface="Montserrat"/>
                <a:cs typeface="Montserrat"/>
              </a:rPr>
              <a:t>se</a:t>
            </a:r>
            <a:r>
              <a:rPr sz="700" spc="70" dirty="0">
                <a:latin typeface="Montserrat"/>
                <a:cs typeface="Montserrat"/>
              </a:rPr>
              <a:t> </a:t>
            </a:r>
            <a:r>
              <a:rPr sz="700" dirty="0">
                <a:latin typeface="Montserrat"/>
                <a:cs typeface="Montserrat"/>
              </a:rPr>
              <a:t>detiene.</a:t>
            </a:r>
            <a:r>
              <a:rPr sz="700" spc="60" dirty="0">
                <a:latin typeface="Montserrat"/>
                <a:cs typeface="Montserrat"/>
              </a:rPr>
              <a:t> </a:t>
            </a:r>
            <a:r>
              <a:rPr sz="700" dirty="0">
                <a:latin typeface="Montserrat"/>
                <a:cs typeface="Montserrat"/>
              </a:rPr>
              <a:t>Si</a:t>
            </a:r>
            <a:r>
              <a:rPr sz="700" spc="60" dirty="0">
                <a:latin typeface="Montserrat"/>
                <a:cs typeface="Montserrat"/>
              </a:rPr>
              <a:t> </a:t>
            </a:r>
            <a:r>
              <a:rPr sz="700" dirty="0">
                <a:latin typeface="Montserrat"/>
                <a:cs typeface="Montserrat"/>
              </a:rPr>
              <a:t>la</a:t>
            </a:r>
            <a:r>
              <a:rPr sz="700" spc="65" dirty="0">
                <a:latin typeface="Montserrat"/>
                <a:cs typeface="Montserrat"/>
              </a:rPr>
              <a:t> </a:t>
            </a:r>
            <a:r>
              <a:rPr sz="700" spc="-10" dirty="0">
                <a:latin typeface="Montserrat"/>
                <a:cs typeface="Montserrat"/>
              </a:rPr>
              <a:t>velocidad</a:t>
            </a:r>
            <a:r>
              <a:rPr sz="700" spc="500" dirty="0">
                <a:latin typeface="Montserrat"/>
                <a:cs typeface="Montserrat"/>
              </a:rPr>
              <a:t> </a:t>
            </a:r>
            <a:r>
              <a:rPr sz="700" dirty="0">
                <a:latin typeface="Montserrat"/>
                <a:cs typeface="Montserrat"/>
              </a:rPr>
              <a:t>aumenta</a:t>
            </a:r>
            <a:r>
              <a:rPr sz="700" spc="240" dirty="0">
                <a:latin typeface="Montserrat"/>
                <a:cs typeface="Montserrat"/>
              </a:rPr>
              <a:t> </a:t>
            </a:r>
            <a:r>
              <a:rPr sz="700" dirty="0">
                <a:latin typeface="Montserrat"/>
                <a:cs typeface="Montserrat"/>
              </a:rPr>
              <a:t>nuevamente</a:t>
            </a:r>
            <a:r>
              <a:rPr sz="700" spc="245"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contador</a:t>
            </a:r>
            <a:r>
              <a:rPr sz="700" spc="225" dirty="0">
                <a:latin typeface="Montserrat"/>
                <a:cs typeface="Montserrat"/>
              </a:rPr>
              <a:t> </a:t>
            </a:r>
            <a:r>
              <a:rPr sz="700" dirty="0">
                <a:latin typeface="Montserrat"/>
                <a:cs typeface="Montserrat"/>
              </a:rPr>
              <a:t>continua</a:t>
            </a:r>
            <a:r>
              <a:rPr sz="700" spc="24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cuenta.</a:t>
            </a:r>
            <a:r>
              <a:rPr sz="700" spc="45" dirty="0">
                <a:latin typeface="Montserrat"/>
                <a:cs typeface="Montserrat"/>
              </a:rPr>
              <a:t> </a:t>
            </a:r>
            <a:r>
              <a:rPr sz="700" dirty="0">
                <a:latin typeface="Montserrat"/>
                <a:cs typeface="Montserrat"/>
              </a:rPr>
              <a:t>La</a:t>
            </a:r>
            <a:r>
              <a:rPr sz="700" spc="60" dirty="0">
                <a:latin typeface="Montserrat"/>
                <a:cs typeface="Montserrat"/>
              </a:rPr>
              <a:t> </a:t>
            </a:r>
            <a:r>
              <a:rPr sz="700" dirty="0">
                <a:latin typeface="Montserrat"/>
                <a:cs typeface="Montserrat"/>
              </a:rPr>
              <a:t>distancia</a:t>
            </a:r>
            <a:r>
              <a:rPr sz="700" spc="60" dirty="0">
                <a:latin typeface="Montserrat"/>
                <a:cs typeface="Montserrat"/>
              </a:rPr>
              <a:t> </a:t>
            </a:r>
            <a:r>
              <a:rPr sz="700" dirty="0">
                <a:latin typeface="Montserrat"/>
                <a:cs typeface="Montserrat"/>
              </a:rPr>
              <a:t>de</a:t>
            </a:r>
            <a:r>
              <a:rPr sz="700" spc="50" dirty="0">
                <a:latin typeface="Montserrat"/>
                <a:cs typeface="Montserrat"/>
              </a:rPr>
              <a:t> </a:t>
            </a:r>
            <a:r>
              <a:rPr sz="700" dirty="0">
                <a:latin typeface="Montserrat"/>
                <a:cs typeface="Montserrat"/>
              </a:rPr>
              <a:t>vuelta</a:t>
            </a:r>
            <a:r>
              <a:rPr sz="700" spc="55" dirty="0">
                <a:latin typeface="Montserrat"/>
                <a:cs typeface="Montserrat"/>
              </a:rPr>
              <a:t> </a:t>
            </a:r>
            <a:r>
              <a:rPr sz="700" dirty="0">
                <a:latin typeface="Montserrat"/>
                <a:cs typeface="Montserrat"/>
              </a:rPr>
              <a:t>termina</a:t>
            </a:r>
            <a:r>
              <a:rPr sz="700" spc="40" dirty="0">
                <a:latin typeface="Montserrat"/>
                <a:cs typeface="Montserrat"/>
              </a:rPr>
              <a:t> </a:t>
            </a:r>
            <a:r>
              <a:rPr sz="700" dirty="0">
                <a:latin typeface="Montserrat"/>
                <a:cs typeface="Montserrat"/>
              </a:rPr>
              <a:t>cuando</a:t>
            </a:r>
            <a:r>
              <a:rPr sz="700" spc="4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60"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encendido</a:t>
            </a:r>
            <a:r>
              <a:rPr sz="700" spc="60" dirty="0">
                <a:latin typeface="Montserrat"/>
                <a:cs typeface="Montserrat"/>
              </a:rPr>
              <a:t> </a:t>
            </a:r>
            <a:r>
              <a:rPr sz="700" dirty="0">
                <a:latin typeface="Montserrat"/>
                <a:cs typeface="Montserrat"/>
              </a:rPr>
              <a:t>se</a:t>
            </a:r>
            <a:r>
              <a:rPr sz="700" spc="60" dirty="0">
                <a:latin typeface="Montserrat"/>
                <a:cs typeface="Montserrat"/>
              </a:rPr>
              <a:t> </a:t>
            </a:r>
            <a:r>
              <a:rPr sz="700" dirty="0">
                <a:latin typeface="Montserrat"/>
                <a:cs typeface="Montserrat"/>
              </a:rPr>
              <a:t>mueve</a:t>
            </a:r>
            <a:r>
              <a:rPr sz="700" spc="70" dirty="0">
                <a:latin typeface="Montserrat"/>
                <a:cs typeface="Montserrat"/>
              </a:rPr>
              <a:t> </a:t>
            </a:r>
            <a:r>
              <a:rPr sz="700" dirty="0">
                <a:latin typeface="Montserrat"/>
                <a:cs typeface="Montserrat"/>
              </a:rPr>
              <a:t>a</a:t>
            </a:r>
            <a:r>
              <a:rPr sz="700" spc="55" dirty="0">
                <a:latin typeface="Montserrat"/>
                <a:cs typeface="Montserrat"/>
              </a:rPr>
              <a:t> </a:t>
            </a:r>
            <a:r>
              <a:rPr sz="700" dirty="0">
                <a:latin typeface="Montserrat"/>
                <a:cs typeface="Montserrat"/>
              </a:rPr>
              <a:t>la</a:t>
            </a:r>
            <a:r>
              <a:rPr sz="700" spc="60" dirty="0">
                <a:latin typeface="Montserrat"/>
                <a:cs typeface="Montserrat"/>
              </a:rPr>
              <a:t> </a:t>
            </a:r>
            <a:r>
              <a:rPr sz="700" spc="-10" dirty="0">
                <a:latin typeface="Montserrat"/>
                <a:cs typeface="Montserrat"/>
              </a:rPr>
              <a:t>posición</a:t>
            </a:r>
            <a:r>
              <a:rPr sz="700" spc="500" dirty="0">
                <a:latin typeface="Montserrat"/>
                <a:cs typeface="Montserrat"/>
              </a:rPr>
              <a:t> </a:t>
            </a:r>
            <a:r>
              <a:rPr sz="700" spc="-10" dirty="0">
                <a:latin typeface="Montserrat"/>
                <a:cs typeface="Montserrat"/>
              </a:rPr>
              <a:t>“OFF”.</a:t>
            </a:r>
            <a:endParaRPr sz="700">
              <a:latin typeface="Montserrat"/>
              <a:cs typeface="Montserrat"/>
            </a:endParaRPr>
          </a:p>
          <a:p>
            <a:pPr marL="36830" algn="just">
              <a:lnSpc>
                <a:spcPct val="100000"/>
              </a:lnSpc>
              <a:spcBef>
                <a:spcPts val="505"/>
              </a:spcBef>
            </a:pPr>
            <a:r>
              <a:rPr sz="800" b="1" dirty="0">
                <a:solidFill>
                  <a:srgbClr val="221F1F"/>
                </a:solidFill>
                <a:latin typeface="Montserrat"/>
                <a:cs typeface="Montserrat"/>
              </a:rPr>
              <a:t>1b.</a:t>
            </a:r>
            <a:r>
              <a:rPr sz="800" b="1" spc="-15" dirty="0">
                <a:solidFill>
                  <a:srgbClr val="221F1F"/>
                </a:solidFill>
                <a:latin typeface="Montserrat"/>
                <a:cs typeface="Montserrat"/>
              </a:rPr>
              <a:t> </a:t>
            </a:r>
            <a:r>
              <a:rPr sz="800" b="1" dirty="0">
                <a:solidFill>
                  <a:srgbClr val="221F1F"/>
                </a:solidFill>
                <a:latin typeface="Montserrat"/>
                <a:cs typeface="Montserrat"/>
              </a:rPr>
              <a:t>TIEMPO</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spc="-10" dirty="0">
                <a:solidFill>
                  <a:srgbClr val="221F1F"/>
                </a:solidFill>
                <a:latin typeface="Montserrat"/>
                <a:cs typeface="Montserrat"/>
              </a:rPr>
              <a:t>VUELTA</a:t>
            </a:r>
            <a:endParaRPr sz="800">
              <a:latin typeface="Montserrat"/>
              <a:cs typeface="Montserrat"/>
            </a:endParaRPr>
          </a:p>
        </p:txBody>
      </p:sp>
      <p:sp>
        <p:nvSpPr>
          <p:cNvPr id="8" name="object 8"/>
          <p:cNvSpPr txBox="1"/>
          <p:nvPr/>
        </p:nvSpPr>
        <p:spPr>
          <a:xfrm>
            <a:off x="2709164" y="2789936"/>
            <a:ext cx="2251710" cy="51435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Es</a:t>
            </a:r>
            <a:r>
              <a:rPr sz="700" spc="4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tiempo</a:t>
            </a:r>
            <a:r>
              <a:rPr sz="700" spc="65" dirty="0">
                <a:latin typeface="Montserrat"/>
                <a:cs typeface="Montserrat"/>
              </a:rPr>
              <a:t> </a:t>
            </a:r>
            <a:r>
              <a:rPr sz="700" dirty="0">
                <a:latin typeface="Montserrat"/>
                <a:cs typeface="Montserrat"/>
              </a:rPr>
              <a:t>total</a:t>
            </a:r>
            <a:r>
              <a:rPr sz="700" spc="65" dirty="0">
                <a:latin typeface="Montserrat"/>
                <a:cs typeface="Montserrat"/>
              </a:rPr>
              <a:t> </a:t>
            </a:r>
            <a:r>
              <a:rPr sz="700" dirty="0">
                <a:latin typeface="Montserrat"/>
                <a:cs typeface="Montserrat"/>
              </a:rPr>
              <a:t>requerido</a:t>
            </a:r>
            <a:r>
              <a:rPr sz="700" spc="55" dirty="0">
                <a:latin typeface="Montserrat"/>
                <a:cs typeface="Montserrat"/>
              </a:rPr>
              <a:t> </a:t>
            </a:r>
            <a:r>
              <a:rPr sz="700" dirty="0">
                <a:latin typeface="Montserrat"/>
                <a:cs typeface="Montserrat"/>
              </a:rPr>
              <a:t>por</a:t>
            </a:r>
            <a:r>
              <a:rPr sz="700" spc="45" dirty="0">
                <a:latin typeface="Montserrat"/>
                <a:cs typeface="Montserrat"/>
              </a:rPr>
              <a:t> </a:t>
            </a:r>
            <a:r>
              <a:rPr sz="700" dirty="0">
                <a:latin typeface="Montserrat"/>
                <a:cs typeface="Montserrat"/>
              </a:rPr>
              <a:t>el</a:t>
            </a:r>
            <a:r>
              <a:rPr sz="700" spc="55" dirty="0">
                <a:latin typeface="Montserrat"/>
                <a:cs typeface="Montserrat"/>
              </a:rPr>
              <a:t> </a:t>
            </a:r>
            <a:r>
              <a:rPr sz="700" dirty="0">
                <a:latin typeface="Montserrat"/>
                <a:cs typeface="Montserrat"/>
              </a:rPr>
              <a:t>Vehículo</a:t>
            </a:r>
            <a:r>
              <a:rPr sz="700" spc="7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completar</a:t>
            </a:r>
            <a:r>
              <a:rPr sz="700" spc="-20" dirty="0">
                <a:latin typeface="Montserrat"/>
                <a:cs typeface="Montserrat"/>
              </a:rPr>
              <a:t> </a:t>
            </a:r>
            <a:r>
              <a:rPr sz="700" dirty="0">
                <a:latin typeface="Montserrat"/>
                <a:cs typeface="Montserrat"/>
              </a:rPr>
              <a:t>una</a:t>
            </a:r>
            <a:r>
              <a:rPr sz="700" spc="-15" dirty="0">
                <a:latin typeface="Montserrat"/>
                <a:cs typeface="Montserrat"/>
              </a:rPr>
              <a:t> </a:t>
            </a:r>
            <a:r>
              <a:rPr sz="700" spc="-10" dirty="0">
                <a:latin typeface="Montserrat"/>
                <a:cs typeface="Montserrat"/>
              </a:rPr>
              <a:t>vuelta.</a:t>
            </a:r>
            <a:endParaRPr sz="700">
              <a:latin typeface="Montserrat"/>
              <a:cs typeface="Montserrat"/>
            </a:endParaRPr>
          </a:p>
          <a:p>
            <a:pPr marL="12700" marR="5080">
              <a:lnSpc>
                <a:spcPct val="100000"/>
              </a:lnSpc>
              <a:spcBef>
                <a:spcPts val="490"/>
              </a:spcBef>
            </a:pPr>
            <a:r>
              <a:rPr sz="700" dirty="0">
                <a:latin typeface="Montserrat"/>
                <a:cs typeface="Montserrat"/>
              </a:rPr>
              <a:t>Este</a:t>
            </a:r>
            <a:r>
              <a:rPr sz="700" spc="285" dirty="0">
                <a:latin typeface="Montserrat"/>
                <a:cs typeface="Montserrat"/>
              </a:rPr>
              <a:t> </a:t>
            </a:r>
            <a:r>
              <a:rPr sz="700" dirty="0">
                <a:latin typeface="Montserrat"/>
                <a:cs typeface="Montserrat"/>
              </a:rPr>
              <a:t>medidor</a:t>
            </a:r>
            <a:r>
              <a:rPr sz="700" spc="285" dirty="0">
                <a:latin typeface="Montserrat"/>
                <a:cs typeface="Montserrat"/>
              </a:rPr>
              <a:t> </a:t>
            </a:r>
            <a:r>
              <a:rPr sz="700" dirty="0">
                <a:latin typeface="Montserrat"/>
                <a:cs typeface="Montserrat"/>
              </a:rPr>
              <a:t>funciona</a:t>
            </a:r>
            <a:r>
              <a:rPr sz="700" spc="285" dirty="0">
                <a:latin typeface="Montserrat"/>
                <a:cs typeface="Montserrat"/>
              </a:rPr>
              <a:t> </a:t>
            </a:r>
            <a:r>
              <a:rPr sz="700" dirty="0">
                <a:latin typeface="Montserrat"/>
                <a:cs typeface="Montserrat"/>
              </a:rPr>
              <a:t>igual</a:t>
            </a:r>
            <a:r>
              <a:rPr sz="700" spc="305" dirty="0">
                <a:latin typeface="Montserrat"/>
                <a:cs typeface="Montserrat"/>
              </a:rPr>
              <a:t> </a:t>
            </a:r>
            <a:r>
              <a:rPr sz="700" dirty="0">
                <a:latin typeface="Montserrat"/>
                <a:cs typeface="Montserrat"/>
              </a:rPr>
              <a:t>y</a:t>
            </a:r>
            <a:r>
              <a:rPr sz="700" spc="290" dirty="0">
                <a:latin typeface="Montserrat"/>
                <a:cs typeface="Montserrat"/>
              </a:rPr>
              <a:t> </a:t>
            </a:r>
            <a:r>
              <a:rPr sz="700" dirty="0">
                <a:latin typeface="Montserrat"/>
                <a:cs typeface="Montserrat"/>
              </a:rPr>
              <a:t>en</a:t>
            </a:r>
            <a:r>
              <a:rPr sz="700" spc="295" dirty="0">
                <a:latin typeface="Montserrat"/>
                <a:cs typeface="Montserrat"/>
              </a:rPr>
              <a:t> </a:t>
            </a:r>
            <a:r>
              <a:rPr sz="700" dirty="0">
                <a:latin typeface="Montserrat"/>
                <a:cs typeface="Montserrat"/>
              </a:rPr>
              <a:t>paralelo</a:t>
            </a:r>
            <a:r>
              <a:rPr sz="700" spc="295"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medidor</a:t>
            </a:r>
            <a:r>
              <a:rPr sz="700" spc="-15"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distancia</a:t>
            </a:r>
            <a:r>
              <a:rPr sz="700" spc="-10" dirty="0">
                <a:latin typeface="Montserrat"/>
                <a:cs typeface="Montserrat"/>
              </a:rPr>
              <a:t> </a:t>
            </a:r>
            <a:r>
              <a:rPr sz="700" dirty="0">
                <a:latin typeface="Montserrat"/>
                <a:cs typeface="Montserrat"/>
              </a:rPr>
              <a:t>de</a:t>
            </a:r>
            <a:r>
              <a:rPr sz="700" spc="-10" dirty="0">
                <a:latin typeface="Montserrat"/>
                <a:cs typeface="Montserrat"/>
              </a:rPr>
              <a:t> vuelta.</a:t>
            </a:r>
            <a:endParaRPr sz="700">
              <a:latin typeface="Montserrat"/>
              <a:cs typeface="Montserrat"/>
            </a:endParaRPr>
          </a:p>
        </p:txBody>
      </p:sp>
      <p:pic>
        <p:nvPicPr>
          <p:cNvPr id="9" name="object 9"/>
          <p:cNvPicPr/>
          <p:nvPr/>
        </p:nvPicPr>
        <p:blipFill>
          <a:blip r:embed="rId2" cstate="print"/>
          <a:stretch>
            <a:fillRect/>
          </a:stretch>
        </p:blipFill>
        <p:spPr>
          <a:xfrm>
            <a:off x="3334866" y="783280"/>
            <a:ext cx="870371" cy="293785"/>
          </a:xfrm>
          <a:prstGeom prst="rect">
            <a:avLst/>
          </a:prstGeom>
        </p:spPr>
      </p:pic>
      <p:pic>
        <p:nvPicPr>
          <p:cNvPr id="10" name="object 10"/>
          <p:cNvPicPr/>
          <p:nvPr/>
        </p:nvPicPr>
        <p:blipFill>
          <a:blip r:embed="rId3" cstate="print"/>
          <a:stretch>
            <a:fillRect/>
          </a:stretch>
        </p:blipFill>
        <p:spPr>
          <a:xfrm>
            <a:off x="3186683" y="2383234"/>
            <a:ext cx="1274737" cy="290477"/>
          </a:xfrm>
          <a:prstGeom prst="rect">
            <a:avLst/>
          </a:prstGeom>
        </p:spPr>
      </p:pic>
      <p:grpSp>
        <p:nvGrpSpPr>
          <p:cNvPr id="11" name="object 11"/>
          <p:cNvGrpSpPr/>
          <p:nvPr/>
        </p:nvGrpSpPr>
        <p:grpSpPr>
          <a:xfrm>
            <a:off x="306387" y="1651139"/>
            <a:ext cx="2192020" cy="1535430"/>
            <a:chOff x="306387" y="1651139"/>
            <a:chExt cx="2192020" cy="1535430"/>
          </a:xfrm>
        </p:grpSpPr>
        <p:pic>
          <p:nvPicPr>
            <p:cNvPr id="12" name="object 12"/>
            <p:cNvPicPr/>
            <p:nvPr/>
          </p:nvPicPr>
          <p:blipFill>
            <a:blip r:embed="rId4" cstate="print"/>
            <a:stretch>
              <a:fillRect/>
            </a:stretch>
          </p:blipFill>
          <p:spPr>
            <a:xfrm>
              <a:off x="306387" y="1651139"/>
              <a:ext cx="2191512" cy="1534922"/>
            </a:xfrm>
            <a:prstGeom prst="rect">
              <a:avLst/>
            </a:prstGeom>
          </p:spPr>
        </p:pic>
        <p:sp>
          <p:nvSpPr>
            <p:cNvPr id="13" name="object 13"/>
            <p:cNvSpPr/>
            <p:nvPr/>
          </p:nvSpPr>
          <p:spPr>
            <a:xfrm>
              <a:off x="2099182" y="2356867"/>
              <a:ext cx="108585" cy="72390"/>
            </a:xfrm>
            <a:custGeom>
              <a:avLst/>
              <a:gdLst/>
              <a:ahLst/>
              <a:cxnLst/>
              <a:rect l="l" t="t" r="r" b="b"/>
              <a:pathLst>
                <a:path w="108585" h="72389">
                  <a:moveTo>
                    <a:pt x="108012" y="0"/>
                  </a:moveTo>
                  <a:lnTo>
                    <a:pt x="0" y="0"/>
                  </a:lnTo>
                  <a:lnTo>
                    <a:pt x="0" y="72007"/>
                  </a:lnTo>
                  <a:lnTo>
                    <a:pt x="108012" y="72007"/>
                  </a:lnTo>
                  <a:lnTo>
                    <a:pt x="108012" y="0"/>
                  </a:lnTo>
                  <a:close/>
                </a:path>
              </a:pathLst>
            </a:custGeom>
            <a:solidFill>
              <a:srgbClr val="FFFFFF"/>
            </a:solidFill>
          </p:spPr>
          <p:txBody>
            <a:bodyPr wrap="square" lIns="0" tIns="0" rIns="0" bIns="0" rtlCol="0"/>
            <a:lstStyle/>
            <a:p>
              <a:endParaRPr/>
            </a:p>
          </p:txBody>
        </p:sp>
        <p:sp>
          <p:nvSpPr>
            <p:cNvPr id="14" name="object 14"/>
            <p:cNvSpPr/>
            <p:nvPr/>
          </p:nvSpPr>
          <p:spPr>
            <a:xfrm>
              <a:off x="2099182" y="2356867"/>
              <a:ext cx="108585" cy="72390"/>
            </a:xfrm>
            <a:custGeom>
              <a:avLst/>
              <a:gdLst/>
              <a:ahLst/>
              <a:cxnLst/>
              <a:rect l="l" t="t" r="r" b="b"/>
              <a:pathLst>
                <a:path w="108585" h="72389">
                  <a:moveTo>
                    <a:pt x="0" y="72007"/>
                  </a:moveTo>
                  <a:lnTo>
                    <a:pt x="108012" y="72007"/>
                  </a:lnTo>
                  <a:lnTo>
                    <a:pt x="108012" y="0"/>
                  </a:lnTo>
                  <a:lnTo>
                    <a:pt x="0" y="0"/>
                  </a:lnTo>
                  <a:lnTo>
                    <a:pt x="0" y="72007"/>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1901189" cy="14795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2c.</a:t>
            </a:r>
            <a:r>
              <a:rPr sz="800" b="1" spc="-15" dirty="0">
                <a:solidFill>
                  <a:srgbClr val="221F1F"/>
                </a:solidFill>
                <a:latin typeface="Montserrat"/>
                <a:cs typeface="Montserrat"/>
              </a:rPr>
              <a:t> </a:t>
            </a:r>
            <a:r>
              <a:rPr sz="800" b="1" dirty="0">
                <a:latin typeface="Montserrat"/>
                <a:cs typeface="Montserrat"/>
              </a:rPr>
              <a:t>INDICADOR</a:t>
            </a:r>
            <a:r>
              <a:rPr sz="800" b="1" spc="-20" dirty="0">
                <a:latin typeface="Montserrat"/>
                <a:cs typeface="Montserrat"/>
              </a:rPr>
              <a:t> </a:t>
            </a:r>
            <a:r>
              <a:rPr sz="800" b="1" dirty="0">
                <a:latin typeface="Montserrat"/>
                <a:cs typeface="Montserrat"/>
              </a:rPr>
              <a:t>DE</a:t>
            </a:r>
            <a:r>
              <a:rPr sz="800" b="1" spc="-5" dirty="0">
                <a:latin typeface="Montserrat"/>
                <a:cs typeface="Montserrat"/>
              </a:rPr>
              <a:t> </a:t>
            </a:r>
            <a:r>
              <a:rPr sz="800" b="1" dirty="0">
                <a:latin typeface="Montserrat"/>
                <a:cs typeface="Montserrat"/>
              </a:rPr>
              <a:t>MENOR</a:t>
            </a:r>
            <a:r>
              <a:rPr sz="800" b="1" spc="-25" dirty="0">
                <a:latin typeface="Montserrat"/>
                <a:cs typeface="Montserrat"/>
              </a:rPr>
              <a:t> </a:t>
            </a:r>
            <a:r>
              <a:rPr sz="800" b="1" spc="-10" dirty="0">
                <a:latin typeface="Montserrat"/>
                <a:cs typeface="Montserrat"/>
              </a:rPr>
              <a:t>TIEMPO</a:t>
            </a:r>
            <a:endParaRPr sz="800">
              <a:latin typeface="Montserrat"/>
              <a:cs typeface="Montserrat"/>
            </a:endParaRPr>
          </a:p>
        </p:txBody>
      </p:sp>
      <p:sp>
        <p:nvSpPr>
          <p:cNvPr id="5" name="object 5"/>
          <p:cNvSpPr txBox="1"/>
          <p:nvPr/>
        </p:nvSpPr>
        <p:spPr>
          <a:xfrm>
            <a:off x="271678" y="1175131"/>
            <a:ext cx="2262505" cy="1404620"/>
          </a:xfrm>
          <a:prstGeom prst="rect">
            <a:avLst/>
          </a:prstGeom>
        </p:spPr>
        <p:txBody>
          <a:bodyPr vert="horz" wrap="square" lIns="0" tIns="12065" rIns="0" bIns="0" rtlCol="0">
            <a:spAutoFit/>
          </a:bodyPr>
          <a:lstStyle/>
          <a:p>
            <a:pPr marL="21590" marR="5080" algn="just">
              <a:lnSpc>
                <a:spcPct val="100000"/>
              </a:lnSpc>
              <a:spcBef>
                <a:spcPts val="95"/>
              </a:spcBef>
            </a:pPr>
            <a:r>
              <a:rPr sz="700" dirty="0">
                <a:latin typeface="Montserrat"/>
                <a:cs typeface="Montserrat"/>
              </a:rPr>
              <a:t>Graba</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menor</a:t>
            </a:r>
            <a:r>
              <a:rPr sz="700" spc="65" dirty="0">
                <a:latin typeface="Montserrat"/>
                <a:cs typeface="Montserrat"/>
              </a:rPr>
              <a:t> </a:t>
            </a:r>
            <a:r>
              <a:rPr sz="700" dirty="0">
                <a:latin typeface="Montserrat"/>
                <a:cs typeface="Montserrat"/>
              </a:rPr>
              <a:t>tiempo</a:t>
            </a:r>
            <a:r>
              <a:rPr sz="700" spc="65" dirty="0">
                <a:latin typeface="Montserrat"/>
                <a:cs typeface="Montserrat"/>
              </a:rPr>
              <a:t> </a:t>
            </a:r>
            <a:r>
              <a:rPr sz="700" dirty="0">
                <a:latin typeface="Montserrat"/>
                <a:cs typeface="Montserrat"/>
              </a:rPr>
              <a:t>tomado</a:t>
            </a:r>
            <a:r>
              <a:rPr sz="700" spc="70" dirty="0">
                <a:latin typeface="Montserrat"/>
                <a:cs typeface="Montserrat"/>
              </a:rPr>
              <a:t> </a:t>
            </a:r>
            <a:r>
              <a:rPr sz="700" dirty="0">
                <a:latin typeface="Montserrat"/>
                <a:cs typeface="Montserrat"/>
              </a:rPr>
              <a:t>en</a:t>
            </a:r>
            <a:r>
              <a:rPr sz="700" spc="70" dirty="0">
                <a:latin typeface="Montserrat"/>
                <a:cs typeface="Montserrat"/>
              </a:rPr>
              <a:t> </a:t>
            </a:r>
            <a:r>
              <a:rPr sz="700" dirty="0">
                <a:latin typeface="Montserrat"/>
                <a:cs typeface="Montserrat"/>
              </a:rPr>
              <a:t>alcanzar</a:t>
            </a:r>
            <a:r>
              <a:rPr sz="700" spc="7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velocidad</a:t>
            </a:r>
            <a:r>
              <a:rPr sz="700" spc="355" dirty="0">
                <a:latin typeface="Montserrat"/>
                <a:cs typeface="Montserrat"/>
              </a:rPr>
              <a:t> </a:t>
            </a:r>
            <a:r>
              <a:rPr sz="700" dirty="0">
                <a:latin typeface="Montserrat"/>
                <a:cs typeface="Montserrat"/>
              </a:rPr>
              <a:t>de</a:t>
            </a:r>
            <a:r>
              <a:rPr sz="700" spc="350" dirty="0">
                <a:latin typeface="Montserrat"/>
                <a:cs typeface="Montserrat"/>
              </a:rPr>
              <a:t> </a:t>
            </a:r>
            <a:r>
              <a:rPr sz="700" dirty="0">
                <a:latin typeface="Montserrat"/>
                <a:cs typeface="Montserrat"/>
              </a:rPr>
              <a:t>60</a:t>
            </a:r>
            <a:r>
              <a:rPr sz="700" spc="350" dirty="0">
                <a:latin typeface="Montserrat"/>
                <a:cs typeface="Montserrat"/>
              </a:rPr>
              <a:t> </a:t>
            </a:r>
            <a:r>
              <a:rPr sz="700" dirty="0">
                <a:latin typeface="Montserrat"/>
                <a:cs typeface="Montserrat"/>
              </a:rPr>
              <a:t>km/h.</a:t>
            </a:r>
            <a:r>
              <a:rPr sz="700" spc="345"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contador</a:t>
            </a:r>
            <a:r>
              <a:rPr sz="700" spc="365" dirty="0">
                <a:latin typeface="Montserrat"/>
                <a:cs typeface="Montserrat"/>
              </a:rPr>
              <a:t> </a:t>
            </a:r>
            <a:r>
              <a:rPr sz="700" dirty="0">
                <a:latin typeface="Montserrat"/>
                <a:cs typeface="Montserrat"/>
              </a:rPr>
              <a:t>se</a:t>
            </a:r>
            <a:r>
              <a:rPr sz="700" spc="350" dirty="0">
                <a:latin typeface="Montserrat"/>
                <a:cs typeface="Montserrat"/>
              </a:rPr>
              <a:t> </a:t>
            </a:r>
            <a:r>
              <a:rPr sz="700" spc="-10" dirty="0">
                <a:latin typeface="Montserrat"/>
                <a:cs typeface="Montserrat"/>
              </a:rPr>
              <a:t>inicia</a:t>
            </a:r>
            <a:r>
              <a:rPr sz="700" spc="500" dirty="0">
                <a:latin typeface="Montserrat"/>
                <a:cs typeface="Montserrat"/>
              </a:rPr>
              <a:t> </a:t>
            </a:r>
            <a:r>
              <a:rPr sz="700" dirty="0">
                <a:latin typeface="Montserrat"/>
                <a:cs typeface="Montserrat"/>
              </a:rPr>
              <a:t>cuando</a:t>
            </a:r>
            <a:r>
              <a:rPr sz="700" spc="95"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se</a:t>
            </a:r>
            <a:r>
              <a:rPr sz="700" spc="85" dirty="0">
                <a:latin typeface="Montserrat"/>
                <a:cs typeface="Montserrat"/>
              </a:rPr>
              <a:t> </a:t>
            </a:r>
            <a:r>
              <a:rPr sz="700" dirty="0">
                <a:latin typeface="Montserrat"/>
                <a:cs typeface="Montserrat"/>
              </a:rPr>
              <a:t>supera</a:t>
            </a:r>
            <a:r>
              <a:rPr sz="700" spc="100"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velocidad</a:t>
            </a:r>
            <a:r>
              <a:rPr sz="700" spc="10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2</a:t>
            </a:r>
            <a:r>
              <a:rPr sz="700" spc="100" dirty="0">
                <a:latin typeface="Montserrat"/>
                <a:cs typeface="Montserrat"/>
              </a:rPr>
              <a:t> </a:t>
            </a:r>
            <a:r>
              <a:rPr sz="700" dirty="0">
                <a:latin typeface="Montserrat"/>
                <a:cs typeface="Montserrat"/>
              </a:rPr>
              <a:t>km/h</a:t>
            </a:r>
            <a:r>
              <a:rPr sz="700" spc="95" dirty="0">
                <a:latin typeface="Montserrat"/>
                <a:cs typeface="Montserrat"/>
              </a:rPr>
              <a:t> </a:t>
            </a:r>
            <a:r>
              <a:rPr sz="700" dirty="0">
                <a:latin typeface="Montserrat"/>
                <a:cs typeface="Montserrat"/>
              </a:rPr>
              <a:t>y</a:t>
            </a:r>
            <a:r>
              <a:rPr sz="700" spc="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tiempo</a:t>
            </a:r>
            <a:r>
              <a:rPr sz="700" spc="300" dirty="0">
                <a:latin typeface="Montserrat"/>
                <a:cs typeface="Montserrat"/>
              </a:rPr>
              <a:t> </a:t>
            </a:r>
            <a:r>
              <a:rPr sz="700" dirty="0">
                <a:latin typeface="Montserrat"/>
                <a:cs typeface="Montserrat"/>
              </a:rPr>
              <a:t>se</a:t>
            </a:r>
            <a:r>
              <a:rPr sz="700" spc="310" dirty="0">
                <a:latin typeface="Montserrat"/>
                <a:cs typeface="Montserrat"/>
              </a:rPr>
              <a:t> </a:t>
            </a:r>
            <a:r>
              <a:rPr sz="700" dirty="0">
                <a:latin typeface="Montserrat"/>
                <a:cs typeface="Montserrat"/>
              </a:rPr>
              <a:t>mostrará</a:t>
            </a:r>
            <a:r>
              <a:rPr sz="700" spc="320" dirty="0">
                <a:latin typeface="Montserrat"/>
                <a:cs typeface="Montserrat"/>
              </a:rPr>
              <a:t> </a:t>
            </a:r>
            <a:r>
              <a:rPr sz="700" dirty="0">
                <a:latin typeface="Montserrat"/>
                <a:cs typeface="Montserrat"/>
              </a:rPr>
              <a:t>en</a:t>
            </a:r>
            <a:r>
              <a:rPr sz="700" spc="315"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tablero</a:t>
            </a:r>
            <a:r>
              <a:rPr sz="700" spc="310" dirty="0">
                <a:latin typeface="Montserrat"/>
                <a:cs typeface="Montserrat"/>
              </a:rPr>
              <a:t> </a:t>
            </a:r>
            <a:r>
              <a:rPr sz="700" dirty="0">
                <a:latin typeface="Montserrat"/>
                <a:cs typeface="Montserrat"/>
              </a:rPr>
              <a:t>cuando</a:t>
            </a:r>
            <a:r>
              <a:rPr sz="700" spc="30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alcanza</a:t>
            </a:r>
            <a:r>
              <a:rPr sz="700" spc="-10" dirty="0">
                <a:latin typeface="Montserrat"/>
                <a:cs typeface="Montserrat"/>
              </a:rPr>
              <a:t> </a:t>
            </a:r>
            <a:r>
              <a:rPr sz="700" dirty="0">
                <a:latin typeface="Montserrat"/>
                <a:cs typeface="Montserrat"/>
              </a:rPr>
              <a:t>60</a:t>
            </a:r>
            <a:r>
              <a:rPr sz="700" spc="-15" dirty="0">
                <a:latin typeface="Montserrat"/>
                <a:cs typeface="Montserrat"/>
              </a:rPr>
              <a:t> </a:t>
            </a:r>
            <a:r>
              <a:rPr sz="700" spc="-10" dirty="0">
                <a:latin typeface="Montserrat"/>
                <a:cs typeface="Montserrat"/>
              </a:rPr>
              <a:t>km/h.</a:t>
            </a:r>
            <a:endParaRPr sz="70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a:latin typeface="Montserrat"/>
              <a:cs typeface="Montserrat"/>
            </a:endParaRPr>
          </a:p>
          <a:p>
            <a:pPr marL="12700" algn="just">
              <a:lnSpc>
                <a:spcPct val="100000"/>
              </a:lnSpc>
              <a:spcBef>
                <a:spcPts val="509"/>
              </a:spcBef>
            </a:pPr>
            <a:r>
              <a:rPr sz="700" dirty="0">
                <a:solidFill>
                  <a:srgbClr val="221F1F"/>
                </a:solidFill>
                <a:latin typeface="Montserrat"/>
                <a:cs typeface="Montserrat"/>
              </a:rPr>
              <a:t>El</a:t>
            </a:r>
            <a:r>
              <a:rPr sz="700" spc="210" dirty="0">
                <a:solidFill>
                  <a:srgbClr val="221F1F"/>
                </a:solidFill>
                <a:latin typeface="Montserrat"/>
                <a:cs typeface="Montserrat"/>
              </a:rPr>
              <a:t> </a:t>
            </a:r>
            <a:r>
              <a:rPr sz="700" dirty="0">
                <a:solidFill>
                  <a:srgbClr val="221F1F"/>
                </a:solidFill>
                <a:latin typeface="Montserrat"/>
                <a:cs typeface="Montserrat"/>
              </a:rPr>
              <a:t>menor</a:t>
            </a:r>
            <a:r>
              <a:rPr sz="700" spc="210" dirty="0">
                <a:solidFill>
                  <a:srgbClr val="221F1F"/>
                </a:solidFill>
                <a:latin typeface="Montserrat"/>
                <a:cs typeface="Montserrat"/>
              </a:rPr>
              <a:t> </a:t>
            </a:r>
            <a:r>
              <a:rPr sz="700" dirty="0">
                <a:solidFill>
                  <a:srgbClr val="221F1F"/>
                </a:solidFill>
                <a:latin typeface="Montserrat"/>
                <a:cs typeface="Montserrat"/>
              </a:rPr>
              <a:t>tiempo</a:t>
            </a:r>
            <a:r>
              <a:rPr sz="700" spc="215" dirty="0">
                <a:solidFill>
                  <a:srgbClr val="221F1F"/>
                </a:solidFill>
                <a:latin typeface="Montserrat"/>
                <a:cs typeface="Montserrat"/>
              </a:rPr>
              <a:t> </a:t>
            </a:r>
            <a:r>
              <a:rPr sz="700" dirty="0">
                <a:solidFill>
                  <a:srgbClr val="221F1F"/>
                </a:solidFill>
                <a:latin typeface="Montserrat"/>
                <a:cs typeface="Montserrat"/>
              </a:rPr>
              <a:t>será</a:t>
            </a:r>
            <a:r>
              <a:rPr sz="700" spc="210" dirty="0">
                <a:solidFill>
                  <a:srgbClr val="221F1F"/>
                </a:solidFill>
                <a:latin typeface="Montserrat"/>
                <a:cs typeface="Montserrat"/>
              </a:rPr>
              <a:t> </a:t>
            </a:r>
            <a:r>
              <a:rPr sz="700" dirty="0">
                <a:solidFill>
                  <a:srgbClr val="221F1F"/>
                </a:solidFill>
                <a:latin typeface="Montserrat"/>
                <a:cs typeface="Montserrat"/>
              </a:rPr>
              <a:t>mostrado</a:t>
            </a:r>
            <a:r>
              <a:rPr sz="700" spc="215" dirty="0">
                <a:solidFill>
                  <a:srgbClr val="221F1F"/>
                </a:solidFill>
                <a:latin typeface="Montserrat"/>
                <a:cs typeface="Montserrat"/>
              </a:rPr>
              <a:t> </a:t>
            </a:r>
            <a:r>
              <a:rPr sz="700" dirty="0">
                <a:solidFill>
                  <a:srgbClr val="221F1F"/>
                </a:solidFill>
                <a:latin typeface="Montserrat"/>
                <a:cs typeface="Montserrat"/>
              </a:rPr>
              <a:t>en</a:t>
            </a:r>
            <a:r>
              <a:rPr sz="700" spc="220" dirty="0">
                <a:solidFill>
                  <a:srgbClr val="221F1F"/>
                </a:solidFill>
                <a:latin typeface="Montserrat"/>
                <a:cs typeface="Montserrat"/>
              </a:rPr>
              <a:t> </a:t>
            </a:r>
            <a:r>
              <a:rPr sz="700" dirty="0">
                <a:solidFill>
                  <a:srgbClr val="221F1F"/>
                </a:solidFill>
                <a:latin typeface="Montserrat"/>
                <a:cs typeface="Montserrat"/>
              </a:rPr>
              <a:t>el</a:t>
            </a:r>
            <a:r>
              <a:rPr sz="700" spc="215" dirty="0">
                <a:solidFill>
                  <a:srgbClr val="221F1F"/>
                </a:solidFill>
                <a:latin typeface="Montserrat"/>
                <a:cs typeface="Montserrat"/>
              </a:rPr>
              <a:t> </a:t>
            </a:r>
            <a:r>
              <a:rPr sz="700" spc="-10" dirty="0">
                <a:solidFill>
                  <a:srgbClr val="221F1F"/>
                </a:solidFill>
                <a:latin typeface="Montserrat"/>
                <a:cs typeface="Montserrat"/>
              </a:rPr>
              <a:t>tablero,</a:t>
            </a:r>
            <a:endParaRPr sz="700">
              <a:latin typeface="Montserrat"/>
              <a:cs typeface="Montserrat"/>
            </a:endParaRPr>
          </a:p>
          <a:p>
            <a:pPr marL="12700" algn="just">
              <a:lnSpc>
                <a:spcPct val="100000"/>
              </a:lnSpc>
            </a:pPr>
            <a:r>
              <a:rPr sz="700" dirty="0">
                <a:solidFill>
                  <a:srgbClr val="221F1F"/>
                </a:solidFill>
                <a:latin typeface="Montserrat"/>
                <a:cs typeface="Montserrat"/>
              </a:rPr>
              <a:t>solo,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dirty="0">
                <a:solidFill>
                  <a:srgbClr val="221F1F"/>
                </a:solidFill>
                <a:latin typeface="Montserrat"/>
                <a:cs typeface="Montserrat"/>
              </a:rPr>
              <a:t>este es</a:t>
            </a:r>
            <a:r>
              <a:rPr sz="700" spc="-10" dirty="0">
                <a:solidFill>
                  <a:srgbClr val="221F1F"/>
                </a:solidFill>
                <a:latin typeface="Montserrat"/>
                <a:cs typeface="Montserrat"/>
              </a:rPr>
              <a:t> </a:t>
            </a:r>
            <a:r>
              <a:rPr sz="700" dirty="0">
                <a:solidFill>
                  <a:srgbClr val="221F1F"/>
                </a:solidFill>
                <a:latin typeface="Montserrat"/>
                <a:cs typeface="Montserrat"/>
              </a:rPr>
              <a:t>menor</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15</a:t>
            </a:r>
            <a:r>
              <a:rPr sz="700" spc="-5" dirty="0">
                <a:solidFill>
                  <a:srgbClr val="221F1F"/>
                </a:solidFill>
                <a:latin typeface="Montserrat"/>
                <a:cs typeface="Montserrat"/>
              </a:rPr>
              <a:t> </a:t>
            </a:r>
            <a:r>
              <a:rPr sz="700" spc="-10" dirty="0">
                <a:solidFill>
                  <a:srgbClr val="221F1F"/>
                </a:solidFill>
                <a:latin typeface="Montserrat"/>
                <a:cs typeface="Montserrat"/>
              </a:rPr>
              <a:t>segundos.</a:t>
            </a:r>
            <a:endParaRPr sz="700">
              <a:latin typeface="Montserrat"/>
              <a:cs typeface="Montserrat"/>
            </a:endParaRPr>
          </a:p>
          <a:p>
            <a:pPr marL="12700" marR="10795" algn="just">
              <a:lnSpc>
                <a:spcPct val="100000"/>
              </a:lnSpc>
              <a:spcBef>
                <a:spcPts val="495"/>
              </a:spcBef>
            </a:pPr>
            <a:r>
              <a:rPr sz="700" dirty="0">
                <a:solidFill>
                  <a:srgbClr val="221F1F"/>
                </a:solidFill>
                <a:latin typeface="Montserrat"/>
                <a:cs typeface="Montserrat"/>
              </a:rPr>
              <a:t>Los</a:t>
            </a:r>
            <a:r>
              <a:rPr sz="700" spc="175" dirty="0">
                <a:solidFill>
                  <a:srgbClr val="221F1F"/>
                </a:solidFill>
                <a:latin typeface="Montserrat"/>
                <a:cs typeface="Montserrat"/>
              </a:rPr>
              <a:t>  </a:t>
            </a:r>
            <a:r>
              <a:rPr sz="700" dirty="0">
                <a:solidFill>
                  <a:srgbClr val="221F1F"/>
                </a:solidFill>
                <a:latin typeface="Montserrat"/>
                <a:cs typeface="Montserrat"/>
              </a:rPr>
              <a:t>valores</a:t>
            </a:r>
            <a:r>
              <a:rPr sz="700" spc="190" dirty="0">
                <a:solidFill>
                  <a:srgbClr val="221F1F"/>
                </a:solidFill>
                <a:latin typeface="Montserrat"/>
                <a:cs typeface="Montserrat"/>
              </a:rPr>
              <a:t>  </a:t>
            </a:r>
            <a:r>
              <a:rPr sz="700" dirty="0">
                <a:solidFill>
                  <a:srgbClr val="221F1F"/>
                </a:solidFill>
                <a:latin typeface="Montserrat"/>
                <a:cs typeface="Montserrat"/>
              </a:rPr>
              <a:t>del</a:t>
            </a:r>
            <a:r>
              <a:rPr sz="700" spc="185" dirty="0">
                <a:solidFill>
                  <a:srgbClr val="221F1F"/>
                </a:solidFill>
                <a:latin typeface="Montserrat"/>
                <a:cs typeface="Montserrat"/>
              </a:rPr>
              <a:t>  </a:t>
            </a:r>
            <a:r>
              <a:rPr sz="700" dirty="0">
                <a:solidFill>
                  <a:srgbClr val="221F1F"/>
                </a:solidFill>
                <a:latin typeface="Montserrat"/>
                <a:cs typeface="Montserrat"/>
              </a:rPr>
              <a:t>modo</a:t>
            </a:r>
            <a:r>
              <a:rPr sz="700" spc="185" dirty="0">
                <a:solidFill>
                  <a:srgbClr val="221F1F"/>
                </a:solidFill>
                <a:latin typeface="Montserrat"/>
                <a:cs typeface="Montserrat"/>
              </a:rPr>
              <a:t>  </a:t>
            </a:r>
            <a:r>
              <a:rPr sz="700" dirty="0">
                <a:solidFill>
                  <a:srgbClr val="221F1F"/>
                </a:solidFill>
                <a:latin typeface="Montserrat"/>
                <a:cs typeface="Montserrat"/>
              </a:rPr>
              <a:t>SPORT</a:t>
            </a:r>
            <a:r>
              <a:rPr sz="700" spc="185" dirty="0">
                <a:solidFill>
                  <a:srgbClr val="221F1F"/>
                </a:solidFill>
                <a:latin typeface="Montserrat"/>
                <a:cs typeface="Montserrat"/>
              </a:rPr>
              <a:t>  </a:t>
            </a:r>
            <a:r>
              <a:rPr sz="700" dirty="0">
                <a:solidFill>
                  <a:srgbClr val="221F1F"/>
                </a:solidFill>
                <a:latin typeface="Montserrat"/>
                <a:cs typeface="Montserrat"/>
              </a:rPr>
              <a:t>pueden</a:t>
            </a:r>
            <a:r>
              <a:rPr sz="700" spc="185" dirty="0">
                <a:solidFill>
                  <a:srgbClr val="221F1F"/>
                </a:solidFill>
                <a:latin typeface="Montserrat"/>
                <a:cs typeface="Montserrat"/>
              </a:rPr>
              <a:t>  </a:t>
            </a:r>
            <a:r>
              <a:rPr sz="700" spc="-25" dirty="0">
                <a:solidFill>
                  <a:srgbClr val="221F1F"/>
                </a:solidFill>
                <a:latin typeface="Montserrat"/>
                <a:cs typeface="Montserrat"/>
              </a:rPr>
              <a:t>ser</a:t>
            </a:r>
            <a:r>
              <a:rPr sz="700" spc="500" dirty="0">
                <a:solidFill>
                  <a:srgbClr val="221F1F"/>
                </a:solidFill>
                <a:latin typeface="Montserrat"/>
                <a:cs typeface="Montserrat"/>
              </a:rPr>
              <a:t> </a:t>
            </a:r>
            <a:r>
              <a:rPr sz="700" dirty="0">
                <a:solidFill>
                  <a:srgbClr val="221F1F"/>
                </a:solidFill>
                <a:latin typeface="Montserrat"/>
                <a:cs typeface="Montserrat"/>
              </a:rPr>
              <a:t>reiniciado</a:t>
            </a:r>
            <a:r>
              <a:rPr sz="700" spc="5" dirty="0">
                <a:solidFill>
                  <a:srgbClr val="221F1F"/>
                </a:solidFill>
                <a:latin typeface="Montserrat"/>
                <a:cs typeface="Montserrat"/>
              </a:rPr>
              <a:t> </a:t>
            </a:r>
            <a:r>
              <a:rPr sz="700" dirty="0">
                <a:solidFill>
                  <a:srgbClr val="221F1F"/>
                </a:solidFill>
                <a:latin typeface="Montserrat"/>
                <a:cs typeface="Montserrat"/>
              </a:rPr>
              <a:t>presionando</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botón</a:t>
            </a:r>
            <a:r>
              <a:rPr sz="700" spc="10" dirty="0">
                <a:solidFill>
                  <a:srgbClr val="221F1F"/>
                </a:solidFill>
                <a:latin typeface="Montserrat"/>
                <a:cs typeface="Montserrat"/>
              </a:rPr>
              <a:t> </a:t>
            </a:r>
            <a:r>
              <a:rPr sz="700" dirty="0">
                <a:solidFill>
                  <a:srgbClr val="221F1F"/>
                </a:solidFill>
                <a:latin typeface="Montserrat"/>
                <a:cs typeface="Montserrat"/>
              </a:rPr>
              <a:t>SET por</a:t>
            </a:r>
            <a:r>
              <a:rPr sz="700" spc="-5"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50" dirty="0">
                <a:solidFill>
                  <a:srgbClr val="221F1F"/>
                </a:solidFill>
                <a:latin typeface="Montserrat"/>
                <a:cs typeface="Montserrat"/>
              </a:rPr>
              <a:t>3</a:t>
            </a:r>
            <a:r>
              <a:rPr sz="700" spc="500" dirty="0">
                <a:solidFill>
                  <a:srgbClr val="221F1F"/>
                </a:solidFill>
                <a:latin typeface="Montserrat"/>
                <a:cs typeface="Montserrat"/>
              </a:rPr>
              <a:t> </a:t>
            </a:r>
            <a:r>
              <a:rPr sz="700" spc="-10" dirty="0">
                <a:solidFill>
                  <a:srgbClr val="221F1F"/>
                </a:solidFill>
                <a:latin typeface="Montserrat"/>
                <a:cs typeface="Montserrat"/>
              </a:rPr>
              <a:t>segundos.</a:t>
            </a:r>
            <a:endParaRPr sz="700">
              <a:latin typeface="Montserrat"/>
              <a:cs typeface="Montserrat"/>
            </a:endParaRPr>
          </a:p>
        </p:txBody>
      </p:sp>
      <p:sp>
        <p:nvSpPr>
          <p:cNvPr id="6" name="object 6"/>
          <p:cNvSpPr txBox="1"/>
          <p:nvPr/>
        </p:nvSpPr>
        <p:spPr>
          <a:xfrm>
            <a:off x="2700020" y="478282"/>
            <a:ext cx="2254885" cy="1042035"/>
          </a:xfrm>
          <a:prstGeom prst="rect">
            <a:avLst/>
          </a:prstGeom>
        </p:spPr>
        <p:txBody>
          <a:bodyPr vert="horz" wrap="square" lIns="0" tIns="13335" rIns="0" bIns="0" rtlCol="0">
            <a:spAutoFit/>
          </a:bodyPr>
          <a:lstStyle/>
          <a:p>
            <a:pPr marL="128270" indent="-116205">
              <a:lnSpc>
                <a:spcPct val="100000"/>
              </a:lnSpc>
              <a:spcBef>
                <a:spcPts val="105"/>
              </a:spcBef>
              <a:buAutoNum type="arabicPeriod" startAt="3"/>
              <a:tabLst>
                <a:tab pos="128905" algn="l"/>
              </a:tabLst>
            </a:pPr>
            <a:r>
              <a:rPr sz="800" b="1" dirty="0">
                <a:solidFill>
                  <a:srgbClr val="221F1F"/>
                </a:solidFill>
                <a:latin typeface="Montserrat"/>
                <a:cs typeface="Montserrat"/>
              </a:rPr>
              <a:t>ESTADÍSTICAS</a:t>
            </a:r>
            <a:r>
              <a:rPr sz="800" b="1" spc="-25" dirty="0">
                <a:solidFill>
                  <a:srgbClr val="221F1F"/>
                </a:solidFill>
                <a:latin typeface="Montserrat"/>
                <a:cs typeface="Montserrat"/>
              </a:rPr>
              <a:t> </a:t>
            </a:r>
            <a:r>
              <a:rPr sz="800" b="1" dirty="0">
                <a:solidFill>
                  <a:srgbClr val="221F1F"/>
                </a:solidFill>
                <a:latin typeface="Montserrat"/>
                <a:cs typeface="Montserrat"/>
              </a:rPr>
              <a:t>DEL</a:t>
            </a:r>
            <a:r>
              <a:rPr sz="800" b="1" spc="-15" dirty="0">
                <a:solidFill>
                  <a:srgbClr val="221F1F"/>
                </a:solidFill>
                <a:latin typeface="Montserrat"/>
                <a:cs typeface="Montserrat"/>
              </a:rPr>
              <a:t> </a:t>
            </a:r>
            <a:r>
              <a:rPr sz="800" b="1" spc="-10" dirty="0">
                <a:solidFill>
                  <a:srgbClr val="221F1F"/>
                </a:solidFill>
                <a:latin typeface="Montserrat"/>
                <a:cs typeface="Montserrat"/>
              </a:rPr>
              <a:t>VEHÍCULO</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ingresar</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estadísticas</a:t>
            </a:r>
            <a:r>
              <a:rPr sz="700" spc="-5" dirty="0">
                <a:solidFill>
                  <a:srgbClr val="221F1F"/>
                </a:solidFill>
                <a:latin typeface="Montserrat"/>
                <a:cs typeface="Montserrat"/>
              </a:rPr>
              <a:t> </a:t>
            </a:r>
            <a:r>
              <a:rPr sz="700" dirty="0">
                <a:solidFill>
                  <a:srgbClr val="221F1F"/>
                </a:solidFill>
                <a:latin typeface="Montserrat"/>
                <a:cs typeface="Montserrat"/>
              </a:rPr>
              <a:t>presione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botón</a:t>
            </a:r>
            <a:r>
              <a:rPr sz="700" spc="500" dirty="0">
                <a:solidFill>
                  <a:srgbClr val="221F1F"/>
                </a:solidFill>
                <a:latin typeface="Montserrat"/>
                <a:cs typeface="Montserrat"/>
              </a:rPr>
              <a:t> </a:t>
            </a:r>
            <a:r>
              <a:rPr sz="700" dirty="0">
                <a:solidFill>
                  <a:srgbClr val="221F1F"/>
                </a:solidFill>
                <a:latin typeface="Montserrat"/>
                <a:cs typeface="Montserrat"/>
              </a:rPr>
              <a:t>MODE en el</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10" dirty="0">
                <a:solidFill>
                  <a:srgbClr val="221F1F"/>
                </a:solidFill>
                <a:latin typeface="Montserrat"/>
                <a:cs typeface="Montserrat"/>
              </a:rPr>
              <a:t> </a:t>
            </a:r>
            <a:r>
              <a:rPr sz="700" dirty="0">
                <a:solidFill>
                  <a:srgbClr val="221F1F"/>
                </a:solidFill>
                <a:latin typeface="Montserrat"/>
                <a:cs typeface="Montserrat"/>
              </a:rPr>
              <a:t>SPORT</a:t>
            </a:r>
            <a:r>
              <a:rPr sz="700" spc="-5" dirty="0">
                <a:solidFill>
                  <a:srgbClr val="221F1F"/>
                </a:solidFill>
                <a:latin typeface="Montserrat"/>
                <a:cs typeface="Montserrat"/>
              </a:rPr>
              <a:t> </a:t>
            </a:r>
            <a:r>
              <a:rPr sz="700" dirty="0">
                <a:solidFill>
                  <a:srgbClr val="221F1F"/>
                </a:solidFill>
                <a:latin typeface="Montserrat"/>
                <a:cs typeface="Montserrat"/>
              </a:rPr>
              <a:t>mientras el</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encuentra</a:t>
            </a:r>
            <a:r>
              <a:rPr sz="700" spc="-10" dirty="0">
                <a:solidFill>
                  <a:srgbClr val="221F1F"/>
                </a:solidFill>
                <a:latin typeface="Montserrat"/>
                <a:cs typeface="Montserrat"/>
              </a:rPr>
              <a:t> detenido.</a:t>
            </a:r>
            <a:endParaRPr sz="700">
              <a:latin typeface="Montserrat"/>
              <a:cs typeface="Montserrat"/>
            </a:endParaRPr>
          </a:p>
          <a:p>
            <a:pPr marL="12700" algn="just">
              <a:lnSpc>
                <a:spcPct val="100000"/>
              </a:lnSpc>
              <a:spcBef>
                <a:spcPts val="505"/>
              </a:spcBef>
            </a:pP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spc="-10" dirty="0">
                <a:solidFill>
                  <a:srgbClr val="221F1F"/>
                </a:solidFill>
                <a:latin typeface="Montserrat"/>
                <a:cs typeface="Montserrat"/>
              </a:rPr>
              <a:t>estadísticas</a:t>
            </a:r>
            <a:r>
              <a:rPr sz="700" spc="5" dirty="0">
                <a:solidFill>
                  <a:srgbClr val="221F1F"/>
                </a:solidFill>
                <a:latin typeface="Montserrat"/>
                <a:cs typeface="Montserrat"/>
              </a:rPr>
              <a:t> </a:t>
            </a:r>
            <a:r>
              <a:rPr sz="700" dirty="0">
                <a:solidFill>
                  <a:srgbClr val="221F1F"/>
                </a:solidFill>
                <a:latin typeface="Montserrat"/>
                <a:cs typeface="Montserrat"/>
              </a:rPr>
              <a:t>del Vehículo</a:t>
            </a:r>
            <a:r>
              <a:rPr sz="700" spc="20" dirty="0">
                <a:solidFill>
                  <a:srgbClr val="221F1F"/>
                </a:solidFill>
                <a:latin typeface="Montserrat"/>
                <a:cs typeface="Montserrat"/>
              </a:rPr>
              <a:t> </a:t>
            </a:r>
            <a:r>
              <a:rPr sz="700" spc="-10" dirty="0">
                <a:solidFill>
                  <a:srgbClr val="221F1F"/>
                </a:solidFill>
                <a:latin typeface="Montserrat"/>
                <a:cs typeface="Montserrat"/>
              </a:rPr>
              <a:t>encontrara:</a:t>
            </a:r>
            <a:endParaRPr sz="700">
              <a:latin typeface="Montserrat"/>
              <a:cs typeface="Montserrat"/>
            </a:endParaRPr>
          </a:p>
          <a:p>
            <a:pPr marL="157480" lvl="1" indent="-144780">
              <a:lnSpc>
                <a:spcPct val="100000"/>
              </a:lnSpc>
              <a:spcBef>
                <a:spcPts val="505"/>
              </a:spcBef>
              <a:buAutoNum type="arabicPeriod"/>
              <a:tabLst>
                <a:tab pos="157480" algn="l"/>
              </a:tabLst>
            </a:pPr>
            <a:r>
              <a:rPr sz="700" spc="-10" dirty="0">
                <a:solidFill>
                  <a:srgbClr val="221F1F"/>
                </a:solidFill>
                <a:latin typeface="Montserrat"/>
                <a:cs typeface="Montserrat"/>
              </a:rPr>
              <a:t>Estadísticas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última</a:t>
            </a:r>
            <a:r>
              <a:rPr sz="700" spc="10" dirty="0">
                <a:solidFill>
                  <a:srgbClr val="221F1F"/>
                </a:solidFill>
                <a:latin typeface="Montserrat"/>
                <a:cs typeface="Montserrat"/>
              </a:rPr>
              <a:t> </a:t>
            </a:r>
            <a:r>
              <a:rPr sz="700" spc="-10" dirty="0">
                <a:solidFill>
                  <a:srgbClr val="221F1F"/>
                </a:solidFill>
                <a:latin typeface="Montserrat"/>
                <a:cs typeface="Montserrat"/>
              </a:rPr>
              <a:t>vuelta</a:t>
            </a:r>
            <a:endParaRPr sz="700">
              <a:latin typeface="Montserrat"/>
              <a:cs typeface="Montserrat"/>
            </a:endParaRPr>
          </a:p>
          <a:p>
            <a:pPr marL="175260" lvl="1" indent="-163195">
              <a:lnSpc>
                <a:spcPct val="100000"/>
              </a:lnSpc>
              <a:spcBef>
                <a:spcPts val="495"/>
              </a:spcBef>
              <a:buAutoNum type="arabicPeriod"/>
              <a:tabLst>
                <a:tab pos="175895" algn="l"/>
              </a:tabLst>
            </a:pPr>
            <a:r>
              <a:rPr sz="700" spc="-10" dirty="0">
                <a:solidFill>
                  <a:srgbClr val="221F1F"/>
                </a:solidFill>
                <a:latin typeface="Montserrat"/>
                <a:cs typeface="Montserrat"/>
              </a:rPr>
              <a:t>Estadísticas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mejor</a:t>
            </a:r>
            <a:r>
              <a:rPr sz="700" spc="-10" dirty="0">
                <a:solidFill>
                  <a:srgbClr val="221F1F"/>
                </a:solidFill>
                <a:latin typeface="Montserrat"/>
                <a:cs typeface="Montserrat"/>
              </a:rPr>
              <a:t> vuelta.</a:t>
            </a:r>
            <a:endParaRPr sz="700">
              <a:latin typeface="Montserrat"/>
              <a:cs typeface="Montserrat"/>
            </a:endParaRPr>
          </a:p>
        </p:txBody>
      </p:sp>
      <p:sp>
        <p:nvSpPr>
          <p:cNvPr id="7" name="object 7"/>
          <p:cNvSpPr txBox="1"/>
          <p:nvPr/>
        </p:nvSpPr>
        <p:spPr>
          <a:xfrm>
            <a:off x="2709164" y="3090164"/>
            <a:ext cx="2252980" cy="426084"/>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nSpc>
                <a:spcPct val="100000"/>
              </a:lnSpc>
              <a:spcBef>
                <a:spcPts val="509"/>
              </a:spcBef>
            </a:pPr>
            <a:r>
              <a:rPr sz="700" dirty="0">
                <a:latin typeface="Montserrat"/>
                <a:cs typeface="Montserrat"/>
              </a:rPr>
              <a:t>En</a:t>
            </a:r>
            <a:r>
              <a:rPr sz="700" spc="130" dirty="0">
                <a:latin typeface="Montserrat"/>
                <a:cs typeface="Montserrat"/>
              </a:rPr>
              <a:t> </a:t>
            </a:r>
            <a:r>
              <a:rPr sz="700" dirty="0">
                <a:latin typeface="Montserrat"/>
                <a:cs typeface="Montserrat"/>
              </a:rPr>
              <a:t>este</a:t>
            </a:r>
            <a:r>
              <a:rPr sz="700" spc="145" dirty="0">
                <a:latin typeface="Montserrat"/>
                <a:cs typeface="Montserrat"/>
              </a:rPr>
              <a:t> </a:t>
            </a:r>
            <a:r>
              <a:rPr sz="700" dirty="0">
                <a:latin typeface="Montserrat"/>
                <a:cs typeface="Montserrat"/>
              </a:rPr>
              <a:t>modo,</a:t>
            </a:r>
            <a:r>
              <a:rPr sz="700" spc="145" dirty="0">
                <a:latin typeface="Montserrat"/>
                <a:cs typeface="Montserrat"/>
              </a:rPr>
              <a:t> </a:t>
            </a:r>
            <a:r>
              <a:rPr sz="700" dirty="0">
                <a:latin typeface="Montserrat"/>
                <a:cs typeface="Montserrat"/>
              </a:rPr>
              <a:t>cuando</a:t>
            </a:r>
            <a:r>
              <a:rPr sz="700" spc="140"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Vehículo</a:t>
            </a:r>
            <a:r>
              <a:rPr sz="700" spc="135" dirty="0">
                <a:latin typeface="Montserrat"/>
                <a:cs typeface="Montserrat"/>
              </a:rPr>
              <a:t> </a:t>
            </a:r>
            <a:r>
              <a:rPr sz="700" dirty="0">
                <a:latin typeface="Montserrat"/>
                <a:cs typeface="Montserrat"/>
              </a:rPr>
              <a:t>supera</a:t>
            </a:r>
            <a:r>
              <a:rPr sz="700" spc="145" dirty="0">
                <a:latin typeface="Montserrat"/>
                <a:cs typeface="Montserrat"/>
              </a:rPr>
              <a:t> </a:t>
            </a:r>
            <a:r>
              <a:rPr sz="700" dirty="0">
                <a:latin typeface="Montserrat"/>
                <a:cs typeface="Montserrat"/>
              </a:rPr>
              <a:t>los</a:t>
            </a:r>
            <a:r>
              <a:rPr sz="700" spc="145" dirty="0">
                <a:latin typeface="Montserrat"/>
                <a:cs typeface="Montserrat"/>
              </a:rPr>
              <a:t> </a:t>
            </a:r>
            <a:r>
              <a:rPr sz="700" spc="-50" dirty="0">
                <a:latin typeface="Montserrat"/>
                <a:cs typeface="Montserrat"/>
              </a:rPr>
              <a:t>2</a:t>
            </a:r>
            <a:r>
              <a:rPr sz="700" spc="500" dirty="0">
                <a:latin typeface="Montserrat"/>
                <a:cs typeface="Montserrat"/>
              </a:rPr>
              <a:t> </a:t>
            </a:r>
            <a:r>
              <a:rPr sz="700" dirty="0">
                <a:latin typeface="Montserrat"/>
                <a:cs typeface="Montserrat"/>
              </a:rPr>
              <a:t>km/h</a:t>
            </a:r>
            <a:r>
              <a:rPr sz="700" spc="5" dirty="0">
                <a:latin typeface="Montserrat"/>
                <a:cs typeface="Montserrat"/>
              </a:rPr>
              <a:t> </a:t>
            </a:r>
            <a:r>
              <a:rPr sz="700" dirty="0">
                <a:latin typeface="Montserrat"/>
                <a:cs typeface="Montserrat"/>
              </a:rPr>
              <a:t>entra</a:t>
            </a:r>
            <a:r>
              <a:rPr sz="700" spc="15" dirty="0">
                <a:latin typeface="Montserrat"/>
                <a:cs typeface="Montserrat"/>
              </a:rPr>
              <a:t> </a:t>
            </a:r>
            <a:r>
              <a:rPr sz="700" spc="-10" dirty="0">
                <a:latin typeface="Montserrat"/>
                <a:cs typeface="Montserrat"/>
              </a:rPr>
              <a:t>automáticamente</a:t>
            </a:r>
            <a:r>
              <a:rPr sz="700" spc="25" dirty="0">
                <a:latin typeface="Montserrat"/>
                <a:cs typeface="Montserrat"/>
              </a:rPr>
              <a:t> </a:t>
            </a:r>
            <a:r>
              <a:rPr sz="700" dirty="0">
                <a:latin typeface="Montserrat"/>
                <a:cs typeface="Montserrat"/>
              </a:rPr>
              <a:t>en el modo</a:t>
            </a:r>
            <a:r>
              <a:rPr sz="700" spc="10" dirty="0">
                <a:latin typeface="Montserrat"/>
                <a:cs typeface="Montserrat"/>
              </a:rPr>
              <a:t> </a:t>
            </a:r>
            <a:r>
              <a:rPr sz="700" spc="-10" dirty="0">
                <a:latin typeface="Montserrat"/>
                <a:cs typeface="Montserrat"/>
              </a:rPr>
              <a:t>SPORT.</a:t>
            </a:r>
            <a:endParaRPr sz="700">
              <a:latin typeface="Montserrat"/>
              <a:cs typeface="Montserrat"/>
            </a:endParaRPr>
          </a:p>
        </p:txBody>
      </p:sp>
      <p:pic>
        <p:nvPicPr>
          <p:cNvPr id="8" name="object 8"/>
          <p:cNvPicPr/>
          <p:nvPr/>
        </p:nvPicPr>
        <p:blipFill>
          <a:blip r:embed="rId2" cstate="print"/>
          <a:stretch>
            <a:fillRect/>
          </a:stretch>
        </p:blipFill>
        <p:spPr>
          <a:xfrm>
            <a:off x="1102643" y="736210"/>
            <a:ext cx="533709" cy="331075"/>
          </a:xfrm>
          <a:prstGeom prst="rect">
            <a:avLst/>
          </a:prstGeom>
        </p:spPr>
      </p:pic>
      <p:grpSp>
        <p:nvGrpSpPr>
          <p:cNvPr id="9" name="object 9"/>
          <p:cNvGrpSpPr/>
          <p:nvPr/>
        </p:nvGrpSpPr>
        <p:grpSpPr>
          <a:xfrm>
            <a:off x="2791841" y="1601914"/>
            <a:ext cx="2160270" cy="1461135"/>
            <a:chOff x="2791841" y="1601914"/>
            <a:chExt cx="2160270" cy="1461135"/>
          </a:xfrm>
        </p:grpSpPr>
        <p:pic>
          <p:nvPicPr>
            <p:cNvPr id="10" name="object 10"/>
            <p:cNvPicPr/>
            <p:nvPr/>
          </p:nvPicPr>
          <p:blipFill>
            <a:blip r:embed="rId3" cstate="print"/>
            <a:stretch>
              <a:fillRect/>
            </a:stretch>
          </p:blipFill>
          <p:spPr>
            <a:xfrm>
              <a:off x="2791841" y="1601914"/>
              <a:ext cx="2160270" cy="1461135"/>
            </a:xfrm>
            <a:prstGeom prst="rect">
              <a:avLst/>
            </a:prstGeom>
          </p:spPr>
        </p:pic>
        <p:sp>
          <p:nvSpPr>
            <p:cNvPr id="11" name="object 11"/>
            <p:cNvSpPr/>
            <p:nvPr/>
          </p:nvSpPr>
          <p:spPr>
            <a:xfrm>
              <a:off x="4523994" y="2307083"/>
              <a:ext cx="108585" cy="72390"/>
            </a:xfrm>
            <a:custGeom>
              <a:avLst/>
              <a:gdLst/>
              <a:ahLst/>
              <a:cxnLst/>
              <a:rect l="l" t="t" r="r" b="b"/>
              <a:pathLst>
                <a:path w="108585" h="72389">
                  <a:moveTo>
                    <a:pt x="108012" y="0"/>
                  </a:moveTo>
                  <a:lnTo>
                    <a:pt x="0" y="0"/>
                  </a:lnTo>
                  <a:lnTo>
                    <a:pt x="0" y="72007"/>
                  </a:lnTo>
                  <a:lnTo>
                    <a:pt x="108012" y="72007"/>
                  </a:lnTo>
                  <a:lnTo>
                    <a:pt x="108012" y="0"/>
                  </a:lnTo>
                  <a:close/>
                </a:path>
              </a:pathLst>
            </a:custGeom>
            <a:solidFill>
              <a:srgbClr val="FFFFFF"/>
            </a:solidFill>
          </p:spPr>
          <p:txBody>
            <a:bodyPr wrap="square" lIns="0" tIns="0" rIns="0" bIns="0" rtlCol="0"/>
            <a:lstStyle/>
            <a:p>
              <a:endParaRPr/>
            </a:p>
          </p:txBody>
        </p:sp>
        <p:sp>
          <p:nvSpPr>
            <p:cNvPr id="12" name="object 12"/>
            <p:cNvSpPr/>
            <p:nvPr/>
          </p:nvSpPr>
          <p:spPr>
            <a:xfrm>
              <a:off x="4523994" y="2307083"/>
              <a:ext cx="108585" cy="72390"/>
            </a:xfrm>
            <a:custGeom>
              <a:avLst/>
              <a:gdLst/>
              <a:ahLst/>
              <a:cxnLst/>
              <a:rect l="l" t="t" r="r" b="b"/>
              <a:pathLst>
                <a:path w="108585" h="72389">
                  <a:moveTo>
                    <a:pt x="0" y="72007"/>
                  </a:moveTo>
                  <a:lnTo>
                    <a:pt x="108012" y="72007"/>
                  </a:lnTo>
                  <a:lnTo>
                    <a:pt x="108012" y="0"/>
                  </a:lnTo>
                  <a:lnTo>
                    <a:pt x="0" y="0"/>
                  </a:lnTo>
                  <a:lnTo>
                    <a:pt x="0" y="72007"/>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4250" cy="276796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3.1.</a:t>
            </a:r>
            <a:r>
              <a:rPr sz="800" b="1" spc="-30" dirty="0">
                <a:solidFill>
                  <a:srgbClr val="221F1F"/>
                </a:solidFill>
                <a:latin typeface="Montserrat"/>
                <a:cs typeface="Montserrat"/>
              </a:rPr>
              <a:t> </a:t>
            </a:r>
            <a:r>
              <a:rPr sz="800" b="1" dirty="0">
                <a:solidFill>
                  <a:srgbClr val="221F1F"/>
                </a:solidFill>
                <a:latin typeface="Montserrat"/>
                <a:cs typeface="Montserrat"/>
              </a:rPr>
              <a:t>ESTADÍSTICAS</a:t>
            </a:r>
            <a:r>
              <a:rPr sz="800" b="1" spc="-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LA</a:t>
            </a:r>
            <a:r>
              <a:rPr sz="800" b="1" spc="-15" dirty="0">
                <a:solidFill>
                  <a:srgbClr val="221F1F"/>
                </a:solidFill>
                <a:latin typeface="Montserrat"/>
                <a:cs typeface="Montserrat"/>
              </a:rPr>
              <a:t> </a:t>
            </a:r>
            <a:r>
              <a:rPr sz="800" b="1" dirty="0">
                <a:solidFill>
                  <a:srgbClr val="221F1F"/>
                </a:solidFill>
                <a:latin typeface="Montserrat"/>
                <a:cs typeface="Montserrat"/>
              </a:rPr>
              <a:t>ÚLTIMA</a:t>
            </a:r>
            <a:r>
              <a:rPr sz="800" b="1" spc="-10" dirty="0">
                <a:solidFill>
                  <a:srgbClr val="221F1F"/>
                </a:solidFill>
                <a:latin typeface="Montserrat"/>
                <a:cs typeface="Montserrat"/>
              </a:rPr>
              <a:t> VUELTA</a:t>
            </a:r>
            <a:endParaRPr sz="800">
              <a:latin typeface="Montserrat"/>
              <a:cs typeface="Montserrat"/>
            </a:endParaRPr>
          </a:p>
          <a:p>
            <a:pPr marL="12700" marR="5080" algn="just">
              <a:lnSpc>
                <a:spcPct val="100000"/>
              </a:lnSpc>
              <a:spcBef>
                <a:spcPts val="495"/>
              </a:spcBef>
            </a:pPr>
            <a:r>
              <a:rPr sz="700" dirty="0">
                <a:latin typeface="Montserrat"/>
                <a:cs typeface="Montserrat"/>
              </a:rPr>
              <a:t>Este</a:t>
            </a:r>
            <a:r>
              <a:rPr sz="700" spc="415" dirty="0">
                <a:latin typeface="Montserrat"/>
                <a:cs typeface="Montserrat"/>
              </a:rPr>
              <a:t> </a:t>
            </a:r>
            <a:r>
              <a:rPr sz="700" dirty="0">
                <a:latin typeface="Montserrat"/>
                <a:cs typeface="Montserrat"/>
              </a:rPr>
              <a:t>modo</a:t>
            </a:r>
            <a:r>
              <a:rPr sz="700" spc="425" dirty="0">
                <a:latin typeface="Montserrat"/>
                <a:cs typeface="Montserrat"/>
              </a:rPr>
              <a:t> </a:t>
            </a:r>
            <a:r>
              <a:rPr sz="700" dirty="0">
                <a:latin typeface="Montserrat"/>
                <a:cs typeface="Montserrat"/>
              </a:rPr>
              <a:t>aparece</a:t>
            </a:r>
            <a:r>
              <a:rPr sz="700" spc="434" dirty="0">
                <a:latin typeface="Montserrat"/>
                <a:cs typeface="Montserrat"/>
              </a:rPr>
              <a:t> </a:t>
            </a:r>
            <a:r>
              <a:rPr sz="700" dirty="0">
                <a:latin typeface="Montserrat"/>
                <a:cs typeface="Montserrat"/>
              </a:rPr>
              <a:t>por</a:t>
            </a:r>
            <a:r>
              <a:rPr sz="700" spc="425" dirty="0">
                <a:latin typeface="Montserrat"/>
                <a:cs typeface="Montserrat"/>
              </a:rPr>
              <a:t> </a:t>
            </a:r>
            <a:r>
              <a:rPr sz="700" dirty="0">
                <a:latin typeface="Montserrat"/>
                <a:cs typeface="Montserrat"/>
              </a:rPr>
              <a:t>defecto</a:t>
            </a:r>
            <a:r>
              <a:rPr sz="700" spc="430" dirty="0">
                <a:latin typeface="Montserrat"/>
                <a:cs typeface="Montserrat"/>
              </a:rPr>
              <a:t> </a:t>
            </a:r>
            <a:r>
              <a:rPr sz="700" dirty="0">
                <a:latin typeface="Montserrat"/>
                <a:cs typeface="Montserrat"/>
              </a:rPr>
              <a:t>cuando</a:t>
            </a:r>
            <a:r>
              <a:rPr sz="700" spc="43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ingresa</a:t>
            </a:r>
            <a:r>
              <a:rPr sz="700" spc="170" dirty="0">
                <a:latin typeface="Montserrat"/>
                <a:cs typeface="Montserrat"/>
              </a:rPr>
              <a:t> </a:t>
            </a:r>
            <a:r>
              <a:rPr sz="700" dirty="0">
                <a:latin typeface="Montserrat"/>
                <a:cs typeface="Montserrat"/>
              </a:rPr>
              <a:t>al</a:t>
            </a:r>
            <a:r>
              <a:rPr sz="700" spc="185" dirty="0">
                <a:latin typeface="Montserrat"/>
                <a:cs typeface="Montserrat"/>
              </a:rPr>
              <a:t> </a:t>
            </a:r>
            <a:r>
              <a:rPr sz="700" dirty="0">
                <a:latin typeface="Montserrat"/>
                <a:cs typeface="Montserrat"/>
              </a:rPr>
              <a:t>modo</a:t>
            </a:r>
            <a:r>
              <a:rPr sz="700" spc="175" dirty="0">
                <a:latin typeface="Montserrat"/>
                <a:cs typeface="Montserrat"/>
              </a:rPr>
              <a:t> </a:t>
            </a:r>
            <a:r>
              <a:rPr sz="700" dirty="0">
                <a:latin typeface="Montserrat"/>
                <a:cs typeface="Montserrat"/>
              </a:rPr>
              <a:t>estadísticas</a:t>
            </a:r>
            <a:r>
              <a:rPr sz="700" spc="180" dirty="0">
                <a:latin typeface="Montserrat"/>
                <a:cs typeface="Montserrat"/>
              </a:rPr>
              <a:t> </a:t>
            </a:r>
            <a:r>
              <a:rPr sz="700" dirty="0">
                <a:latin typeface="Montserrat"/>
                <a:cs typeface="Montserrat"/>
              </a:rPr>
              <a:t>del</a:t>
            </a:r>
            <a:r>
              <a:rPr sz="700" spc="190" dirty="0">
                <a:latin typeface="Montserrat"/>
                <a:cs typeface="Montserrat"/>
              </a:rPr>
              <a:t> </a:t>
            </a:r>
            <a:r>
              <a:rPr sz="700" dirty="0">
                <a:latin typeface="Montserrat"/>
                <a:cs typeface="Montserrat"/>
              </a:rPr>
              <a:t>Vehículo,</a:t>
            </a:r>
            <a:r>
              <a:rPr sz="700" spc="185" dirty="0">
                <a:latin typeface="Montserrat"/>
                <a:cs typeface="Montserrat"/>
              </a:rPr>
              <a:t> </a:t>
            </a:r>
            <a:r>
              <a:rPr sz="700" dirty="0">
                <a:latin typeface="Montserrat"/>
                <a:cs typeface="Montserrat"/>
              </a:rPr>
              <a:t>y</a:t>
            </a:r>
            <a:r>
              <a:rPr sz="700" spc="16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2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tablero</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siguiente</a:t>
            </a:r>
            <a:r>
              <a:rPr sz="700" spc="-5" dirty="0">
                <a:latin typeface="Montserrat"/>
                <a:cs typeface="Montserrat"/>
              </a:rPr>
              <a:t> </a:t>
            </a:r>
            <a:r>
              <a:rPr sz="700" spc="-10" dirty="0">
                <a:latin typeface="Montserrat"/>
                <a:cs typeface="Montserrat"/>
              </a:rPr>
              <a:t>información:</a:t>
            </a:r>
            <a:endParaRPr sz="700">
              <a:latin typeface="Montserrat"/>
              <a:cs typeface="Montserrat"/>
            </a:endParaRPr>
          </a:p>
          <a:p>
            <a:pPr marL="12700">
              <a:lnSpc>
                <a:spcPct val="100000"/>
              </a:lnSpc>
              <a:spcBef>
                <a:spcPts val="500"/>
              </a:spcBef>
            </a:pPr>
            <a:r>
              <a:rPr sz="800" b="1" dirty="0">
                <a:latin typeface="Montserrat"/>
                <a:cs typeface="Montserrat"/>
              </a:rPr>
              <a:t>3.1a.</a:t>
            </a:r>
            <a:r>
              <a:rPr sz="800" b="1" spc="-35" dirty="0">
                <a:latin typeface="Montserrat"/>
                <a:cs typeface="Montserrat"/>
              </a:rPr>
              <a:t> </a:t>
            </a:r>
            <a:r>
              <a:rPr sz="800" b="1" dirty="0">
                <a:latin typeface="Montserrat"/>
                <a:cs typeface="Montserrat"/>
              </a:rPr>
              <a:t>DISTANCIA DE</a:t>
            </a:r>
            <a:r>
              <a:rPr sz="800" b="1" spc="-20" dirty="0">
                <a:latin typeface="Montserrat"/>
                <a:cs typeface="Montserrat"/>
              </a:rPr>
              <a:t> </a:t>
            </a:r>
            <a:r>
              <a:rPr sz="800" b="1" dirty="0">
                <a:latin typeface="Montserrat"/>
                <a:cs typeface="Montserrat"/>
              </a:rPr>
              <a:t>ÚLTIMA</a:t>
            </a:r>
            <a:r>
              <a:rPr sz="800" b="1" spc="-15" dirty="0">
                <a:latin typeface="Montserrat"/>
                <a:cs typeface="Montserrat"/>
              </a:rPr>
              <a:t> </a:t>
            </a:r>
            <a:r>
              <a:rPr sz="800" b="1" spc="-10" dirty="0">
                <a:latin typeface="Montserrat"/>
                <a:cs typeface="Montserrat"/>
              </a:rPr>
              <a:t>VUELTA</a:t>
            </a:r>
            <a:endParaRPr sz="800">
              <a:latin typeface="Montserrat"/>
              <a:cs typeface="Montserrat"/>
            </a:endParaRPr>
          </a:p>
          <a:p>
            <a:pPr marL="12700" marR="6350" algn="just">
              <a:lnSpc>
                <a:spcPct val="100000"/>
              </a:lnSpc>
              <a:spcBef>
                <a:spcPts val="509"/>
              </a:spcBef>
            </a:pPr>
            <a:r>
              <a:rPr sz="700" dirty="0">
                <a:latin typeface="Montserrat"/>
                <a:cs typeface="Montserrat"/>
              </a:rPr>
              <a:t>Distancia</a:t>
            </a:r>
            <a:r>
              <a:rPr sz="700" spc="140" dirty="0">
                <a:latin typeface="Montserrat"/>
                <a:cs typeface="Montserrat"/>
              </a:rPr>
              <a:t> </a:t>
            </a:r>
            <a:r>
              <a:rPr sz="700" dirty="0">
                <a:latin typeface="Montserrat"/>
                <a:cs typeface="Montserrat"/>
              </a:rPr>
              <a:t>recorrida</a:t>
            </a:r>
            <a:r>
              <a:rPr sz="700" spc="145" dirty="0">
                <a:latin typeface="Montserrat"/>
                <a:cs typeface="Montserrat"/>
              </a:rPr>
              <a:t> </a:t>
            </a:r>
            <a:r>
              <a:rPr sz="700" dirty="0">
                <a:latin typeface="Montserrat"/>
                <a:cs typeface="Montserrat"/>
              </a:rPr>
              <a:t>por</a:t>
            </a:r>
            <a:r>
              <a:rPr sz="700" spc="140" dirty="0">
                <a:latin typeface="Montserrat"/>
                <a:cs typeface="Montserrat"/>
              </a:rPr>
              <a:t> </a:t>
            </a:r>
            <a:r>
              <a:rPr sz="700" dirty="0">
                <a:latin typeface="Montserrat"/>
                <a:cs typeface="Montserrat"/>
              </a:rPr>
              <a:t>el</a:t>
            </a:r>
            <a:r>
              <a:rPr sz="700" spc="145" dirty="0">
                <a:latin typeface="Montserrat"/>
                <a:cs typeface="Montserrat"/>
              </a:rPr>
              <a:t> </a:t>
            </a:r>
            <a:r>
              <a:rPr sz="700" dirty="0">
                <a:latin typeface="Montserrat"/>
                <a:cs typeface="Montserrat"/>
              </a:rPr>
              <a:t>Vehículo</a:t>
            </a:r>
            <a:r>
              <a:rPr sz="700" spc="140" dirty="0">
                <a:latin typeface="Montserrat"/>
                <a:cs typeface="Montserrat"/>
              </a:rPr>
              <a:t> </a:t>
            </a:r>
            <a:r>
              <a:rPr sz="700" dirty="0">
                <a:latin typeface="Montserrat"/>
                <a:cs typeface="Montserrat"/>
              </a:rPr>
              <a:t>en</a:t>
            </a:r>
            <a:r>
              <a:rPr sz="700" spc="135" dirty="0">
                <a:latin typeface="Montserrat"/>
                <a:cs typeface="Montserrat"/>
              </a:rPr>
              <a:t> </a:t>
            </a:r>
            <a:r>
              <a:rPr sz="700" dirty="0">
                <a:latin typeface="Montserrat"/>
                <a:cs typeface="Montserrat"/>
              </a:rPr>
              <a:t>la</a:t>
            </a:r>
            <a:r>
              <a:rPr sz="700" spc="135" dirty="0">
                <a:latin typeface="Montserrat"/>
                <a:cs typeface="Montserrat"/>
              </a:rPr>
              <a:t> </a:t>
            </a:r>
            <a:r>
              <a:rPr sz="700" spc="-10" dirty="0">
                <a:latin typeface="Montserrat"/>
                <a:cs typeface="Montserrat"/>
              </a:rPr>
              <a:t>última</a:t>
            </a:r>
            <a:r>
              <a:rPr sz="700" spc="500" dirty="0">
                <a:latin typeface="Montserrat"/>
                <a:cs typeface="Montserrat"/>
              </a:rPr>
              <a:t> </a:t>
            </a:r>
            <a:r>
              <a:rPr sz="700" spc="-10" dirty="0">
                <a:latin typeface="Montserrat"/>
                <a:cs typeface="Montserrat"/>
              </a:rPr>
              <a:t>vuelta.</a:t>
            </a:r>
            <a:endParaRPr sz="700">
              <a:latin typeface="Montserrat"/>
              <a:cs typeface="Montserrat"/>
            </a:endParaRPr>
          </a:p>
          <a:p>
            <a:pPr marL="12700">
              <a:lnSpc>
                <a:spcPct val="100000"/>
              </a:lnSpc>
              <a:spcBef>
                <a:spcPts val="490"/>
              </a:spcBef>
            </a:pPr>
            <a:r>
              <a:rPr sz="800" b="1" dirty="0">
                <a:solidFill>
                  <a:srgbClr val="221F1F"/>
                </a:solidFill>
                <a:latin typeface="Montserrat"/>
                <a:cs typeface="Montserrat"/>
              </a:rPr>
              <a:t>3.1b.</a:t>
            </a:r>
            <a:r>
              <a:rPr sz="800" b="1" spc="-25" dirty="0">
                <a:solidFill>
                  <a:srgbClr val="221F1F"/>
                </a:solidFill>
                <a:latin typeface="Montserrat"/>
                <a:cs typeface="Montserrat"/>
              </a:rPr>
              <a:t> </a:t>
            </a:r>
            <a:r>
              <a:rPr sz="800" b="1" dirty="0">
                <a:solidFill>
                  <a:srgbClr val="221F1F"/>
                </a:solidFill>
                <a:latin typeface="Montserrat"/>
                <a:cs typeface="Montserrat"/>
              </a:rPr>
              <a:t>TIEMPO</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ÚLTIMA</a:t>
            </a:r>
            <a:r>
              <a:rPr sz="800" b="1" spc="-10" dirty="0">
                <a:solidFill>
                  <a:srgbClr val="221F1F"/>
                </a:solidFill>
                <a:latin typeface="Montserrat"/>
                <a:cs typeface="Montserrat"/>
              </a:rPr>
              <a:t> VUELTA</a:t>
            </a:r>
            <a:endParaRPr sz="800">
              <a:latin typeface="Montserrat"/>
              <a:cs typeface="Montserrat"/>
            </a:endParaRPr>
          </a:p>
          <a:p>
            <a:pPr marL="12700" algn="just">
              <a:lnSpc>
                <a:spcPct val="100000"/>
              </a:lnSpc>
              <a:spcBef>
                <a:spcPts val="505"/>
              </a:spcBef>
            </a:pPr>
            <a:r>
              <a:rPr sz="700" dirty="0">
                <a:latin typeface="Montserrat"/>
                <a:cs typeface="Montserrat"/>
              </a:rPr>
              <a:t>Tiempo</a:t>
            </a:r>
            <a:r>
              <a:rPr sz="700" spc="-20" dirty="0">
                <a:latin typeface="Montserrat"/>
                <a:cs typeface="Montserrat"/>
              </a:rPr>
              <a:t> </a:t>
            </a:r>
            <a:r>
              <a:rPr sz="700" dirty="0">
                <a:latin typeface="Montserrat"/>
                <a:cs typeface="Montserrat"/>
              </a:rPr>
              <a:t>total</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última</a:t>
            </a:r>
            <a:r>
              <a:rPr sz="700" spc="-25" dirty="0">
                <a:latin typeface="Montserrat"/>
                <a:cs typeface="Montserrat"/>
              </a:rPr>
              <a:t> </a:t>
            </a:r>
            <a:r>
              <a:rPr sz="700" spc="-10" dirty="0">
                <a:latin typeface="Montserrat"/>
                <a:cs typeface="Montserrat"/>
              </a:rPr>
              <a:t>vuelta.</a:t>
            </a:r>
            <a:endParaRPr sz="700">
              <a:latin typeface="Montserrat"/>
              <a:cs typeface="Montserrat"/>
            </a:endParaRPr>
          </a:p>
          <a:p>
            <a:pPr marL="12700">
              <a:lnSpc>
                <a:spcPct val="100000"/>
              </a:lnSpc>
              <a:spcBef>
                <a:spcPts val="490"/>
              </a:spcBef>
            </a:pPr>
            <a:r>
              <a:rPr sz="900" b="1" dirty="0">
                <a:solidFill>
                  <a:srgbClr val="221F1F"/>
                </a:solidFill>
                <a:latin typeface="Montserrat"/>
                <a:cs typeface="Montserrat"/>
              </a:rPr>
              <a:t>3.1c.</a:t>
            </a:r>
            <a:r>
              <a:rPr sz="900" b="1" spc="-20" dirty="0">
                <a:solidFill>
                  <a:srgbClr val="221F1F"/>
                </a:solidFill>
                <a:latin typeface="Montserrat"/>
                <a:cs typeface="Montserrat"/>
              </a:rPr>
              <a:t> </a:t>
            </a:r>
            <a:r>
              <a:rPr sz="900" b="1" dirty="0">
                <a:solidFill>
                  <a:srgbClr val="221F1F"/>
                </a:solidFill>
                <a:latin typeface="Montserrat"/>
                <a:cs typeface="Montserrat"/>
              </a:rPr>
              <a:t>VELOCIDAD</a:t>
            </a:r>
            <a:r>
              <a:rPr sz="900" b="1" spc="-15" dirty="0">
                <a:solidFill>
                  <a:srgbClr val="221F1F"/>
                </a:solidFill>
                <a:latin typeface="Montserrat"/>
                <a:cs typeface="Montserrat"/>
              </a:rPr>
              <a:t> </a:t>
            </a:r>
            <a:r>
              <a:rPr sz="900" b="1" spc="-10" dirty="0">
                <a:solidFill>
                  <a:srgbClr val="221F1F"/>
                </a:solidFill>
                <a:latin typeface="Montserrat"/>
                <a:cs typeface="Montserrat"/>
              </a:rPr>
              <a:t>PROMEDIO</a:t>
            </a:r>
            <a:endParaRPr sz="900">
              <a:latin typeface="Montserrat"/>
              <a:cs typeface="Montserrat"/>
            </a:endParaRPr>
          </a:p>
          <a:p>
            <a:pPr marL="12700" marR="5080" algn="just">
              <a:lnSpc>
                <a:spcPct val="100000"/>
              </a:lnSpc>
              <a:spcBef>
                <a:spcPts val="509"/>
              </a:spcBef>
            </a:pPr>
            <a:r>
              <a:rPr sz="700" dirty="0">
                <a:latin typeface="Montserrat"/>
                <a:cs typeface="Montserrat"/>
              </a:rPr>
              <a:t>Velocidad</a:t>
            </a:r>
            <a:r>
              <a:rPr sz="700" spc="229" dirty="0">
                <a:latin typeface="Montserrat"/>
                <a:cs typeface="Montserrat"/>
              </a:rPr>
              <a:t> </a:t>
            </a:r>
            <a:r>
              <a:rPr sz="700" dirty="0">
                <a:latin typeface="Montserrat"/>
                <a:cs typeface="Montserrat"/>
              </a:rPr>
              <a:t>promedio</a:t>
            </a:r>
            <a:r>
              <a:rPr sz="700" spc="235" dirty="0">
                <a:latin typeface="Montserrat"/>
                <a:cs typeface="Montserrat"/>
              </a:rPr>
              <a:t> </a:t>
            </a:r>
            <a:r>
              <a:rPr sz="700" dirty="0">
                <a:latin typeface="Montserrat"/>
                <a:cs typeface="Montserrat"/>
              </a:rPr>
              <a:t>del</a:t>
            </a:r>
            <a:r>
              <a:rPr sz="700" spc="240" dirty="0">
                <a:latin typeface="Montserrat"/>
                <a:cs typeface="Montserrat"/>
              </a:rPr>
              <a:t> </a:t>
            </a:r>
            <a:r>
              <a:rPr sz="700" dirty="0">
                <a:latin typeface="Montserrat"/>
                <a:cs typeface="Montserrat"/>
              </a:rPr>
              <a:t>Vehículo</a:t>
            </a:r>
            <a:r>
              <a:rPr sz="700" spc="235"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40" dirty="0">
                <a:latin typeface="Montserrat"/>
                <a:cs typeface="Montserrat"/>
              </a:rPr>
              <a:t> </a:t>
            </a:r>
            <a:r>
              <a:rPr sz="700" spc="-10" dirty="0">
                <a:latin typeface="Montserrat"/>
                <a:cs typeface="Montserrat"/>
              </a:rPr>
              <a:t>última</a:t>
            </a:r>
            <a:r>
              <a:rPr sz="700" spc="500" dirty="0">
                <a:latin typeface="Montserrat"/>
                <a:cs typeface="Montserrat"/>
              </a:rPr>
              <a:t> </a:t>
            </a:r>
            <a:r>
              <a:rPr sz="700" spc="-10" dirty="0">
                <a:latin typeface="Montserrat"/>
                <a:cs typeface="Montserrat"/>
              </a:rPr>
              <a:t>vuelta.</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3.1d.</a:t>
            </a:r>
            <a:r>
              <a:rPr sz="800" b="1" spc="-10" dirty="0">
                <a:solidFill>
                  <a:srgbClr val="221F1F"/>
                </a:solidFill>
                <a:latin typeface="Montserrat"/>
                <a:cs typeface="Montserrat"/>
              </a:rPr>
              <a:t> </a:t>
            </a:r>
            <a:r>
              <a:rPr sz="800" b="1" dirty="0">
                <a:solidFill>
                  <a:srgbClr val="221F1F"/>
                </a:solidFill>
                <a:latin typeface="Montserrat"/>
                <a:cs typeface="Montserrat"/>
              </a:rPr>
              <a:t>MENOR</a:t>
            </a:r>
            <a:r>
              <a:rPr sz="800" b="1" spc="-25" dirty="0">
                <a:solidFill>
                  <a:srgbClr val="221F1F"/>
                </a:solidFill>
                <a:latin typeface="Montserrat"/>
                <a:cs typeface="Montserrat"/>
              </a:rPr>
              <a:t> </a:t>
            </a:r>
            <a:r>
              <a:rPr sz="800" b="1" spc="-10" dirty="0">
                <a:solidFill>
                  <a:srgbClr val="221F1F"/>
                </a:solidFill>
                <a:latin typeface="Montserrat"/>
                <a:cs typeface="Montserrat"/>
              </a:rPr>
              <a:t>TIEMPO</a:t>
            </a:r>
            <a:endParaRPr sz="800">
              <a:latin typeface="Montserrat"/>
              <a:cs typeface="Montserrat"/>
            </a:endParaRPr>
          </a:p>
          <a:p>
            <a:pPr marL="12700" algn="just">
              <a:lnSpc>
                <a:spcPct val="100000"/>
              </a:lnSpc>
              <a:spcBef>
                <a:spcPts val="509"/>
              </a:spcBef>
            </a:pPr>
            <a:r>
              <a:rPr sz="700" dirty="0">
                <a:latin typeface="Montserrat"/>
                <a:cs typeface="Montserrat"/>
              </a:rPr>
              <a:t>Tiempo</a:t>
            </a:r>
            <a:r>
              <a:rPr sz="700" spc="254" dirty="0">
                <a:latin typeface="Montserrat"/>
                <a:cs typeface="Montserrat"/>
              </a:rPr>
              <a:t> </a:t>
            </a:r>
            <a:r>
              <a:rPr sz="700" dirty="0">
                <a:latin typeface="Montserrat"/>
                <a:cs typeface="Montserrat"/>
              </a:rPr>
              <a:t>que</a:t>
            </a:r>
            <a:r>
              <a:rPr sz="700" spc="254" dirty="0">
                <a:latin typeface="Montserrat"/>
                <a:cs typeface="Montserrat"/>
              </a:rPr>
              <a:t> </a:t>
            </a:r>
            <a:r>
              <a:rPr sz="700" dirty="0">
                <a:latin typeface="Montserrat"/>
                <a:cs typeface="Montserrat"/>
              </a:rPr>
              <a:t>tardo</a:t>
            </a:r>
            <a:r>
              <a:rPr sz="700" spc="254" dirty="0">
                <a:latin typeface="Montserrat"/>
                <a:cs typeface="Montserrat"/>
              </a:rPr>
              <a:t> </a:t>
            </a:r>
            <a:r>
              <a:rPr sz="700" dirty="0">
                <a:latin typeface="Montserrat"/>
                <a:cs typeface="Montserrat"/>
              </a:rPr>
              <a:t>el</a:t>
            </a:r>
            <a:r>
              <a:rPr sz="700" spc="254" dirty="0">
                <a:latin typeface="Montserrat"/>
                <a:cs typeface="Montserrat"/>
              </a:rPr>
              <a:t> </a:t>
            </a:r>
            <a:r>
              <a:rPr sz="700" dirty="0">
                <a:latin typeface="Montserrat"/>
                <a:cs typeface="Montserrat"/>
              </a:rPr>
              <a:t>Vehículo</a:t>
            </a:r>
            <a:r>
              <a:rPr sz="700" spc="254" dirty="0">
                <a:latin typeface="Montserrat"/>
                <a:cs typeface="Montserrat"/>
              </a:rPr>
              <a:t> </a:t>
            </a:r>
            <a:r>
              <a:rPr sz="700" dirty="0">
                <a:latin typeface="Montserrat"/>
                <a:cs typeface="Montserrat"/>
              </a:rPr>
              <a:t>en</a:t>
            </a:r>
            <a:r>
              <a:rPr sz="700" spc="250" dirty="0">
                <a:latin typeface="Montserrat"/>
                <a:cs typeface="Montserrat"/>
              </a:rPr>
              <a:t> </a:t>
            </a:r>
            <a:r>
              <a:rPr sz="700" dirty="0">
                <a:latin typeface="Montserrat"/>
                <a:cs typeface="Montserrat"/>
              </a:rPr>
              <a:t>alcanzar</a:t>
            </a:r>
            <a:r>
              <a:rPr sz="700" spc="245" dirty="0">
                <a:latin typeface="Montserrat"/>
                <a:cs typeface="Montserrat"/>
              </a:rPr>
              <a:t> </a:t>
            </a:r>
            <a:r>
              <a:rPr sz="700" spc="-25" dirty="0">
                <a:latin typeface="Montserrat"/>
                <a:cs typeface="Montserrat"/>
              </a:rPr>
              <a:t>60</a:t>
            </a:r>
            <a:endParaRPr sz="700">
              <a:latin typeface="Montserrat"/>
              <a:cs typeface="Montserrat"/>
            </a:endParaRPr>
          </a:p>
          <a:p>
            <a:pPr marL="12700" algn="just">
              <a:lnSpc>
                <a:spcPct val="100000"/>
              </a:lnSpc>
            </a:pPr>
            <a:r>
              <a:rPr sz="700" dirty="0">
                <a:latin typeface="Montserrat"/>
                <a:cs typeface="Montserrat"/>
              </a:rPr>
              <a:t>km/h</a:t>
            </a:r>
            <a:r>
              <a:rPr sz="700" spc="-5" dirty="0">
                <a:latin typeface="Montserrat"/>
                <a:cs typeface="Montserrat"/>
              </a:rPr>
              <a:t> </a:t>
            </a:r>
            <a:r>
              <a:rPr sz="700" dirty="0">
                <a:latin typeface="Montserrat"/>
                <a:cs typeface="Montserrat"/>
              </a:rPr>
              <a:t>en</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última</a:t>
            </a:r>
            <a:r>
              <a:rPr sz="700" spc="-25" dirty="0">
                <a:latin typeface="Montserrat"/>
                <a:cs typeface="Montserrat"/>
              </a:rPr>
              <a:t> </a:t>
            </a:r>
            <a:r>
              <a:rPr sz="700" spc="-10" dirty="0">
                <a:latin typeface="Montserrat"/>
                <a:cs typeface="Montserrat"/>
              </a:rPr>
              <a:t>vuelta.</a:t>
            </a:r>
            <a:endParaRPr sz="700">
              <a:latin typeface="Montserrat"/>
              <a:cs typeface="Montserrat"/>
            </a:endParaRPr>
          </a:p>
          <a:p>
            <a:pPr marL="12700">
              <a:lnSpc>
                <a:spcPct val="100000"/>
              </a:lnSpc>
              <a:spcBef>
                <a:spcPts val="484"/>
              </a:spcBef>
            </a:pPr>
            <a:r>
              <a:rPr sz="900" b="1" dirty="0">
                <a:solidFill>
                  <a:srgbClr val="221F1F"/>
                </a:solidFill>
                <a:latin typeface="Montserrat"/>
                <a:cs typeface="Montserrat"/>
              </a:rPr>
              <a:t>3.1e.</a:t>
            </a:r>
            <a:r>
              <a:rPr sz="900" b="1" spc="-20" dirty="0">
                <a:solidFill>
                  <a:srgbClr val="221F1F"/>
                </a:solidFill>
                <a:latin typeface="Montserrat"/>
                <a:cs typeface="Montserrat"/>
              </a:rPr>
              <a:t> </a:t>
            </a:r>
            <a:r>
              <a:rPr sz="900" b="1" dirty="0">
                <a:solidFill>
                  <a:srgbClr val="221F1F"/>
                </a:solidFill>
                <a:latin typeface="Montserrat"/>
                <a:cs typeface="Montserrat"/>
              </a:rPr>
              <a:t>VELOCIDAD</a:t>
            </a:r>
            <a:r>
              <a:rPr sz="900" b="1" spc="-15" dirty="0">
                <a:solidFill>
                  <a:srgbClr val="221F1F"/>
                </a:solidFill>
                <a:latin typeface="Montserrat"/>
                <a:cs typeface="Montserrat"/>
              </a:rPr>
              <a:t> </a:t>
            </a:r>
            <a:r>
              <a:rPr sz="900" b="1" spc="-10" dirty="0">
                <a:solidFill>
                  <a:srgbClr val="221F1F"/>
                </a:solidFill>
                <a:latin typeface="Montserrat"/>
                <a:cs typeface="Montserrat"/>
              </a:rPr>
              <a:t>MÁXIMA</a:t>
            </a:r>
            <a:endParaRPr sz="900">
              <a:latin typeface="Montserrat"/>
              <a:cs typeface="Montserrat"/>
            </a:endParaRPr>
          </a:p>
          <a:p>
            <a:pPr marL="12700" marR="5080" algn="just">
              <a:lnSpc>
                <a:spcPct val="100000"/>
              </a:lnSpc>
              <a:spcBef>
                <a:spcPts val="509"/>
              </a:spcBef>
            </a:pPr>
            <a:r>
              <a:rPr sz="700" dirty="0">
                <a:latin typeface="Montserrat"/>
                <a:cs typeface="Montserrat"/>
              </a:rPr>
              <a:t>Velocidad</a:t>
            </a:r>
            <a:r>
              <a:rPr sz="700" spc="330" dirty="0">
                <a:latin typeface="Montserrat"/>
                <a:cs typeface="Montserrat"/>
              </a:rPr>
              <a:t> </a:t>
            </a:r>
            <a:r>
              <a:rPr sz="700" dirty="0">
                <a:latin typeface="Montserrat"/>
                <a:cs typeface="Montserrat"/>
              </a:rPr>
              <a:t>máxima</a:t>
            </a:r>
            <a:r>
              <a:rPr sz="700" spc="340" dirty="0">
                <a:latin typeface="Montserrat"/>
                <a:cs typeface="Montserrat"/>
              </a:rPr>
              <a:t> </a:t>
            </a:r>
            <a:r>
              <a:rPr sz="700" dirty="0">
                <a:latin typeface="Montserrat"/>
                <a:cs typeface="Montserrat"/>
              </a:rPr>
              <a:t>del</a:t>
            </a:r>
            <a:r>
              <a:rPr sz="700" spc="335" dirty="0">
                <a:latin typeface="Montserrat"/>
                <a:cs typeface="Montserrat"/>
              </a:rPr>
              <a:t> </a:t>
            </a:r>
            <a:r>
              <a:rPr sz="700" dirty="0">
                <a:latin typeface="Montserrat"/>
                <a:cs typeface="Montserrat"/>
              </a:rPr>
              <a:t>Vehículo</a:t>
            </a:r>
            <a:r>
              <a:rPr sz="700" spc="335" dirty="0">
                <a:latin typeface="Montserrat"/>
                <a:cs typeface="Montserrat"/>
              </a:rPr>
              <a:t> </a:t>
            </a:r>
            <a:r>
              <a:rPr sz="700" dirty="0">
                <a:latin typeface="Montserrat"/>
                <a:cs typeface="Montserrat"/>
              </a:rPr>
              <a:t>en</a:t>
            </a:r>
            <a:r>
              <a:rPr sz="700" spc="330" dirty="0">
                <a:latin typeface="Montserrat"/>
                <a:cs typeface="Montserrat"/>
              </a:rPr>
              <a:t> </a:t>
            </a:r>
            <a:r>
              <a:rPr sz="700" dirty="0">
                <a:latin typeface="Montserrat"/>
                <a:cs typeface="Montserrat"/>
              </a:rPr>
              <a:t>la</a:t>
            </a:r>
            <a:r>
              <a:rPr sz="700" spc="340" dirty="0">
                <a:latin typeface="Montserrat"/>
                <a:cs typeface="Montserrat"/>
              </a:rPr>
              <a:t> </a:t>
            </a:r>
            <a:r>
              <a:rPr sz="700" spc="-10" dirty="0">
                <a:latin typeface="Montserrat"/>
                <a:cs typeface="Montserrat"/>
              </a:rPr>
              <a:t>última</a:t>
            </a:r>
            <a:r>
              <a:rPr sz="700" spc="500" dirty="0">
                <a:latin typeface="Montserrat"/>
                <a:cs typeface="Montserrat"/>
              </a:rPr>
              <a:t> </a:t>
            </a:r>
            <a:r>
              <a:rPr sz="700" spc="-10" dirty="0">
                <a:latin typeface="Montserrat"/>
                <a:cs typeface="Montserrat"/>
              </a:rPr>
              <a:t>vuelta.</a:t>
            </a:r>
            <a:endParaRPr sz="700">
              <a:latin typeface="Montserrat"/>
              <a:cs typeface="Montserrat"/>
            </a:endParaRPr>
          </a:p>
        </p:txBody>
      </p:sp>
      <p:sp>
        <p:nvSpPr>
          <p:cNvPr id="5" name="object 5"/>
          <p:cNvSpPr txBox="1"/>
          <p:nvPr/>
        </p:nvSpPr>
        <p:spPr>
          <a:xfrm>
            <a:off x="2709164" y="478282"/>
            <a:ext cx="2252980" cy="137731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Las</a:t>
            </a:r>
            <a:r>
              <a:rPr sz="700" spc="75" dirty="0">
                <a:solidFill>
                  <a:srgbClr val="221F1F"/>
                </a:solidFill>
                <a:latin typeface="Montserrat"/>
                <a:cs typeface="Montserrat"/>
              </a:rPr>
              <a:t> </a:t>
            </a:r>
            <a:r>
              <a:rPr sz="700" dirty="0">
                <a:solidFill>
                  <a:srgbClr val="221F1F"/>
                </a:solidFill>
                <a:latin typeface="Montserrat"/>
                <a:cs typeface="Montserrat"/>
              </a:rPr>
              <a:t>estadísticas</a:t>
            </a:r>
            <a:r>
              <a:rPr sz="700" spc="80" dirty="0">
                <a:solidFill>
                  <a:srgbClr val="221F1F"/>
                </a:solidFill>
                <a:latin typeface="Montserrat"/>
                <a:cs typeface="Montserrat"/>
              </a:rPr>
              <a:t> </a:t>
            </a:r>
            <a:r>
              <a:rPr sz="700" dirty="0">
                <a:solidFill>
                  <a:srgbClr val="221F1F"/>
                </a:solidFill>
                <a:latin typeface="Montserrat"/>
                <a:cs typeface="Montserrat"/>
              </a:rPr>
              <a:t>anteriores</a:t>
            </a:r>
            <a:r>
              <a:rPr sz="700" spc="75" dirty="0">
                <a:solidFill>
                  <a:srgbClr val="221F1F"/>
                </a:solidFill>
                <a:latin typeface="Montserrat"/>
                <a:cs typeface="Montserrat"/>
              </a:rPr>
              <a:t> </a:t>
            </a:r>
            <a:r>
              <a:rPr sz="700" dirty="0">
                <a:solidFill>
                  <a:srgbClr val="221F1F"/>
                </a:solidFill>
                <a:latin typeface="Montserrat"/>
                <a:cs typeface="Montserrat"/>
              </a:rPr>
              <a:t>solo</a:t>
            </a:r>
            <a:r>
              <a:rPr sz="700" spc="80" dirty="0">
                <a:solidFill>
                  <a:srgbClr val="221F1F"/>
                </a:solidFill>
                <a:latin typeface="Montserrat"/>
                <a:cs typeface="Montserrat"/>
              </a:rPr>
              <a:t> </a:t>
            </a:r>
            <a:r>
              <a:rPr sz="700" dirty="0">
                <a:solidFill>
                  <a:srgbClr val="221F1F"/>
                </a:solidFill>
                <a:latin typeface="Montserrat"/>
                <a:cs typeface="Montserrat"/>
              </a:rPr>
              <a:t>miden</a:t>
            </a:r>
            <a:r>
              <a:rPr sz="700" spc="80" dirty="0">
                <a:solidFill>
                  <a:srgbClr val="221F1F"/>
                </a:solidFill>
                <a:latin typeface="Montserrat"/>
                <a:cs typeface="Montserrat"/>
              </a:rPr>
              <a:t> </a:t>
            </a:r>
            <a:r>
              <a:rPr sz="700" dirty="0">
                <a:solidFill>
                  <a:srgbClr val="221F1F"/>
                </a:solidFill>
                <a:latin typeface="Montserrat"/>
                <a:cs typeface="Montserrat"/>
              </a:rPr>
              <a:t>cuando</a:t>
            </a:r>
            <a:r>
              <a:rPr sz="700" spc="8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esta</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modo</a:t>
            </a:r>
            <a:r>
              <a:rPr sz="700" spc="-20" dirty="0">
                <a:solidFill>
                  <a:srgbClr val="221F1F"/>
                </a:solidFill>
                <a:latin typeface="Montserrat"/>
                <a:cs typeface="Montserrat"/>
              </a:rPr>
              <a:t> </a:t>
            </a:r>
            <a:r>
              <a:rPr sz="700" spc="-10" dirty="0">
                <a:solidFill>
                  <a:srgbClr val="221F1F"/>
                </a:solidFill>
                <a:latin typeface="Montserrat"/>
                <a:cs typeface="Montserrat"/>
              </a:rPr>
              <a:t>SPORT.</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Todos</a:t>
            </a:r>
            <a:r>
              <a:rPr sz="700" spc="-10" dirty="0">
                <a:solidFill>
                  <a:srgbClr val="221F1F"/>
                </a:solidFill>
                <a:latin typeface="Montserrat"/>
                <a:cs typeface="Montserrat"/>
              </a:rPr>
              <a:t> </a:t>
            </a:r>
            <a:r>
              <a:rPr sz="700" dirty="0">
                <a:solidFill>
                  <a:srgbClr val="221F1F"/>
                </a:solidFill>
                <a:latin typeface="Montserrat"/>
                <a:cs typeface="Montserrat"/>
              </a:rPr>
              <a:t>lo</a:t>
            </a:r>
            <a:r>
              <a:rPr sz="700" spc="5" dirty="0">
                <a:solidFill>
                  <a:srgbClr val="221F1F"/>
                </a:solidFill>
                <a:latin typeface="Montserrat"/>
                <a:cs typeface="Montserrat"/>
              </a:rPr>
              <a:t> </a:t>
            </a:r>
            <a:r>
              <a:rPr sz="700" dirty="0">
                <a:solidFill>
                  <a:srgbClr val="221F1F"/>
                </a:solidFill>
                <a:latin typeface="Montserrat"/>
                <a:cs typeface="Montserrat"/>
              </a:rPr>
              <a:t>valores anteriores pueden ser</a:t>
            </a:r>
            <a:r>
              <a:rPr sz="700" spc="-10" dirty="0">
                <a:solidFill>
                  <a:srgbClr val="221F1F"/>
                </a:solidFill>
                <a:latin typeface="Montserrat"/>
                <a:cs typeface="Montserrat"/>
              </a:rPr>
              <a:t> reiniciados</a:t>
            </a:r>
            <a:r>
              <a:rPr sz="700" spc="500" dirty="0">
                <a:solidFill>
                  <a:srgbClr val="221F1F"/>
                </a:solidFill>
                <a:latin typeface="Montserrat"/>
                <a:cs typeface="Montserrat"/>
              </a:rPr>
              <a:t> </a:t>
            </a:r>
            <a:r>
              <a:rPr sz="700" dirty="0">
                <a:solidFill>
                  <a:srgbClr val="221F1F"/>
                </a:solidFill>
                <a:latin typeface="Montserrat"/>
                <a:cs typeface="Montserrat"/>
              </a:rPr>
              <a:t>presionando</a:t>
            </a:r>
            <a:r>
              <a:rPr sz="700" spc="290" dirty="0">
                <a:solidFill>
                  <a:srgbClr val="221F1F"/>
                </a:solidFill>
                <a:latin typeface="Montserrat"/>
                <a:cs typeface="Montserrat"/>
              </a:rPr>
              <a:t> </a:t>
            </a:r>
            <a:r>
              <a:rPr sz="700" dirty="0">
                <a:solidFill>
                  <a:srgbClr val="221F1F"/>
                </a:solidFill>
                <a:latin typeface="Montserrat"/>
                <a:cs typeface="Montserrat"/>
              </a:rPr>
              <a:t>el</a:t>
            </a:r>
            <a:r>
              <a:rPr sz="700" spc="295" dirty="0">
                <a:solidFill>
                  <a:srgbClr val="221F1F"/>
                </a:solidFill>
                <a:latin typeface="Montserrat"/>
                <a:cs typeface="Montserrat"/>
              </a:rPr>
              <a:t> </a:t>
            </a:r>
            <a:r>
              <a:rPr sz="700" dirty="0">
                <a:solidFill>
                  <a:srgbClr val="221F1F"/>
                </a:solidFill>
                <a:latin typeface="Montserrat"/>
                <a:cs typeface="Montserrat"/>
              </a:rPr>
              <a:t>botón</a:t>
            </a:r>
            <a:r>
              <a:rPr sz="700" spc="295" dirty="0">
                <a:solidFill>
                  <a:srgbClr val="221F1F"/>
                </a:solidFill>
                <a:latin typeface="Montserrat"/>
                <a:cs typeface="Montserrat"/>
              </a:rPr>
              <a:t> </a:t>
            </a:r>
            <a:r>
              <a:rPr sz="700" dirty="0">
                <a:solidFill>
                  <a:srgbClr val="221F1F"/>
                </a:solidFill>
                <a:latin typeface="Montserrat"/>
                <a:cs typeface="Montserrat"/>
              </a:rPr>
              <a:t>SET</a:t>
            </a:r>
            <a:r>
              <a:rPr sz="700" spc="275" dirty="0">
                <a:solidFill>
                  <a:srgbClr val="221F1F"/>
                </a:solidFill>
                <a:latin typeface="Montserrat"/>
                <a:cs typeface="Montserrat"/>
              </a:rPr>
              <a:t> </a:t>
            </a:r>
            <a:r>
              <a:rPr sz="700" dirty="0">
                <a:solidFill>
                  <a:srgbClr val="221F1F"/>
                </a:solidFill>
                <a:latin typeface="Montserrat"/>
                <a:cs typeface="Montserrat"/>
              </a:rPr>
              <a:t>durante</a:t>
            </a:r>
            <a:r>
              <a:rPr sz="700" spc="295" dirty="0">
                <a:solidFill>
                  <a:srgbClr val="221F1F"/>
                </a:solidFill>
                <a:latin typeface="Montserrat"/>
                <a:cs typeface="Montserrat"/>
              </a:rPr>
              <a:t> </a:t>
            </a:r>
            <a:r>
              <a:rPr sz="700" dirty="0">
                <a:solidFill>
                  <a:srgbClr val="221F1F"/>
                </a:solidFill>
                <a:latin typeface="Montserrat"/>
                <a:cs typeface="Montserrat"/>
              </a:rPr>
              <a:t>más</a:t>
            </a:r>
            <a:r>
              <a:rPr sz="700" spc="295" dirty="0">
                <a:solidFill>
                  <a:srgbClr val="221F1F"/>
                </a:solidFill>
                <a:latin typeface="Montserrat"/>
                <a:cs typeface="Montserrat"/>
              </a:rPr>
              <a:t> </a:t>
            </a:r>
            <a:r>
              <a:rPr sz="700" dirty="0">
                <a:solidFill>
                  <a:srgbClr val="221F1F"/>
                </a:solidFill>
                <a:latin typeface="Montserrat"/>
                <a:cs typeface="Montserrat"/>
              </a:rPr>
              <a:t>de</a:t>
            </a:r>
            <a:r>
              <a:rPr sz="700" spc="290" dirty="0">
                <a:solidFill>
                  <a:srgbClr val="221F1F"/>
                </a:solidFill>
                <a:latin typeface="Montserrat"/>
                <a:cs typeface="Montserrat"/>
              </a:rPr>
              <a:t> </a:t>
            </a:r>
            <a:r>
              <a:rPr sz="700" spc="-50" dirty="0">
                <a:solidFill>
                  <a:srgbClr val="221F1F"/>
                </a:solidFill>
                <a:latin typeface="Montserrat"/>
                <a:cs typeface="Montserrat"/>
              </a:rPr>
              <a:t>3</a:t>
            </a:r>
            <a:r>
              <a:rPr sz="700" spc="500" dirty="0">
                <a:solidFill>
                  <a:srgbClr val="221F1F"/>
                </a:solidFill>
                <a:latin typeface="Montserrat"/>
                <a:cs typeface="Montserrat"/>
              </a:rPr>
              <a:t> </a:t>
            </a:r>
            <a:r>
              <a:rPr sz="700" dirty="0">
                <a:solidFill>
                  <a:srgbClr val="221F1F"/>
                </a:solidFill>
                <a:latin typeface="Montserrat"/>
                <a:cs typeface="Montserrat"/>
              </a:rPr>
              <a:t>segundos, cuando</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esta</a:t>
            </a:r>
            <a:r>
              <a:rPr sz="700" spc="-25" dirty="0">
                <a:solidFill>
                  <a:srgbClr val="221F1F"/>
                </a:solidFill>
                <a:latin typeface="Montserrat"/>
                <a:cs typeface="Montserrat"/>
              </a:rPr>
              <a:t> </a:t>
            </a:r>
            <a:r>
              <a:rPr sz="700" spc="-10" dirty="0">
                <a:solidFill>
                  <a:srgbClr val="221F1F"/>
                </a:solidFill>
                <a:latin typeface="Montserrat"/>
                <a:cs typeface="Montserrat"/>
              </a:rPr>
              <a:t>detenido.</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3.2.</a:t>
            </a:r>
            <a:r>
              <a:rPr sz="800" b="1" spc="-50" dirty="0">
                <a:solidFill>
                  <a:srgbClr val="221F1F"/>
                </a:solidFill>
                <a:latin typeface="Montserrat"/>
                <a:cs typeface="Montserrat"/>
              </a:rPr>
              <a:t> </a:t>
            </a:r>
            <a:r>
              <a:rPr sz="800" b="1" dirty="0">
                <a:solidFill>
                  <a:srgbClr val="221F1F"/>
                </a:solidFill>
                <a:latin typeface="Montserrat"/>
                <a:cs typeface="Montserrat"/>
              </a:rPr>
              <a:t>ESTADÍSTICAS</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20" dirty="0">
                <a:solidFill>
                  <a:srgbClr val="221F1F"/>
                </a:solidFill>
                <a:latin typeface="Montserrat"/>
                <a:cs typeface="Montserrat"/>
              </a:rPr>
              <a:t> </a:t>
            </a:r>
            <a:r>
              <a:rPr sz="800" b="1" dirty="0">
                <a:solidFill>
                  <a:srgbClr val="221F1F"/>
                </a:solidFill>
                <a:latin typeface="Montserrat"/>
                <a:cs typeface="Montserrat"/>
              </a:rPr>
              <a:t>LA</a:t>
            </a:r>
            <a:r>
              <a:rPr sz="800" b="1" spc="-20" dirty="0">
                <a:solidFill>
                  <a:srgbClr val="221F1F"/>
                </a:solidFill>
                <a:latin typeface="Montserrat"/>
                <a:cs typeface="Montserrat"/>
              </a:rPr>
              <a:t> </a:t>
            </a:r>
            <a:r>
              <a:rPr sz="800" b="1" dirty="0">
                <a:solidFill>
                  <a:srgbClr val="221F1F"/>
                </a:solidFill>
                <a:latin typeface="Montserrat"/>
                <a:cs typeface="Montserrat"/>
              </a:rPr>
              <a:t>MEJOR</a:t>
            </a:r>
            <a:r>
              <a:rPr sz="800" b="1" spc="-30" dirty="0">
                <a:solidFill>
                  <a:srgbClr val="221F1F"/>
                </a:solidFill>
                <a:latin typeface="Montserrat"/>
                <a:cs typeface="Montserrat"/>
              </a:rPr>
              <a:t> </a:t>
            </a:r>
            <a:r>
              <a:rPr sz="800" b="1" spc="-10" dirty="0">
                <a:solidFill>
                  <a:srgbClr val="221F1F"/>
                </a:solidFill>
                <a:latin typeface="Montserrat"/>
                <a:cs typeface="Montserrat"/>
              </a:rPr>
              <a:t>VUELTA</a:t>
            </a:r>
            <a:endParaRPr sz="800">
              <a:latin typeface="Montserrat"/>
              <a:cs typeface="Montserrat"/>
            </a:endParaRPr>
          </a:p>
          <a:p>
            <a:pPr marL="12700" marR="5080" algn="just">
              <a:lnSpc>
                <a:spcPct val="100000"/>
              </a:lnSpc>
              <a:spcBef>
                <a:spcPts val="500"/>
              </a:spcBef>
            </a:pPr>
            <a:r>
              <a:rPr sz="700" dirty="0">
                <a:latin typeface="Montserrat"/>
                <a:cs typeface="Montserrat"/>
              </a:rPr>
              <a:t>Estando</a:t>
            </a:r>
            <a:r>
              <a:rPr sz="700" spc="229" dirty="0">
                <a:latin typeface="Montserrat"/>
                <a:cs typeface="Montserrat"/>
              </a:rPr>
              <a:t> </a:t>
            </a:r>
            <a:r>
              <a:rPr sz="700" dirty="0">
                <a:latin typeface="Montserrat"/>
                <a:cs typeface="Montserrat"/>
              </a:rPr>
              <a:t>en</a:t>
            </a:r>
            <a:r>
              <a:rPr sz="700" spc="240" dirty="0">
                <a:latin typeface="Montserrat"/>
                <a:cs typeface="Montserrat"/>
              </a:rPr>
              <a:t> </a:t>
            </a:r>
            <a:r>
              <a:rPr sz="700" dirty="0">
                <a:latin typeface="Montserrat"/>
                <a:cs typeface="Montserrat"/>
              </a:rPr>
              <a:t>el</a:t>
            </a:r>
            <a:r>
              <a:rPr sz="700" spc="225" dirty="0">
                <a:latin typeface="Montserrat"/>
                <a:cs typeface="Montserrat"/>
              </a:rPr>
              <a:t> </a:t>
            </a:r>
            <a:r>
              <a:rPr sz="700" dirty="0">
                <a:latin typeface="Montserrat"/>
                <a:cs typeface="Montserrat"/>
              </a:rPr>
              <a:t>modo</a:t>
            </a:r>
            <a:r>
              <a:rPr sz="700" spc="225" dirty="0">
                <a:latin typeface="Montserrat"/>
                <a:cs typeface="Montserrat"/>
              </a:rPr>
              <a:t> </a:t>
            </a:r>
            <a:r>
              <a:rPr sz="700" dirty="0">
                <a:latin typeface="Montserrat"/>
                <a:cs typeface="Montserrat"/>
              </a:rPr>
              <a:t>estadísticas</a:t>
            </a:r>
            <a:r>
              <a:rPr sz="700" spc="235" dirty="0">
                <a:latin typeface="Montserrat"/>
                <a:cs typeface="Montserrat"/>
              </a:rPr>
              <a:t> </a:t>
            </a:r>
            <a:r>
              <a:rPr sz="700" dirty="0">
                <a:latin typeface="Montserrat"/>
                <a:cs typeface="Montserrat"/>
              </a:rPr>
              <a:t>del</a:t>
            </a:r>
            <a:r>
              <a:rPr sz="700" spc="235"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presionar</a:t>
            </a:r>
            <a:r>
              <a:rPr sz="700" spc="240" dirty="0">
                <a:latin typeface="Montserrat"/>
                <a:cs typeface="Montserrat"/>
              </a:rPr>
              <a:t> </a:t>
            </a:r>
            <a:r>
              <a:rPr sz="700" dirty="0">
                <a:latin typeface="Montserrat"/>
                <a:cs typeface="Montserrat"/>
              </a:rPr>
              <a:t>el</a:t>
            </a:r>
            <a:r>
              <a:rPr sz="700" spc="254" dirty="0">
                <a:latin typeface="Montserrat"/>
                <a:cs typeface="Montserrat"/>
              </a:rPr>
              <a:t> </a:t>
            </a:r>
            <a:r>
              <a:rPr sz="700" dirty="0">
                <a:latin typeface="Montserrat"/>
                <a:cs typeface="Montserrat"/>
              </a:rPr>
              <a:t>botón</a:t>
            </a:r>
            <a:r>
              <a:rPr sz="700" spc="245" dirty="0">
                <a:latin typeface="Montserrat"/>
                <a:cs typeface="Montserrat"/>
              </a:rPr>
              <a:t> </a:t>
            </a:r>
            <a:r>
              <a:rPr sz="700" dirty="0">
                <a:latin typeface="Montserrat"/>
                <a:cs typeface="Montserrat"/>
              </a:rPr>
              <a:t>MODE</a:t>
            </a:r>
            <a:r>
              <a:rPr sz="700" spc="240" dirty="0">
                <a:latin typeface="Montserrat"/>
                <a:cs typeface="Montserrat"/>
              </a:rPr>
              <a:t> </a:t>
            </a:r>
            <a:r>
              <a:rPr sz="700" dirty="0">
                <a:latin typeface="Montserrat"/>
                <a:cs typeface="Montserrat"/>
              </a:rPr>
              <a:t>y</a:t>
            </a:r>
            <a:r>
              <a:rPr sz="700" spc="245" dirty="0">
                <a:latin typeface="Montserrat"/>
                <a:cs typeface="Montserrat"/>
              </a:rPr>
              <a:t> </a:t>
            </a:r>
            <a:r>
              <a:rPr sz="700" dirty="0">
                <a:latin typeface="Montserrat"/>
                <a:cs typeface="Montserrat"/>
              </a:rPr>
              <a:t>se</a:t>
            </a:r>
            <a:r>
              <a:rPr sz="700" spc="260" dirty="0">
                <a:latin typeface="Montserrat"/>
                <a:cs typeface="Montserrat"/>
              </a:rPr>
              <a:t> </a:t>
            </a:r>
            <a:r>
              <a:rPr sz="700" dirty="0">
                <a:latin typeface="Montserrat"/>
                <a:cs typeface="Montserrat"/>
              </a:rPr>
              <a:t>muestra</a:t>
            </a:r>
            <a:r>
              <a:rPr sz="700" spc="245" dirty="0">
                <a:latin typeface="Montserrat"/>
                <a:cs typeface="Montserrat"/>
              </a:rPr>
              <a:t> </a:t>
            </a:r>
            <a:r>
              <a:rPr sz="700" dirty="0">
                <a:latin typeface="Montserrat"/>
                <a:cs typeface="Montserrat"/>
              </a:rPr>
              <a:t>en</a:t>
            </a:r>
            <a:r>
              <a:rPr sz="700" spc="24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siguiente</a:t>
            </a:r>
            <a:r>
              <a:rPr sz="700" spc="-20" dirty="0">
                <a:latin typeface="Montserrat"/>
                <a:cs typeface="Montserrat"/>
              </a:rPr>
              <a:t> </a:t>
            </a:r>
            <a:r>
              <a:rPr sz="700" spc="-10" dirty="0">
                <a:latin typeface="Montserrat"/>
                <a:cs typeface="Montserrat"/>
              </a:rPr>
              <a:t>información:</a:t>
            </a:r>
            <a:endParaRPr sz="700">
              <a:latin typeface="Montserrat"/>
              <a:cs typeface="Montserrat"/>
            </a:endParaRPr>
          </a:p>
        </p:txBody>
      </p:sp>
      <p:grpSp>
        <p:nvGrpSpPr>
          <p:cNvPr id="6" name="object 6"/>
          <p:cNvGrpSpPr/>
          <p:nvPr/>
        </p:nvGrpSpPr>
        <p:grpSpPr>
          <a:xfrm>
            <a:off x="2757170" y="1977783"/>
            <a:ext cx="2160270" cy="1424305"/>
            <a:chOff x="2757170" y="1977783"/>
            <a:chExt cx="2160270" cy="1424305"/>
          </a:xfrm>
        </p:grpSpPr>
        <p:pic>
          <p:nvPicPr>
            <p:cNvPr id="7" name="object 7"/>
            <p:cNvPicPr/>
            <p:nvPr/>
          </p:nvPicPr>
          <p:blipFill>
            <a:blip r:embed="rId2" cstate="print"/>
            <a:stretch>
              <a:fillRect/>
            </a:stretch>
          </p:blipFill>
          <p:spPr>
            <a:xfrm>
              <a:off x="2757170" y="1977783"/>
              <a:ext cx="2160270" cy="1424305"/>
            </a:xfrm>
            <a:prstGeom prst="rect">
              <a:avLst/>
            </a:prstGeom>
          </p:spPr>
        </p:pic>
        <p:sp>
          <p:nvSpPr>
            <p:cNvPr id="8" name="object 8"/>
            <p:cNvSpPr/>
            <p:nvPr/>
          </p:nvSpPr>
          <p:spPr>
            <a:xfrm>
              <a:off x="4489069" y="2644839"/>
              <a:ext cx="108585" cy="72390"/>
            </a:xfrm>
            <a:custGeom>
              <a:avLst/>
              <a:gdLst/>
              <a:ahLst/>
              <a:cxnLst/>
              <a:rect l="l" t="t" r="r" b="b"/>
              <a:pathLst>
                <a:path w="108585" h="72389">
                  <a:moveTo>
                    <a:pt x="108012" y="0"/>
                  </a:moveTo>
                  <a:lnTo>
                    <a:pt x="0" y="0"/>
                  </a:lnTo>
                  <a:lnTo>
                    <a:pt x="0" y="72007"/>
                  </a:lnTo>
                  <a:lnTo>
                    <a:pt x="108012" y="72007"/>
                  </a:lnTo>
                  <a:lnTo>
                    <a:pt x="108012" y="0"/>
                  </a:lnTo>
                  <a:close/>
                </a:path>
              </a:pathLst>
            </a:custGeom>
            <a:solidFill>
              <a:srgbClr val="FFFFFF"/>
            </a:solidFill>
          </p:spPr>
          <p:txBody>
            <a:bodyPr wrap="square" lIns="0" tIns="0" rIns="0" bIns="0" rtlCol="0"/>
            <a:lstStyle/>
            <a:p>
              <a:endParaRPr/>
            </a:p>
          </p:txBody>
        </p:sp>
        <p:sp>
          <p:nvSpPr>
            <p:cNvPr id="9" name="object 9"/>
            <p:cNvSpPr/>
            <p:nvPr/>
          </p:nvSpPr>
          <p:spPr>
            <a:xfrm>
              <a:off x="4489069" y="2644839"/>
              <a:ext cx="108585" cy="72390"/>
            </a:xfrm>
            <a:custGeom>
              <a:avLst/>
              <a:gdLst/>
              <a:ahLst/>
              <a:cxnLst/>
              <a:rect l="l" t="t" r="r" b="b"/>
              <a:pathLst>
                <a:path w="108585" h="72389">
                  <a:moveTo>
                    <a:pt x="0" y="72007"/>
                  </a:moveTo>
                  <a:lnTo>
                    <a:pt x="108012" y="72007"/>
                  </a:lnTo>
                  <a:lnTo>
                    <a:pt x="108012" y="0"/>
                  </a:lnTo>
                  <a:lnTo>
                    <a:pt x="0" y="0"/>
                  </a:lnTo>
                  <a:lnTo>
                    <a:pt x="0" y="72007"/>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4885" cy="259588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3.2a.</a:t>
            </a:r>
            <a:r>
              <a:rPr sz="800" b="1" spc="-25" dirty="0">
                <a:solidFill>
                  <a:srgbClr val="221F1F"/>
                </a:solidFill>
                <a:latin typeface="Montserrat"/>
                <a:cs typeface="Montserrat"/>
              </a:rPr>
              <a:t> </a:t>
            </a:r>
            <a:r>
              <a:rPr sz="800" b="1" dirty="0">
                <a:solidFill>
                  <a:srgbClr val="221F1F"/>
                </a:solidFill>
                <a:latin typeface="Montserrat"/>
                <a:cs typeface="Montserrat"/>
              </a:rPr>
              <a:t>MEJOR</a:t>
            </a:r>
            <a:r>
              <a:rPr sz="800" b="1" spc="-20" dirty="0">
                <a:solidFill>
                  <a:srgbClr val="221F1F"/>
                </a:solidFill>
                <a:latin typeface="Montserrat"/>
                <a:cs typeface="Montserrat"/>
              </a:rPr>
              <a:t> </a:t>
            </a:r>
            <a:r>
              <a:rPr sz="800" b="1" dirty="0">
                <a:solidFill>
                  <a:srgbClr val="221F1F"/>
                </a:solidFill>
                <a:latin typeface="Montserrat"/>
                <a:cs typeface="Montserrat"/>
              </a:rPr>
              <a:t>VELOCIDAD</a:t>
            </a:r>
            <a:r>
              <a:rPr sz="800" b="1" spc="-15" dirty="0">
                <a:solidFill>
                  <a:srgbClr val="221F1F"/>
                </a:solidFill>
                <a:latin typeface="Montserrat"/>
                <a:cs typeface="Montserrat"/>
              </a:rPr>
              <a:t> </a:t>
            </a:r>
            <a:r>
              <a:rPr sz="800" b="1" spc="-10" dirty="0">
                <a:solidFill>
                  <a:srgbClr val="221F1F"/>
                </a:solidFill>
                <a:latin typeface="Montserrat"/>
                <a:cs typeface="Montserrat"/>
              </a:rPr>
              <a:t>PROMEDIO</a:t>
            </a:r>
            <a:endParaRPr sz="800">
              <a:latin typeface="Montserrat"/>
              <a:cs typeface="Montserrat"/>
            </a:endParaRPr>
          </a:p>
          <a:p>
            <a:pPr marL="12700" marR="6985" algn="just">
              <a:lnSpc>
                <a:spcPct val="100000"/>
              </a:lnSpc>
              <a:spcBef>
                <a:spcPts val="495"/>
              </a:spcBef>
            </a:pPr>
            <a:r>
              <a:rPr sz="700" dirty="0">
                <a:latin typeface="Montserrat"/>
                <a:cs typeface="Montserrat"/>
              </a:rPr>
              <a:t>Es</a:t>
            </a:r>
            <a:r>
              <a:rPr sz="700" spc="50"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mejor</a:t>
            </a:r>
            <a:r>
              <a:rPr sz="700" spc="65" dirty="0">
                <a:latin typeface="Montserrat"/>
                <a:cs typeface="Montserrat"/>
              </a:rPr>
              <a:t> </a:t>
            </a:r>
            <a:r>
              <a:rPr sz="700" dirty="0">
                <a:latin typeface="Montserrat"/>
                <a:cs typeface="Montserrat"/>
              </a:rPr>
              <a:t>velocidad</a:t>
            </a:r>
            <a:r>
              <a:rPr sz="700" spc="75" dirty="0">
                <a:latin typeface="Montserrat"/>
                <a:cs typeface="Montserrat"/>
              </a:rPr>
              <a:t> </a:t>
            </a:r>
            <a:r>
              <a:rPr sz="700" dirty="0">
                <a:latin typeface="Montserrat"/>
                <a:cs typeface="Montserrat"/>
              </a:rPr>
              <a:t>promedio</a:t>
            </a:r>
            <a:r>
              <a:rPr sz="700" spc="65" dirty="0">
                <a:latin typeface="Montserrat"/>
                <a:cs typeface="Montserrat"/>
              </a:rPr>
              <a:t> </a:t>
            </a:r>
            <a:r>
              <a:rPr sz="700" dirty="0">
                <a:latin typeface="Montserrat"/>
                <a:cs typeface="Montserrat"/>
              </a:rPr>
              <a:t>alcanzada,</a:t>
            </a:r>
            <a:r>
              <a:rPr sz="700" spc="75" dirty="0">
                <a:latin typeface="Montserrat"/>
                <a:cs typeface="Montserrat"/>
              </a:rPr>
              <a:t> </a:t>
            </a:r>
            <a:r>
              <a:rPr sz="700" spc="-10" dirty="0">
                <a:latin typeface="Montserrat"/>
                <a:cs typeface="Montserrat"/>
              </a:rPr>
              <a:t>entre</a:t>
            </a:r>
            <a:r>
              <a:rPr sz="700" spc="500" dirty="0">
                <a:latin typeface="Montserrat"/>
                <a:cs typeface="Montserrat"/>
              </a:rPr>
              <a:t> </a:t>
            </a:r>
            <a:r>
              <a:rPr sz="700" dirty="0">
                <a:latin typeface="Montserrat"/>
                <a:cs typeface="Montserrat"/>
              </a:rPr>
              <a:t>todas</a:t>
            </a:r>
            <a:r>
              <a:rPr sz="700" spc="-20" dirty="0">
                <a:latin typeface="Montserrat"/>
                <a:cs typeface="Montserrat"/>
              </a:rPr>
              <a:t> </a:t>
            </a:r>
            <a:r>
              <a:rPr sz="700" dirty="0">
                <a:latin typeface="Montserrat"/>
                <a:cs typeface="Montserrat"/>
              </a:rPr>
              <a:t>las</a:t>
            </a:r>
            <a:r>
              <a:rPr sz="700" spc="-30" dirty="0">
                <a:latin typeface="Montserrat"/>
                <a:cs typeface="Montserrat"/>
              </a:rPr>
              <a:t> </a:t>
            </a:r>
            <a:r>
              <a:rPr sz="700" dirty="0">
                <a:latin typeface="Montserrat"/>
                <a:cs typeface="Montserrat"/>
              </a:rPr>
              <a:t>vueltas</a:t>
            </a:r>
            <a:r>
              <a:rPr sz="700" spc="-15" dirty="0">
                <a:latin typeface="Montserrat"/>
                <a:cs typeface="Montserrat"/>
              </a:rPr>
              <a:t> </a:t>
            </a:r>
            <a:r>
              <a:rPr sz="700" dirty="0">
                <a:latin typeface="Montserrat"/>
                <a:cs typeface="Montserrat"/>
              </a:rPr>
              <a:t>medidas</a:t>
            </a:r>
            <a:r>
              <a:rPr sz="700" spc="-15" dirty="0">
                <a:latin typeface="Montserrat"/>
                <a:cs typeface="Montserrat"/>
              </a:rPr>
              <a:t> </a:t>
            </a:r>
            <a:r>
              <a:rPr sz="700" spc="-10" dirty="0">
                <a:latin typeface="Montserrat"/>
                <a:cs typeface="Montserrat"/>
              </a:rPr>
              <a:t>anteriormente.</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3.2b.</a:t>
            </a:r>
            <a:r>
              <a:rPr sz="800" b="1" spc="-20" dirty="0">
                <a:solidFill>
                  <a:srgbClr val="221F1F"/>
                </a:solidFill>
                <a:latin typeface="Montserrat"/>
                <a:cs typeface="Montserrat"/>
              </a:rPr>
              <a:t> </a:t>
            </a:r>
            <a:r>
              <a:rPr sz="800" b="1" dirty="0">
                <a:solidFill>
                  <a:srgbClr val="221F1F"/>
                </a:solidFill>
                <a:latin typeface="Montserrat"/>
                <a:cs typeface="Montserrat"/>
              </a:rPr>
              <a:t>MENOR</a:t>
            </a:r>
            <a:r>
              <a:rPr sz="800" b="1" spc="-10" dirty="0">
                <a:solidFill>
                  <a:srgbClr val="221F1F"/>
                </a:solidFill>
                <a:latin typeface="Montserrat"/>
                <a:cs typeface="Montserrat"/>
              </a:rPr>
              <a:t> TIEMPO</a:t>
            </a:r>
            <a:endParaRPr sz="800">
              <a:latin typeface="Montserrat"/>
              <a:cs typeface="Montserrat"/>
            </a:endParaRPr>
          </a:p>
          <a:p>
            <a:pPr marL="12700" marR="5080" algn="just">
              <a:lnSpc>
                <a:spcPct val="100000"/>
              </a:lnSpc>
              <a:spcBef>
                <a:spcPts val="509"/>
              </a:spcBef>
            </a:pPr>
            <a:r>
              <a:rPr sz="700" dirty="0">
                <a:latin typeface="Montserrat"/>
                <a:cs typeface="Montserrat"/>
              </a:rPr>
              <a:t>Es</a:t>
            </a:r>
            <a:r>
              <a:rPr sz="700" spc="204"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menor</a:t>
            </a:r>
            <a:r>
              <a:rPr sz="700" spc="210" dirty="0">
                <a:latin typeface="Montserrat"/>
                <a:cs typeface="Montserrat"/>
              </a:rPr>
              <a:t> </a:t>
            </a:r>
            <a:r>
              <a:rPr sz="700" dirty="0">
                <a:latin typeface="Montserrat"/>
                <a:cs typeface="Montserrat"/>
              </a:rPr>
              <a:t>tiempo</a:t>
            </a:r>
            <a:r>
              <a:rPr sz="700" spc="210" dirty="0">
                <a:latin typeface="Montserrat"/>
                <a:cs typeface="Montserrat"/>
              </a:rPr>
              <a:t> </a:t>
            </a:r>
            <a:r>
              <a:rPr sz="700" dirty="0">
                <a:latin typeface="Montserrat"/>
                <a:cs typeface="Montserrat"/>
              </a:rPr>
              <a:t>que</a:t>
            </a:r>
            <a:r>
              <a:rPr sz="700" spc="225" dirty="0">
                <a:latin typeface="Montserrat"/>
                <a:cs typeface="Montserrat"/>
              </a:rPr>
              <a:t> </a:t>
            </a:r>
            <a:r>
              <a:rPr sz="700" dirty="0">
                <a:latin typeface="Montserrat"/>
                <a:cs typeface="Montserrat"/>
              </a:rPr>
              <a:t>tardo</a:t>
            </a:r>
            <a:r>
              <a:rPr sz="700" spc="22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Vehículo</a:t>
            </a:r>
            <a:r>
              <a:rPr sz="700" spc="22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alcanzar</a:t>
            </a:r>
            <a:r>
              <a:rPr sz="700" spc="-20" dirty="0">
                <a:latin typeface="Montserrat"/>
                <a:cs typeface="Montserrat"/>
              </a:rPr>
              <a:t> </a:t>
            </a:r>
            <a:r>
              <a:rPr sz="700" dirty="0">
                <a:latin typeface="Montserrat"/>
                <a:cs typeface="Montserrat"/>
              </a:rPr>
              <a:t>60</a:t>
            </a:r>
            <a:r>
              <a:rPr sz="700" spc="-15" dirty="0">
                <a:latin typeface="Montserrat"/>
                <a:cs typeface="Montserrat"/>
              </a:rPr>
              <a:t> </a:t>
            </a:r>
            <a:r>
              <a:rPr sz="700" dirty="0">
                <a:latin typeface="Montserrat"/>
                <a:cs typeface="Montserrat"/>
              </a:rPr>
              <a:t>km/h,</a:t>
            </a:r>
            <a:r>
              <a:rPr sz="700" spc="-5" dirty="0">
                <a:latin typeface="Montserrat"/>
                <a:cs typeface="Montserrat"/>
              </a:rPr>
              <a:t> </a:t>
            </a:r>
            <a:r>
              <a:rPr sz="700" dirty="0">
                <a:latin typeface="Montserrat"/>
                <a:cs typeface="Montserrat"/>
              </a:rPr>
              <a:t>entre</a:t>
            </a:r>
            <a:r>
              <a:rPr sz="700" spc="-20" dirty="0">
                <a:latin typeface="Montserrat"/>
                <a:cs typeface="Montserrat"/>
              </a:rPr>
              <a:t> </a:t>
            </a:r>
            <a:r>
              <a:rPr sz="700" dirty="0">
                <a:latin typeface="Montserrat"/>
                <a:cs typeface="Montserrat"/>
              </a:rPr>
              <a:t>todas</a:t>
            </a:r>
            <a:r>
              <a:rPr sz="700" spc="-10" dirty="0">
                <a:latin typeface="Montserrat"/>
                <a:cs typeface="Montserrat"/>
              </a:rPr>
              <a:t> </a:t>
            </a:r>
            <a:r>
              <a:rPr sz="700" dirty="0">
                <a:latin typeface="Montserrat"/>
                <a:cs typeface="Montserrat"/>
              </a:rPr>
              <a:t>las</a:t>
            </a:r>
            <a:r>
              <a:rPr sz="700" spc="-25" dirty="0">
                <a:latin typeface="Montserrat"/>
                <a:cs typeface="Montserrat"/>
              </a:rPr>
              <a:t> </a:t>
            </a:r>
            <a:r>
              <a:rPr sz="700" dirty="0">
                <a:latin typeface="Montserrat"/>
                <a:cs typeface="Montserrat"/>
              </a:rPr>
              <a:t>vueltas</a:t>
            </a:r>
            <a:r>
              <a:rPr sz="700" spc="-20" dirty="0">
                <a:latin typeface="Montserrat"/>
                <a:cs typeface="Montserrat"/>
              </a:rPr>
              <a:t> </a:t>
            </a:r>
            <a:r>
              <a:rPr sz="700" spc="-10" dirty="0">
                <a:latin typeface="Montserrat"/>
                <a:cs typeface="Montserrat"/>
              </a:rPr>
              <a:t>medidas</a:t>
            </a:r>
            <a:r>
              <a:rPr sz="700" spc="500" dirty="0">
                <a:latin typeface="Montserrat"/>
                <a:cs typeface="Montserrat"/>
              </a:rPr>
              <a:t> </a:t>
            </a:r>
            <a:r>
              <a:rPr sz="700" spc="-10" dirty="0">
                <a:latin typeface="Montserrat"/>
                <a:cs typeface="Montserrat"/>
              </a:rPr>
              <a:t>anteriormente.</a:t>
            </a:r>
            <a:endParaRPr sz="700">
              <a:latin typeface="Montserrat"/>
              <a:cs typeface="Montserrat"/>
            </a:endParaRPr>
          </a:p>
          <a:p>
            <a:pPr marL="12700">
              <a:lnSpc>
                <a:spcPct val="100000"/>
              </a:lnSpc>
              <a:spcBef>
                <a:spcPts val="490"/>
              </a:spcBef>
            </a:pPr>
            <a:r>
              <a:rPr sz="800" b="1" dirty="0">
                <a:solidFill>
                  <a:srgbClr val="221F1F"/>
                </a:solidFill>
                <a:latin typeface="Montserrat"/>
                <a:cs typeface="Montserrat"/>
              </a:rPr>
              <a:t>3.2c.</a:t>
            </a:r>
            <a:r>
              <a:rPr sz="800" b="1" spc="-25" dirty="0">
                <a:solidFill>
                  <a:srgbClr val="221F1F"/>
                </a:solidFill>
                <a:latin typeface="Montserrat"/>
                <a:cs typeface="Montserrat"/>
              </a:rPr>
              <a:t> </a:t>
            </a:r>
            <a:r>
              <a:rPr sz="800" b="1" dirty="0">
                <a:solidFill>
                  <a:srgbClr val="221F1F"/>
                </a:solidFill>
                <a:latin typeface="Montserrat"/>
                <a:cs typeface="Montserrat"/>
              </a:rPr>
              <a:t>VELOCIDAD </a:t>
            </a:r>
            <a:r>
              <a:rPr sz="800" b="1" spc="-10" dirty="0">
                <a:solidFill>
                  <a:srgbClr val="221F1F"/>
                </a:solidFill>
                <a:latin typeface="Montserrat"/>
                <a:cs typeface="Montserrat"/>
              </a:rPr>
              <a:t>MÁXIMA</a:t>
            </a:r>
            <a:endParaRPr sz="800">
              <a:latin typeface="Montserrat"/>
              <a:cs typeface="Montserrat"/>
            </a:endParaRPr>
          </a:p>
          <a:p>
            <a:pPr marL="12700" marR="6350" algn="just">
              <a:lnSpc>
                <a:spcPct val="100000"/>
              </a:lnSpc>
              <a:spcBef>
                <a:spcPts val="505"/>
              </a:spcBef>
            </a:pPr>
            <a:r>
              <a:rPr sz="700" dirty="0">
                <a:latin typeface="Montserrat"/>
                <a:cs typeface="Montserrat"/>
              </a:rPr>
              <a:t>Velocidad</a:t>
            </a:r>
            <a:r>
              <a:rPr sz="700" spc="340" dirty="0">
                <a:latin typeface="Montserrat"/>
                <a:cs typeface="Montserrat"/>
              </a:rPr>
              <a:t> </a:t>
            </a:r>
            <a:r>
              <a:rPr sz="700" dirty="0">
                <a:latin typeface="Montserrat"/>
                <a:cs typeface="Montserrat"/>
              </a:rPr>
              <a:t>máxima</a:t>
            </a:r>
            <a:r>
              <a:rPr sz="700" spc="340" dirty="0">
                <a:latin typeface="Montserrat"/>
                <a:cs typeface="Montserrat"/>
              </a:rPr>
              <a:t> </a:t>
            </a:r>
            <a:r>
              <a:rPr sz="700" dirty="0">
                <a:latin typeface="Montserrat"/>
                <a:cs typeface="Montserrat"/>
              </a:rPr>
              <a:t>alcanzada</a:t>
            </a:r>
            <a:r>
              <a:rPr sz="700" spc="350" dirty="0">
                <a:latin typeface="Montserrat"/>
                <a:cs typeface="Montserrat"/>
              </a:rPr>
              <a:t> </a:t>
            </a:r>
            <a:r>
              <a:rPr sz="700" dirty="0">
                <a:latin typeface="Montserrat"/>
                <a:cs typeface="Montserrat"/>
              </a:rPr>
              <a:t>por</a:t>
            </a:r>
            <a:r>
              <a:rPr sz="700" spc="340" dirty="0">
                <a:latin typeface="Montserrat"/>
                <a:cs typeface="Montserrat"/>
              </a:rPr>
              <a:t> </a:t>
            </a:r>
            <a:r>
              <a:rPr sz="700" dirty="0">
                <a:latin typeface="Montserrat"/>
                <a:cs typeface="Montserrat"/>
              </a:rPr>
              <a:t>el</a:t>
            </a:r>
            <a:r>
              <a:rPr sz="700" spc="345"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desde el</a:t>
            </a:r>
            <a:r>
              <a:rPr sz="700" spc="-20" dirty="0">
                <a:latin typeface="Montserrat"/>
                <a:cs typeface="Montserrat"/>
              </a:rPr>
              <a:t> </a:t>
            </a:r>
            <a:r>
              <a:rPr sz="700" dirty="0">
                <a:latin typeface="Montserrat"/>
                <a:cs typeface="Montserrat"/>
              </a:rPr>
              <a:t>último</a:t>
            </a:r>
            <a:r>
              <a:rPr sz="700" spc="-20" dirty="0">
                <a:latin typeface="Montserrat"/>
                <a:cs typeface="Montserrat"/>
              </a:rPr>
              <a:t> </a:t>
            </a:r>
            <a:r>
              <a:rPr sz="700" spc="-10" dirty="0">
                <a:latin typeface="Montserrat"/>
                <a:cs typeface="Montserrat"/>
              </a:rPr>
              <a:t>reinicio.</a:t>
            </a:r>
            <a:endParaRPr sz="700">
              <a:latin typeface="Montserrat"/>
              <a:cs typeface="Montserrat"/>
            </a:endParaRPr>
          </a:p>
          <a:p>
            <a:pPr marL="12700">
              <a:lnSpc>
                <a:spcPct val="100000"/>
              </a:lnSpc>
              <a:spcBef>
                <a:spcPts val="505"/>
              </a:spcBef>
            </a:pPr>
            <a:r>
              <a:rPr sz="800" b="1" dirty="0">
                <a:latin typeface="Montserrat"/>
                <a:cs typeface="Montserrat"/>
              </a:rPr>
              <a:t>3.2d.</a:t>
            </a:r>
            <a:r>
              <a:rPr sz="800" b="1" spc="-50" dirty="0">
                <a:latin typeface="Montserrat"/>
                <a:cs typeface="Montserrat"/>
              </a:rPr>
              <a:t> </a:t>
            </a:r>
            <a:r>
              <a:rPr sz="800" b="1" dirty="0">
                <a:latin typeface="Montserrat"/>
                <a:cs typeface="Montserrat"/>
              </a:rPr>
              <a:t>DISTANCIA</a:t>
            </a:r>
            <a:r>
              <a:rPr sz="800" b="1" spc="-20" dirty="0">
                <a:latin typeface="Montserrat"/>
                <a:cs typeface="Montserrat"/>
              </a:rPr>
              <a:t> </a:t>
            </a:r>
            <a:r>
              <a:rPr sz="800" b="1" dirty="0">
                <a:latin typeface="Montserrat"/>
                <a:cs typeface="Montserrat"/>
              </a:rPr>
              <a:t>DE</a:t>
            </a:r>
            <a:r>
              <a:rPr sz="800" b="1" spc="-15" dirty="0">
                <a:latin typeface="Montserrat"/>
                <a:cs typeface="Montserrat"/>
              </a:rPr>
              <a:t> </a:t>
            </a:r>
            <a:r>
              <a:rPr sz="800" b="1" dirty="0">
                <a:latin typeface="Montserrat"/>
                <a:cs typeface="Montserrat"/>
              </a:rPr>
              <a:t>LA</a:t>
            </a:r>
            <a:r>
              <a:rPr sz="800" b="1" spc="-15" dirty="0">
                <a:latin typeface="Montserrat"/>
                <a:cs typeface="Montserrat"/>
              </a:rPr>
              <a:t> </a:t>
            </a:r>
            <a:r>
              <a:rPr sz="800" b="1" dirty="0">
                <a:latin typeface="Montserrat"/>
                <a:cs typeface="Montserrat"/>
              </a:rPr>
              <a:t>MEJOR</a:t>
            </a:r>
            <a:r>
              <a:rPr sz="800" b="1" spc="-35" dirty="0">
                <a:latin typeface="Montserrat"/>
                <a:cs typeface="Montserrat"/>
              </a:rPr>
              <a:t> </a:t>
            </a:r>
            <a:r>
              <a:rPr sz="800" b="1" spc="-10" dirty="0">
                <a:latin typeface="Montserrat"/>
                <a:cs typeface="Montserrat"/>
              </a:rPr>
              <a:t>VUELTA</a:t>
            </a:r>
            <a:endParaRPr sz="800">
              <a:latin typeface="Montserrat"/>
              <a:cs typeface="Montserrat"/>
            </a:endParaRPr>
          </a:p>
          <a:p>
            <a:pPr marL="12700" marR="6985" algn="just">
              <a:lnSpc>
                <a:spcPct val="100000"/>
              </a:lnSpc>
              <a:spcBef>
                <a:spcPts val="495"/>
              </a:spcBef>
            </a:pPr>
            <a:r>
              <a:rPr sz="700" dirty="0">
                <a:latin typeface="Montserrat"/>
                <a:cs typeface="Montserrat"/>
              </a:rPr>
              <a:t>Es</a:t>
            </a:r>
            <a:r>
              <a:rPr sz="700" spc="240" dirty="0">
                <a:latin typeface="Montserrat"/>
                <a:cs typeface="Montserrat"/>
              </a:rPr>
              <a:t> </a:t>
            </a:r>
            <a:r>
              <a:rPr sz="700" dirty="0">
                <a:latin typeface="Montserrat"/>
                <a:cs typeface="Montserrat"/>
              </a:rPr>
              <a:t>la</a:t>
            </a:r>
            <a:r>
              <a:rPr sz="700" spc="260" dirty="0">
                <a:latin typeface="Montserrat"/>
                <a:cs typeface="Montserrat"/>
              </a:rPr>
              <a:t> </a:t>
            </a:r>
            <a:r>
              <a:rPr sz="700" dirty="0">
                <a:latin typeface="Montserrat"/>
                <a:cs typeface="Montserrat"/>
              </a:rPr>
              <a:t>distancia</a:t>
            </a:r>
            <a:r>
              <a:rPr sz="700" spc="265" dirty="0">
                <a:latin typeface="Montserrat"/>
                <a:cs typeface="Montserrat"/>
              </a:rPr>
              <a:t> </a:t>
            </a:r>
            <a:r>
              <a:rPr sz="700" dirty="0">
                <a:latin typeface="Montserrat"/>
                <a:cs typeface="Montserrat"/>
              </a:rPr>
              <a:t>total</a:t>
            </a:r>
            <a:r>
              <a:rPr sz="700" spc="270" dirty="0">
                <a:latin typeface="Montserrat"/>
                <a:cs typeface="Montserrat"/>
              </a:rPr>
              <a:t> </a:t>
            </a:r>
            <a:r>
              <a:rPr sz="700" dirty="0">
                <a:latin typeface="Montserrat"/>
                <a:cs typeface="Montserrat"/>
              </a:rPr>
              <a:t>recorrida</a:t>
            </a:r>
            <a:r>
              <a:rPr sz="700" spc="270" dirty="0">
                <a:latin typeface="Montserrat"/>
                <a:cs typeface="Montserrat"/>
              </a:rPr>
              <a:t> </a:t>
            </a:r>
            <a:r>
              <a:rPr sz="700" dirty="0">
                <a:latin typeface="Montserrat"/>
                <a:cs typeface="Montserrat"/>
              </a:rPr>
              <a:t>por</a:t>
            </a:r>
            <a:r>
              <a:rPr sz="700" spc="260" dirty="0">
                <a:latin typeface="Montserrat"/>
                <a:cs typeface="Montserrat"/>
              </a:rPr>
              <a:t> </a:t>
            </a:r>
            <a:r>
              <a:rPr sz="700" dirty="0">
                <a:latin typeface="Montserrat"/>
                <a:cs typeface="Montserrat"/>
              </a:rPr>
              <a:t>el</a:t>
            </a:r>
            <a:r>
              <a:rPr sz="700" spc="265"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correspondiente</a:t>
            </a:r>
            <a:r>
              <a:rPr sz="700" spc="175" dirty="0">
                <a:latin typeface="Montserrat"/>
                <a:cs typeface="Montserrat"/>
              </a:rPr>
              <a:t> </a:t>
            </a:r>
            <a:r>
              <a:rPr sz="700" dirty="0">
                <a:latin typeface="Montserrat"/>
                <a:cs typeface="Montserrat"/>
              </a:rPr>
              <a:t>a</a:t>
            </a:r>
            <a:r>
              <a:rPr sz="700" spc="145" dirty="0">
                <a:latin typeface="Montserrat"/>
                <a:cs typeface="Montserrat"/>
              </a:rPr>
              <a:t> </a:t>
            </a:r>
            <a:r>
              <a:rPr sz="700" dirty="0">
                <a:latin typeface="Montserrat"/>
                <a:cs typeface="Montserrat"/>
              </a:rPr>
              <a:t>la</a:t>
            </a:r>
            <a:r>
              <a:rPr sz="700" spc="160" dirty="0">
                <a:latin typeface="Montserrat"/>
                <a:cs typeface="Montserrat"/>
              </a:rPr>
              <a:t> </a:t>
            </a:r>
            <a:r>
              <a:rPr sz="700" dirty="0">
                <a:latin typeface="Montserrat"/>
                <a:cs typeface="Montserrat"/>
              </a:rPr>
              <a:t>vuelta</a:t>
            </a:r>
            <a:r>
              <a:rPr sz="700" spc="170"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mejor</a:t>
            </a:r>
            <a:r>
              <a:rPr sz="700" spc="145" dirty="0">
                <a:latin typeface="Montserrat"/>
                <a:cs typeface="Montserrat"/>
              </a:rPr>
              <a:t> </a:t>
            </a:r>
            <a:r>
              <a:rPr sz="700" spc="-10" dirty="0">
                <a:latin typeface="Montserrat"/>
                <a:cs typeface="Montserrat"/>
              </a:rPr>
              <a:t>velocidad</a:t>
            </a:r>
            <a:r>
              <a:rPr sz="700" spc="500" dirty="0">
                <a:latin typeface="Montserrat"/>
                <a:cs typeface="Montserrat"/>
              </a:rPr>
              <a:t> </a:t>
            </a:r>
            <a:r>
              <a:rPr sz="700" spc="-10" dirty="0">
                <a:latin typeface="Montserrat"/>
                <a:cs typeface="Montserrat"/>
              </a:rPr>
              <a:t>promedio.</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3.1e.</a:t>
            </a:r>
            <a:r>
              <a:rPr sz="800" b="1" spc="-30" dirty="0">
                <a:solidFill>
                  <a:srgbClr val="221F1F"/>
                </a:solidFill>
                <a:latin typeface="Montserrat"/>
                <a:cs typeface="Montserrat"/>
              </a:rPr>
              <a:t> </a:t>
            </a:r>
            <a:r>
              <a:rPr sz="800" b="1" dirty="0">
                <a:solidFill>
                  <a:srgbClr val="221F1F"/>
                </a:solidFill>
                <a:latin typeface="Montserrat"/>
                <a:cs typeface="Montserrat"/>
              </a:rPr>
              <a:t>TIEMPO</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ÚLTIMA</a:t>
            </a:r>
            <a:r>
              <a:rPr sz="800" b="1" spc="-10" dirty="0">
                <a:solidFill>
                  <a:srgbClr val="221F1F"/>
                </a:solidFill>
                <a:latin typeface="Montserrat"/>
                <a:cs typeface="Montserrat"/>
              </a:rPr>
              <a:t> VUELTA</a:t>
            </a:r>
            <a:endParaRPr sz="800">
              <a:latin typeface="Montserrat"/>
              <a:cs typeface="Montserrat"/>
            </a:endParaRPr>
          </a:p>
          <a:p>
            <a:pPr marL="12700" marR="6350" algn="just">
              <a:lnSpc>
                <a:spcPct val="100000"/>
              </a:lnSpc>
              <a:spcBef>
                <a:spcPts val="509"/>
              </a:spcBef>
            </a:pPr>
            <a:r>
              <a:rPr sz="700" dirty="0">
                <a:latin typeface="Montserrat"/>
                <a:cs typeface="Montserrat"/>
              </a:rPr>
              <a:t>Es</a:t>
            </a:r>
            <a:r>
              <a:rPr sz="700" spc="350" dirty="0">
                <a:latin typeface="Montserrat"/>
                <a:cs typeface="Montserrat"/>
              </a:rPr>
              <a:t> </a:t>
            </a:r>
            <a:r>
              <a:rPr sz="700" dirty="0">
                <a:latin typeface="Montserrat"/>
                <a:cs typeface="Montserrat"/>
              </a:rPr>
              <a:t>el</a:t>
            </a:r>
            <a:r>
              <a:rPr sz="700" spc="360" dirty="0">
                <a:latin typeface="Montserrat"/>
                <a:cs typeface="Montserrat"/>
              </a:rPr>
              <a:t> </a:t>
            </a:r>
            <a:r>
              <a:rPr sz="700" dirty="0">
                <a:latin typeface="Montserrat"/>
                <a:cs typeface="Montserrat"/>
              </a:rPr>
              <a:t>mejor</a:t>
            </a:r>
            <a:r>
              <a:rPr sz="700" spc="355" dirty="0">
                <a:latin typeface="Montserrat"/>
                <a:cs typeface="Montserrat"/>
              </a:rPr>
              <a:t> </a:t>
            </a:r>
            <a:r>
              <a:rPr sz="700" dirty="0">
                <a:latin typeface="Montserrat"/>
                <a:cs typeface="Montserrat"/>
              </a:rPr>
              <a:t>tiempo</a:t>
            </a:r>
            <a:r>
              <a:rPr sz="700" spc="370" dirty="0">
                <a:latin typeface="Montserrat"/>
                <a:cs typeface="Montserrat"/>
              </a:rPr>
              <a:t> </a:t>
            </a:r>
            <a:r>
              <a:rPr sz="700" dirty="0">
                <a:latin typeface="Montserrat"/>
                <a:cs typeface="Montserrat"/>
              </a:rPr>
              <a:t>vuelta</a:t>
            </a:r>
            <a:r>
              <a:rPr sz="700" spc="355" dirty="0">
                <a:latin typeface="Montserrat"/>
                <a:cs typeface="Montserrat"/>
              </a:rPr>
              <a:t> </a:t>
            </a:r>
            <a:r>
              <a:rPr sz="700" dirty="0">
                <a:latin typeface="Montserrat"/>
                <a:cs typeface="Montserrat"/>
              </a:rPr>
              <a:t>alcanzado</a:t>
            </a:r>
            <a:r>
              <a:rPr sz="700" spc="360" dirty="0">
                <a:latin typeface="Montserrat"/>
                <a:cs typeface="Montserrat"/>
              </a:rPr>
              <a:t> </a:t>
            </a:r>
            <a:r>
              <a:rPr sz="700" dirty="0">
                <a:latin typeface="Montserrat"/>
                <a:cs typeface="Montserrat"/>
              </a:rPr>
              <a:t>por</a:t>
            </a:r>
            <a:r>
              <a:rPr sz="700" spc="37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a:t>
            </a:r>
            <a:r>
              <a:rPr sz="700" spc="204" dirty="0">
                <a:latin typeface="Montserrat"/>
                <a:cs typeface="Montserrat"/>
              </a:rPr>
              <a:t> </a:t>
            </a:r>
            <a:r>
              <a:rPr sz="700" dirty="0">
                <a:latin typeface="Montserrat"/>
                <a:cs typeface="Montserrat"/>
              </a:rPr>
              <a:t>correspondiente</a:t>
            </a:r>
            <a:r>
              <a:rPr sz="700" spc="215" dirty="0">
                <a:latin typeface="Montserrat"/>
                <a:cs typeface="Montserrat"/>
              </a:rPr>
              <a:t> </a:t>
            </a:r>
            <a:r>
              <a:rPr sz="700" dirty="0">
                <a:latin typeface="Montserrat"/>
                <a:cs typeface="Montserrat"/>
              </a:rPr>
              <a:t>a</a:t>
            </a:r>
            <a:r>
              <a:rPr sz="700" spc="195" dirty="0">
                <a:latin typeface="Montserrat"/>
                <a:cs typeface="Montserrat"/>
              </a:rPr>
              <a:t> </a:t>
            </a:r>
            <a:r>
              <a:rPr sz="700" dirty="0">
                <a:latin typeface="Montserrat"/>
                <a:cs typeface="Montserrat"/>
              </a:rPr>
              <a:t>la</a:t>
            </a:r>
            <a:r>
              <a:rPr sz="700" spc="210" dirty="0">
                <a:latin typeface="Montserrat"/>
                <a:cs typeface="Montserrat"/>
              </a:rPr>
              <a:t> </a:t>
            </a:r>
            <a:r>
              <a:rPr sz="700" dirty="0">
                <a:latin typeface="Montserrat"/>
                <a:cs typeface="Montserrat"/>
              </a:rPr>
              <a:t>vuelta</a:t>
            </a:r>
            <a:r>
              <a:rPr sz="700" spc="204" dirty="0">
                <a:latin typeface="Montserrat"/>
                <a:cs typeface="Montserrat"/>
              </a:rPr>
              <a:t> </a:t>
            </a:r>
            <a:r>
              <a:rPr sz="700" dirty="0">
                <a:latin typeface="Montserrat"/>
                <a:cs typeface="Montserrat"/>
              </a:rPr>
              <a:t>de</a:t>
            </a:r>
            <a:r>
              <a:rPr sz="700" spc="210" dirty="0">
                <a:latin typeface="Montserrat"/>
                <a:cs typeface="Montserrat"/>
              </a:rPr>
              <a:t> </a:t>
            </a:r>
            <a:r>
              <a:rPr sz="700" spc="-10" dirty="0">
                <a:latin typeface="Montserrat"/>
                <a:cs typeface="Montserrat"/>
              </a:rPr>
              <a:t>mejor</a:t>
            </a:r>
            <a:r>
              <a:rPr sz="700" spc="500" dirty="0">
                <a:latin typeface="Montserrat"/>
                <a:cs typeface="Montserrat"/>
              </a:rPr>
              <a:t> </a:t>
            </a:r>
            <a:r>
              <a:rPr sz="700" dirty="0">
                <a:latin typeface="Montserrat"/>
                <a:cs typeface="Montserrat"/>
              </a:rPr>
              <a:t>velocidad</a:t>
            </a:r>
            <a:r>
              <a:rPr sz="700" spc="-30" dirty="0">
                <a:latin typeface="Montserrat"/>
                <a:cs typeface="Montserrat"/>
              </a:rPr>
              <a:t> </a:t>
            </a:r>
            <a:r>
              <a:rPr sz="700" spc="-10" dirty="0">
                <a:latin typeface="Montserrat"/>
                <a:cs typeface="Montserrat"/>
              </a:rPr>
              <a:t>promedio.</a:t>
            </a:r>
            <a:endParaRPr sz="700">
              <a:latin typeface="Montserrat"/>
              <a:cs typeface="Montserrat"/>
            </a:endParaRPr>
          </a:p>
        </p:txBody>
      </p:sp>
      <p:sp>
        <p:nvSpPr>
          <p:cNvPr id="5" name="object 5"/>
          <p:cNvSpPr txBox="1"/>
          <p:nvPr/>
        </p:nvSpPr>
        <p:spPr>
          <a:xfrm>
            <a:off x="2709164" y="478282"/>
            <a:ext cx="2252980" cy="110172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Todos</a:t>
            </a:r>
            <a:r>
              <a:rPr sz="700" spc="-10" dirty="0">
                <a:solidFill>
                  <a:srgbClr val="221F1F"/>
                </a:solidFill>
                <a:latin typeface="Montserrat"/>
                <a:cs typeface="Montserrat"/>
              </a:rPr>
              <a:t> </a:t>
            </a:r>
            <a:r>
              <a:rPr sz="700" dirty="0">
                <a:solidFill>
                  <a:srgbClr val="221F1F"/>
                </a:solidFill>
                <a:latin typeface="Montserrat"/>
                <a:cs typeface="Montserrat"/>
              </a:rPr>
              <a:t>lo</a:t>
            </a:r>
            <a:r>
              <a:rPr sz="700" spc="5" dirty="0">
                <a:solidFill>
                  <a:srgbClr val="221F1F"/>
                </a:solidFill>
                <a:latin typeface="Montserrat"/>
                <a:cs typeface="Montserrat"/>
              </a:rPr>
              <a:t> </a:t>
            </a:r>
            <a:r>
              <a:rPr sz="700" dirty="0">
                <a:solidFill>
                  <a:srgbClr val="221F1F"/>
                </a:solidFill>
                <a:latin typeface="Montserrat"/>
                <a:cs typeface="Montserrat"/>
              </a:rPr>
              <a:t>valores anteriores pueden ser</a:t>
            </a:r>
            <a:r>
              <a:rPr sz="700" spc="-10" dirty="0">
                <a:solidFill>
                  <a:srgbClr val="221F1F"/>
                </a:solidFill>
                <a:latin typeface="Montserrat"/>
                <a:cs typeface="Montserrat"/>
              </a:rPr>
              <a:t> reiniciados</a:t>
            </a:r>
            <a:r>
              <a:rPr sz="700" spc="500" dirty="0">
                <a:solidFill>
                  <a:srgbClr val="221F1F"/>
                </a:solidFill>
                <a:latin typeface="Montserrat"/>
                <a:cs typeface="Montserrat"/>
              </a:rPr>
              <a:t> </a:t>
            </a:r>
            <a:r>
              <a:rPr sz="700" dirty="0">
                <a:solidFill>
                  <a:srgbClr val="221F1F"/>
                </a:solidFill>
                <a:latin typeface="Montserrat"/>
                <a:cs typeface="Montserrat"/>
              </a:rPr>
              <a:t>presionando</a:t>
            </a:r>
            <a:r>
              <a:rPr sz="700" spc="290" dirty="0">
                <a:solidFill>
                  <a:srgbClr val="221F1F"/>
                </a:solidFill>
                <a:latin typeface="Montserrat"/>
                <a:cs typeface="Montserrat"/>
              </a:rPr>
              <a:t> </a:t>
            </a:r>
            <a:r>
              <a:rPr sz="700" dirty="0">
                <a:solidFill>
                  <a:srgbClr val="221F1F"/>
                </a:solidFill>
                <a:latin typeface="Montserrat"/>
                <a:cs typeface="Montserrat"/>
              </a:rPr>
              <a:t>el</a:t>
            </a:r>
            <a:r>
              <a:rPr sz="700" spc="295" dirty="0">
                <a:solidFill>
                  <a:srgbClr val="221F1F"/>
                </a:solidFill>
                <a:latin typeface="Montserrat"/>
                <a:cs typeface="Montserrat"/>
              </a:rPr>
              <a:t> </a:t>
            </a:r>
            <a:r>
              <a:rPr sz="700" dirty="0">
                <a:solidFill>
                  <a:srgbClr val="221F1F"/>
                </a:solidFill>
                <a:latin typeface="Montserrat"/>
                <a:cs typeface="Montserrat"/>
              </a:rPr>
              <a:t>botón</a:t>
            </a:r>
            <a:r>
              <a:rPr sz="700" spc="295" dirty="0">
                <a:solidFill>
                  <a:srgbClr val="221F1F"/>
                </a:solidFill>
                <a:latin typeface="Montserrat"/>
                <a:cs typeface="Montserrat"/>
              </a:rPr>
              <a:t> </a:t>
            </a:r>
            <a:r>
              <a:rPr sz="700" dirty="0">
                <a:solidFill>
                  <a:srgbClr val="221F1F"/>
                </a:solidFill>
                <a:latin typeface="Montserrat"/>
                <a:cs typeface="Montserrat"/>
              </a:rPr>
              <a:t>SET</a:t>
            </a:r>
            <a:r>
              <a:rPr sz="700" spc="275" dirty="0">
                <a:solidFill>
                  <a:srgbClr val="221F1F"/>
                </a:solidFill>
                <a:latin typeface="Montserrat"/>
                <a:cs typeface="Montserrat"/>
              </a:rPr>
              <a:t> </a:t>
            </a:r>
            <a:r>
              <a:rPr sz="700" dirty="0">
                <a:solidFill>
                  <a:srgbClr val="221F1F"/>
                </a:solidFill>
                <a:latin typeface="Montserrat"/>
                <a:cs typeface="Montserrat"/>
              </a:rPr>
              <a:t>durante</a:t>
            </a:r>
            <a:r>
              <a:rPr sz="700" spc="295" dirty="0">
                <a:solidFill>
                  <a:srgbClr val="221F1F"/>
                </a:solidFill>
                <a:latin typeface="Montserrat"/>
                <a:cs typeface="Montserrat"/>
              </a:rPr>
              <a:t> </a:t>
            </a:r>
            <a:r>
              <a:rPr sz="700" dirty="0">
                <a:solidFill>
                  <a:srgbClr val="221F1F"/>
                </a:solidFill>
                <a:latin typeface="Montserrat"/>
                <a:cs typeface="Montserrat"/>
              </a:rPr>
              <a:t>más</a:t>
            </a:r>
            <a:r>
              <a:rPr sz="700" spc="295" dirty="0">
                <a:solidFill>
                  <a:srgbClr val="221F1F"/>
                </a:solidFill>
                <a:latin typeface="Montserrat"/>
                <a:cs typeface="Montserrat"/>
              </a:rPr>
              <a:t> </a:t>
            </a:r>
            <a:r>
              <a:rPr sz="700" dirty="0">
                <a:solidFill>
                  <a:srgbClr val="221F1F"/>
                </a:solidFill>
                <a:latin typeface="Montserrat"/>
                <a:cs typeface="Montserrat"/>
              </a:rPr>
              <a:t>de</a:t>
            </a:r>
            <a:r>
              <a:rPr sz="700" spc="290" dirty="0">
                <a:solidFill>
                  <a:srgbClr val="221F1F"/>
                </a:solidFill>
                <a:latin typeface="Montserrat"/>
                <a:cs typeface="Montserrat"/>
              </a:rPr>
              <a:t> </a:t>
            </a:r>
            <a:r>
              <a:rPr sz="700" spc="-50" dirty="0">
                <a:solidFill>
                  <a:srgbClr val="221F1F"/>
                </a:solidFill>
                <a:latin typeface="Montserrat"/>
                <a:cs typeface="Montserrat"/>
              </a:rPr>
              <a:t>3</a:t>
            </a:r>
            <a:r>
              <a:rPr sz="700" spc="500" dirty="0">
                <a:solidFill>
                  <a:srgbClr val="221F1F"/>
                </a:solidFill>
                <a:latin typeface="Montserrat"/>
                <a:cs typeface="Montserrat"/>
              </a:rPr>
              <a:t> </a:t>
            </a:r>
            <a:r>
              <a:rPr sz="700" dirty="0">
                <a:solidFill>
                  <a:srgbClr val="221F1F"/>
                </a:solidFill>
                <a:latin typeface="Montserrat"/>
                <a:cs typeface="Montserrat"/>
              </a:rPr>
              <a:t>segundos, cuando</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esta</a:t>
            </a:r>
            <a:r>
              <a:rPr sz="700" spc="-25" dirty="0">
                <a:solidFill>
                  <a:srgbClr val="221F1F"/>
                </a:solidFill>
                <a:latin typeface="Montserrat"/>
                <a:cs typeface="Montserrat"/>
              </a:rPr>
              <a:t> </a:t>
            </a:r>
            <a:r>
              <a:rPr sz="700" spc="-10" dirty="0">
                <a:solidFill>
                  <a:srgbClr val="221F1F"/>
                </a:solidFill>
                <a:latin typeface="Montserrat"/>
                <a:cs typeface="Montserrat"/>
              </a:rPr>
              <a:t>detenido.</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4.</a:t>
            </a:r>
            <a:r>
              <a:rPr sz="800" b="1" spc="-35" dirty="0">
                <a:solidFill>
                  <a:srgbClr val="221F1F"/>
                </a:solidFill>
                <a:latin typeface="Montserrat"/>
                <a:cs typeface="Montserrat"/>
              </a:rPr>
              <a:t> </a:t>
            </a:r>
            <a:r>
              <a:rPr sz="800" b="1" dirty="0">
                <a:solidFill>
                  <a:srgbClr val="221F1F"/>
                </a:solidFill>
                <a:latin typeface="Montserrat"/>
                <a:cs typeface="Montserrat"/>
              </a:rPr>
              <a:t>EMPAREJAMIENTO</a:t>
            </a:r>
            <a:r>
              <a:rPr sz="800" b="1" spc="-20" dirty="0">
                <a:solidFill>
                  <a:srgbClr val="221F1F"/>
                </a:solidFill>
                <a:latin typeface="Montserrat"/>
                <a:cs typeface="Montserrat"/>
              </a:rPr>
              <a:t> </a:t>
            </a:r>
            <a:r>
              <a:rPr sz="800" b="1" spc="-10" dirty="0">
                <a:solidFill>
                  <a:srgbClr val="221F1F"/>
                </a:solidFill>
                <a:latin typeface="Montserrat"/>
                <a:cs typeface="Montserrat"/>
              </a:rPr>
              <a:t>BLUETOOTH</a:t>
            </a:r>
            <a:endParaRPr sz="800">
              <a:latin typeface="Montserrat"/>
              <a:cs typeface="Montserrat"/>
            </a:endParaRPr>
          </a:p>
          <a:p>
            <a:pPr marL="12700" marR="5715" algn="just">
              <a:lnSpc>
                <a:spcPct val="100000"/>
              </a:lnSpc>
              <a:spcBef>
                <a:spcPts val="509"/>
              </a:spcBef>
            </a:pPr>
            <a:r>
              <a:rPr sz="700" dirty="0">
                <a:solidFill>
                  <a:srgbClr val="221F1F"/>
                </a:solidFill>
                <a:latin typeface="Montserrat"/>
                <a:cs typeface="Montserrat"/>
              </a:rPr>
              <a:t>Para</a:t>
            </a:r>
            <a:r>
              <a:rPr sz="700" spc="180" dirty="0">
                <a:solidFill>
                  <a:srgbClr val="221F1F"/>
                </a:solidFill>
                <a:latin typeface="Montserrat"/>
                <a:cs typeface="Montserrat"/>
              </a:rPr>
              <a:t> </a:t>
            </a:r>
            <a:r>
              <a:rPr sz="700" dirty="0">
                <a:solidFill>
                  <a:srgbClr val="221F1F"/>
                </a:solidFill>
                <a:latin typeface="Montserrat"/>
                <a:cs typeface="Montserrat"/>
              </a:rPr>
              <a:t>ingresar</a:t>
            </a:r>
            <a:r>
              <a:rPr sz="700" spc="200" dirty="0">
                <a:solidFill>
                  <a:srgbClr val="221F1F"/>
                </a:solidFill>
                <a:latin typeface="Montserrat"/>
                <a:cs typeface="Montserrat"/>
              </a:rPr>
              <a:t> </a:t>
            </a:r>
            <a:r>
              <a:rPr sz="700" dirty="0">
                <a:solidFill>
                  <a:srgbClr val="221F1F"/>
                </a:solidFill>
                <a:latin typeface="Montserrat"/>
                <a:cs typeface="Montserrat"/>
              </a:rPr>
              <a:t>en</a:t>
            </a:r>
            <a:r>
              <a:rPr sz="700" spc="195" dirty="0">
                <a:solidFill>
                  <a:srgbClr val="221F1F"/>
                </a:solidFill>
                <a:latin typeface="Montserrat"/>
                <a:cs typeface="Montserrat"/>
              </a:rPr>
              <a:t> </a:t>
            </a:r>
            <a:r>
              <a:rPr sz="700" dirty="0">
                <a:solidFill>
                  <a:srgbClr val="221F1F"/>
                </a:solidFill>
                <a:latin typeface="Montserrat"/>
                <a:cs typeface="Montserrat"/>
              </a:rPr>
              <a:t>este</a:t>
            </a:r>
            <a:r>
              <a:rPr sz="700" spc="200" dirty="0">
                <a:solidFill>
                  <a:srgbClr val="221F1F"/>
                </a:solidFill>
                <a:latin typeface="Montserrat"/>
                <a:cs typeface="Montserrat"/>
              </a:rPr>
              <a:t> </a:t>
            </a:r>
            <a:r>
              <a:rPr sz="700" dirty="0">
                <a:solidFill>
                  <a:srgbClr val="221F1F"/>
                </a:solidFill>
                <a:latin typeface="Montserrat"/>
                <a:cs typeface="Montserrat"/>
              </a:rPr>
              <a:t>modo</a:t>
            </a:r>
            <a:r>
              <a:rPr sz="700" spc="200" dirty="0">
                <a:solidFill>
                  <a:srgbClr val="221F1F"/>
                </a:solidFill>
                <a:latin typeface="Montserrat"/>
                <a:cs typeface="Montserrat"/>
              </a:rPr>
              <a:t> </a:t>
            </a:r>
            <a:r>
              <a:rPr sz="700" dirty="0">
                <a:solidFill>
                  <a:srgbClr val="221F1F"/>
                </a:solidFill>
                <a:latin typeface="Montserrat"/>
                <a:cs typeface="Montserrat"/>
              </a:rPr>
              <a:t>presione</a:t>
            </a:r>
            <a:r>
              <a:rPr sz="700" spc="210" dirty="0">
                <a:solidFill>
                  <a:srgbClr val="221F1F"/>
                </a:solidFill>
                <a:latin typeface="Montserrat"/>
                <a:cs typeface="Montserrat"/>
              </a:rPr>
              <a:t> </a:t>
            </a:r>
            <a:r>
              <a:rPr sz="700" dirty="0">
                <a:solidFill>
                  <a:srgbClr val="221F1F"/>
                </a:solidFill>
                <a:latin typeface="Montserrat"/>
                <a:cs typeface="Montserrat"/>
              </a:rPr>
              <a:t>el</a:t>
            </a:r>
            <a:r>
              <a:rPr sz="700" spc="200" dirty="0">
                <a:solidFill>
                  <a:srgbClr val="221F1F"/>
                </a:solidFill>
                <a:latin typeface="Montserrat"/>
                <a:cs typeface="Montserrat"/>
              </a:rPr>
              <a:t> </a:t>
            </a:r>
            <a:r>
              <a:rPr sz="700" spc="-10" dirty="0">
                <a:solidFill>
                  <a:srgbClr val="221F1F"/>
                </a:solidFill>
                <a:latin typeface="Montserrat"/>
                <a:cs typeface="Montserrat"/>
              </a:rPr>
              <a:t>botón</a:t>
            </a:r>
            <a:r>
              <a:rPr sz="700" spc="500" dirty="0">
                <a:solidFill>
                  <a:srgbClr val="221F1F"/>
                </a:solidFill>
                <a:latin typeface="Montserrat"/>
                <a:cs typeface="Montserrat"/>
              </a:rPr>
              <a:t> </a:t>
            </a:r>
            <a:r>
              <a:rPr sz="700" dirty="0">
                <a:solidFill>
                  <a:srgbClr val="221F1F"/>
                </a:solidFill>
                <a:latin typeface="Montserrat"/>
                <a:cs typeface="Montserrat"/>
              </a:rPr>
              <a:t>MODE</a:t>
            </a:r>
            <a:r>
              <a:rPr sz="700" spc="300" dirty="0">
                <a:solidFill>
                  <a:srgbClr val="221F1F"/>
                </a:solidFill>
                <a:latin typeface="Montserrat"/>
                <a:cs typeface="Montserrat"/>
              </a:rPr>
              <a:t> </a:t>
            </a:r>
            <a:r>
              <a:rPr sz="700" dirty="0">
                <a:solidFill>
                  <a:srgbClr val="221F1F"/>
                </a:solidFill>
                <a:latin typeface="Montserrat"/>
                <a:cs typeface="Montserrat"/>
              </a:rPr>
              <a:t>durante</a:t>
            </a:r>
            <a:r>
              <a:rPr sz="700" spc="310" dirty="0">
                <a:solidFill>
                  <a:srgbClr val="221F1F"/>
                </a:solidFill>
                <a:latin typeface="Montserrat"/>
                <a:cs typeface="Montserrat"/>
              </a:rPr>
              <a:t> </a:t>
            </a:r>
            <a:r>
              <a:rPr sz="700" dirty="0">
                <a:solidFill>
                  <a:srgbClr val="221F1F"/>
                </a:solidFill>
                <a:latin typeface="Montserrat"/>
                <a:cs typeface="Montserrat"/>
              </a:rPr>
              <a:t>5</a:t>
            </a:r>
            <a:r>
              <a:rPr sz="700" spc="300" dirty="0">
                <a:solidFill>
                  <a:srgbClr val="221F1F"/>
                </a:solidFill>
                <a:latin typeface="Montserrat"/>
                <a:cs typeface="Montserrat"/>
              </a:rPr>
              <a:t> </a:t>
            </a:r>
            <a:r>
              <a:rPr sz="700" dirty="0">
                <a:solidFill>
                  <a:srgbClr val="221F1F"/>
                </a:solidFill>
                <a:latin typeface="Montserrat"/>
                <a:cs typeface="Montserrat"/>
              </a:rPr>
              <a:t>segundos</a:t>
            </a:r>
            <a:r>
              <a:rPr sz="700" spc="310" dirty="0">
                <a:solidFill>
                  <a:srgbClr val="221F1F"/>
                </a:solidFill>
                <a:latin typeface="Montserrat"/>
                <a:cs typeface="Montserrat"/>
              </a:rPr>
              <a:t> </a:t>
            </a:r>
            <a:r>
              <a:rPr sz="700" dirty="0">
                <a:solidFill>
                  <a:srgbClr val="221F1F"/>
                </a:solidFill>
                <a:latin typeface="Montserrat"/>
                <a:cs typeface="Montserrat"/>
              </a:rPr>
              <a:t>desde</a:t>
            </a:r>
            <a:r>
              <a:rPr sz="700" spc="310" dirty="0">
                <a:solidFill>
                  <a:srgbClr val="221F1F"/>
                </a:solidFill>
                <a:latin typeface="Montserrat"/>
                <a:cs typeface="Montserrat"/>
              </a:rPr>
              <a:t> </a:t>
            </a:r>
            <a:r>
              <a:rPr sz="700" dirty="0">
                <a:solidFill>
                  <a:srgbClr val="221F1F"/>
                </a:solidFill>
                <a:latin typeface="Montserrat"/>
                <a:cs typeface="Montserrat"/>
              </a:rPr>
              <a:t>los</a:t>
            </a:r>
            <a:r>
              <a:rPr sz="700" spc="290" dirty="0">
                <a:solidFill>
                  <a:srgbClr val="221F1F"/>
                </a:solidFill>
                <a:latin typeface="Montserrat"/>
                <a:cs typeface="Montserrat"/>
              </a:rPr>
              <a:t> </a:t>
            </a:r>
            <a:r>
              <a:rPr sz="700" spc="-10" dirty="0">
                <a:solidFill>
                  <a:srgbClr val="221F1F"/>
                </a:solidFill>
                <a:latin typeface="Montserrat"/>
                <a:cs typeface="Montserrat"/>
              </a:rPr>
              <a:t>modos</a:t>
            </a:r>
            <a:r>
              <a:rPr sz="700" spc="500" dirty="0">
                <a:solidFill>
                  <a:srgbClr val="221F1F"/>
                </a:solidFill>
                <a:latin typeface="Montserrat"/>
                <a:cs typeface="Montserrat"/>
              </a:rPr>
              <a:t> </a:t>
            </a:r>
            <a:r>
              <a:rPr sz="700" spc="-10" dirty="0">
                <a:solidFill>
                  <a:srgbClr val="221F1F"/>
                </a:solidFill>
                <a:latin typeface="Montserrat"/>
                <a:cs typeface="Montserrat"/>
              </a:rPr>
              <a:t>STREET </a:t>
            </a:r>
            <a:r>
              <a:rPr sz="700" dirty="0">
                <a:solidFill>
                  <a:srgbClr val="221F1F"/>
                </a:solidFill>
                <a:latin typeface="Montserrat"/>
                <a:cs typeface="Montserrat"/>
              </a:rPr>
              <a:t>o</a:t>
            </a:r>
            <a:r>
              <a:rPr sz="700" spc="25" dirty="0">
                <a:solidFill>
                  <a:srgbClr val="221F1F"/>
                </a:solidFill>
                <a:latin typeface="Montserrat"/>
                <a:cs typeface="Montserrat"/>
              </a:rPr>
              <a:t> </a:t>
            </a:r>
            <a:r>
              <a:rPr sz="700" spc="-10" dirty="0">
                <a:solidFill>
                  <a:srgbClr val="221F1F"/>
                </a:solidFill>
                <a:latin typeface="Montserrat"/>
                <a:cs typeface="Montserrat"/>
              </a:rPr>
              <a:t>SPORT.</a:t>
            </a:r>
            <a:endParaRPr sz="700">
              <a:latin typeface="Montserrat"/>
              <a:cs typeface="Montserrat"/>
            </a:endParaRPr>
          </a:p>
        </p:txBody>
      </p:sp>
      <p:grpSp>
        <p:nvGrpSpPr>
          <p:cNvPr id="6" name="object 6"/>
          <p:cNvGrpSpPr/>
          <p:nvPr/>
        </p:nvGrpSpPr>
        <p:grpSpPr>
          <a:xfrm>
            <a:off x="2776982" y="1671713"/>
            <a:ext cx="2160270" cy="1298575"/>
            <a:chOff x="2776982" y="1671713"/>
            <a:chExt cx="2160270" cy="1298575"/>
          </a:xfrm>
        </p:grpSpPr>
        <p:pic>
          <p:nvPicPr>
            <p:cNvPr id="7" name="object 7"/>
            <p:cNvPicPr/>
            <p:nvPr/>
          </p:nvPicPr>
          <p:blipFill>
            <a:blip r:embed="rId2" cstate="print"/>
            <a:stretch>
              <a:fillRect/>
            </a:stretch>
          </p:blipFill>
          <p:spPr>
            <a:xfrm>
              <a:off x="2776982" y="1671713"/>
              <a:ext cx="2160270" cy="1298320"/>
            </a:xfrm>
            <a:prstGeom prst="rect">
              <a:avLst/>
            </a:prstGeom>
          </p:spPr>
        </p:pic>
        <p:sp>
          <p:nvSpPr>
            <p:cNvPr id="8" name="object 8"/>
            <p:cNvSpPr/>
            <p:nvPr/>
          </p:nvSpPr>
          <p:spPr>
            <a:xfrm>
              <a:off x="4539996" y="2249933"/>
              <a:ext cx="108585" cy="72390"/>
            </a:xfrm>
            <a:custGeom>
              <a:avLst/>
              <a:gdLst/>
              <a:ahLst/>
              <a:cxnLst/>
              <a:rect l="l" t="t" r="r" b="b"/>
              <a:pathLst>
                <a:path w="108585" h="72389">
                  <a:moveTo>
                    <a:pt x="108012" y="0"/>
                  </a:moveTo>
                  <a:lnTo>
                    <a:pt x="0" y="0"/>
                  </a:lnTo>
                  <a:lnTo>
                    <a:pt x="0" y="72007"/>
                  </a:lnTo>
                  <a:lnTo>
                    <a:pt x="108012" y="72007"/>
                  </a:lnTo>
                  <a:lnTo>
                    <a:pt x="108012" y="0"/>
                  </a:lnTo>
                  <a:close/>
                </a:path>
              </a:pathLst>
            </a:custGeom>
            <a:solidFill>
              <a:srgbClr val="FFFFFF"/>
            </a:solidFill>
          </p:spPr>
          <p:txBody>
            <a:bodyPr wrap="square" lIns="0" tIns="0" rIns="0" bIns="0" rtlCol="0"/>
            <a:lstStyle/>
            <a:p>
              <a:endParaRPr/>
            </a:p>
          </p:txBody>
        </p:sp>
        <p:sp>
          <p:nvSpPr>
            <p:cNvPr id="9" name="object 9"/>
            <p:cNvSpPr/>
            <p:nvPr/>
          </p:nvSpPr>
          <p:spPr>
            <a:xfrm>
              <a:off x="4539996" y="2249933"/>
              <a:ext cx="108585" cy="72390"/>
            </a:xfrm>
            <a:custGeom>
              <a:avLst/>
              <a:gdLst/>
              <a:ahLst/>
              <a:cxnLst/>
              <a:rect l="l" t="t" r="r" b="b"/>
              <a:pathLst>
                <a:path w="108585" h="72389">
                  <a:moveTo>
                    <a:pt x="0" y="72007"/>
                  </a:moveTo>
                  <a:lnTo>
                    <a:pt x="108012" y="72007"/>
                  </a:lnTo>
                  <a:lnTo>
                    <a:pt x="108012" y="0"/>
                  </a:lnTo>
                  <a:lnTo>
                    <a:pt x="0" y="0"/>
                  </a:lnTo>
                  <a:lnTo>
                    <a:pt x="0" y="72007"/>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478282"/>
            <a:ext cx="2252980" cy="85153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EMPAREJAMIENTO</a:t>
            </a:r>
            <a:r>
              <a:rPr sz="800" b="1" spc="-45" dirty="0">
                <a:latin typeface="Montserrat"/>
                <a:cs typeface="Montserrat"/>
              </a:rPr>
              <a:t> </a:t>
            </a:r>
            <a:r>
              <a:rPr sz="800" b="1" spc="-10" dirty="0">
                <a:latin typeface="Montserrat"/>
                <a:cs typeface="Montserrat"/>
              </a:rPr>
              <a:t>BLUETOOTH</a:t>
            </a:r>
            <a:endParaRPr sz="800">
              <a:latin typeface="Montserrat"/>
              <a:cs typeface="Montserrat"/>
            </a:endParaRPr>
          </a:p>
          <a:p>
            <a:pPr marL="12700" marR="5080" algn="just">
              <a:lnSpc>
                <a:spcPct val="100000"/>
              </a:lnSpc>
              <a:spcBef>
                <a:spcPts val="495"/>
              </a:spcBef>
            </a:pPr>
            <a:r>
              <a:rPr sz="700" dirty="0">
                <a:latin typeface="Montserrat"/>
                <a:cs typeface="Montserrat"/>
              </a:rPr>
              <a:t>Usando</a:t>
            </a:r>
            <a:r>
              <a:rPr sz="700" spc="405" dirty="0">
                <a:latin typeface="Montserrat"/>
                <a:cs typeface="Montserrat"/>
              </a:rPr>
              <a:t> </a:t>
            </a:r>
            <a:r>
              <a:rPr sz="700" dirty="0">
                <a:latin typeface="Montserrat"/>
                <a:cs typeface="Montserrat"/>
              </a:rPr>
              <a:t>el</a:t>
            </a:r>
            <a:r>
              <a:rPr sz="700" spc="415" dirty="0">
                <a:latin typeface="Montserrat"/>
                <a:cs typeface="Montserrat"/>
              </a:rPr>
              <a:t> </a:t>
            </a:r>
            <a:r>
              <a:rPr sz="700" dirty="0">
                <a:latin typeface="Montserrat"/>
                <a:cs typeface="Montserrat"/>
              </a:rPr>
              <a:t>emparejamiento</a:t>
            </a:r>
            <a:r>
              <a:rPr sz="700" spc="415" dirty="0">
                <a:latin typeface="Montserrat"/>
                <a:cs typeface="Montserrat"/>
              </a:rPr>
              <a:t> </a:t>
            </a:r>
            <a:r>
              <a:rPr sz="700" dirty="0">
                <a:latin typeface="Montserrat"/>
                <a:cs typeface="Montserrat"/>
              </a:rPr>
              <a:t>Bluetooth</a:t>
            </a:r>
            <a:r>
              <a:rPr sz="700" spc="42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conectar</a:t>
            </a:r>
            <a:r>
              <a:rPr sz="700" spc="17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tablero</a:t>
            </a:r>
            <a:r>
              <a:rPr sz="700" spc="165" dirty="0">
                <a:latin typeface="Montserrat"/>
                <a:cs typeface="Montserrat"/>
              </a:rPr>
              <a:t>  </a:t>
            </a:r>
            <a:r>
              <a:rPr sz="700" dirty="0">
                <a:latin typeface="Montserrat"/>
                <a:cs typeface="Montserrat"/>
              </a:rPr>
              <a:t>de</a:t>
            </a:r>
            <a:r>
              <a:rPr sz="700" spc="160" dirty="0">
                <a:latin typeface="Montserrat"/>
                <a:cs typeface="Montserrat"/>
              </a:rPr>
              <a:t>  </a:t>
            </a:r>
            <a:r>
              <a:rPr sz="700" dirty="0">
                <a:latin typeface="Montserrat"/>
                <a:cs typeface="Montserrat"/>
              </a:rPr>
              <a:t>instrumentos</a:t>
            </a:r>
            <a:r>
              <a:rPr sz="700" spc="165" dirty="0">
                <a:latin typeface="Montserrat"/>
                <a:cs typeface="Montserrat"/>
              </a:rPr>
              <a:t>  </a:t>
            </a:r>
            <a:r>
              <a:rPr sz="700" dirty="0">
                <a:latin typeface="Montserrat"/>
                <a:cs typeface="Montserrat"/>
              </a:rPr>
              <a:t>a</a:t>
            </a:r>
            <a:r>
              <a:rPr sz="700" spc="170" dirty="0">
                <a:latin typeface="Montserrat"/>
                <a:cs typeface="Montserrat"/>
              </a:rPr>
              <a:t>  </a:t>
            </a:r>
            <a:r>
              <a:rPr sz="700" spc="-25" dirty="0">
                <a:latin typeface="Montserrat"/>
                <a:cs typeface="Montserrat"/>
              </a:rPr>
              <a:t>un</a:t>
            </a:r>
            <a:r>
              <a:rPr sz="700" spc="500" dirty="0">
                <a:latin typeface="Montserrat"/>
                <a:cs typeface="Montserrat"/>
              </a:rPr>
              <a:t> </a:t>
            </a:r>
            <a:r>
              <a:rPr sz="700" i="1" spc="-10" dirty="0">
                <a:solidFill>
                  <a:srgbClr val="221F1F"/>
                </a:solidFill>
                <a:latin typeface="Montserrat"/>
                <a:cs typeface="Montserrat"/>
              </a:rPr>
              <a:t>Smartphone</a:t>
            </a:r>
            <a:r>
              <a:rPr sz="700" i="1" spc="-5" dirty="0">
                <a:solidFill>
                  <a:srgbClr val="221F1F"/>
                </a:solidFill>
                <a:latin typeface="Montserrat"/>
                <a:cs typeface="Montserrat"/>
              </a:rPr>
              <a:t> </a:t>
            </a:r>
            <a:r>
              <a:rPr sz="700" dirty="0">
                <a:latin typeface="Montserrat"/>
                <a:cs typeface="Montserrat"/>
              </a:rPr>
              <a:t>Android™ o</a:t>
            </a:r>
            <a:r>
              <a:rPr sz="700" spc="-20" dirty="0">
                <a:latin typeface="Montserrat"/>
                <a:cs typeface="Montserrat"/>
              </a:rPr>
              <a:t> </a:t>
            </a:r>
            <a:r>
              <a:rPr sz="700" dirty="0">
                <a:latin typeface="Montserrat"/>
                <a:cs typeface="Montserrat"/>
              </a:rPr>
              <a:t>iPhone®</a:t>
            </a:r>
            <a:r>
              <a:rPr sz="700" spc="-10" dirty="0">
                <a:latin typeface="Montserrat"/>
                <a:cs typeface="Montserrat"/>
              </a:rPr>
              <a:t> </a:t>
            </a:r>
            <a:r>
              <a:rPr sz="700" dirty="0">
                <a:latin typeface="Montserrat"/>
                <a:cs typeface="Montserrat"/>
              </a:rPr>
              <a:t>vía</a:t>
            </a:r>
            <a:r>
              <a:rPr sz="700" spc="-25" dirty="0">
                <a:latin typeface="Montserrat"/>
                <a:cs typeface="Montserrat"/>
              </a:rPr>
              <a:t> </a:t>
            </a:r>
            <a:r>
              <a:rPr sz="700" spc="-10" dirty="0">
                <a:latin typeface="Montserrat"/>
                <a:cs typeface="Montserrat"/>
              </a:rPr>
              <a:t>Bluetooth®</a:t>
            </a:r>
            <a:r>
              <a:rPr sz="700" spc="500" dirty="0">
                <a:latin typeface="Montserrat"/>
                <a:cs typeface="Montserrat"/>
              </a:rPr>
              <a:t> </a:t>
            </a:r>
            <a:r>
              <a:rPr sz="700" dirty="0">
                <a:latin typeface="Montserrat"/>
                <a:cs typeface="Montserrat"/>
              </a:rPr>
              <a:t>a</a:t>
            </a:r>
            <a:r>
              <a:rPr sz="700" spc="275" dirty="0">
                <a:latin typeface="Montserrat"/>
                <a:cs typeface="Montserrat"/>
              </a:rPr>
              <a:t> </a:t>
            </a:r>
            <a:r>
              <a:rPr sz="700" dirty="0">
                <a:latin typeface="Montserrat"/>
                <a:cs typeface="Montserrat"/>
              </a:rPr>
              <a:t>través</a:t>
            </a:r>
            <a:r>
              <a:rPr sz="700" spc="295" dirty="0">
                <a:latin typeface="Montserrat"/>
                <a:cs typeface="Montserrat"/>
              </a:rPr>
              <a:t> </a:t>
            </a:r>
            <a:r>
              <a:rPr sz="700" dirty="0">
                <a:latin typeface="Montserrat"/>
                <a:cs typeface="Montserrat"/>
              </a:rPr>
              <a:t>de</a:t>
            </a:r>
            <a:r>
              <a:rPr sz="700" spc="295" dirty="0">
                <a:latin typeface="Montserrat"/>
                <a:cs typeface="Montserrat"/>
              </a:rPr>
              <a:t> </a:t>
            </a:r>
            <a:r>
              <a:rPr sz="700" dirty="0">
                <a:latin typeface="Montserrat"/>
                <a:cs typeface="Montserrat"/>
              </a:rPr>
              <a:t>la</a:t>
            </a:r>
            <a:r>
              <a:rPr sz="700" spc="290" dirty="0">
                <a:latin typeface="Montserrat"/>
                <a:cs typeface="Montserrat"/>
              </a:rPr>
              <a:t> </a:t>
            </a:r>
            <a:r>
              <a:rPr sz="700" dirty="0">
                <a:latin typeface="Montserrat"/>
                <a:cs typeface="Montserrat"/>
              </a:rPr>
              <a:t>aplicación</a:t>
            </a:r>
            <a:r>
              <a:rPr sz="700" spc="295" dirty="0">
                <a:latin typeface="Montserrat"/>
                <a:cs typeface="Montserrat"/>
              </a:rPr>
              <a:t> </a:t>
            </a:r>
            <a:r>
              <a:rPr sz="700" dirty="0">
                <a:latin typeface="Montserrat"/>
                <a:cs typeface="Montserrat"/>
              </a:rPr>
              <a:t>TVS</a:t>
            </a:r>
            <a:r>
              <a:rPr sz="700" spc="305" dirty="0">
                <a:latin typeface="Montserrat"/>
                <a:cs typeface="Montserrat"/>
              </a:rPr>
              <a:t> </a:t>
            </a:r>
            <a:r>
              <a:rPr sz="700" dirty="0">
                <a:latin typeface="Montserrat"/>
                <a:cs typeface="Montserrat"/>
              </a:rPr>
              <a:t>CONNECT,</a:t>
            </a:r>
            <a:r>
              <a:rPr sz="700" spc="305"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puede</a:t>
            </a:r>
            <a:r>
              <a:rPr sz="700" spc="320" dirty="0">
                <a:latin typeface="Montserrat"/>
                <a:cs typeface="Montserrat"/>
              </a:rPr>
              <a:t> </a:t>
            </a:r>
            <a:r>
              <a:rPr sz="700" dirty="0">
                <a:latin typeface="Montserrat"/>
                <a:cs typeface="Montserrat"/>
              </a:rPr>
              <a:t>descargar</a:t>
            </a:r>
            <a:r>
              <a:rPr sz="700" spc="325" dirty="0">
                <a:latin typeface="Montserrat"/>
                <a:cs typeface="Montserrat"/>
              </a:rPr>
              <a:t> </a:t>
            </a:r>
            <a:r>
              <a:rPr sz="700" dirty="0">
                <a:latin typeface="Montserrat"/>
                <a:cs typeface="Montserrat"/>
              </a:rPr>
              <a:t>desde</a:t>
            </a:r>
            <a:r>
              <a:rPr sz="700" spc="320" dirty="0">
                <a:latin typeface="Montserrat"/>
                <a:cs typeface="Montserrat"/>
              </a:rPr>
              <a:t> </a:t>
            </a:r>
            <a:r>
              <a:rPr sz="700" dirty="0">
                <a:latin typeface="Montserrat"/>
                <a:cs typeface="Montserrat"/>
              </a:rPr>
              <a:t>Google</a:t>
            </a:r>
            <a:r>
              <a:rPr sz="700" spc="320" dirty="0">
                <a:latin typeface="Montserrat"/>
                <a:cs typeface="Montserrat"/>
              </a:rPr>
              <a:t> </a:t>
            </a:r>
            <a:r>
              <a:rPr sz="700" dirty="0">
                <a:latin typeface="Montserrat"/>
                <a:cs typeface="Montserrat"/>
              </a:rPr>
              <a:t>Play</a:t>
            </a:r>
            <a:r>
              <a:rPr sz="700" spc="310" dirty="0">
                <a:latin typeface="Montserrat"/>
                <a:cs typeface="Montserrat"/>
              </a:rPr>
              <a:t> </a:t>
            </a:r>
            <a:r>
              <a:rPr sz="700" dirty="0">
                <a:latin typeface="Montserrat"/>
                <a:cs typeface="Montserrat"/>
              </a:rPr>
              <a:t>o</a:t>
            </a:r>
            <a:r>
              <a:rPr sz="700" spc="315" dirty="0">
                <a:latin typeface="Montserrat"/>
                <a:cs typeface="Montserrat"/>
              </a:rPr>
              <a:t> </a:t>
            </a:r>
            <a:r>
              <a:rPr sz="700" spc="-10" dirty="0">
                <a:latin typeface="Montserrat"/>
                <a:cs typeface="Montserrat"/>
              </a:rPr>
              <a:t>Apple</a:t>
            </a:r>
            <a:r>
              <a:rPr sz="700" spc="500" dirty="0">
                <a:latin typeface="Montserrat"/>
                <a:cs typeface="Montserrat"/>
              </a:rPr>
              <a:t> </a:t>
            </a:r>
            <a:r>
              <a:rPr sz="700" spc="-10" dirty="0">
                <a:latin typeface="Montserrat"/>
                <a:cs typeface="Montserrat"/>
              </a:rPr>
              <a:t>store®.</a:t>
            </a:r>
            <a:endParaRPr sz="700">
              <a:latin typeface="Montserrat"/>
              <a:cs typeface="Montserrat"/>
            </a:endParaRPr>
          </a:p>
        </p:txBody>
      </p:sp>
      <p:sp>
        <p:nvSpPr>
          <p:cNvPr id="3" name="object 3"/>
          <p:cNvSpPr txBox="1"/>
          <p:nvPr/>
        </p:nvSpPr>
        <p:spPr>
          <a:xfrm>
            <a:off x="295757" y="1817623"/>
            <a:ext cx="2252980" cy="1652905"/>
          </a:xfrm>
          <a:prstGeom prst="rect">
            <a:avLst/>
          </a:prstGeom>
        </p:spPr>
        <p:txBody>
          <a:bodyPr vert="horz" wrap="square" lIns="0" tIns="12700" rIns="0" bIns="0" rtlCol="0">
            <a:spAutoFit/>
          </a:bodyPr>
          <a:lstStyle/>
          <a:p>
            <a:pPr marL="789940">
              <a:lnSpc>
                <a:spcPct val="100000"/>
              </a:lnSpc>
              <a:spcBef>
                <a:spcPts val="100"/>
              </a:spcBef>
            </a:pPr>
            <a:r>
              <a:rPr sz="850" b="1" dirty="0">
                <a:solidFill>
                  <a:srgbClr val="221F1F"/>
                </a:solidFill>
                <a:latin typeface="Tahoma"/>
                <a:cs typeface="Tahoma"/>
              </a:rPr>
              <a:t>TVS</a:t>
            </a:r>
            <a:r>
              <a:rPr sz="850" b="1" spc="-55" dirty="0">
                <a:solidFill>
                  <a:srgbClr val="221F1F"/>
                </a:solidFill>
                <a:latin typeface="Tahoma"/>
                <a:cs typeface="Tahoma"/>
              </a:rPr>
              <a:t> </a:t>
            </a:r>
            <a:r>
              <a:rPr sz="850" b="1" spc="-10" dirty="0">
                <a:solidFill>
                  <a:srgbClr val="221F1F"/>
                </a:solidFill>
                <a:latin typeface="Tahoma"/>
                <a:cs typeface="Tahoma"/>
              </a:rPr>
              <a:t>CONNECT</a:t>
            </a:r>
            <a:endParaRPr sz="850">
              <a:latin typeface="Tahoma"/>
              <a:cs typeface="Tahoma"/>
            </a:endParaRPr>
          </a:p>
          <a:p>
            <a:pPr marL="12700">
              <a:lnSpc>
                <a:spcPct val="100000"/>
              </a:lnSpc>
              <a:spcBef>
                <a:spcPts val="805"/>
              </a:spcBef>
            </a:pPr>
            <a:r>
              <a:rPr sz="800" b="1" spc="-10" dirty="0">
                <a:latin typeface="Montserrat"/>
                <a:cs typeface="Montserrat"/>
              </a:rPr>
              <a:t>NOTA:</a:t>
            </a:r>
            <a:endParaRPr sz="800">
              <a:latin typeface="Montserrat"/>
              <a:cs typeface="Montserrat"/>
            </a:endParaRPr>
          </a:p>
          <a:p>
            <a:pPr marL="12700" marR="5080" algn="just">
              <a:lnSpc>
                <a:spcPct val="100000"/>
              </a:lnSpc>
              <a:spcBef>
                <a:spcPts val="495"/>
              </a:spcBef>
            </a:pPr>
            <a:r>
              <a:rPr sz="700" dirty="0">
                <a:latin typeface="Montserrat"/>
                <a:cs typeface="Montserrat"/>
              </a:rPr>
              <a:t>No</a:t>
            </a:r>
            <a:r>
              <a:rPr sz="700" spc="235" dirty="0">
                <a:latin typeface="Montserrat"/>
                <a:cs typeface="Montserrat"/>
              </a:rPr>
              <a:t> </a:t>
            </a:r>
            <a:r>
              <a:rPr sz="700" dirty="0">
                <a:latin typeface="Montserrat"/>
                <a:cs typeface="Montserrat"/>
              </a:rPr>
              <a:t>es</a:t>
            </a:r>
            <a:r>
              <a:rPr sz="700" spc="245" dirty="0">
                <a:latin typeface="Montserrat"/>
                <a:cs typeface="Montserrat"/>
              </a:rPr>
              <a:t> </a:t>
            </a:r>
            <a:r>
              <a:rPr sz="700" dirty="0">
                <a:latin typeface="Montserrat"/>
                <a:cs typeface="Montserrat"/>
              </a:rPr>
              <a:t>posible</a:t>
            </a:r>
            <a:r>
              <a:rPr sz="700" spc="245" dirty="0">
                <a:latin typeface="Montserrat"/>
                <a:cs typeface="Montserrat"/>
              </a:rPr>
              <a:t> </a:t>
            </a:r>
            <a:r>
              <a:rPr sz="700" dirty="0">
                <a:latin typeface="Montserrat"/>
                <a:cs typeface="Montserrat"/>
              </a:rPr>
              <a:t>emparejar</a:t>
            </a:r>
            <a:r>
              <a:rPr sz="700" spc="229" dirty="0">
                <a:latin typeface="Montserrat"/>
                <a:cs typeface="Montserrat"/>
              </a:rPr>
              <a:t> </a:t>
            </a:r>
            <a:r>
              <a:rPr sz="700" dirty="0">
                <a:latin typeface="Montserrat"/>
                <a:cs typeface="Montserrat"/>
              </a:rPr>
              <a:t>varios</a:t>
            </a:r>
            <a:r>
              <a:rPr sz="700" spc="254" dirty="0">
                <a:latin typeface="Montserrat"/>
                <a:cs typeface="Montserrat"/>
              </a:rPr>
              <a:t> </a:t>
            </a:r>
            <a:r>
              <a:rPr sz="700" dirty="0">
                <a:latin typeface="Montserrat"/>
                <a:cs typeface="Montserrat"/>
              </a:rPr>
              <a:t>iPhone</a:t>
            </a:r>
            <a:r>
              <a:rPr sz="700" spc="245" dirty="0">
                <a:latin typeface="Montserrat"/>
                <a:cs typeface="Montserrat"/>
              </a:rPr>
              <a:t> </a:t>
            </a:r>
            <a:r>
              <a:rPr sz="700" dirty="0">
                <a:latin typeface="Montserrat"/>
                <a:cs typeface="Montserrat"/>
              </a:rPr>
              <a:t>con</a:t>
            </a:r>
            <a:r>
              <a:rPr sz="700" spc="24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 al mismo</a:t>
            </a:r>
            <a:r>
              <a:rPr sz="700" spc="-10" dirty="0">
                <a:latin typeface="Montserrat"/>
                <a:cs typeface="Montserrat"/>
              </a:rPr>
              <a:t> </a:t>
            </a:r>
            <a:r>
              <a:rPr sz="700" dirty="0">
                <a:latin typeface="Montserrat"/>
                <a:cs typeface="Montserrat"/>
              </a:rPr>
              <a:t>tiempo. Para conectar</a:t>
            </a:r>
            <a:r>
              <a:rPr sz="700" spc="5" dirty="0">
                <a:latin typeface="Montserrat"/>
                <a:cs typeface="Montserrat"/>
              </a:rPr>
              <a:t> </a:t>
            </a:r>
            <a:r>
              <a:rPr sz="700" dirty="0">
                <a:latin typeface="Montserrat"/>
                <a:cs typeface="Montserrat"/>
              </a:rPr>
              <a:t>un </a:t>
            </a:r>
            <a:r>
              <a:rPr sz="700" spc="-10" dirty="0">
                <a:latin typeface="Montserrat"/>
                <a:cs typeface="Montserrat"/>
              </a:rPr>
              <a:t>nuevo</a:t>
            </a:r>
            <a:r>
              <a:rPr sz="700" spc="500" dirty="0">
                <a:latin typeface="Montserrat"/>
                <a:cs typeface="Montserrat"/>
              </a:rPr>
              <a:t> </a:t>
            </a:r>
            <a:r>
              <a:rPr sz="700" dirty="0">
                <a:latin typeface="Montserrat"/>
                <a:cs typeface="Montserrat"/>
              </a:rPr>
              <a:t>iPhone</a:t>
            </a:r>
            <a:r>
              <a:rPr sz="700" spc="360" dirty="0">
                <a:latin typeface="Montserrat"/>
                <a:cs typeface="Montserrat"/>
              </a:rPr>
              <a:t> </a:t>
            </a:r>
            <a:r>
              <a:rPr sz="700" dirty="0">
                <a:latin typeface="Montserrat"/>
                <a:cs typeface="Montserrat"/>
              </a:rPr>
              <a:t>debe</a:t>
            </a:r>
            <a:r>
              <a:rPr sz="700" spc="345" dirty="0">
                <a:latin typeface="Montserrat"/>
                <a:cs typeface="Montserrat"/>
              </a:rPr>
              <a:t> </a:t>
            </a:r>
            <a:r>
              <a:rPr sz="700" dirty="0">
                <a:latin typeface="Montserrat"/>
                <a:cs typeface="Montserrat"/>
              </a:rPr>
              <a:t>ingresar</a:t>
            </a:r>
            <a:r>
              <a:rPr sz="700" spc="355" dirty="0">
                <a:latin typeface="Montserrat"/>
                <a:cs typeface="Montserrat"/>
              </a:rPr>
              <a:t> </a:t>
            </a:r>
            <a:r>
              <a:rPr sz="700" dirty="0">
                <a:latin typeface="Montserrat"/>
                <a:cs typeface="Montserrat"/>
              </a:rPr>
              <a:t>a</a:t>
            </a:r>
            <a:r>
              <a:rPr sz="700" spc="350" dirty="0">
                <a:latin typeface="Montserrat"/>
                <a:cs typeface="Montserrat"/>
              </a:rPr>
              <a:t> </a:t>
            </a:r>
            <a:r>
              <a:rPr sz="700" dirty="0">
                <a:latin typeface="Montserrat"/>
                <a:cs typeface="Montserrat"/>
              </a:rPr>
              <a:t>la</a:t>
            </a:r>
            <a:r>
              <a:rPr sz="700" spc="360" dirty="0">
                <a:latin typeface="Montserrat"/>
                <a:cs typeface="Montserrat"/>
              </a:rPr>
              <a:t> </a:t>
            </a:r>
            <a:r>
              <a:rPr sz="700" dirty="0">
                <a:latin typeface="Montserrat"/>
                <a:cs typeface="Montserrat"/>
              </a:rPr>
              <a:t>configuración</a:t>
            </a:r>
            <a:r>
              <a:rPr sz="700" spc="36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Bluetooth</a:t>
            </a:r>
            <a:r>
              <a:rPr sz="700" spc="204" dirty="0">
                <a:latin typeface="Montserrat"/>
                <a:cs typeface="Montserrat"/>
              </a:rPr>
              <a:t> </a:t>
            </a:r>
            <a:r>
              <a:rPr sz="700" dirty="0">
                <a:latin typeface="Montserrat"/>
                <a:cs typeface="Montserrat"/>
              </a:rPr>
              <a:t>en</a:t>
            </a:r>
            <a:r>
              <a:rPr sz="700" spc="220"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iPhone</a:t>
            </a:r>
            <a:r>
              <a:rPr sz="700" spc="210" dirty="0">
                <a:latin typeface="Montserrat"/>
                <a:cs typeface="Montserrat"/>
              </a:rPr>
              <a:t> </a:t>
            </a:r>
            <a:r>
              <a:rPr sz="700" dirty="0">
                <a:latin typeface="Montserrat"/>
                <a:cs typeface="Montserrat"/>
              </a:rPr>
              <a:t>conectado</a:t>
            </a:r>
            <a:r>
              <a:rPr sz="700" spc="215" dirty="0">
                <a:latin typeface="Montserrat"/>
                <a:cs typeface="Montserrat"/>
              </a:rPr>
              <a:t> </a:t>
            </a:r>
            <a:r>
              <a:rPr sz="700" dirty="0">
                <a:latin typeface="Montserrat"/>
                <a:cs typeface="Montserrat"/>
              </a:rPr>
              <a:t>y</a:t>
            </a:r>
            <a:r>
              <a:rPr sz="700" spc="204" dirty="0">
                <a:latin typeface="Montserrat"/>
                <a:cs typeface="Montserrat"/>
              </a:rPr>
              <a:t> </a:t>
            </a:r>
            <a:r>
              <a:rPr sz="700" dirty="0">
                <a:latin typeface="Montserrat"/>
                <a:cs typeface="Montserrat"/>
              </a:rPr>
              <a:t>olvidar</a:t>
            </a:r>
            <a:r>
              <a:rPr sz="700" spc="19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conexión</a:t>
            </a:r>
            <a:r>
              <a:rPr sz="700" spc="80" dirty="0">
                <a:latin typeface="Montserrat"/>
                <a:cs typeface="Montserrat"/>
              </a:rPr>
              <a:t> </a:t>
            </a:r>
            <a:r>
              <a:rPr sz="700" dirty="0">
                <a:latin typeface="Montserrat"/>
                <a:cs typeface="Montserrat"/>
              </a:rPr>
              <a:t>con</a:t>
            </a:r>
            <a:r>
              <a:rPr sz="700" spc="9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tablero</a:t>
            </a:r>
            <a:r>
              <a:rPr sz="700" spc="95" dirty="0">
                <a:latin typeface="Montserrat"/>
                <a:cs typeface="Montserrat"/>
              </a:rPr>
              <a:t> </a:t>
            </a:r>
            <a:r>
              <a:rPr sz="700" dirty="0">
                <a:latin typeface="Montserrat"/>
                <a:cs typeface="Montserrat"/>
              </a:rPr>
              <a:t>o</a:t>
            </a:r>
            <a:r>
              <a:rPr sz="700" spc="85" dirty="0">
                <a:latin typeface="Montserrat"/>
                <a:cs typeface="Montserrat"/>
              </a:rPr>
              <a:t> </a:t>
            </a:r>
            <a:r>
              <a:rPr sz="700" dirty="0">
                <a:latin typeface="Montserrat"/>
                <a:cs typeface="Montserrat"/>
              </a:rPr>
              <a:t>desconectar</a:t>
            </a:r>
            <a:r>
              <a:rPr sz="700" spc="90" dirty="0">
                <a:latin typeface="Montserrat"/>
                <a:cs typeface="Montserrat"/>
              </a:rPr>
              <a:t> </a:t>
            </a:r>
            <a:r>
              <a:rPr sz="700" dirty="0">
                <a:latin typeface="Montserrat"/>
                <a:cs typeface="Montserrat"/>
              </a:rPr>
              <a:t>la</a:t>
            </a:r>
            <a:r>
              <a:rPr sz="700" spc="90" dirty="0">
                <a:latin typeface="Montserrat"/>
                <a:cs typeface="Montserrat"/>
              </a:rPr>
              <a:t> </a:t>
            </a:r>
            <a:r>
              <a:rPr sz="700" spc="-10" dirty="0">
                <a:latin typeface="Montserrat"/>
                <a:cs typeface="Montserrat"/>
              </a:rPr>
              <a:t>batería</a:t>
            </a:r>
            <a:r>
              <a:rPr sz="700" spc="500" dirty="0">
                <a:latin typeface="Montserrat"/>
                <a:cs typeface="Montserrat"/>
              </a:rPr>
              <a:t> </a:t>
            </a:r>
            <a:r>
              <a:rPr sz="700" dirty="0">
                <a:latin typeface="Montserrat"/>
                <a:cs typeface="Montserrat"/>
              </a:rPr>
              <a:t>del</a:t>
            </a:r>
            <a:r>
              <a:rPr sz="700" spc="-10" dirty="0">
                <a:latin typeface="Montserrat"/>
                <a:cs typeface="Montserrat"/>
              </a:rPr>
              <a:t> Vehículo.</a:t>
            </a:r>
            <a:endParaRPr sz="700">
              <a:latin typeface="Montserrat"/>
              <a:cs typeface="Montserrat"/>
            </a:endParaRPr>
          </a:p>
          <a:p>
            <a:pPr marL="12700">
              <a:lnSpc>
                <a:spcPct val="100000"/>
              </a:lnSpc>
              <a:spcBef>
                <a:spcPts val="505"/>
              </a:spcBef>
            </a:pPr>
            <a:r>
              <a:rPr sz="800" b="1" dirty="0">
                <a:latin typeface="Montserrat"/>
                <a:cs typeface="Montserrat"/>
              </a:rPr>
              <a:t>EMPAREJAMIENTO</a:t>
            </a:r>
            <a:r>
              <a:rPr sz="800" b="1" spc="-30" dirty="0">
                <a:latin typeface="Montserrat"/>
                <a:cs typeface="Montserrat"/>
              </a:rPr>
              <a:t> </a:t>
            </a:r>
            <a:r>
              <a:rPr sz="800" b="1" dirty="0">
                <a:latin typeface="Montserrat"/>
                <a:cs typeface="Montserrat"/>
              </a:rPr>
              <a:t>POR</a:t>
            </a:r>
            <a:r>
              <a:rPr sz="800" b="1" spc="-25" dirty="0">
                <a:latin typeface="Montserrat"/>
                <a:cs typeface="Montserrat"/>
              </a:rPr>
              <a:t> </a:t>
            </a:r>
            <a:r>
              <a:rPr sz="800" b="1" dirty="0">
                <a:latin typeface="Montserrat"/>
                <a:cs typeface="Montserrat"/>
              </a:rPr>
              <a:t>PRIMERA</a:t>
            </a:r>
            <a:r>
              <a:rPr sz="800" b="1" spc="-40" dirty="0">
                <a:latin typeface="Montserrat"/>
                <a:cs typeface="Montserrat"/>
              </a:rPr>
              <a:t> </a:t>
            </a:r>
            <a:r>
              <a:rPr sz="800" b="1" spc="-25" dirty="0">
                <a:latin typeface="Montserrat"/>
                <a:cs typeface="Montserrat"/>
              </a:rPr>
              <a:t>VEZ</a:t>
            </a:r>
            <a:endParaRPr sz="800">
              <a:latin typeface="Montserrat"/>
              <a:cs typeface="Montserrat"/>
            </a:endParaRPr>
          </a:p>
          <a:p>
            <a:pPr marL="12700" marR="5080" algn="just">
              <a:lnSpc>
                <a:spcPct val="100000"/>
              </a:lnSpc>
              <a:spcBef>
                <a:spcPts val="505"/>
              </a:spcBef>
            </a:pPr>
            <a:r>
              <a:rPr sz="700" dirty="0">
                <a:latin typeface="Montserrat"/>
                <a:cs typeface="Montserrat"/>
              </a:rPr>
              <a:t>Para</a:t>
            </a:r>
            <a:r>
              <a:rPr sz="700" spc="65" dirty="0">
                <a:latin typeface="Montserrat"/>
                <a:cs typeface="Montserrat"/>
              </a:rPr>
              <a:t> </a:t>
            </a:r>
            <a:r>
              <a:rPr sz="700" dirty="0">
                <a:latin typeface="Montserrat"/>
                <a:cs typeface="Montserrat"/>
              </a:rPr>
              <a:t>emparejar</a:t>
            </a:r>
            <a:r>
              <a:rPr sz="700" spc="75" dirty="0">
                <a:latin typeface="Montserrat"/>
                <a:cs typeface="Montserrat"/>
              </a:rPr>
              <a:t> </a:t>
            </a:r>
            <a:r>
              <a:rPr sz="700" dirty="0">
                <a:latin typeface="Montserrat"/>
                <a:cs typeface="Montserrat"/>
              </a:rPr>
              <a:t>su</a:t>
            </a:r>
            <a:r>
              <a:rPr sz="700" spc="75" dirty="0">
                <a:latin typeface="Montserrat"/>
                <a:cs typeface="Montserrat"/>
              </a:rPr>
              <a:t> </a:t>
            </a:r>
            <a:r>
              <a:rPr sz="700" i="1" dirty="0">
                <a:solidFill>
                  <a:srgbClr val="221F1F"/>
                </a:solidFill>
                <a:latin typeface="Montserrat"/>
                <a:cs typeface="Montserrat"/>
              </a:rPr>
              <a:t>Smartphone</a:t>
            </a:r>
            <a:r>
              <a:rPr sz="700" i="1" spc="85" dirty="0">
                <a:solidFill>
                  <a:srgbClr val="221F1F"/>
                </a:solidFill>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tablero,</a:t>
            </a:r>
            <a:r>
              <a:rPr sz="700" spc="80"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través</a:t>
            </a:r>
            <a:r>
              <a:rPr sz="700" spc="300" dirty="0">
                <a:latin typeface="Montserrat"/>
                <a:cs typeface="Montserrat"/>
              </a:rPr>
              <a:t> </a:t>
            </a:r>
            <a:r>
              <a:rPr sz="700" dirty="0">
                <a:latin typeface="Montserrat"/>
                <a:cs typeface="Montserrat"/>
              </a:rPr>
              <a:t>de</a:t>
            </a:r>
            <a:r>
              <a:rPr sz="700" spc="290" dirty="0">
                <a:latin typeface="Montserrat"/>
                <a:cs typeface="Montserrat"/>
              </a:rPr>
              <a:t> </a:t>
            </a:r>
            <a:r>
              <a:rPr sz="700" dirty="0">
                <a:latin typeface="Montserrat"/>
                <a:cs typeface="Montserrat"/>
              </a:rPr>
              <a:t>Bluetooth,</a:t>
            </a:r>
            <a:r>
              <a:rPr sz="700" spc="300" dirty="0">
                <a:latin typeface="Montserrat"/>
                <a:cs typeface="Montserrat"/>
              </a:rPr>
              <a:t> </a:t>
            </a:r>
            <a:r>
              <a:rPr sz="700" dirty="0">
                <a:latin typeface="Montserrat"/>
                <a:cs typeface="Montserrat"/>
              </a:rPr>
              <a:t>por</a:t>
            </a:r>
            <a:r>
              <a:rPr sz="700" spc="300" dirty="0">
                <a:latin typeface="Montserrat"/>
                <a:cs typeface="Montserrat"/>
              </a:rPr>
              <a:t> </a:t>
            </a:r>
            <a:r>
              <a:rPr sz="700" dirty="0">
                <a:latin typeface="Montserrat"/>
                <a:cs typeface="Montserrat"/>
              </a:rPr>
              <a:t>primera</a:t>
            </a:r>
            <a:r>
              <a:rPr sz="700" spc="295" dirty="0">
                <a:latin typeface="Montserrat"/>
                <a:cs typeface="Montserrat"/>
              </a:rPr>
              <a:t> </a:t>
            </a:r>
            <a:r>
              <a:rPr sz="700" dirty="0">
                <a:latin typeface="Montserrat"/>
                <a:cs typeface="Montserrat"/>
              </a:rPr>
              <a:t>vez,</a:t>
            </a:r>
            <a:r>
              <a:rPr sz="700" spc="290" dirty="0">
                <a:latin typeface="Montserrat"/>
                <a:cs typeface="Montserrat"/>
              </a:rPr>
              <a:t> </a:t>
            </a:r>
            <a:r>
              <a:rPr sz="700" dirty="0">
                <a:latin typeface="Montserrat"/>
                <a:cs typeface="Montserrat"/>
              </a:rPr>
              <a:t>siga</a:t>
            </a:r>
            <a:r>
              <a:rPr sz="700" spc="2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siguiente</a:t>
            </a:r>
            <a:r>
              <a:rPr sz="700" spc="-35" dirty="0">
                <a:latin typeface="Montserrat"/>
                <a:cs typeface="Montserrat"/>
              </a:rPr>
              <a:t> </a:t>
            </a:r>
            <a:r>
              <a:rPr sz="700" spc="-10" dirty="0">
                <a:latin typeface="Montserrat"/>
                <a:cs typeface="Montserrat"/>
              </a:rPr>
              <a:t>procedimiento:</a:t>
            </a:r>
            <a:endParaRPr sz="700">
              <a:latin typeface="Montserrat"/>
              <a:cs typeface="Montserrat"/>
            </a:endParaRPr>
          </a:p>
        </p:txBody>
      </p:sp>
      <p:sp>
        <p:nvSpPr>
          <p:cNvPr id="4" name="object 4"/>
          <p:cNvSpPr txBox="1"/>
          <p:nvPr/>
        </p:nvSpPr>
        <p:spPr>
          <a:xfrm>
            <a:off x="2724150" y="479806"/>
            <a:ext cx="2254885" cy="791845"/>
          </a:xfrm>
          <a:prstGeom prst="rect">
            <a:avLst/>
          </a:prstGeom>
        </p:spPr>
        <p:txBody>
          <a:bodyPr vert="horz" wrap="square" lIns="0" tIns="12065" rIns="0" bIns="0" rtlCol="0">
            <a:spAutoFit/>
          </a:bodyPr>
          <a:lstStyle/>
          <a:p>
            <a:pPr marL="241300" indent="-229235">
              <a:lnSpc>
                <a:spcPct val="100000"/>
              </a:lnSpc>
              <a:spcBef>
                <a:spcPts val="95"/>
              </a:spcBef>
              <a:buAutoNum type="arabicPeriod"/>
              <a:tabLst>
                <a:tab pos="241300" algn="l"/>
                <a:tab pos="241935" algn="l"/>
              </a:tabLst>
            </a:pPr>
            <a:r>
              <a:rPr sz="700" dirty="0">
                <a:latin typeface="Montserrat"/>
                <a:cs typeface="Montserrat"/>
              </a:rPr>
              <a:t>Mueva</a:t>
            </a:r>
            <a:r>
              <a:rPr sz="700" spc="330" dirty="0">
                <a:latin typeface="Montserrat"/>
                <a:cs typeface="Montserrat"/>
              </a:rPr>
              <a:t> </a:t>
            </a:r>
            <a:r>
              <a:rPr sz="700" dirty="0">
                <a:latin typeface="Montserrat"/>
                <a:cs typeface="Montserrat"/>
              </a:rPr>
              <a:t>el</a:t>
            </a:r>
            <a:r>
              <a:rPr sz="700" spc="340" dirty="0">
                <a:latin typeface="Montserrat"/>
                <a:cs typeface="Montserrat"/>
              </a:rPr>
              <a:t> </a:t>
            </a:r>
            <a:r>
              <a:rPr sz="700" dirty="0">
                <a:latin typeface="Montserrat"/>
                <a:cs typeface="Montserrat"/>
              </a:rPr>
              <a:t>interruptor</a:t>
            </a:r>
            <a:r>
              <a:rPr sz="700" spc="320"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encendido</a:t>
            </a:r>
            <a:r>
              <a:rPr sz="700" spc="325" dirty="0">
                <a:latin typeface="Montserrat"/>
                <a:cs typeface="Montserrat"/>
              </a:rPr>
              <a:t> </a:t>
            </a:r>
            <a:r>
              <a:rPr sz="700" dirty="0">
                <a:latin typeface="Montserrat"/>
                <a:cs typeface="Montserrat"/>
              </a:rPr>
              <a:t>a</a:t>
            </a:r>
            <a:r>
              <a:rPr sz="700" spc="345" dirty="0">
                <a:latin typeface="Montserrat"/>
                <a:cs typeface="Montserrat"/>
              </a:rPr>
              <a:t> </a:t>
            </a:r>
            <a:r>
              <a:rPr sz="700" spc="-25" dirty="0">
                <a:latin typeface="Montserrat"/>
                <a:cs typeface="Montserrat"/>
              </a:rPr>
              <a:t>la</a:t>
            </a:r>
            <a:endParaRPr sz="700">
              <a:latin typeface="Montserrat"/>
              <a:cs typeface="Montserrat"/>
            </a:endParaRPr>
          </a:p>
          <a:p>
            <a:pPr marL="241300">
              <a:lnSpc>
                <a:spcPct val="100000"/>
              </a:lnSpc>
              <a:spcBef>
                <a:spcPts val="5"/>
              </a:spcBef>
            </a:pPr>
            <a:r>
              <a:rPr sz="700" dirty="0">
                <a:latin typeface="Montserrat"/>
                <a:cs typeface="Montserrat"/>
              </a:rPr>
              <a:t>posición</a:t>
            </a:r>
            <a:r>
              <a:rPr sz="700" spc="-45" dirty="0">
                <a:latin typeface="Montserrat"/>
                <a:cs typeface="Montserrat"/>
              </a:rPr>
              <a:t> </a:t>
            </a:r>
            <a:r>
              <a:rPr sz="700" spc="-10" dirty="0">
                <a:latin typeface="Montserrat"/>
                <a:cs typeface="Montserrat"/>
              </a:rPr>
              <a:t>“ON”.</a:t>
            </a:r>
            <a:endParaRPr sz="700">
              <a:latin typeface="Montserrat"/>
              <a:cs typeface="Montserrat"/>
            </a:endParaRPr>
          </a:p>
          <a:p>
            <a:pPr marL="241300" marR="5080" indent="-229235">
              <a:lnSpc>
                <a:spcPct val="100000"/>
              </a:lnSpc>
              <a:spcBef>
                <a:spcPts val="490"/>
              </a:spcBef>
              <a:buAutoNum type="arabicPeriod" startAt="2"/>
              <a:tabLst>
                <a:tab pos="241300" algn="l"/>
                <a:tab pos="241935" algn="l"/>
              </a:tabLst>
            </a:pPr>
            <a:r>
              <a:rPr sz="700" dirty="0">
                <a:latin typeface="Montserrat"/>
                <a:cs typeface="Montserrat"/>
              </a:rPr>
              <a:t>El</a:t>
            </a:r>
            <a:r>
              <a:rPr sz="700" spc="105" dirty="0">
                <a:latin typeface="Montserrat"/>
                <a:cs typeface="Montserrat"/>
              </a:rPr>
              <a:t> </a:t>
            </a:r>
            <a:r>
              <a:rPr sz="700" dirty="0">
                <a:latin typeface="Montserrat"/>
                <a:cs typeface="Montserrat"/>
              </a:rPr>
              <a:t>tablero</a:t>
            </a:r>
            <a:r>
              <a:rPr sz="700" spc="105" dirty="0">
                <a:latin typeface="Montserrat"/>
                <a:cs typeface="Montserrat"/>
              </a:rPr>
              <a:t> </a:t>
            </a:r>
            <a:r>
              <a:rPr sz="700" dirty="0">
                <a:latin typeface="Montserrat"/>
                <a:cs typeface="Montserrat"/>
              </a:rPr>
              <a:t>se</a:t>
            </a:r>
            <a:r>
              <a:rPr sz="700" spc="125" dirty="0">
                <a:latin typeface="Montserrat"/>
                <a:cs typeface="Montserrat"/>
              </a:rPr>
              <a:t> </a:t>
            </a:r>
            <a:r>
              <a:rPr sz="700" dirty="0">
                <a:latin typeface="Montserrat"/>
                <a:cs typeface="Montserrat"/>
              </a:rPr>
              <a:t>puede</a:t>
            </a:r>
            <a:r>
              <a:rPr sz="700" spc="110" dirty="0">
                <a:latin typeface="Montserrat"/>
                <a:cs typeface="Montserrat"/>
              </a:rPr>
              <a:t> </a:t>
            </a:r>
            <a:r>
              <a:rPr sz="700" dirty="0">
                <a:latin typeface="Montserrat"/>
                <a:cs typeface="Montserrat"/>
              </a:rPr>
              <a:t>encontrar</a:t>
            </a:r>
            <a:r>
              <a:rPr sz="700" spc="100" dirty="0">
                <a:latin typeface="Montserrat"/>
                <a:cs typeface="Montserrat"/>
              </a:rPr>
              <a:t> </a:t>
            </a:r>
            <a:r>
              <a:rPr sz="700" dirty="0">
                <a:latin typeface="Montserrat"/>
                <a:cs typeface="Montserrat"/>
              </a:rPr>
              <a:t>en</a:t>
            </a:r>
            <a:r>
              <a:rPr sz="700" spc="110" dirty="0">
                <a:latin typeface="Montserrat"/>
                <a:cs typeface="Montserrat"/>
              </a:rPr>
              <a:t> </a:t>
            </a:r>
            <a:r>
              <a:rPr sz="700" spc="-10" dirty="0">
                <a:latin typeface="Montserrat"/>
                <a:cs typeface="Montserrat"/>
              </a:rPr>
              <a:t>cualquier</a:t>
            </a:r>
            <a:r>
              <a:rPr sz="700" spc="500" dirty="0">
                <a:latin typeface="Montserrat"/>
                <a:cs typeface="Montserrat"/>
              </a:rPr>
              <a:t> </a:t>
            </a:r>
            <a:r>
              <a:rPr sz="700" spc="-20" dirty="0">
                <a:latin typeface="Montserrat"/>
                <a:cs typeface="Montserrat"/>
              </a:rPr>
              <a:t>modo.</a:t>
            </a:r>
            <a:endParaRPr sz="700">
              <a:latin typeface="Montserrat"/>
              <a:cs typeface="Montserrat"/>
            </a:endParaRPr>
          </a:p>
          <a:p>
            <a:pPr marL="241300" marR="6985" indent="-229235">
              <a:lnSpc>
                <a:spcPct val="100000"/>
              </a:lnSpc>
              <a:spcBef>
                <a:spcPts val="505"/>
              </a:spcBef>
              <a:buAutoNum type="arabicPeriod" startAt="2"/>
              <a:tabLst>
                <a:tab pos="241300" algn="l"/>
                <a:tab pos="241935" algn="l"/>
              </a:tabLst>
            </a:pPr>
            <a:r>
              <a:rPr sz="700" dirty="0">
                <a:latin typeface="Montserrat"/>
                <a:cs typeface="Montserrat"/>
              </a:rPr>
              <a:t>Abra</a:t>
            </a:r>
            <a:r>
              <a:rPr sz="700" spc="345" dirty="0">
                <a:latin typeface="Montserrat"/>
                <a:cs typeface="Montserrat"/>
              </a:rPr>
              <a:t> </a:t>
            </a:r>
            <a:r>
              <a:rPr sz="700" dirty="0">
                <a:latin typeface="Montserrat"/>
                <a:cs typeface="Montserrat"/>
              </a:rPr>
              <a:t>la</a:t>
            </a:r>
            <a:r>
              <a:rPr sz="700" spc="350" dirty="0">
                <a:latin typeface="Montserrat"/>
                <a:cs typeface="Montserrat"/>
              </a:rPr>
              <a:t> </a:t>
            </a:r>
            <a:r>
              <a:rPr sz="700" dirty="0">
                <a:latin typeface="Montserrat"/>
                <a:cs typeface="Montserrat"/>
              </a:rPr>
              <a:t>aplicación</a:t>
            </a:r>
            <a:r>
              <a:rPr sz="700" spc="355" dirty="0">
                <a:latin typeface="Montserrat"/>
                <a:cs typeface="Montserrat"/>
              </a:rPr>
              <a:t> </a:t>
            </a:r>
            <a:r>
              <a:rPr sz="700" dirty="0">
                <a:latin typeface="Montserrat"/>
                <a:cs typeface="Montserrat"/>
              </a:rPr>
              <a:t>en</a:t>
            </a:r>
            <a:r>
              <a:rPr sz="700" spc="350" dirty="0">
                <a:latin typeface="Montserrat"/>
                <a:cs typeface="Montserrat"/>
              </a:rPr>
              <a:t> </a:t>
            </a:r>
            <a:r>
              <a:rPr sz="700" dirty="0">
                <a:latin typeface="Montserrat"/>
                <a:cs typeface="Montserrat"/>
              </a:rPr>
              <a:t>su</a:t>
            </a:r>
            <a:r>
              <a:rPr sz="700" spc="350" dirty="0">
                <a:latin typeface="Montserrat"/>
                <a:cs typeface="Montserrat"/>
              </a:rPr>
              <a:t> </a:t>
            </a:r>
            <a:r>
              <a:rPr sz="700" dirty="0">
                <a:latin typeface="Montserrat"/>
                <a:cs typeface="Montserrat"/>
              </a:rPr>
              <a:t>Smartphone</a:t>
            </a:r>
            <a:r>
              <a:rPr sz="700" spc="340"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iPhone</a:t>
            </a:r>
            <a:r>
              <a:rPr sz="700" spc="5" dirty="0">
                <a:latin typeface="Montserrat"/>
                <a:cs typeface="Montserrat"/>
              </a:rPr>
              <a:t> </a:t>
            </a:r>
            <a:r>
              <a:rPr sz="700" dirty="0">
                <a:latin typeface="Montserrat"/>
                <a:cs typeface="Montserrat"/>
              </a:rPr>
              <a:t>y presione</a:t>
            </a:r>
            <a:r>
              <a:rPr sz="700" spc="10" dirty="0">
                <a:latin typeface="Montserrat"/>
                <a:cs typeface="Montserrat"/>
              </a:rPr>
              <a:t> </a:t>
            </a:r>
            <a:r>
              <a:rPr sz="700" spc="-10" dirty="0">
                <a:latin typeface="Montserrat"/>
                <a:cs typeface="Montserrat"/>
              </a:rPr>
              <a:t>“CONECTAR</a:t>
            </a:r>
            <a:r>
              <a:rPr sz="700" spc="-30" dirty="0">
                <a:latin typeface="Montserrat"/>
                <a:cs typeface="Montserrat"/>
              </a:rPr>
              <a:t> </a:t>
            </a:r>
            <a:r>
              <a:rPr sz="700" spc="-10" dirty="0">
                <a:latin typeface="Montserrat"/>
                <a:cs typeface="Montserrat"/>
              </a:rPr>
              <a:t>(LE)”.</a:t>
            </a:r>
            <a:endParaRPr sz="700">
              <a:latin typeface="Montserrat"/>
              <a:cs typeface="Montserrat"/>
            </a:endParaRPr>
          </a:p>
        </p:txBody>
      </p:sp>
      <p:sp>
        <p:nvSpPr>
          <p:cNvPr id="5" name="object 5"/>
          <p:cNvSpPr txBox="1"/>
          <p:nvPr/>
        </p:nvSpPr>
        <p:spPr>
          <a:xfrm>
            <a:off x="2724150" y="1650873"/>
            <a:ext cx="2255520" cy="1816735"/>
          </a:xfrm>
          <a:prstGeom prst="rect">
            <a:avLst/>
          </a:prstGeom>
        </p:spPr>
        <p:txBody>
          <a:bodyPr vert="horz" wrap="square" lIns="0" tIns="12065" rIns="0" bIns="0" rtlCol="0">
            <a:spAutoFit/>
          </a:bodyPr>
          <a:lstStyle/>
          <a:p>
            <a:pPr marL="241300" marR="5080" indent="-229235" algn="just">
              <a:lnSpc>
                <a:spcPct val="100000"/>
              </a:lnSpc>
              <a:spcBef>
                <a:spcPts val="95"/>
              </a:spcBef>
              <a:buAutoNum type="arabicPeriod" startAt="4"/>
              <a:tabLst>
                <a:tab pos="241935" algn="l"/>
              </a:tabLst>
            </a:pPr>
            <a:r>
              <a:rPr sz="700" dirty="0">
                <a:latin typeface="Montserrat"/>
                <a:cs typeface="Montserrat"/>
              </a:rPr>
              <a:t>La</a:t>
            </a:r>
            <a:r>
              <a:rPr sz="700" spc="335" dirty="0">
                <a:latin typeface="Montserrat"/>
                <a:cs typeface="Montserrat"/>
              </a:rPr>
              <a:t>  </a:t>
            </a:r>
            <a:r>
              <a:rPr sz="700" dirty="0">
                <a:latin typeface="Montserrat"/>
                <a:cs typeface="Montserrat"/>
              </a:rPr>
              <a:t>aplicación</a:t>
            </a:r>
            <a:r>
              <a:rPr sz="700" spc="335" dirty="0">
                <a:latin typeface="Montserrat"/>
                <a:cs typeface="Montserrat"/>
              </a:rPr>
              <a:t>  </a:t>
            </a:r>
            <a:r>
              <a:rPr sz="700" dirty="0">
                <a:latin typeface="Montserrat"/>
                <a:cs typeface="Montserrat"/>
              </a:rPr>
              <a:t>busca</a:t>
            </a:r>
            <a:r>
              <a:rPr sz="700" spc="330" dirty="0">
                <a:latin typeface="Montserrat"/>
                <a:cs typeface="Montserrat"/>
              </a:rPr>
              <a:t>  </a:t>
            </a:r>
            <a:r>
              <a:rPr sz="700" dirty="0">
                <a:latin typeface="Montserrat"/>
                <a:cs typeface="Montserrat"/>
              </a:rPr>
              <a:t>los</a:t>
            </a:r>
            <a:r>
              <a:rPr sz="700" spc="340" dirty="0">
                <a:latin typeface="Montserrat"/>
                <a:cs typeface="Montserrat"/>
              </a:rPr>
              <a:t>  </a:t>
            </a:r>
            <a:r>
              <a:rPr sz="700" spc="-10" dirty="0">
                <a:latin typeface="Montserrat"/>
                <a:cs typeface="Montserrat"/>
              </a:rPr>
              <a:t>dispositivos</a:t>
            </a:r>
            <a:r>
              <a:rPr sz="700" spc="500" dirty="0">
                <a:latin typeface="Montserrat"/>
                <a:cs typeface="Montserrat"/>
              </a:rPr>
              <a:t> </a:t>
            </a:r>
            <a:r>
              <a:rPr sz="700" dirty="0">
                <a:latin typeface="Montserrat"/>
                <a:cs typeface="Montserrat"/>
              </a:rPr>
              <a:t>Bluetooth</a:t>
            </a:r>
            <a:r>
              <a:rPr sz="700" spc="395" dirty="0">
                <a:latin typeface="Montserrat"/>
                <a:cs typeface="Montserrat"/>
              </a:rPr>
              <a:t>  </a:t>
            </a:r>
            <a:r>
              <a:rPr sz="700" dirty="0">
                <a:latin typeface="Montserrat"/>
                <a:cs typeface="Montserrat"/>
              </a:rPr>
              <a:t>cercanos</a:t>
            </a:r>
            <a:r>
              <a:rPr sz="700" spc="400" dirty="0">
                <a:latin typeface="Montserrat"/>
                <a:cs typeface="Montserrat"/>
              </a:rPr>
              <a:t>  </a:t>
            </a:r>
            <a:r>
              <a:rPr sz="700" dirty="0">
                <a:latin typeface="Montserrat"/>
                <a:cs typeface="Montserrat"/>
              </a:rPr>
              <a:t>y</a:t>
            </a:r>
            <a:r>
              <a:rPr sz="700" spc="400" dirty="0">
                <a:latin typeface="Montserrat"/>
                <a:cs typeface="Montserrat"/>
              </a:rPr>
              <a:t>  </a:t>
            </a:r>
            <a:r>
              <a:rPr sz="700" dirty="0">
                <a:latin typeface="Montserrat"/>
                <a:cs typeface="Montserrat"/>
              </a:rPr>
              <a:t>muestra</a:t>
            </a:r>
            <a:r>
              <a:rPr sz="700" spc="390" dirty="0">
                <a:latin typeface="Montserrat"/>
                <a:cs typeface="Montserrat"/>
              </a:rPr>
              <a:t>  </a:t>
            </a:r>
            <a:r>
              <a:rPr sz="700" spc="-25" dirty="0">
                <a:latin typeface="Montserrat"/>
                <a:cs typeface="Montserrat"/>
              </a:rPr>
              <a:t>los</a:t>
            </a:r>
            <a:r>
              <a:rPr sz="700" spc="500" dirty="0">
                <a:latin typeface="Montserrat"/>
                <a:cs typeface="Montserrat"/>
              </a:rPr>
              <a:t> </a:t>
            </a:r>
            <a:r>
              <a:rPr sz="700" spc="-10" dirty="0">
                <a:latin typeface="Montserrat"/>
                <a:cs typeface="Montserrat"/>
              </a:rPr>
              <a:t>dispositivos</a:t>
            </a:r>
            <a:r>
              <a:rPr sz="700" spc="60" dirty="0">
                <a:latin typeface="Montserrat"/>
                <a:cs typeface="Montserrat"/>
              </a:rPr>
              <a:t> </a:t>
            </a:r>
            <a:r>
              <a:rPr sz="700" spc="-50" dirty="0">
                <a:latin typeface="Montserrat"/>
                <a:cs typeface="Montserrat"/>
              </a:rPr>
              <a:t>.</a:t>
            </a:r>
            <a:endParaRPr sz="700">
              <a:latin typeface="Montserrat"/>
              <a:cs typeface="Montserrat"/>
            </a:endParaRPr>
          </a:p>
          <a:p>
            <a:pPr marL="241300" marR="5080" indent="-229235" algn="just">
              <a:lnSpc>
                <a:spcPct val="100000"/>
              </a:lnSpc>
              <a:spcBef>
                <a:spcPts val="505"/>
              </a:spcBef>
              <a:buAutoNum type="arabicPeriod" startAt="4"/>
              <a:tabLst>
                <a:tab pos="241935" algn="l"/>
              </a:tabLst>
            </a:pPr>
            <a:r>
              <a:rPr sz="700" dirty="0">
                <a:latin typeface="Montserrat"/>
                <a:cs typeface="Montserrat"/>
              </a:rPr>
              <a:t>El</a:t>
            </a:r>
            <a:r>
              <a:rPr sz="700" spc="170" dirty="0">
                <a:latin typeface="Montserrat"/>
                <a:cs typeface="Montserrat"/>
              </a:rPr>
              <a:t> </a:t>
            </a:r>
            <a:r>
              <a:rPr sz="700" dirty="0">
                <a:latin typeface="Montserrat"/>
                <a:cs typeface="Montserrat"/>
              </a:rPr>
              <a:t>nombre</a:t>
            </a:r>
            <a:r>
              <a:rPr sz="700" spc="165"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conexión</a:t>
            </a:r>
            <a:r>
              <a:rPr sz="700" spc="160" dirty="0">
                <a:latin typeface="Montserrat"/>
                <a:cs typeface="Montserrat"/>
              </a:rPr>
              <a:t> </a:t>
            </a:r>
            <a:r>
              <a:rPr sz="700" dirty="0">
                <a:latin typeface="Montserrat"/>
                <a:cs typeface="Montserrat"/>
              </a:rPr>
              <a:t>del</a:t>
            </a:r>
            <a:r>
              <a:rPr sz="700" spc="175" dirty="0">
                <a:latin typeface="Montserrat"/>
                <a:cs typeface="Montserrat"/>
              </a:rPr>
              <a:t> </a:t>
            </a:r>
            <a:r>
              <a:rPr sz="700" dirty="0">
                <a:latin typeface="Montserrat"/>
                <a:cs typeface="Montserrat"/>
              </a:rPr>
              <a:t>tablero</a:t>
            </a:r>
            <a:r>
              <a:rPr sz="700" spc="160" dirty="0">
                <a:latin typeface="Montserrat"/>
                <a:cs typeface="Montserrat"/>
              </a:rPr>
              <a:t> </a:t>
            </a:r>
            <a:r>
              <a:rPr sz="700" dirty="0">
                <a:latin typeface="Montserrat"/>
                <a:cs typeface="Montserrat"/>
              </a:rPr>
              <a:t>es</a:t>
            </a:r>
            <a:r>
              <a:rPr sz="700" spc="18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defecto</a:t>
            </a:r>
            <a:r>
              <a:rPr sz="700" spc="390" dirty="0">
                <a:latin typeface="Montserrat"/>
                <a:cs typeface="Montserrat"/>
              </a:rPr>
              <a:t> </a:t>
            </a:r>
            <a:r>
              <a:rPr sz="700" dirty="0">
                <a:latin typeface="Montserrat"/>
                <a:cs typeface="Montserrat"/>
              </a:rPr>
              <a:t>“TVSBT”</a:t>
            </a:r>
            <a:r>
              <a:rPr sz="700" spc="380" dirty="0">
                <a:latin typeface="Montserrat"/>
                <a:cs typeface="Montserrat"/>
              </a:rPr>
              <a:t> </a:t>
            </a:r>
            <a:r>
              <a:rPr sz="700" dirty="0">
                <a:latin typeface="Montserrat"/>
                <a:cs typeface="Montserrat"/>
              </a:rPr>
              <a:t>y</a:t>
            </a:r>
            <a:r>
              <a:rPr sz="700" spc="400" dirty="0">
                <a:latin typeface="Montserrat"/>
                <a:cs typeface="Montserrat"/>
              </a:rPr>
              <a:t> </a:t>
            </a:r>
            <a:r>
              <a:rPr sz="700" dirty="0">
                <a:latin typeface="Montserrat"/>
                <a:cs typeface="Montserrat"/>
              </a:rPr>
              <a:t>un</a:t>
            </a:r>
            <a:r>
              <a:rPr sz="700" spc="395" dirty="0">
                <a:latin typeface="Montserrat"/>
                <a:cs typeface="Montserrat"/>
              </a:rPr>
              <a:t> </a:t>
            </a:r>
            <a:r>
              <a:rPr sz="700" dirty="0">
                <a:latin typeface="Montserrat"/>
                <a:cs typeface="Montserrat"/>
              </a:rPr>
              <a:t>código</a:t>
            </a:r>
            <a:r>
              <a:rPr sz="700" spc="400" dirty="0">
                <a:latin typeface="Montserrat"/>
                <a:cs typeface="Montserrat"/>
              </a:rPr>
              <a:t> </a:t>
            </a:r>
            <a:r>
              <a:rPr sz="700" spc="-10" dirty="0">
                <a:latin typeface="Montserrat"/>
                <a:cs typeface="Montserrat"/>
              </a:rPr>
              <a:t>numérico,</a:t>
            </a:r>
            <a:r>
              <a:rPr sz="700" spc="500" dirty="0">
                <a:latin typeface="Montserrat"/>
                <a:cs typeface="Montserrat"/>
              </a:rPr>
              <a:t> </a:t>
            </a:r>
            <a:r>
              <a:rPr sz="700" dirty="0">
                <a:latin typeface="Montserrat"/>
                <a:cs typeface="Montserrat"/>
              </a:rPr>
              <a:t>ejemplo</a:t>
            </a:r>
            <a:r>
              <a:rPr sz="700" spc="114" dirty="0">
                <a:latin typeface="Montserrat"/>
                <a:cs typeface="Montserrat"/>
              </a:rPr>
              <a:t> </a:t>
            </a:r>
            <a:r>
              <a:rPr sz="700" dirty="0">
                <a:latin typeface="Montserrat"/>
                <a:cs typeface="Montserrat"/>
              </a:rPr>
              <a:t>“TVSBT12345”.</a:t>
            </a:r>
            <a:r>
              <a:rPr sz="700" spc="135" dirty="0">
                <a:latin typeface="Montserrat"/>
                <a:cs typeface="Montserrat"/>
              </a:rPr>
              <a:t> </a:t>
            </a:r>
            <a:r>
              <a:rPr sz="700" dirty="0">
                <a:latin typeface="Montserrat"/>
                <a:cs typeface="Montserrat"/>
              </a:rPr>
              <a:t>Este</a:t>
            </a:r>
            <a:r>
              <a:rPr sz="700" spc="140" dirty="0">
                <a:latin typeface="Montserrat"/>
                <a:cs typeface="Montserrat"/>
              </a:rPr>
              <a:t> </a:t>
            </a:r>
            <a:r>
              <a:rPr sz="700" dirty="0">
                <a:latin typeface="Montserrat"/>
                <a:cs typeface="Montserrat"/>
              </a:rPr>
              <a:t>nombre</a:t>
            </a:r>
            <a:r>
              <a:rPr sz="700" spc="13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encontrarlo</a:t>
            </a:r>
            <a:r>
              <a:rPr sz="700" spc="185" dirty="0">
                <a:latin typeface="Montserrat"/>
                <a:cs typeface="Montserrat"/>
              </a:rPr>
              <a:t>  </a:t>
            </a:r>
            <a:r>
              <a:rPr sz="700" dirty="0">
                <a:latin typeface="Montserrat"/>
                <a:cs typeface="Montserrat"/>
              </a:rPr>
              <a:t>entrando</a:t>
            </a:r>
            <a:r>
              <a:rPr sz="700" spc="195" dirty="0">
                <a:latin typeface="Montserrat"/>
                <a:cs typeface="Montserrat"/>
              </a:rPr>
              <a:t>  </a:t>
            </a:r>
            <a:r>
              <a:rPr sz="700" dirty="0">
                <a:latin typeface="Montserrat"/>
                <a:cs typeface="Montserrat"/>
              </a:rPr>
              <a:t>en</a:t>
            </a:r>
            <a:r>
              <a:rPr sz="700" spc="195"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modo</a:t>
            </a:r>
            <a:r>
              <a:rPr sz="700" spc="19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emparejamiento</a:t>
            </a:r>
            <a:r>
              <a:rPr sz="700" spc="80" dirty="0">
                <a:latin typeface="Montserrat"/>
                <a:cs typeface="Montserrat"/>
              </a:rPr>
              <a:t> </a:t>
            </a:r>
            <a:r>
              <a:rPr sz="700" spc="-10" dirty="0">
                <a:latin typeface="Montserrat"/>
                <a:cs typeface="Montserrat"/>
              </a:rPr>
              <a:t>Bluetooth.</a:t>
            </a:r>
            <a:endParaRPr sz="700">
              <a:latin typeface="Montserrat"/>
              <a:cs typeface="Montserrat"/>
            </a:endParaRPr>
          </a:p>
          <a:p>
            <a:pPr marL="241300" marR="6985" indent="-229235" algn="just">
              <a:lnSpc>
                <a:spcPct val="100000"/>
              </a:lnSpc>
              <a:spcBef>
                <a:spcPts val="495"/>
              </a:spcBef>
              <a:buAutoNum type="arabicPeriod" startAt="4"/>
              <a:tabLst>
                <a:tab pos="241935" algn="l"/>
              </a:tabLst>
            </a:pPr>
            <a:r>
              <a:rPr sz="700" dirty="0">
                <a:latin typeface="Montserrat"/>
                <a:cs typeface="Montserrat"/>
              </a:rPr>
              <a:t>Ahora</a:t>
            </a:r>
            <a:r>
              <a:rPr sz="700" spc="120" dirty="0">
                <a:latin typeface="Montserrat"/>
                <a:cs typeface="Montserrat"/>
              </a:rPr>
              <a:t> </a:t>
            </a:r>
            <a:r>
              <a:rPr sz="700" dirty="0">
                <a:latin typeface="Montserrat"/>
                <a:cs typeface="Montserrat"/>
              </a:rPr>
              <a:t>seleccione</a:t>
            </a:r>
            <a:r>
              <a:rPr sz="700" spc="130" dirty="0">
                <a:latin typeface="Montserrat"/>
                <a:cs typeface="Montserrat"/>
              </a:rPr>
              <a:t> </a:t>
            </a:r>
            <a:r>
              <a:rPr sz="700" dirty="0">
                <a:latin typeface="Montserrat"/>
                <a:cs typeface="Montserrat"/>
              </a:rPr>
              <a:t>el</a:t>
            </a:r>
            <a:r>
              <a:rPr sz="700" spc="135" dirty="0">
                <a:latin typeface="Montserrat"/>
                <a:cs typeface="Montserrat"/>
              </a:rPr>
              <a:t> </a:t>
            </a:r>
            <a:r>
              <a:rPr sz="700" dirty="0">
                <a:latin typeface="Montserrat"/>
                <a:cs typeface="Montserrat"/>
              </a:rPr>
              <a:t>nombre</a:t>
            </a:r>
            <a:r>
              <a:rPr sz="700" spc="135" dirty="0">
                <a:latin typeface="Montserrat"/>
                <a:cs typeface="Montserrat"/>
              </a:rPr>
              <a:t> </a:t>
            </a:r>
            <a:r>
              <a:rPr sz="700" dirty="0">
                <a:latin typeface="Montserrat"/>
                <a:cs typeface="Montserrat"/>
              </a:rPr>
              <a:t>del</a:t>
            </a:r>
            <a:r>
              <a:rPr sz="700" spc="145" dirty="0">
                <a:latin typeface="Montserrat"/>
                <a:cs typeface="Montserrat"/>
              </a:rPr>
              <a:t> </a:t>
            </a:r>
            <a:r>
              <a:rPr sz="700" spc="-10" dirty="0">
                <a:latin typeface="Montserrat"/>
                <a:cs typeface="Montserrat"/>
              </a:rPr>
              <a:t>dispositivo</a:t>
            </a:r>
            <a:r>
              <a:rPr sz="700" spc="500"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que inicie</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spc="-10" dirty="0">
                <a:latin typeface="Montserrat"/>
                <a:cs typeface="Montserrat"/>
              </a:rPr>
              <a:t>conexión.</a:t>
            </a:r>
            <a:endParaRPr sz="700">
              <a:latin typeface="Montserrat"/>
              <a:cs typeface="Montserrat"/>
            </a:endParaRPr>
          </a:p>
          <a:p>
            <a:pPr marL="241300" marR="5080" indent="-229235" algn="just">
              <a:lnSpc>
                <a:spcPct val="100000"/>
              </a:lnSpc>
              <a:spcBef>
                <a:spcPts val="505"/>
              </a:spcBef>
              <a:buAutoNum type="arabicPeriod" startAt="4"/>
              <a:tabLst>
                <a:tab pos="241935" algn="l"/>
              </a:tabLst>
            </a:pPr>
            <a:r>
              <a:rPr sz="700" dirty="0">
                <a:solidFill>
                  <a:srgbClr val="221F1F"/>
                </a:solidFill>
                <a:latin typeface="Montserrat"/>
                <a:cs typeface="Montserrat"/>
              </a:rPr>
              <a:t>Una</a:t>
            </a:r>
            <a:r>
              <a:rPr sz="700" spc="395" dirty="0">
                <a:solidFill>
                  <a:srgbClr val="221F1F"/>
                </a:solidFill>
                <a:latin typeface="Montserrat"/>
                <a:cs typeface="Montserrat"/>
              </a:rPr>
              <a:t> </a:t>
            </a:r>
            <a:r>
              <a:rPr sz="700" dirty="0">
                <a:solidFill>
                  <a:srgbClr val="221F1F"/>
                </a:solidFill>
                <a:latin typeface="Montserrat"/>
                <a:cs typeface="Montserrat"/>
              </a:rPr>
              <a:t>vez</a:t>
            </a:r>
            <a:r>
              <a:rPr sz="700" spc="405" dirty="0">
                <a:solidFill>
                  <a:srgbClr val="221F1F"/>
                </a:solidFill>
                <a:latin typeface="Montserrat"/>
                <a:cs typeface="Montserrat"/>
              </a:rPr>
              <a:t> </a:t>
            </a:r>
            <a:r>
              <a:rPr sz="700" dirty="0">
                <a:solidFill>
                  <a:srgbClr val="221F1F"/>
                </a:solidFill>
                <a:latin typeface="Montserrat"/>
                <a:cs typeface="Montserrat"/>
              </a:rPr>
              <a:t>conectados</a:t>
            </a:r>
            <a:r>
              <a:rPr sz="700" spc="395" dirty="0">
                <a:solidFill>
                  <a:srgbClr val="221F1F"/>
                </a:solidFill>
                <a:latin typeface="Montserrat"/>
                <a:cs typeface="Montserrat"/>
              </a:rPr>
              <a:t> </a:t>
            </a:r>
            <a:r>
              <a:rPr sz="700" dirty="0">
                <a:solidFill>
                  <a:srgbClr val="221F1F"/>
                </a:solidFill>
                <a:latin typeface="Montserrat"/>
                <a:cs typeface="Montserrat"/>
              </a:rPr>
              <a:t>se</a:t>
            </a:r>
            <a:r>
              <a:rPr sz="700" spc="400" dirty="0">
                <a:solidFill>
                  <a:srgbClr val="221F1F"/>
                </a:solidFill>
                <a:latin typeface="Montserrat"/>
                <a:cs typeface="Montserrat"/>
              </a:rPr>
              <a:t> </a:t>
            </a:r>
            <a:r>
              <a:rPr sz="700" dirty="0">
                <a:solidFill>
                  <a:srgbClr val="221F1F"/>
                </a:solidFill>
                <a:latin typeface="Montserrat"/>
                <a:cs typeface="Montserrat"/>
              </a:rPr>
              <a:t>mostrará</a:t>
            </a:r>
            <a:r>
              <a:rPr sz="700" spc="385" dirty="0">
                <a:solidFill>
                  <a:srgbClr val="221F1F"/>
                </a:solidFill>
                <a:latin typeface="Montserrat"/>
                <a:cs typeface="Montserrat"/>
              </a:rPr>
              <a:t> </a:t>
            </a:r>
            <a:r>
              <a:rPr sz="700" dirty="0">
                <a:solidFill>
                  <a:srgbClr val="221F1F"/>
                </a:solidFill>
                <a:latin typeface="Montserrat"/>
                <a:cs typeface="Montserrat"/>
              </a:rPr>
              <a:t>en</a:t>
            </a:r>
            <a:r>
              <a:rPr sz="700" spc="39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tablero</a:t>
            </a:r>
            <a:r>
              <a:rPr sz="700" spc="295" dirty="0">
                <a:solidFill>
                  <a:srgbClr val="221F1F"/>
                </a:solidFill>
                <a:latin typeface="Montserrat"/>
                <a:cs typeface="Montserrat"/>
              </a:rPr>
              <a:t>   </a:t>
            </a:r>
            <a:r>
              <a:rPr sz="700" dirty="0">
                <a:solidFill>
                  <a:srgbClr val="221F1F"/>
                </a:solidFill>
                <a:latin typeface="Montserrat"/>
                <a:cs typeface="Montserrat"/>
              </a:rPr>
              <a:t>el</a:t>
            </a:r>
            <a:r>
              <a:rPr sz="700" spc="295" dirty="0">
                <a:solidFill>
                  <a:srgbClr val="221F1F"/>
                </a:solidFill>
                <a:latin typeface="Montserrat"/>
                <a:cs typeface="Montserrat"/>
              </a:rPr>
              <a:t>   </a:t>
            </a:r>
            <a:r>
              <a:rPr sz="700" dirty="0">
                <a:solidFill>
                  <a:srgbClr val="221F1F"/>
                </a:solidFill>
                <a:latin typeface="Montserrat"/>
                <a:cs typeface="Montserrat"/>
              </a:rPr>
              <a:t>mensaje</a:t>
            </a:r>
            <a:r>
              <a:rPr sz="700" spc="295" dirty="0">
                <a:solidFill>
                  <a:srgbClr val="221F1F"/>
                </a:solidFill>
                <a:latin typeface="Montserrat"/>
                <a:cs typeface="Montserrat"/>
              </a:rPr>
              <a:t>   </a:t>
            </a:r>
            <a:r>
              <a:rPr sz="700" spc="-10" dirty="0">
                <a:solidFill>
                  <a:srgbClr val="221F1F"/>
                </a:solidFill>
                <a:latin typeface="Montserrat"/>
                <a:cs typeface="Montserrat"/>
              </a:rPr>
              <a:t>“CONNECTION</a:t>
            </a:r>
            <a:r>
              <a:rPr sz="700" spc="500" dirty="0">
                <a:solidFill>
                  <a:srgbClr val="221F1F"/>
                </a:solidFill>
                <a:latin typeface="Montserrat"/>
                <a:cs typeface="Montserrat"/>
              </a:rPr>
              <a:t> </a:t>
            </a:r>
            <a:r>
              <a:rPr sz="700" dirty="0">
                <a:solidFill>
                  <a:srgbClr val="221F1F"/>
                </a:solidFill>
                <a:latin typeface="Montserrat"/>
                <a:cs typeface="Montserrat"/>
              </a:rPr>
              <a:t>SUCCESSFUL”</a:t>
            </a:r>
            <a:r>
              <a:rPr sz="700" spc="265" dirty="0">
                <a:solidFill>
                  <a:srgbClr val="221F1F"/>
                </a:solidFill>
                <a:latin typeface="Montserrat"/>
                <a:cs typeface="Montserrat"/>
              </a:rPr>
              <a:t> </a:t>
            </a:r>
            <a:r>
              <a:rPr sz="700" dirty="0">
                <a:solidFill>
                  <a:srgbClr val="221F1F"/>
                </a:solidFill>
                <a:latin typeface="Montserrat"/>
                <a:cs typeface="Montserrat"/>
              </a:rPr>
              <a:t>y</a:t>
            </a:r>
            <a:r>
              <a:rPr sz="700" spc="290" dirty="0">
                <a:solidFill>
                  <a:srgbClr val="221F1F"/>
                </a:solidFill>
                <a:latin typeface="Montserrat"/>
                <a:cs typeface="Montserrat"/>
              </a:rPr>
              <a:t> </a:t>
            </a:r>
            <a:r>
              <a:rPr sz="700" dirty="0">
                <a:solidFill>
                  <a:srgbClr val="221F1F"/>
                </a:solidFill>
                <a:latin typeface="Montserrat"/>
                <a:cs typeface="Montserrat"/>
              </a:rPr>
              <a:t>se</a:t>
            </a:r>
            <a:r>
              <a:rPr sz="700" spc="295" dirty="0">
                <a:solidFill>
                  <a:srgbClr val="221F1F"/>
                </a:solidFill>
                <a:latin typeface="Montserrat"/>
                <a:cs typeface="Montserrat"/>
              </a:rPr>
              <a:t> </a:t>
            </a:r>
            <a:r>
              <a:rPr sz="700" dirty="0">
                <a:solidFill>
                  <a:srgbClr val="221F1F"/>
                </a:solidFill>
                <a:latin typeface="Montserrat"/>
                <a:cs typeface="Montserrat"/>
              </a:rPr>
              <a:t>mostrará</a:t>
            </a:r>
            <a:r>
              <a:rPr sz="700" spc="280" dirty="0">
                <a:solidFill>
                  <a:srgbClr val="221F1F"/>
                </a:solidFill>
                <a:latin typeface="Montserrat"/>
                <a:cs typeface="Montserrat"/>
              </a:rPr>
              <a:t> </a:t>
            </a:r>
            <a:r>
              <a:rPr sz="700" dirty="0">
                <a:solidFill>
                  <a:srgbClr val="221F1F"/>
                </a:solidFill>
                <a:latin typeface="Montserrat"/>
                <a:cs typeface="Montserrat"/>
              </a:rPr>
              <a:t>el</a:t>
            </a:r>
            <a:r>
              <a:rPr sz="700" spc="300" dirty="0">
                <a:solidFill>
                  <a:srgbClr val="221F1F"/>
                </a:solidFill>
                <a:latin typeface="Montserrat"/>
                <a:cs typeface="Montserrat"/>
              </a:rPr>
              <a:t> </a:t>
            </a:r>
            <a:r>
              <a:rPr sz="700" dirty="0">
                <a:solidFill>
                  <a:srgbClr val="221F1F"/>
                </a:solidFill>
                <a:latin typeface="Montserrat"/>
                <a:cs typeface="Montserrat"/>
              </a:rPr>
              <a:t>icono</a:t>
            </a:r>
            <a:r>
              <a:rPr sz="700" spc="30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i="1" dirty="0">
                <a:solidFill>
                  <a:srgbClr val="221F1F"/>
                </a:solidFill>
                <a:latin typeface="Montserrat"/>
                <a:cs typeface="Montserrat"/>
              </a:rPr>
              <a:t>Bluetooth</a:t>
            </a:r>
            <a:r>
              <a:rPr sz="700" dirty="0">
                <a:solidFill>
                  <a:srgbClr val="221F1F"/>
                </a:solidFill>
                <a:latin typeface="Montserrat"/>
                <a:cs typeface="Montserrat"/>
              </a:rPr>
              <a:t>,</a:t>
            </a:r>
            <a:r>
              <a:rPr sz="700" spc="165" dirty="0">
                <a:solidFill>
                  <a:srgbClr val="221F1F"/>
                </a:solidFill>
                <a:latin typeface="Montserrat"/>
                <a:cs typeface="Montserrat"/>
              </a:rPr>
              <a:t> </a:t>
            </a:r>
            <a:r>
              <a:rPr sz="700" dirty="0">
                <a:solidFill>
                  <a:srgbClr val="221F1F"/>
                </a:solidFill>
                <a:latin typeface="Montserrat"/>
                <a:cs typeface="Montserrat"/>
              </a:rPr>
              <a:t>el</a:t>
            </a:r>
            <a:r>
              <a:rPr sz="700" spc="165" dirty="0">
                <a:solidFill>
                  <a:srgbClr val="221F1F"/>
                </a:solidFill>
                <a:latin typeface="Montserrat"/>
                <a:cs typeface="Montserrat"/>
              </a:rPr>
              <a:t> </a:t>
            </a:r>
            <a:r>
              <a:rPr sz="700" dirty="0">
                <a:solidFill>
                  <a:srgbClr val="221F1F"/>
                </a:solidFill>
                <a:latin typeface="Montserrat"/>
                <a:cs typeface="Montserrat"/>
              </a:rPr>
              <a:t>nivel</a:t>
            </a:r>
            <a:r>
              <a:rPr sz="700" spc="160" dirty="0">
                <a:solidFill>
                  <a:srgbClr val="221F1F"/>
                </a:solidFill>
                <a:latin typeface="Montserrat"/>
                <a:cs typeface="Montserrat"/>
              </a:rPr>
              <a:t> </a:t>
            </a:r>
            <a:r>
              <a:rPr sz="700" dirty="0">
                <a:solidFill>
                  <a:srgbClr val="221F1F"/>
                </a:solidFill>
                <a:latin typeface="Montserrat"/>
                <a:cs typeface="Montserrat"/>
              </a:rPr>
              <a:t>de</a:t>
            </a:r>
            <a:r>
              <a:rPr sz="700" spc="155" dirty="0">
                <a:solidFill>
                  <a:srgbClr val="221F1F"/>
                </a:solidFill>
                <a:latin typeface="Montserrat"/>
                <a:cs typeface="Montserrat"/>
              </a:rPr>
              <a:t> </a:t>
            </a:r>
            <a:r>
              <a:rPr sz="700" dirty="0">
                <a:solidFill>
                  <a:srgbClr val="221F1F"/>
                </a:solidFill>
                <a:latin typeface="Montserrat"/>
                <a:cs typeface="Montserrat"/>
              </a:rPr>
              <a:t>batería</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65" dirty="0">
                <a:solidFill>
                  <a:srgbClr val="221F1F"/>
                </a:solidFill>
                <a:latin typeface="Montserrat"/>
                <a:cs typeface="Montserrat"/>
              </a:rPr>
              <a:t> </a:t>
            </a:r>
            <a:r>
              <a:rPr sz="700" dirty="0">
                <a:solidFill>
                  <a:srgbClr val="221F1F"/>
                </a:solidFill>
                <a:latin typeface="Montserrat"/>
                <a:cs typeface="Montserrat"/>
              </a:rPr>
              <a:t>el</a:t>
            </a:r>
            <a:r>
              <a:rPr sz="700" spc="165" dirty="0">
                <a:solidFill>
                  <a:srgbClr val="221F1F"/>
                </a:solidFill>
                <a:latin typeface="Montserrat"/>
                <a:cs typeface="Montserrat"/>
              </a:rPr>
              <a:t> </a:t>
            </a:r>
            <a:r>
              <a:rPr sz="700" dirty="0">
                <a:solidFill>
                  <a:srgbClr val="221F1F"/>
                </a:solidFill>
                <a:latin typeface="Montserrat"/>
                <a:cs typeface="Montserrat"/>
              </a:rPr>
              <a:t>nivel</a:t>
            </a:r>
            <a:r>
              <a:rPr sz="700" spc="15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señal</a:t>
            </a:r>
            <a:r>
              <a:rPr sz="700" spc="-20" dirty="0">
                <a:solidFill>
                  <a:srgbClr val="221F1F"/>
                </a:solidFill>
                <a:latin typeface="Montserrat"/>
                <a:cs typeface="Montserrat"/>
              </a:rPr>
              <a:t> </a:t>
            </a:r>
            <a:r>
              <a:rPr sz="700" dirty="0">
                <a:solidFill>
                  <a:srgbClr val="221F1F"/>
                </a:solidFill>
                <a:latin typeface="Montserrat"/>
                <a:cs typeface="Montserrat"/>
              </a:rPr>
              <a:t>telefónica</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spc="-10" dirty="0">
                <a:solidFill>
                  <a:srgbClr val="221F1F"/>
                </a:solidFill>
                <a:latin typeface="Montserrat"/>
                <a:cs typeface="Montserrat"/>
              </a:rPr>
              <a:t>móvil</a:t>
            </a:r>
            <a:r>
              <a:rPr sz="700" i="1" spc="-10" dirty="0">
                <a:solidFill>
                  <a:srgbClr val="221F1F"/>
                </a:solidFill>
                <a:latin typeface="Montserrat"/>
                <a:cs typeface="Montserrat"/>
              </a:rPr>
              <a:t>.</a:t>
            </a:r>
            <a:endParaRPr sz="700">
              <a:latin typeface="Montserrat"/>
              <a:cs typeface="Montserrat"/>
            </a:endParaRPr>
          </a:p>
        </p:txBody>
      </p:sp>
      <p:sp>
        <p:nvSpPr>
          <p:cNvPr id="6" name="object 6"/>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8" name="object 8"/>
          <p:cNvPicPr/>
          <p:nvPr/>
        </p:nvPicPr>
        <p:blipFill>
          <a:blip r:embed="rId2" cstate="print"/>
          <a:stretch>
            <a:fillRect/>
          </a:stretch>
        </p:blipFill>
        <p:spPr>
          <a:xfrm>
            <a:off x="1282953" y="1419606"/>
            <a:ext cx="377952" cy="377951"/>
          </a:xfrm>
          <a:prstGeom prst="rect">
            <a:avLst/>
          </a:prstGeom>
        </p:spPr>
      </p:pic>
      <p:pic>
        <p:nvPicPr>
          <p:cNvPr id="9" name="object 9"/>
          <p:cNvPicPr/>
          <p:nvPr/>
        </p:nvPicPr>
        <p:blipFill>
          <a:blip r:embed="rId3" cstate="print"/>
          <a:stretch>
            <a:fillRect/>
          </a:stretch>
        </p:blipFill>
        <p:spPr>
          <a:xfrm>
            <a:off x="3215258" y="1291043"/>
            <a:ext cx="1458468" cy="3175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478282"/>
            <a:ext cx="2254885" cy="206692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AUTO-EMPAREJAMIENTO</a:t>
            </a:r>
            <a:endParaRPr sz="800">
              <a:latin typeface="Montserrat"/>
              <a:cs typeface="Montserrat"/>
            </a:endParaRPr>
          </a:p>
          <a:p>
            <a:pPr marL="12700" marR="7620" algn="just">
              <a:lnSpc>
                <a:spcPct val="100000"/>
              </a:lnSpc>
              <a:spcBef>
                <a:spcPts val="495"/>
              </a:spcBef>
            </a:pPr>
            <a:r>
              <a:rPr sz="700" dirty="0">
                <a:latin typeface="Montserrat"/>
                <a:cs typeface="Montserrat"/>
              </a:rPr>
              <a:t>Una</a:t>
            </a:r>
            <a:r>
              <a:rPr sz="700" spc="360" dirty="0">
                <a:latin typeface="Montserrat"/>
                <a:cs typeface="Montserrat"/>
              </a:rPr>
              <a:t> </a:t>
            </a:r>
            <a:r>
              <a:rPr sz="700" dirty="0">
                <a:latin typeface="Montserrat"/>
                <a:cs typeface="Montserrat"/>
              </a:rPr>
              <a:t>vez</a:t>
            </a:r>
            <a:r>
              <a:rPr sz="700" spc="370" dirty="0">
                <a:latin typeface="Montserrat"/>
                <a:cs typeface="Montserrat"/>
              </a:rPr>
              <a:t> </a:t>
            </a:r>
            <a:r>
              <a:rPr sz="700" dirty="0">
                <a:latin typeface="Montserrat"/>
                <a:cs typeface="Montserrat"/>
              </a:rPr>
              <a:t>realizado</a:t>
            </a:r>
            <a:r>
              <a:rPr sz="700" spc="375" dirty="0">
                <a:latin typeface="Montserrat"/>
                <a:cs typeface="Montserrat"/>
              </a:rPr>
              <a:t> </a:t>
            </a:r>
            <a:r>
              <a:rPr sz="700" dirty="0">
                <a:latin typeface="Montserrat"/>
                <a:cs typeface="Montserrat"/>
              </a:rPr>
              <a:t>el</a:t>
            </a:r>
            <a:r>
              <a:rPr sz="700" spc="375" dirty="0">
                <a:latin typeface="Montserrat"/>
                <a:cs typeface="Montserrat"/>
              </a:rPr>
              <a:t> </a:t>
            </a:r>
            <a:r>
              <a:rPr sz="700" dirty="0">
                <a:latin typeface="Montserrat"/>
                <a:cs typeface="Montserrat"/>
              </a:rPr>
              <a:t>primer</a:t>
            </a:r>
            <a:r>
              <a:rPr sz="700" spc="350" dirty="0">
                <a:latin typeface="Montserrat"/>
                <a:cs typeface="Montserrat"/>
              </a:rPr>
              <a:t> </a:t>
            </a:r>
            <a:r>
              <a:rPr sz="700" spc="-10" dirty="0">
                <a:latin typeface="Montserrat"/>
                <a:cs typeface="Montserrat"/>
              </a:rPr>
              <a:t>emparejamiento</a:t>
            </a:r>
            <a:r>
              <a:rPr sz="700" spc="500" dirty="0">
                <a:latin typeface="Montserrat"/>
                <a:cs typeface="Montserrat"/>
              </a:rPr>
              <a:t> </a:t>
            </a:r>
            <a:r>
              <a:rPr sz="700" dirty="0">
                <a:latin typeface="Montserrat"/>
                <a:cs typeface="Montserrat"/>
              </a:rPr>
              <a:t>entre</a:t>
            </a:r>
            <a:r>
              <a:rPr sz="700" spc="175" dirty="0">
                <a:latin typeface="Montserrat"/>
                <a:cs typeface="Montserrat"/>
              </a:rPr>
              <a:t> </a:t>
            </a:r>
            <a:r>
              <a:rPr sz="700" dirty="0">
                <a:latin typeface="Montserrat"/>
                <a:cs typeface="Montserrat"/>
              </a:rPr>
              <a:t>el</a:t>
            </a:r>
            <a:r>
              <a:rPr sz="700" spc="175" dirty="0">
                <a:latin typeface="Montserrat"/>
                <a:cs typeface="Montserrat"/>
              </a:rPr>
              <a:t> </a:t>
            </a:r>
            <a:r>
              <a:rPr sz="700" dirty="0">
                <a:latin typeface="Montserrat"/>
                <a:cs typeface="Montserrat"/>
              </a:rPr>
              <a:t>tablero</a:t>
            </a:r>
            <a:r>
              <a:rPr sz="700" spc="175"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instrumentos</a:t>
            </a:r>
            <a:r>
              <a:rPr sz="700" spc="175" dirty="0">
                <a:latin typeface="Montserrat"/>
                <a:cs typeface="Montserrat"/>
              </a:rPr>
              <a:t> </a:t>
            </a:r>
            <a:r>
              <a:rPr sz="700" dirty="0">
                <a:latin typeface="Montserrat"/>
                <a:cs typeface="Montserrat"/>
              </a:rPr>
              <a:t>y</a:t>
            </a:r>
            <a:r>
              <a:rPr sz="700" spc="175" dirty="0">
                <a:latin typeface="Montserrat"/>
                <a:cs typeface="Montserrat"/>
              </a:rPr>
              <a:t> </a:t>
            </a:r>
            <a:r>
              <a:rPr sz="700" dirty="0">
                <a:latin typeface="Montserrat"/>
                <a:cs typeface="Montserrat"/>
              </a:rPr>
              <a:t>un</a:t>
            </a:r>
            <a:r>
              <a:rPr sz="700" spc="170" dirty="0">
                <a:latin typeface="Montserrat"/>
                <a:cs typeface="Montserrat"/>
              </a:rPr>
              <a:t> </a:t>
            </a:r>
            <a:r>
              <a:rPr sz="700" spc="-10" dirty="0">
                <a:latin typeface="Montserrat"/>
                <a:cs typeface="Montserrat"/>
              </a:rPr>
              <a:t>teléfono</a:t>
            </a:r>
            <a:r>
              <a:rPr sz="700" spc="500" dirty="0">
                <a:latin typeface="Montserrat"/>
                <a:cs typeface="Montserrat"/>
              </a:rPr>
              <a:t> </a:t>
            </a:r>
            <a:r>
              <a:rPr sz="700" dirty="0">
                <a:latin typeface="Montserrat"/>
                <a:cs typeface="Montserrat"/>
              </a:rPr>
              <a:t>móvil,</a:t>
            </a:r>
            <a:r>
              <a:rPr sz="700" spc="425" dirty="0">
                <a:latin typeface="Montserrat"/>
                <a:cs typeface="Montserrat"/>
              </a:rPr>
              <a:t>  </a:t>
            </a:r>
            <a:r>
              <a:rPr sz="700" dirty="0">
                <a:latin typeface="Montserrat"/>
                <a:cs typeface="Montserrat"/>
              </a:rPr>
              <a:t>las</a:t>
            </a:r>
            <a:r>
              <a:rPr sz="700" spc="420" dirty="0">
                <a:latin typeface="Montserrat"/>
                <a:cs typeface="Montserrat"/>
              </a:rPr>
              <a:t>  </a:t>
            </a:r>
            <a:r>
              <a:rPr sz="700" dirty="0">
                <a:latin typeface="Montserrat"/>
                <a:cs typeface="Montserrat"/>
              </a:rPr>
              <a:t>siguientes</a:t>
            </a:r>
            <a:r>
              <a:rPr sz="700" spc="430" dirty="0">
                <a:latin typeface="Montserrat"/>
                <a:cs typeface="Montserrat"/>
              </a:rPr>
              <a:t>  </a:t>
            </a:r>
            <a:r>
              <a:rPr sz="700" dirty="0">
                <a:latin typeface="Montserrat"/>
                <a:cs typeface="Montserrat"/>
              </a:rPr>
              <a:t>conexiones</a:t>
            </a:r>
            <a:r>
              <a:rPr sz="700" spc="430" dirty="0">
                <a:latin typeface="Montserrat"/>
                <a:cs typeface="Montserrat"/>
              </a:rPr>
              <a:t>  </a:t>
            </a:r>
            <a:r>
              <a:rPr sz="700" spc="-20" dirty="0">
                <a:latin typeface="Montserrat"/>
                <a:cs typeface="Montserrat"/>
              </a:rPr>
              <a:t>serán</a:t>
            </a:r>
            <a:r>
              <a:rPr sz="700" spc="500" dirty="0">
                <a:latin typeface="Montserrat"/>
                <a:cs typeface="Montserrat"/>
              </a:rPr>
              <a:t> </a:t>
            </a:r>
            <a:r>
              <a:rPr sz="700" dirty="0">
                <a:latin typeface="Montserrat"/>
                <a:cs typeface="Montserrat"/>
              </a:rPr>
              <a:t>automáticas</a:t>
            </a:r>
            <a:r>
              <a:rPr sz="700" spc="100" dirty="0">
                <a:latin typeface="Montserrat"/>
                <a:cs typeface="Montserrat"/>
              </a:rPr>
              <a:t> </a:t>
            </a:r>
            <a:r>
              <a:rPr sz="700" dirty="0">
                <a:latin typeface="Montserrat"/>
                <a:cs typeface="Montserrat"/>
              </a:rPr>
              <a:t>cuando</a:t>
            </a:r>
            <a:r>
              <a:rPr sz="700" spc="95" dirty="0">
                <a:latin typeface="Montserrat"/>
                <a:cs typeface="Montserrat"/>
              </a:rPr>
              <a:t> </a:t>
            </a:r>
            <a:r>
              <a:rPr sz="700" dirty="0">
                <a:latin typeface="Montserrat"/>
                <a:cs typeface="Montserrat"/>
              </a:rPr>
              <a:t>se</a:t>
            </a:r>
            <a:r>
              <a:rPr sz="700" spc="110" dirty="0">
                <a:latin typeface="Montserrat"/>
                <a:cs typeface="Montserrat"/>
              </a:rPr>
              <a:t> </a:t>
            </a:r>
            <a:r>
              <a:rPr sz="700" dirty="0">
                <a:latin typeface="Montserrat"/>
                <a:cs typeface="Montserrat"/>
              </a:rPr>
              <a:t>presentan</a:t>
            </a:r>
            <a:r>
              <a:rPr sz="700" spc="100" dirty="0">
                <a:latin typeface="Montserrat"/>
                <a:cs typeface="Montserrat"/>
              </a:rPr>
              <a:t> </a:t>
            </a:r>
            <a:r>
              <a:rPr sz="700" dirty="0">
                <a:latin typeface="Montserrat"/>
                <a:cs typeface="Montserrat"/>
              </a:rPr>
              <a:t>las</a:t>
            </a:r>
            <a:r>
              <a:rPr sz="700" spc="100" dirty="0">
                <a:latin typeface="Montserrat"/>
                <a:cs typeface="Montserrat"/>
              </a:rPr>
              <a:t> </a:t>
            </a:r>
            <a:r>
              <a:rPr sz="700" spc="-10" dirty="0">
                <a:latin typeface="Montserrat"/>
                <a:cs typeface="Montserrat"/>
              </a:rPr>
              <a:t>siguientes</a:t>
            </a:r>
            <a:r>
              <a:rPr sz="700" spc="500" dirty="0">
                <a:latin typeface="Montserrat"/>
                <a:cs typeface="Montserrat"/>
              </a:rPr>
              <a:t> </a:t>
            </a:r>
            <a:r>
              <a:rPr sz="700" spc="-10" dirty="0">
                <a:latin typeface="Montserrat"/>
                <a:cs typeface="Montserrat"/>
              </a:rPr>
              <a:t>condiciones:</a:t>
            </a:r>
            <a:endParaRPr sz="700">
              <a:latin typeface="Montserrat"/>
              <a:cs typeface="Montserrat"/>
            </a:endParaRPr>
          </a:p>
          <a:p>
            <a:pPr marL="227965" marR="5715" indent="-227965" algn="r">
              <a:lnSpc>
                <a:spcPct val="100000"/>
              </a:lnSpc>
              <a:spcBef>
                <a:spcPts val="505"/>
              </a:spcBef>
              <a:buAutoNum type="arabicPeriod"/>
              <a:tabLst>
                <a:tab pos="227965" algn="l"/>
                <a:tab pos="228600" algn="l"/>
              </a:tabLst>
            </a:pPr>
            <a:r>
              <a:rPr sz="700" dirty="0">
                <a:latin typeface="Montserrat"/>
                <a:cs typeface="Montserrat"/>
              </a:rPr>
              <a:t>El</a:t>
            </a:r>
            <a:r>
              <a:rPr sz="700" spc="110" dirty="0">
                <a:latin typeface="Montserrat"/>
                <a:cs typeface="Montserrat"/>
              </a:rPr>
              <a:t> </a:t>
            </a:r>
            <a:r>
              <a:rPr sz="700" dirty="0">
                <a:latin typeface="Montserrat"/>
                <a:cs typeface="Montserrat"/>
              </a:rPr>
              <a:t>interruptor</a:t>
            </a:r>
            <a:r>
              <a:rPr sz="700" spc="120" dirty="0">
                <a:latin typeface="Montserrat"/>
                <a:cs typeface="Montserrat"/>
              </a:rPr>
              <a:t> </a:t>
            </a:r>
            <a:r>
              <a:rPr sz="700" dirty="0">
                <a:latin typeface="Montserrat"/>
                <a:cs typeface="Montserrat"/>
              </a:rPr>
              <a:t>de</a:t>
            </a:r>
            <a:r>
              <a:rPr sz="700" spc="125" dirty="0">
                <a:latin typeface="Montserrat"/>
                <a:cs typeface="Montserrat"/>
              </a:rPr>
              <a:t> </a:t>
            </a:r>
            <a:r>
              <a:rPr sz="700" dirty="0">
                <a:latin typeface="Montserrat"/>
                <a:cs typeface="Montserrat"/>
              </a:rPr>
              <a:t>encendido</a:t>
            </a:r>
            <a:r>
              <a:rPr sz="700" spc="114" dirty="0">
                <a:latin typeface="Montserrat"/>
                <a:cs typeface="Montserrat"/>
              </a:rPr>
              <a:t> </a:t>
            </a:r>
            <a:r>
              <a:rPr sz="700" dirty="0">
                <a:latin typeface="Montserrat"/>
                <a:cs typeface="Montserrat"/>
              </a:rPr>
              <a:t>se</a:t>
            </a:r>
            <a:r>
              <a:rPr sz="700" spc="130" dirty="0">
                <a:latin typeface="Montserrat"/>
                <a:cs typeface="Montserrat"/>
              </a:rPr>
              <a:t> </a:t>
            </a:r>
            <a:r>
              <a:rPr sz="700" dirty="0">
                <a:latin typeface="Montserrat"/>
                <a:cs typeface="Montserrat"/>
              </a:rPr>
              <a:t>mueve</a:t>
            </a:r>
            <a:r>
              <a:rPr sz="700" spc="114" dirty="0">
                <a:latin typeface="Montserrat"/>
                <a:cs typeface="Montserrat"/>
              </a:rPr>
              <a:t> </a:t>
            </a:r>
            <a:r>
              <a:rPr sz="700" dirty="0">
                <a:latin typeface="Montserrat"/>
                <a:cs typeface="Montserrat"/>
              </a:rPr>
              <a:t>a</a:t>
            </a:r>
            <a:r>
              <a:rPr sz="700" spc="120" dirty="0">
                <a:latin typeface="Montserrat"/>
                <a:cs typeface="Montserrat"/>
              </a:rPr>
              <a:t> </a:t>
            </a:r>
            <a:r>
              <a:rPr sz="700" spc="-25" dirty="0">
                <a:latin typeface="Montserrat"/>
                <a:cs typeface="Montserrat"/>
              </a:rPr>
              <a:t>la</a:t>
            </a:r>
            <a:endParaRPr sz="700">
              <a:latin typeface="Montserrat"/>
              <a:cs typeface="Montserrat"/>
            </a:endParaRPr>
          </a:p>
          <a:p>
            <a:pPr marR="65405" algn="r">
              <a:lnSpc>
                <a:spcPct val="100000"/>
              </a:lnSpc>
            </a:pPr>
            <a:r>
              <a:rPr sz="700" dirty="0">
                <a:latin typeface="Montserrat"/>
                <a:cs typeface="Montserrat"/>
              </a:rPr>
              <a:t>posición</a:t>
            </a:r>
            <a:r>
              <a:rPr sz="700" spc="-10" dirty="0">
                <a:latin typeface="Montserrat"/>
                <a:cs typeface="Montserrat"/>
              </a:rPr>
              <a:t> </a:t>
            </a:r>
            <a:r>
              <a:rPr sz="700" dirty="0">
                <a:latin typeface="Montserrat"/>
                <a:cs typeface="Montserrat"/>
              </a:rPr>
              <a:t>“ON”</a:t>
            </a:r>
            <a:r>
              <a:rPr sz="700" spc="-1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teléfono móvil</a:t>
            </a:r>
            <a:r>
              <a:rPr sz="700" spc="-20" dirty="0">
                <a:latin typeface="Montserrat"/>
                <a:cs typeface="Montserrat"/>
              </a:rPr>
              <a:t> </a:t>
            </a:r>
            <a:r>
              <a:rPr sz="700" dirty="0">
                <a:latin typeface="Montserrat"/>
                <a:cs typeface="Montserrat"/>
              </a:rPr>
              <a:t>esta</a:t>
            </a:r>
            <a:r>
              <a:rPr sz="700" spc="-20" dirty="0">
                <a:latin typeface="Montserrat"/>
                <a:cs typeface="Montserrat"/>
              </a:rPr>
              <a:t> </a:t>
            </a:r>
            <a:r>
              <a:rPr sz="700" spc="-10" dirty="0">
                <a:latin typeface="Montserrat"/>
                <a:cs typeface="Montserrat"/>
              </a:rPr>
              <a:t>cerca.</a:t>
            </a:r>
            <a:endParaRPr sz="700">
              <a:latin typeface="Montserrat"/>
              <a:cs typeface="Montserrat"/>
            </a:endParaRPr>
          </a:p>
          <a:p>
            <a:pPr marL="241300" indent="-228600">
              <a:lnSpc>
                <a:spcPct val="100000"/>
              </a:lnSpc>
              <a:spcBef>
                <a:spcPts val="505"/>
              </a:spcBef>
              <a:buAutoNum type="arabicPeriod" startAt="2"/>
              <a:tabLst>
                <a:tab pos="240665" algn="l"/>
                <a:tab pos="241300" algn="l"/>
              </a:tabLst>
            </a:pPr>
            <a:r>
              <a:rPr sz="700" dirty="0">
                <a:latin typeface="Montserrat"/>
                <a:cs typeface="Montserrat"/>
              </a:rPr>
              <a:t>El</a:t>
            </a:r>
            <a:r>
              <a:rPr sz="700" spc="-25" dirty="0">
                <a:latin typeface="Montserrat"/>
                <a:cs typeface="Montserrat"/>
              </a:rPr>
              <a:t> </a:t>
            </a:r>
            <a:r>
              <a:rPr sz="700" dirty="0">
                <a:latin typeface="Montserrat"/>
                <a:cs typeface="Montserrat"/>
              </a:rPr>
              <a:t>Bluetooth</a:t>
            </a:r>
            <a:r>
              <a:rPr sz="700" spc="-10"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teléfono está</a:t>
            </a:r>
            <a:r>
              <a:rPr sz="700" spc="-20" dirty="0">
                <a:latin typeface="Montserrat"/>
                <a:cs typeface="Montserrat"/>
              </a:rPr>
              <a:t> </a:t>
            </a:r>
            <a:r>
              <a:rPr sz="700" spc="-10" dirty="0">
                <a:latin typeface="Montserrat"/>
                <a:cs typeface="Montserrat"/>
              </a:rPr>
              <a:t>encendido.</a:t>
            </a:r>
            <a:endParaRPr sz="700">
              <a:latin typeface="Montserrat"/>
              <a:cs typeface="Montserrat"/>
            </a:endParaRPr>
          </a:p>
          <a:p>
            <a:pPr marL="240665" marR="5080" indent="-228600" algn="just">
              <a:lnSpc>
                <a:spcPct val="100000"/>
              </a:lnSpc>
              <a:spcBef>
                <a:spcPts val="495"/>
              </a:spcBef>
              <a:buAutoNum type="arabicPeriod" startAt="2"/>
              <a:tabLst>
                <a:tab pos="241300" algn="l"/>
              </a:tabLst>
            </a:pPr>
            <a:r>
              <a:rPr sz="700" dirty="0">
                <a:latin typeface="Montserrat"/>
                <a:cs typeface="Montserrat"/>
              </a:rPr>
              <a:t>En</a:t>
            </a:r>
            <a:r>
              <a:rPr sz="700" spc="55" dirty="0">
                <a:latin typeface="Montserrat"/>
                <a:cs typeface="Montserrat"/>
              </a:rPr>
              <a:t> </a:t>
            </a:r>
            <a:r>
              <a:rPr sz="700" dirty="0">
                <a:latin typeface="Montserrat"/>
                <a:cs typeface="Montserrat"/>
              </a:rPr>
              <a:t>caso</a:t>
            </a:r>
            <a:r>
              <a:rPr sz="700" spc="55" dirty="0">
                <a:latin typeface="Montserrat"/>
                <a:cs typeface="Montserrat"/>
              </a:rPr>
              <a:t> </a:t>
            </a:r>
            <a:r>
              <a:rPr sz="700" dirty="0">
                <a:latin typeface="Montserrat"/>
                <a:cs typeface="Montserrat"/>
              </a:rPr>
              <a:t>que</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dispositivo</a:t>
            </a:r>
            <a:r>
              <a:rPr sz="700" spc="60" dirty="0">
                <a:latin typeface="Montserrat"/>
                <a:cs typeface="Montserrat"/>
              </a:rPr>
              <a:t> </a:t>
            </a:r>
            <a:r>
              <a:rPr sz="700" dirty="0">
                <a:latin typeface="Montserrat"/>
                <a:cs typeface="Montserrat"/>
              </a:rPr>
              <a:t>sea</a:t>
            </a:r>
            <a:r>
              <a:rPr sz="700" spc="70" dirty="0">
                <a:latin typeface="Montserrat"/>
                <a:cs typeface="Montserrat"/>
              </a:rPr>
              <a:t> </a:t>
            </a:r>
            <a:r>
              <a:rPr sz="700" dirty="0">
                <a:latin typeface="Montserrat"/>
                <a:cs typeface="Montserrat"/>
              </a:rPr>
              <a:t>un</a:t>
            </a:r>
            <a:r>
              <a:rPr sz="700" spc="70" dirty="0">
                <a:latin typeface="Montserrat"/>
                <a:cs typeface="Montserrat"/>
              </a:rPr>
              <a:t> </a:t>
            </a:r>
            <a:r>
              <a:rPr sz="700" dirty="0">
                <a:latin typeface="Montserrat"/>
                <a:cs typeface="Montserrat"/>
              </a:rPr>
              <a:t>iPhone,</a:t>
            </a:r>
            <a:r>
              <a:rPr sz="700" spc="5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385" dirty="0">
                <a:latin typeface="Montserrat"/>
                <a:cs typeface="Montserrat"/>
              </a:rPr>
              <a:t> </a:t>
            </a:r>
            <a:r>
              <a:rPr sz="700" dirty="0">
                <a:latin typeface="Montserrat"/>
                <a:cs typeface="Montserrat"/>
              </a:rPr>
              <a:t>debe</a:t>
            </a:r>
            <a:r>
              <a:rPr sz="700" spc="380" dirty="0">
                <a:latin typeface="Montserrat"/>
                <a:cs typeface="Montserrat"/>
              </a:rPr>
              <a:t> </a:t>
            </a:r>
            <a:r>
              <a:rPr sz="700" dirty="0">
                <a:latin typeface="Montserrat"/>
                <a:cs typeface="Montserrat"/>
              </a:rPr>
              <a:t>estar</a:t>
            </a:r>
            <a:r>
              <a:rPr sz="700" spc="380" dirty="0">
                <a:latin typeface="Montserrat"/>
                <a:cs typeface="Montserrat"/>
              </a:rPr>
              <a:t> </a:t>
            </a:r>
            <a:r>
              <a:rPr sz="700" dirty="0">
                <a:latin typeface="Montserrat"/>
                <a:cs typeface="Montserrat"/>
              </a:rPr>
              <a:t>abierta</a:t>
            </a:r>
            <a:r>
              <a:rPr sz="700" spc="395" dirty="0">
                <a:latin typeface="Montserrat"/>
                <a:cs typeface="Montserrat"/>
              </a:rPr>
              <a:t> </a:t>
            </a:r>
            <a:r>
              <a:rPr sz="700" dirty="0">
                <a:latin typeface="Montserrat"/>
                <a:cs typeface="Montserrat"/>
              </a:rPr>
              <a:t>y</a:t>
            </a:r>
            <a:r>
              <a:rPr sz="700" spc="365" dirty="0">
                <a:latin typeface="Montserrat"/>
                <a:cs typeface="Montserrat"/>
              </a:rPr>
              <a:t> </a:t>
            </a:r>
            <a:r>
              <a:rPr sz="700" dirty="0">
                <a:latin typeface="Montserrat"/>
                <a:cs typeface="Montserrat"/>
              </a:rPr>
              <a:t>con</a:t>
            </a:r>
            <a:r>
              <a:rPr sz="700" spc="38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permisos</a:t>
            </a:r>
            <a:r>
              <a:rPr sz="700" spc="385" dirty="0">
                <a:latin typeface="Montserrat"/>
                <a:cs typeface="Montserrat"/>
              </a:rPr>
              <a:t> </a:t>
            </a:r>
            <a:r>
              <a:rPr sz="700" dirty="0">
                <a:latin typeface="Montserrat"/>
                <a:cs typeface="Montserrat"/>
              </a:rPr>
              <a:t>habilitados</a:t>
            </a:r>
            <a:r>
              <a:rPr sz="700" spc="405" dirty="0">
                <a:latin typeface="Montserrat"/>
                <a:cs typeface="Montserrat"/>
              </a:rPr>
              <a:t> </a:t>
            </a:r>
            <a:r>
              <a:rPr sz="700" dirty="0">
                <a:latin typeface="Montserrat"/>
                <a:cs typeface="Montserrat"/>
              </a:rPr>
              <a:t>para</a:t>
            </a:r>
            <a:r>
              <a:rPr sz="700" spc="395" dirty="0">
                <a:latin typeface="Montserrat"/>
                <a:cs typeface="Montserrat"/>
              </a:rPr>
              <a:t> </a:t>
            </a:r>
            <a:r>
              <a:rPr sz="700" dirty="0">
                <a:latin typeface="Montserrat"/>
                <a:cs typeface="Montserrat"/>
              </a:rPr>
              <a:t>ejecutarse</a:t>
            </a:r>
            <a:r>
              <a:rPr sz="700" spc="39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segundo</a:t>
            </a:r>
            <a:r>
              <a:rPr sz="700" spc="-20" dirty="0">
                <a:latin typeface="Montserrat"/>
                <a:cs typeface="Montserrat"/>
              </a:rPr>
              <a:t> </a:t>
            </a:r>
            <a:r>
              <a:rPr sz="700" spc="-10" dirty="0">
                <a:latin typeface="Montserrat"/>
                <a:cs typeface="Montserrat"/>
              </a:rPr>
              <a:t>plano.</a:t>
            </a:r>
            <a:endParaRPr sz="700">
              <a:latin typeface="Montserrat"/>
              <a:cs typeface="Montserrat"/>
            </a:endParaRPr>
          </a:p>
          <a:p>
            <a:pPr marL="12700" marR="8255" algn="just">
              <a:lnSpc>
                <a:spcPct val="100000"/>
              </a:lnSpc>
              <a:spcBef>
                <a:spcPts val="505"/>
              </a:spcBef>
            </a:pPr>
            <a:r>
              <a:rPr sz="700" dirty="0">
                <a:latin typeface="Montserrat"/>
                <a:cs typeface="Montserrat"/>
              </a:rPr>
              <a:t>Cada</a:t>
            </a:r>
            <a:r>
              <a:rPr sz="700" spc="100" dirty="0">
                <a:latin typeface="Montserrat"/>
                <a:cs typeface="Montserrat"/>
              </a:rPr>
              <a:t> </a:t>
            </a:r>
            <a:r>
              <a:rPr sz="700" dirty="0">
                <a:latin typeface="Montserrat"/>
                <a:cs typeface="Montserrat"/>
              </a:rPr>
              <a:t>vez</a:t>
            </a:r>
            <a:r>
              <a:rPr sz="700" spc="110" dirty="0">
                <a:latin typeface="Montserrat"/>
                <a:cs typeface="Montserrat"/>
              </a:rPr>
              <a:t> </a:t>
            </a:r>
            <a:r>
              <a:rPr sz="700" dirty="0">
                <a:latin typeface="Montserrat"/>
                <a:cs typeface="Montserrat"/>
              </a:rPr>
              <a:t>que</a:t>
            </a:r>
            <a:r>
              <a:rPr sz="700" spc="100" dirty="0">
                <a:latin typeface="Montserrat"/>
                <a:cs typeface="Montserrat"/>
              </a:rPr>
              <a:t> </a:t>
            </a:r>
            <a:r>
              <a:rPr sz="700" dirty="0">
                <a:latin typeface="Montserrat"/>
                <a:cs typeface="Montserrat"/>
              </a:rPr>
              <a:t>se</a:t>
            </a:r>
            <a:r>
              <a:rPr sz="700" spc="90" dirty="0">
                <a:latin typeface="Montserrat"/>
                <a:cs typeface="Montserrat"/>
              </a:rPr>
              <a:t> </a:t>
            </a:r>
            <a:r>
              <a:rPr sz="700" dirty="0">
                <a:latin typeface="Montserrat"/>
                <a:cs typeface="Montserrat"/>
              </a:rPr>
              <a:t>realiza</a:t>
            </a:r>
            <a:r>
              <a:rPr sz="700" spc="105" dirty="0">
                <a:latin typeface="Montserrat"/>
                <a:cs typeface="Montserrat"/>
              </a:rPr>
              <a:t> </a:t>
            </a:r>
            <a:r>
              <a:rPr sz="700" dirty="0">
                <a:latin typeface="Montserrat"/>
                <a:cs typeface="Montserrat"/>
              </a:rPr>
              <a:t>el</a:t>
            </a:r>
            <a:r>
              <a:rPr sz="700" spc="105" dirty="0">
                <a:latin typeface="Montserrat"/>
                <a:cs typeface="Montserrat"/>
              </a:rPr>
              <a:t> </a:t>
            </a:r>
            <a:r>
              <a:rPr sz="700" spc="-10" dirty="0">
                <a:latin typeface="Montserrat"/>
                <a:cs typeface="Montserrat"/>
              </a:rPr>
              <a:t>auto-emparejamiento</a:t>
            </a:r>
            <a:r>
              <a:rPr sz="700" spc="500" dirty="0">
                <a:latin typeface="Montserrat"/>
                <a:cs typeface="Montserrat"/>
              </a:rPr>
              <a:t> </a:t>
            </a:r>
            <a:r>
              <a:rPr sz="700" dirty="0">
                <a:latin typeface="Montserrat"/>
                <a:cs typeface="Montserrat"/>
              </a:rPr>
              <a:t>se</a:t>
            </a:r>
            <a:r>
              <a:rPr sz="700" spc="390" dirty="0">
                <a:latin typeface="Montserrat"/>
                <a:cs typeface="Montserrat"/>
              </a:rPr>
              <a:t>  </a:t>
            </a:r>
            <a:r>
              <a:rPr sz="700" dirty="0">
                <a:latin typeface="Montserrat"/>
                <a:cs typeface="Montserrat"/>
              </a:rPr>
              <a:t>mostrará</a:t>
            </a:r>
            <a:r>
              <a:rPr sz="700" spc="405" dirty="0">
                <a:latin typeface="Montserrat"/>
                <a:cs typeface="Montserrat"/>
              </a:rPr>
              <a:t>  </a:t>
            </a:r>
            <a:r>
              <a:rPr sz="700" dirty="0">
                <a:latin typeface="Montserrat"/>
                <a:cs typeface="Montserrat"/>
              </a:rPr>
              <a:t>el</a:t>
            </a:r>
            <a:r>
              <a:rPr sz="700" spc="390" dirty="0">
                <a:latin typeface="Montserrat"/>
                <a:cs typeface="Montserrat"/>
              </a:rPr>
              <a:t>  </a:t>
            </a:r>
            <a:r>
              <a:rPr sz="700" dirty="0">
                <a:latin typeface="Montserrat"/>
                <a:cs typeface="Montserrat"/>
              </a:rPr>
              <a:t>mensaje</a:t>
            </a:r>
            <a:r>
              <a:rPr sz="700" spc="395" dirty="0">
                <a:latin typeface="Montserrat"/>
                <a:cs typeface="Montserrat"/>
              </a:rPr>
              <a:t>  </a:t>
            </a:r>
            <a:r>
              <a:rPr sz="700" spc="-10" dirty="0">
                <a:solidFill>
                  <a:srgbClr val="221F1F"/>
                </a:solidFill>
                <a:latin typeface="Montserrat"/>
                <a:cs typeface="Montserrat"/>
              </a:rPr>
              <a:t>“CONNECTION</a:t>
            </a:r>
            <a:r>
              <a:rPr sz="700" spc="500" dirty="0">
                <a:solidFill>
                  <a:srgbClr val="221F1F"/>
                </a:solidFill>
                <a:latin typeface="Montserrat"/>
                <a:cs typeface="Montserrat"/>
              </a:rPr>
              <a:t> </a:t>
            </a:r>
            <a:r>
              <a:rPr sz="700" spc="-10" dirty="0">
                <a:solidFill>
                  <a:srgbClr val="221F1F"/>
                </a:solidFill>
                <a:latin typeface="Montserrat"/>
                <a:cs typeface="Montserrat"/>
              </a:rPr>
              <a:t>SUCCESSFUL”</a:t>
            </a:r>
            <a:endParaRPr sz="700">
              <a:latin typeface="Montserrat"/>
              <a:cs typeface="Montserrat"/>
            </a:endParaRPr>
          </a:p>
        </p:txBody>
      </p:sp>
      <p:sp>
        <p:nvSpPr>
          <p:cNvPr id="3" name="object 3"/>
          <p:cNvSpPr txBox="1"/>
          <p:nvPr/>
        </p:nvSpPr>
        <p:spPr>
          <a:xfrm>
            <a:off x="295757" y="2924048"/>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Si</a:t>
            </a:r>
            <a:r>
              <a:rPr sz="700" spc="110" dirty="0">
                <a:solidFill>
                  <a:srgbClr val="221F1F"/>
                </a:solidFill>
                <a:latin typeface="Montserrat"/>
                <a:cs typeface="Montserrat"/>
              </a:rPr>
              <a:t> </a:t>
            </a:r>
            <a:r>
              <a:rPr sz="700" dirty="0">
                <a:solidFill>
                  <a:srgbClr val="221F1F"/>
                </a:solidFill>
                <a:latin typeface="Montserrat"/>
                <a:cs typeface="Montserrat"/>
              </a:rPr>
              <a:t>su</a:t>
            </a:r>
            <a:r>
              <a:rPr sz="700" spc="110" dirty="0">
                <a:solidFill>
                  <a:srgbClr val="221F1F"/>
                </a:solidFill>
                <a:latin typeface="Montserrat"/>
                <a:cs typeface="Montserrat"/>
              </a:rPr>
              <a:t> </a:t>
            </a:r>
            <a:r>
              <a:rPr sz="700" dirty="0">
                <a:solidFill>
                  <a:srgbClr val="221F1F"/>
                </a:solidFill>
                <a:latin typeface="Montserrat"/>
                <a:cs typeface="Montserrat"/>
              </a:rPr>
              <a:t>Smartphone</a:t>
            </a:r>
            <a:r>
              <a:rPr sz="700" spc="125" dirty="0">
                <a:solidFill>
                  <a:srgbClr val="221F1F"/>
                </a:solidFill>
                <a:latin typeface="Montserrat"/>
                <a:cs typeface="Montserrat"/>
              </a:rPr>
              <a:t> </a:t>
            </a:r>
            <a:r>
              <a:rPr sz="700" dirty="0">
                <a:solidFill>
                  <a:srgbClr val="221F1F"/>
                </a:solidFill>
                <a:latin typeface="Montserrat"/>
                <a:cs typeface="Montserrat"/>
              </a:rPr>
              <a:t>se</a:t>
            </a:r>
            <a:r>
              <a:rPr sz="700" spc="120" dirty="0">
                <a:solidFill>
                  <a:srgbClr val="221F1F"/>
                </a:solidFill>
                <a:latin typeface="Montserrat"/>
                <a:cs typeface="Montserrat"/>
              </a:rPr>
              <a:t> </a:t>
            </a:r>
            <a:r>
              <a:rPr sz="700" dirty="0">
                <a:solidFill>
                  <a:srgbClr val="221F1F"/>
                </a:solidFill>
                <a:latin typeface="Montserrat"/>
                <a:cs typeface="Montserrat"/>
              </a:rPr>
              <a:t>desconecta</a:t>
            </a:r>
            <a:r>
              <a:rPr sz="700" spc="120" dirty="0">
                <a:solidFill>
                  <a:srgbClr val="221F1F"/>
                </a:solidFill>
                <a:latin typeface="Montserrat"/>
                <a:cs typeface="Montserrat"/>
              </a:rPr>
              <a:t> </a:t>
            </a:r>
            <a:r>
              <a:rPr sz="700" dirty="0">
                <a:solidFill>
                  <a:srgbClr val="221F1F"/>
                </a:solidFill>
                <a:latin typeface="Montserrat"/>
                <a:cs typeface="Montserrat"/>
              </a:rPr>
              <a:t>se</a:t>
            </a:r>
            <a:r>
              <a:rPr sz="700" spc="110" dirty="0">
                <a:solidFill>
                  <a:srgbClr val="221F1F"/>
                </a:solidFill>
                <a:latin typeface="Montserrat"/>
                <a:cs typeface="Montserrat"/>
              </a:rPr>
              <a:t> </a:t>
            </a:r>
            <a:r>
              <a:rPr sz="700" dirty="0">
                <a:solidFill>
                  <a:srgbClr val="221F1F"/>
                </a:solidFill>
                <a:latin typeface="Montserrat"/>
                <a:cs typeface="Montserrat"/>
              </a:rPr>
              <a:t>mostrará</a:t>
            </a:r>
            <a:r>
              <a:rPr sz="700" spc="12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tablero</a:t>
            </a:r>
            <a:r>
              <a:rPr sz="700" spc="285" dirty="0">
                <a:solidFill>
                  <a:srgbClr val="221F1F"/>
                </a:solidFill>
                <a:latin typeface="Montserrat"/>
                <a:cs typeface="Montserrat"/>
              </a:rPr>
              <a:t>   </a:t>
            </a:r>
            <a:r>
              <a:rPr sz="700" dirty="0">
                <a:solidFill>
                  <a:srgbClr val="221F1F"/>
                </a:solidFill>
                <a:latin typeface="Montserrat"/>
                <a:cs typeface="Montserrat"/>
              </a:rPr>
              <a:t>un</a:t>
            </a:r>
            <a:r>
              <a:rPr sz="700" spc="280" dirty="0">
                <a:solidFill>
                  <a:srgbClr val="221F1F"/>
                </a:solidFill>
                <a:latin typeface="Montserrat"/>
                <a:cs typeface="Montserrat"/>
              </a:rPr>
              <a:t>   </a:t>
            </a:r>
            <a:r>
              <a:rPr sz="700" dirty="0">
                <a:solidFill>
                  <a:srgbClr val="221F1F"/>
                </a:solidFill>
                <a:latin typeface="Montserrat"/>
                <a:cs typeface="Montserrat"/>
              </a:rPr>
              <a:t>mensaje,</a:t>
            </a:r>
            <a:r>
              <a:rPr sz="700" spc="285" dirty="0">
                <a:solidFill>
                  <a:srgbClr val="221F1F"/>
                </a:solidFill>
                <a:latin typeface="Montserrat"/>
                <a:cs typeface="Montserrat"/>
              </a:rPr>
              <a:t>   </a:t>
            </a:r>
            <a:r>
              <a:rPr sz="700" dirty="0">
                <a:solidFill>
                  <a:srgbClr val="221F1F"/>
                </a:solidFill>
                <a:latin typeface="Montserrat"/>
                <a:cs typeface="Montserrat"/>
              </a:rPr>
              <a:t>ejemplo</a:t>
            </a:r>
            <a:r>
              <a:rPr sz="700" spc="280" dirty="0">
                <a:solidFill>
                  <a:srgbClr val="221F1F"/>
                </a:solidFill>
                <a:latin typeface="Montserrat"/>
                <a:cs typeface="Montserrat"/>
              </a:rPr>
              <a:t>   </a:t>
            </a:r>
            <a:r>
              <a:rPr sz="700" spc="-20" dirty="0">
                <a:solidFill>
                  <a:srgbClr val="221F1F"/>
                </a:solidFill>
                <a:latin typeface="Montserrat"/>
                <a:cs typeface="Montserrat"/>
              </a:rPr>
              <a:t>“JOHN</a:t>
            </a:r>
            <a:r>
              <a:rPr sz="700" spc="500" dirty="0">
                <a:solidFill>
                  <a:srgbClr val="221F1F"/>
                </a:solidFill>
                <a:latin typeface="Montserrat"/>
                <a:cs typeface="Montserrat"/>
              </a:rPr>
              <a:t> </a:t>
            </a:r>
            <a:r>
              <a:rPr sz="700" spc="-10" dirty="0">
                <a:solidFill>
                  <a:srgbClr val="221F1F"/>
                </a:solidFill>
                <a:latin typeface="Montserrat"/>
                <a:cs typeface="Montserrat"/>
              </a:rPr>
              <a:t>DISCONNECTED”</a:t>
            </a:r>
            <a:endParaRPr sz="700">
              <a:latin typeface="Montserrat"/>
              <a:cs typeface="Montserrat"/>
            </a:endParaRPr>
          </a:p>
        </p:txBody>
      </p:sp>
      <p:sp>
        <p:nvSpPr>
          <p:cNvPr id="4" name="object 4"/>
          <p:cNvSpPr txBox="1"/>
          <p:nvPr/>
        </p:nvSpPr>
        <p:spPr>
          <a:xfrm>
            <a:off x="2724150" y="478282"/>
            <a:ext cx="2254885" cy="2976880"/>
          </a:xfrm>
          <a:prstGeom prst="rect">
            <a:avLst/>
          </a:prstGeom>
        </p:spPr>
        <p:txBody>
          <a:bodyPr vert="horz" wrap="square" lIns="0" tIns="13335" rIns="0" bIns="0" rtlCol="0">
            <a:spAutoFit/>
          </a:bodyPr>
          <a:lstStyle/>
          <a:p>
            <a:pPr marL="12700">
              <a:lnSpc>
                <a:spcPct val="100000"/>
              </a:lnSpc>
              <a:spcBef>
                <a:spcPts val="105"/>
              </a:spcBef>
            </a:pPr>
            <a:r>
              <a:rPr sz="800" b="1" spc="-20" dirty="0">
                <a:latin typeface="Montserrat"/>
                <a:cs typeface="Montserrat"/>
              </a:rPr>
              <a:t>NOTA:</a:t>
            </a:r>
            <a:endParaRPr sz="800" dirty="0">
              <a:latin typeface="Montserrat"/>
              <a:cs typeface="Montserrat"/>
            </a:endParaRPr>
          </a:p>
          <a:p>
            <a:pPr marL="12700" marR="5715" algn="just">
              <a:lnSpc>
                <a:spcPct val="100000"/>
              </a:lnSpc>
              <a:spcBef>
                <a:spcPts val="495"/>
              </a:spcBef>
            </a:pPr>
            <a:r>
              <a:rPr sz="700" dirty="0">
                <a:latin typeface="Montserrat"/>
                <a:cs typeface="Montserrat"/>
              </a:rPr>
              <a:t>Si</a:t>
            </a:r>
            <a:r>
              <a:rPr sz="700" spc="320" dirty="0">
                <a:latin typeface="Montserrat"/>
                <a:cs typeface="Montserrat"/>
              </a:rPr>
              <a:t> </a:t>
            </a:r>
            <a:r>
              <a:rPr sz="700" dirty="0">
                <a:latin typeface="Montserrat"/>
                <a:cs typeface="Montserrat"/>
              </a:rPr>
              <a:t>durante</a:t>
            </a:r>
            <a:r>
              <a:rPr sz="700" spc="310" dirty="0">
                <a:latin typeface="Montserrat"/>
                <a:cs typeface="Montserrat"/>
              </a:rPr>
              <a:t> </a:t>
            </a:r>
            <a:r>
              <a:rPr sz="700" dirty="0">
                <a:latin typeface="Montserrat"/>
                <a:cs typeface="Montserrat"/>
              </a:rPr>
              <a:t>el</a:t>
            </a:r>
            <a:r>
              <a:rPr sz="700" spc="330" dirty="0">
                <a:latin typeface="Montserrat"/>
                <a:cs typeface="Montserrat"/>
              </a:rPr>
              <a:t> </a:t>
            </a:r>
            <a:r>
              <a:rPr sz="700" dirty="0">
                <a:latin typeface="Montserrat"/>
                <a:cs typeface="Montserrat"/>
              </a:rPr>
              <a:t>proceso</a:t>
            </a:r>
            <a:r>
              <a:rPr sz="700" spc="310" dirty="0">
                <a:latin typeface="Montserrat"/>
                <a:cs typeface="Montserrat"/>
              </a:rPr>
              <a:t> </a:t>
            </a:r>
            <a:r>
              <a:rPr sz="700" dirty="0">
                <a:latin typeface="Montserrat"/>
                <a:cs typeface="Montserrat"/>
              </a:rPr>
              <a:t>de</a:t>
            </a:r>
            <a:r>
              <a:rPr sz="700" spc="325" dirty="0">
                <a:latin typeface="Montserrat"/>
                <a:cs typeface="Montserrat"/>
              </a:rPr>
              <a:t> </a:t>
            </a:r>
            <a:r>
              <a:rPr sz="700" dirty="0">
                <a:latin typeface="Montserrat"/>
                <a:cs typeface="Montserrat"/>
              </a:rPr>
              <a:t>emparejamiento</a:t>
            </a:r>
            <a:r>
              <a:rPr sz="700" spc="30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presenta</a:t>
            </a:r>
            <a:r>
              <a:rPr sz="700" spc="125" dirty="0">
                <a:latin typeface="Montserrat"/>
                <a:cs typeface="Montserrat"/>
              </a:rPr>
              <a:t> </a:t>
            </a:r>
            <a:r>
              <a:rPr sz="700" dirty="0">
                <a:latin typeface="Montserrat"/>
                <a:cs typeface="Montserrat"/>
              </a:rPr>
              <a:t>algún</a:t>
            </a:r>
            <a:r>
              <a:rPr sz="700" spc="125" dirty="0">
                <a:latin typeface="Montserrat"/>
                <a:cs typeface="Montserrat"/>
              </a:rPr>
              <a:t> </a:t>
            </a:r>
            <a:r>
              <a:rPr sz="700" dirty="0">
                <a:latin typeface="Montserrat"/>
                <a:cs typeface="Montserrat"/>
              </a:rPr>
              <a:t>error,</a:t>
            </a:r>
            <a:r>
              <a:rPr sz="700" spc="114" dirty="0">
                <a:latin typeface="Montserrat"/>
                <a:cs typeface="Montserrat"/>
              </a:rPr>
              <a:t> </a:t>
            </a:r>
            <a:r>
              <a:rPr sz="700" dirty="0">
                <a:latin typeface="Montserrat"/>
                <a:cs typeface="Montserrat"/>
              </a:rPr>
              <a:t>se</a:t>
            </a:r>
            <a:r>
              <a:rPr sz="700" spc="145" dirty="0">
                <a:latin typeface="Montserrat"/>
                <a:cs typeface="Montserrat"/>
              </a:rPr>
              <a:t> </a:t>
            </a:r>
            <a:r>
              <a:rPr sz="700" dirty="0">
                <a:latin typeface="Montserrat"/>
                <a:cs typeface="Montserrat"/>
              </a:rPr>
              <a:t>debe</a:t>
            </a:r>
            <a:r>
              <a:rPr sz="700" spc="130" dirty="0">
                <a:latin typeface="Montserrat"/>
                <a:cs typeface="Montserrat"/>
              </a:rPr>
              <a:t> </a:t>
            </a:r>
            <a:r>
              <a:rPr sz="700" dirty="0">
                <a:latin typeface="Montserrat"/>
                <a:cs typeface="Montserrat"/>
              </a:rPr>
              <a:t>apagar</a:t>
            </a:r>
            <a:r>
              <a:rPr sz="700" spc="10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volver</a:t>
            </a:r>
            <a:r>
              <a:rPr sz="700" spc="1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encender</a:t>
            </a:r>
            <a:r>
              <a:rPr sz="700" spc="17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tablero</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instrumentos</a:t>
            </a:r>
            <a:r>
              <a:rPr sz="700" spc="165" dirty="0">
                <a:latin typeface="Montserrat"/>
                <a:cs typeface="Montserrat"/>
              </a:rPr>
              <a:t>  </a:t>
            </a:r>
            <a:r>
              <a:rPr sz="700" dirty="0">
                <a:latin typeface="Montserrat"/>
                <a:cs typeface="Montserrat"/>
              </a:rPr>
              <a:t>y</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10" dirty="0">
                <a:latin typeface="Montserrat"/>
                <a:cs typeface="Montserrat"/>
              </a:rPr>
              <a:t> </a:t>
            </a:r>
            <a:r>
              <a:rPr sz="700" dirty="0">
                <a:latin typeface="Montserrat"/>
                <a:cs typeface="Montserrat"/>
              </a:rPr>
              <a:t>debe</a:t>
            </a:r>
            <a:r>
              <a:rPr sz="700" spc="-10" dirty="0">
                <a:latin typeface="Montserrat"/>
                <a:cs typeface="Montserrat"/>
              </a:rPr>
              <a:t> reiniciarse.</a:t>
            </a:r>
            <a:endParaRPr sz="700" dirty="0">
              <a:latin typeface="Montserrat"/>
              <a:cs typeface="Montserrat"/>
            </a:endParaRPr>
          </a:p>
          <a:p>
            <a:pPr marL="12700" algn="just">
              <a:lnSpc>
                <a:spcPct val="100000"/>
              </a:lnSpc>
              <a:spcBef>
                <a:spcPts val="505"/>
              </a:spcBef>
            </a:pPr>
            <a:r>
              <a:rPr sz="700" dirty="0">
                <a:latin typeface="Montserrat"/>
                <a:cs typeface="Montserrat"/>
              </a:rPr>
              <a:t>No</a:t>
            </a:r>
            <a:r>
              <a:rPr sz="700" spc="114" dirty="0">
                <a:latin typeface="Montserrat"/>
                <a:cs typeface="Montserrat"/>
              </a:rPr>
              <a:t> </a:t>
            </a:r>
            <a:r>
              <a:rPr sz="700" dirty="0">
                <a:latin typeface="Montserrat"/>
                <a:cs typeface="Montserrat"/>
              </a:rPr>
              <a:t>todos</a:t>
            </a:r>
            <a:r>
              <a:rPr sz="700" spc="95" dirty="0">
                <a:latin typeface="Montserrat"/>
                <a:cs typeface="Montserrat"/>
              </a:rPr>
              <a:t> </a:t>
            </a:r>
            <a:r>
              <a:rPr sz="700" dirty="0">
                <a:latin typeface="Montserrat"/>
                <a:cs typeface="Montserrat"/>
              </a:rPr>
              <a:t>los</a:t>
            </a:r>
            <a:r>
              <a:rPr sz="700" spc="110" dirty="0">
                <a:latin typeface="Montserrat"/>
                <a:cs typeface="Montserrat"/>
              </a:rPr>
              <a:t> </a:t>
            </a:r>
            <a:r>
              <a:rPr sz="700" i="1" dirty="0">
                <a:solidFill>
                  <a:srgbClr val="221F1F"/>
                </a:solidFill>
                <a:latin typeface="Montserrat"/>
                <a:cs typeface="Montserrat"/>
              </a:rPr>
              <a:t>Smartphone</a:t>
            </a:r>
            <a:r>
              <a:rPr sz="700" i="1" spc="110" dirty="0">
                <a:solidFill>
                  <a:srgbClr val="221F1F"/>
                </a:solidFill>
                <a:latin typeface="Montserrat"/>
                <a:cs typeface="Montserrat"/>
              </a:rPr>
              <a:t> </a:t>
            </a:r>
            <a:r>
              <a:rPr sz="700" dirty="0">
                <a:latin typeface="Montserrat"/>
                <a:cs typeface="Montserrat"/>
              </a:rPr>
              <a:t>son</a:t>
            </a:r>
            <a:r>
              <a:rPr sz="700" spc="110" dirty="0">
                <a:latin typeface="Montserrat"/>
                <a:cs typeface="Montserrat"/>
              </a:rPr>
              <a:t> </a:t>
            </a:r>
            <a:r>
              <a:rPr sz="700" dirty="0">
                <a:latin typeface="Montserrat"/>
                <a:cs typeface="Montserrat"/>
              </a:rPr>
              <a:t>compatibles</a:t>
            </a:r>
            <a:r>
              <a:rPr sz="700" spc="105" dirty="0">
                <a:latin typeface="Montserrat"/>
                <a:cs typeface="Montserrat"/>
              </a:rPr>
              <a:t> </a:t>
            </a:r>
            <a:r>
              <a:rPr sz="700" spc="-20" dirty="0">
                <a:latin typeface="Montserrat"/>
                <a:cs typeface="Montserrat"/>
              </a:rPr>
              <a:t>para</a:t>
            </a:r>
            <a:endParaRPr sz="700" dirty="0">
              <a:latin typeface="Montserrat"/>
              <a:cs typeface="Montserrat"/>
            </a:endParaRPr>
          </a:p>
          <a:p>
            <a:pPr marL="12700" algn="just">
              <a:lnSpc>
                <a:spcPct val="100000"/>
              </a:lnSpc>
            </a:pPr>
            <a:r>
              <a:rPr sz="700" dirty="0">
                <a:latin typeface="Montserrat"/>
                <a:cs typeface="Montserrat"/>
              </a:rPr>
              <a:t>conectarse</a:t>
            </a:r>
            <a:r>
              <a:rPr sz="700" spc="-5"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el</a:t>
            </a:r>
            <a:r>
              <a:rPr sz="700" spc="-30" dirty="0">
                <a:latin typeface="Montserrat"/>
                <a:cs typeface="Montserrat"/>
              </a:rPr>
              <a:t> </a:t>
            </a:r>
            <a:r>
              <a:rPr sz="700" spc="-10" dirty="0">
                <a:latin typeface="Montserrat"/>
                <a:cs typeface="Montserrat"/>
              </a:rPr>
              <a:t>Vehículo.</a:t>
            </a:r>
            <a:endParaRPr sz="700" dirty="0">
              <a:latin typeface="Montserrat"/>
              <a:cs typeface="Montserrat"/>
            </a:endParaRPr>
          </a:p>
          <a:p>
            <a:pPr marL="12700" marR="5080" algn="just">
              <a:lnSpc>
                <a:spcPct val="100000"/>
              </a:lnSpc>
              <a:spcBef>
                <a:spcPts val="505"/>
              </a:spcBef>
            </a:pPr>
            <a:r>
              <a:rPr sz="700" dirty="0">
                <a:latin typeface="Montserrat"/>
                <a:cs typeface="Montserrat"/>
              </a:rPr>
              <a:t>El</a:t>
            </a:r>
            <a:r>
              <a:rPr sz="700" spc="420" dirty="0">
                <a:latin typeface="Montserrat"/>
                <a:cs typeface="Montserrat"/>
              </a:rPr>
              <a:t> </a:t>
            </a:r>
            <a:r>
              <a:rPr sz="700" dirty="0">
                <a:latin typeface="Montserrat"/>
                <a:cs typeface="Montserrat"/>
              </a:rPr>
              <a:t>emparejamiento</a:t>
            </a:r>
            <a:r>
              <a:rPr sz="700" spc="400" dirty="0">
                <a:latin typeface="Montserrat"/>
                <a:cs typeface="Montserrat"/>
              </a:rPr>
              <a:t> </a:t>
            </a:r>
            <a:r>
              <a:rPr sz="700" dirty="0">
                <a:latin typeface="Montserrat"/>
                <a:cs typeface="Montserrat"/>
              </a:rPr>
              <a:t>automático</a:t>
            </a:r>
            <a:r>
              <a:rPr sz="700" spc="415" dirty="0">
                <a:latin typeface="Montserrat"/>
                <a:cs typeface="Montserrat"/>
              </a:rPr>
              <a:t> </a:t>
            </a:r>
            <a:r>
              <a:rPr sz="700" dirty="0">
                <a:latin typeface="Montserrat"/>
                <a:cs typeface="Montserrat"/>
              </a:rPr>
              <a:t>puede</a:t>
            </a:r>
            <a:r>
              <a:rPr sz="700" spc="415" dirty="0">
                <a:latin typeface="Montserrat"/>
                <a:cs typeface="Montserrat"/>
              </a:rPr>
              <a:t> </a:t>
            </a:r>
            <a:r>
              <a:rPr sz="700" spc="-10" dirty="0">
                <a:latin typeface="Montserrat"/>
                <a:cs typeface="Montserrat"/>
              </a:rPr>
              <a:t>tardar</a:t>
            </a:r>
            <a:r>
              <a:rPr sz="700" spc="500" dirty="0">
                <a:latin typeface="Montserrat"/>
                <a:cs typeface="Montserrat"/>
              </a:rPr>
              <a:t> </a:t>
            </a:r>
            <a:r>
              <a:rPr sz="700" dirty="0">
                <a:latin typeface="Montserrat"/>
                <a:cs typeface="Montserrat"/>
              </a:rPr>
              <a:t>hasta</a:t>
            </a:r>
            <a:r>
              <a:rPr sz="700" spc="35" dirty="0">
                <a:latin typeface="Montserrat"/>
                <a:cs typeface="Montserrat"/>
              </a:rPr>
              <a:t> </a:t>
            </a:r>
            <a:r>
              <a:rPr sz="700" dirty="0">
                <a:latin typeface="Montserrat"/>
                <a:cs typeface="Montserrat"/>
              </a:rPr>
              <a:t>5</a:t>
            </a:r>
            <a:r>
              <a:rPr sz="700" spc="20" dirty="0">
                <a:latin typeface="Montserrat"/>
                <a:cs typeface="Montserrat"/>
              </a:rPr>
              <a:t> </a:t>
            </a:r>
            <a:r>
              <a:rPr sz="700" dirty="0">
                <a:latin typeface="Montserrat"/>
                <a:cs typeface="Montserrat"/>
              </a:rPr>
              <a:t>minutos</a:t>
            </a:r>
            <a:r>
              <a:rPr sz="700" spc="20" dirty="0">
                <a:latin typeface="Montserrat"/>
                <a:cs typeface="Montserrat"/>
              </a:rPr>
              <a:t> </a:t>
            </a:r>
            <a:r>
              <a:rPr sz="700" dirty="0">
                <a:latin typeface="Montserrat"/>
                <a:cs typeface="Montserrat"/>
              </a:rPr>
              <a:t>y</a:t>
            </a:r>
            <a:r>
              <a:rPr sz="700" spc="40" dirty="0">
                <a:latin typeface="Montserrat"/>
                <a:cs typeface="Montserrat"/>
              </a:rPr>
              <a:t> </a:t>
            </a:r>
            <a:r>
              <a:rPr sz="700" dirty="0">
                <a:latin typeface="Montserrat"/>
                <a:cs typeface="Montserrat"/>
              </a:rPr>
              <a:t>puede</a:t>
            </a:r>
            <a:r>
              <a:rPr sz="700" spc="30" dirty="0">
                <a:latin typeface="Montserrat"/>
                <a:cs typeface="Montserrat"/>
              </a:rPr>
              <a:t> </a:t>
            </a:r>
            <a:r>
              <a:rPr sz="700" dirty="0">
                <a:latin typeface="Montserrat"/>
                <a:cs typeface="Montserrat"/>
              </a:rPr>
              <a:t>suceder</a:t>
            </a:r>
            <a:r>
              <a:rPr sz="700" spc="30" dirty="0">
                <a:latin typeface="Montserrat"/>
                <a:cs typeface="Montserrat"/>
              </a:rPr>
              <a:t> </a:t>
            </a:r>
            <a:r>
              <a:rPr sz="700" dirty="0">
                <a:latin typeface="Montserrat"/>
                <a:cs typeface="Montserrat"/>
              </a:rPr>
              <a:t>con</a:t>
            </a:r>
            <a:r>
              <a:rPr sz="700" spc="40" dirty="0">
                <a:latin typeface="Montserrat"/>
                <a:cs typeface="Montserrat"/>
              </a:rPr>
              <a:t> </a:t>
            </a:r>
            <a:r>
              <a:rPr sz="700" dirty="0">
                <a:latin typeface="Montserrat"/>
                <a:cs typeface="Montserrat"/>
              </a:rPr>
              <a:t>el</a:t>
            </a:r>
            <a:r>
              <a:rPr sz="700" spc="35"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en marcha,</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ralentí</a:t>
            </a:r>
            <a:r>
              <a:rPr sz="700" spc="-5" dirty="0">
                <a:latin typeface="Montserrat"/>
                <a:cs typeface="Montserrat"/>
              </a:rPr>
              <a:t> </a:t>
            </a:r>
            <a:r>
              <a:rPr sz="700" dirty="0">
                <a:latin typeface="Montserrat"/>
                <a:cs typeface="Montserrat"/>
              </a:rPr>
              <a:t>o</a:t>
            </a:r>
            <a:r>
              <a:rPr sz="700" spc="-10" dirty="0">
                <a:latin typeface="Montserrat"/>
                <a:cs typeface="Montserrat"/>
              </a:rPr>
              <a:t> apagado.</a:t>
            </a:r>
            <a:endParaRPr sz="700" dirty="0">
              <a:latin typeface="Montserrat"/>
              <a:cs typeface="Montserrat"/>
            </a:endParaRPr>
          </a:p>
          <a:p>
            <a:pPr marL="12700" marR="6985" algn="just">
              <a:lnSpc>
                <a:spcPct val="100000"/>
              </a:lnSpc>
              <a:spcBef>
                <a:spcPts val="495"/>
              </a:spcBef>
            </a:pPr>
            <a:r>
              <a:rPr sz="700" dirty="0">
                <a:latin typeface="Montserrat"/>
                <a:cs typeface="Montserrat"/>
              </a:rPr>
              <a:t>El</a:t>
            </a:r>
            <a:r>
              <a:rPr sz="700" spc="25" dirty="0">
                <a:latin typeface="Montserrat"/>
                <a:cs typeface="Montserrat"/>
              </a:rPr>
              <a:t> </a:t>
            </a:r>
            <a:r>
              <a:rPr sz="700" dirty="0">
                <a:latin typeface="Montserrat"/>
                <a:cs typeface="Montserrat"/>
              </a:rPr>
              <a:t>emparejamiento</a:t>
            </a:r>
            <a:r>
              <a:rPr sz="700" spc="10" dirty="0">
                <a:latin typeface="Montserrat"/>
                <a:cs typeface="Montserrat"/>
              </a:rPr>
              <a:t> </a:t>
            </a:r>
            <a:r>
              <a:rPr sz="700" dirty="0">
                <a:latin typeface="Montserrat"/>
                <a:cs typeface="Montserrat"/>
              </a:rPr>
              <a:t>automático</a:t>
            </a:r>
            <a:r>
              <a:rPr sz="700" spc="35" dirty="0">
                <a:latin typeface="Montserrat"/>
                <a:cs typeface="Montserrat"/>
              </a:rPr>
              <a:t> </a:t>
            </a:r>
            <a:r>
              <a:rPr sz="700" dirty="0">
                <a:latin typeface="Montserrat"/>
                <a:cs typeface="Montserrat"/>
              </a:rPr>
              <a:t>solo</a:t>
            </a:r>
            <a:r>
              <a:rPr sz="700" spc="20" dirty="0">
                <a:latin typeface="Montserrat"/>
                <a:cs typeface="Montserrat"/>
              </a:rPr>
              <a:t> </a:t>
            </a:r>
            <a:r>
              <a:rPr sz="700" dirty="0">
                <a:latin typeface="Montserrat"/>
                <a:cs typeface="Montserrat"/>
              </a:rPr>
              <a:t>funcionará</a:t>
            </a:r>
            <a:r>
              <a:rPr sz="700" spc="25" dirty="0">
                <a:latin typeface="Montserrat"/>
                <a:cs typeface="Montserrat"/>
              </a:rPr>
              <a:t> </a:t>
            </a:r>
            <a:r>
              <a:rPr sz="700" spc="-25" dirty="0">
                <a:latin typeface="Montserrat"/>
                <a:cs typeface="Montserrat"/>
              </a:rPr>
              <a:t>si</a:t>
            </a:r>
            <a:r>
              <a:rPr sz="700" spc="500" dirty="0">
                <a:latin typeface="Montserrat"/>
                <a:cs typeface="Montserrat"/>
              </a:rPr>
              <a:t> </a:t>
            </a:r>
            <a:r>
              <a:rPr sz="700" dirty="0">
                <a:latin typeface="Montserrat"/>
                <a:cs typeface="Montserrat"/>
              </a:rPr>
              <a:t>la</a:t>
            </a:r>
            <a:r>
              <a:rPr sz="700" spc="210" dirty="0">
                <a:latin typeface="Montserrat"/>
                <a:cs typeface="Montserrat"/>
              </a:rPr>
              <a:t> </a:t>
            </a:r>
            <a:r>
              <a:rPr sz="700" dirty="0">
                <a:latin typeface="Montserrat"/>
                <a:cs typeface="Montserrat"/>
              </a:rPr>
              <a:t>aplicación</a:t>
            </a:r>
            <a:r>
              <a:rPr sz="700" spc="195" dirty="0">
                <a:latin typeface="Montserrat"/>
                <a:cs typeface="Montserrat"/>
              </a:rPr>
              <a:t> </a:t>
            </a:r>
            <a:r>
              <a:rPr sz="700" dirty="0">
                <a:latin typeface="Montserrat"/>
                <a:cs typeface="Montserrat"/>
              </a:rPr>
              <a:t>tiene</a:t>
            </a:r>
            <a:r>
              <a:rPr sz="700" spc="215" dirty="0">
                <a:latin typeface="Montserrat"/>
                <a:cs typeface="Montserrat"/>
              </a:rPr>
              <a:t> </a:t>
            </a:r>
            <a:r>
              <a:rPr sz="700" dirty="0">
                <a:latin typeface="Montserrat"/>
                <a:cs typeface="Montserrat"/>
              </a:rPr>
              <a:t>permiso</a:t>
            </a:r>
            <a:r>
              <a:rPr sz="700" spc="210" dirty="0">
                <a:latin typeface="Montserrat"/>
                <a:cs typeface="Montserrat"/>
              </a:rPr>
              <a:t> </a:t>
            </a:r>
            <a:r>
              <a:rPr sz="700" dirty="0">
                <a:latin typeface="Montserrat"/>
                <a:cs typeface="Montserrat"/>
              </a:rPr>
              <a:t>para</a:t>
            </a:r>
            <a:r>
              <a:rPr sz="700" spc="210" dirty="0">
                <a:latin typeface="Montserrat"/>
                <a:cs typeface="Montserrat"/>
              </a:rPr>
              <a:t> </a:t>
            </a:r>
            <a:r>
              <a:rPr sz="700" dirty="0">
                <a:latin typeface="Montserrat"/>
                <a:cs typeface="Montserrat"/>
              </a:rPr>
              <a:t>ejecutarse</a:t>
            </a:r>
            <a:r>
              <a:rPr sz="700" spc="204"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segundo</a:t>
            </a:r>
            <a:r>
              <a:rPr sz="700" spc="-20" dirty="0">
                <a:latin typeface="Montserrat"/>
                <a:cs typeface="Montserrat"/>
              </a:rPr>
              <a:t> </a:t>
            </a:r>
            <a:r>
              <a:rPr sz="700" spc="-10" dirty="0">
                <a:latin typeface="Montserrat"/>
                <a:cs typeface="Montserrat"/>
              </a:rPr>
              <a:t>plano.</a:t>
            </a:r>
            <a:endParaRPr sz="700" dirty="0">
              <a:latin typeface="Montserrat"/>
              <a:cs typeface="Montserrat"/>
            </a:endParaRPr>
          </a:p>
          <a:p>
            <a:pPr marL="12700" marR="5080" algn="just">
              <a:lnSpc>
                <a:spcPct val="100000"/>
              </a:lnSpc>
              <a:spcBef>
                <a:spcPts val="505"/>
              </a:spcBef>
            </a:pPr>
            <a:r>
              <a:rPr sz="700" dirty="0">
                <a:latin typeface="Montserrat"/>
                <a:cs typeface="Montserrat"/>
              </a:rPr>
              <a:t>Si</a:t>
            </a:r>
            <a:r>
              <a:rPr sz="700" spc="165"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aplicación</a:t>
            </a:r>
            <a:r>
              <a:rPr sz="700" spc="165" dirty="0">
                <a:latin typeface="Montserrat"/>
                <a:cs typeface="Montserrat"/>
              </a:rPr>
              <a:t> </a:t>
            </a:r>
            <a:r>
              <a:rPr sz="700" dirty="0">
                <a:latin typeface="Montserrat"/>
                <a:cs typeface="Montserrat"/>
              </a:rPr>
              <a:t>sufre</a:t>
            </a:r>
            <a:r>
              <a:rPr sz="700" spc="165" dirty="0">
                <a:latin typeface="Montserrat"/>
                <a:cs typeface="Montserrat"/>
              </a:rPr>
              <a:t> </a:t>
            </a:r>
            <a:r>
              <a:rPr sz="700" dirty="0">
                <a:latin typeface="Montserrat"/>
                <a:cs typeface="Montserrat"/>
              </a:rPr>
              <a:t>un</a:t>
            </a:r>
            <a:r>
              <a:rPr sz="700" spc="175" dirty="0">
                <a:latin typeface="Montserrat"/>
                <a:cs typeface="Montserrat"/>
              </a:rPr>
              <a:t> </a:t>
            </a:r>
            <a:r>
              <a:rPr sz="700" dirty="0">
                <a:latin typeface="Montserrat"/>
                <a:cs typeface="Montserrat"/>
              </a:rPr>
              <a:t>cierre</a:t>
            </a:r>
            <a:r>
              <a:rPr sz="700" spc="160" dirty="0">
                <a:latin typeface="Montserrat"/>
                <a:cs typeface="Montserrat"/>
              </a:rPr>
              <a:t> </a:t>
            </a:r>
            <a:r>
              <a:rPr sz="700" dirty="0">
                <a:latin typeface="Montserrat"/>
                <a:cs typeface="Montserrat"/>
              </a:rPr>
              <a:t>inesperado</a:t>
            </a:r>
            <a:r>
              <a:rPr sz="700" spc="165" dirty="0">
                <a:latin typeface="Montserrat"/>
                <a:cs typeface="Montserrat"/>
              </a:rPr>
              <a:t> </a:t>
            </a:r>
            <a:r>
              <a:rPr sz="700" dirty="0">
                <a:latin typeface="Montserrat"/>
                <a:cs typeface="Montserrat"/>
              </a:rPr>
              <a:t>o</a:t>
            </a:r>
            <a:r>
              <a:rPr sz="700" spc="15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queda</a:t>
            </a:r>
            <a:r>
              <a:rPr sz="700" spc="370" dirty="0">
                <a:latin typeface="Montserrat"/>
                <a:cs typeface="Montserrat"/>
              </a:rPr>
              <a:t> </a:t>
            </a:r>
            <a:r>
              <a:rPr sz="700" dirty="0">
                <a:latin typeface="Montserrat"/>
                <a:cs typeface="Montserrat"/>
              </a:rPr>
              <a:t>congelada.</a:t>
            </a:r>
            <a:r>
              <a:rPr sz="700" spc="375" dirty="0">
                <a:latin typeface="Montserrat"/>
                <a:cs typeface="Montserrat"/>
              </a:rPr>
              <a:t> </a:t>
            </a:r>
            <a:r>
              <a:rPr sz="700" dirty="0">
                <a:latin typeface="Montserrat"/>
                <a:cs typeface="Montserrat"/>
              </a:rPr>
              <a:t>Cierre</a:t>
            </a:r>
            <a:r>
              <a:rPr sz="700" spc="385" dirty="0">
                <a:latin typeface="Montserrat"/>
                <a:cs typeface="Montserrat"/>
              </a:rPr>
              <a:t> </a:t>
            </a:r>
            <a:r>
              <a:rPr sz="700" dirty="0">
                <a:latin typeface="Montserrat"/>
                <a:cs typeface="Montserrat"/>
              </a:rPr>
              <a:t>y</a:t>
            </a:r>
            <a:r>
              <a:rPr sz="700" spc="385" dirty="0">
                <a:latin typeface="Montserrat"/>
                <a:cs typeface="Montserrat"/>
              </a:rPr>
              <a:t> </a:t>
            </a:r>
            <a:r>
              <a:rPr sz="700" dirty="0">
                <a:latin typeface="Montserrat"/>
                <a:cs typeface="Montserrat"/>
              </a:rPr>
              <a:t>vuelva</a:t>
            </a:r>
            <a:r>
              <a:rPr sz="700" spc="370" dirty="0">
                <a:latin typeface="Montserrat"/>
                <a:cs typeface="Montserrat"/>
              </a:rPr>
              <a:t> </a:t>
            </a:r>
            <a:r>
              <a:rPr sz="700" dirty="0">
                <a:latin typeface="Montserrat"/>
                <a:cs typeface="Montserrat"/>
              </a:rPr>
              <a:t>a</a:t>
            </a:r>
            <a:r>
              <a:rPr sz="700" spc="390" dirty="0">
                <a:latin typeface="Montserrat"/>
                <a:cs typeface="Montserrat"/>
              </a:rPr>
              <a:t> </a:t>
            </a:r>
            <a:r>
              <a:rPr sz="700" dirty="0">
                <a:latin typeface="Montserrat"/>
                <a:cs typeface="Montserrat"/>
              </a:rPr>
              <a:t>abrir</a:t>
            </a:r>
            <a:r>
              <a:rPr sz="700" spc="37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5"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conecte</a:t>
            </a:r>
            <a:r>
              <a:rPr sz="700" spc="15" dirty="0">
                <a:latin typeface="Montserrat"/>
                <a:cs typeface="Montserrat"/>
              </a:rPr>
              <a:t> </a:t>
            </a:r>
            <a:r>
              <a:rPr sz="700" spc="-10" dirty="0">
                <a:latin typeface="Montserrat"/>
                <a:cs typeface="Montserrat"/>
              </a:rPr>
              <a:t>nuevamente.</a:t>
            </a:r>
            <a:endParaRPr sz="700" dirty="0">
              <a:latin typeface="Montserrat"/>
              <a:cs typeface="Montserrat"/>
            </a:endParaRPr>
          </a:p>
          <a:p>
            <a:pPr marL="12700">
              <a:lnSpc>
                <a:spcPct val="100000"/>
              </a:lnSpc>
              <a:spcBef>
                <a:spcPts val="500"/>
              </a:spcBef>
            </a:pPr>
            <a:r>
              <a:rPr sz="800" b="1" dirty="0">
                <a:latin typeface="Montserrat"/>
                <a:cs typeface="Montserrat"/>
              </a:rPr>
              <a:t>INFORMACIÓN</a:t>
            </a:r>
            <a:r>
              <a:rPr sz="800" b="1" spc="-50" dirty="0">
                <a:latin typeface="Montserrat"/>
                <a:cs typeface="Montserrat"/>
              </a:rPr>
              <a:t> </a:t>
            </a:r>
            <a:r>
              <a:rPr sz="800" b="1" dirty="0">
                <a:latin typeface="Montserrat"/>
                <a:cs typeface="Montserrat"/>
              </a:rPr>
              <a:t>DE</a:t>
            </a:r>
            <a:r>
              <a:rPr sz="800" b="1" spc="-5" dirty="0">
                <a:latin typeface="Montserrat"/>
                <a:cs typeface="Montserrat"/>
              </a:rPr>
              <a:t> </a:t>
            </a:r>
            <a:r>
              <a:rPr sz="800" b="1" dirty="0">
                <a:latin typeface="Montserrat"/>
                <a:cs typeface="Montserrat"/>
              </a:rPr>
              <a:t>CONEXIÓN</a:t>
            </a:r>
            <a:r>
              <a:rPr sz="800" b="1" spc="-30" dirty="0">
                <a:latin typeface="Montserrat"/>
                <a:cs typeface="Montserrat"/>
              </a:rPr>
              <a:t> </a:t>
            </a:r>
            <a:r>
              <a:rPr sz="800" b="1" spc="-10" dirty="0">
                <a:latin typeface="Montserrat"/>
                <a:cs typeface="Montserrat"/>
              </a:rPr>
              <a:t>BLUETOOH</a:t>
            </a:r>
            <a:endParaRPr sz="800" dirty="0">
              <a:latin typeface="Montserrat"/>
              <a:cs typeface="Montserrat"/>
            </a:endParaRPr>
          </a:p>
          <a:p>
            <a:pPr marL="12700" marR="6350" algn="just">
              <a:lnSpc>
                <a:spcPct val="100000"/>
              </a:lnSpc>
              <a:spcBef>
                <a:spcPts val="500"/>
              </a:spcBef>
            </a:pPr>
            <a:r>
              <a:rPr sz="700" dirty="0">
                <a:latin typeface="Montserrat"/>
                <a:cs typeface="Montserrat"/>
              </a:rPr>
              <a:t>Esta</a:t>
            </a:r>
            <a:r>
              <a:rPr sz="700" spc="250" dirty="0">
                <a:latin typeface="Montserrat"/>
                <a:cs typeface="Montserrat"/>
              </a:rPr>
              <a:t> </a:t>
            </a:r>
            <a:r>
              <a:rPr sz="700" dirty="0">
                <a:latin typeface="Montserrat"/>
                <a:cs typeface="Montserrat"/>
              </a:rPr>
              <a:t>es</a:t>
            </a:r>
            <a:r>
              <a:rPr sz="700" spc="265" dirty="0">
                <a:latin typeface="Montserrat"/>
                <a:cs typeface="Montserrat"/>
              </a:rPr>
              <a:t> </a:t>
            </a:r>
            <a:r>
              <a:rPr sz="700" dirty="0">
                <a:latin typeface="Montserrat"/>
                <a:cs typeface="Montserrat"/>
              </a:rPr>
              <a:t>la</a:t>
            </a:r>
            <a:r>
              <a:rPr sz="700" spc="270" dirty="0">
                <a:latin typeface="Montserrat"/>
                <a:cs typeface="Montserrat"/>
              </a:rPr>
              <a:t> </a:t>
            </a:r>
            <a:r>
              <a:rPr sz="700" dirty="0">
                <a:latin typeface="Montserrat"/>
                <a:cs typeface="Montserrat"/>
              </a:rPr>
              <a:t>información</a:t>
            </a:r>
            <a:r>
              <a:rPr sz="700" spc="254" dirty="0">
                <a:latin typeface="Montserrat"/>
                <a:cs typeface="Montserrat"/>
              </a:rPr>
              <a:t> </a:t>
            </a:r>
            <a:r>
              <a:rPr sz="700" dirty="0">
                <a:latin typeface="Montserrat"/>
                <a:cs typeface="Montserrat"/>
              </a:rPr>
              <a:t>por</a:t>
            </a:r>
            <a:r>
              <a:rPr sz="700" spc="265" dirty="0">
                <a:latin typeface="Montserrat"/>
                <a:cs typeface="Montserrat"/>
              </a:rPr>
              <a:t> </a:t>
            </a:r>
            <a:r>
              <a:rPr sz="700" dirty="0">
                <a:latin typeface="Montserrat"/>
                <a:cs typeface="Montserrat"/>
              </a:rPr>
              <a:t>defecto</a:t>
            </a:r>
            <a:r>
              <a:rPr sz="700" spc="254" dirty="0">
                <a:latin typeface="Montserrat"/>
                <a:cs typeface="Montserrat"/>
              </a:rPr>
              <a:t> </a:t>
            </a:r>
            <a:r>
              <a:rPr sz="700" dirty="0">
                <a:latin typeface="Montserrat"/>
                <a:cs typeface="Montserrat"/>
              </a:rPr>
              <a:t>cuando</a:t>
            </a:r>
            <a:r>
              <a:rPr sz="700" spc="254" dirty="0">
                <a:latin typeface="Montserrat"/>
                <a:cs typeface="Montserrat"/>
              </a:rPr>
              <a:t> </a:t>
            </a:r>
            <a:r>
              <a:rPr sz="700" spc="-25" dirty="0">
                <a:latin typeface="Montserrat"/>
                <a:cs typeface="Montserrat"/>
              </a:rPr>
              <a:t>el</a:t>
            </a:r>
            <a:r>
              <a:rPr sz="700" spc="500" dirty="0">
                <a:latin typeface="Montserrat"/>
                <a:cs typeface="Montserrat"/>
              </a:rPr>
              <a:t> </a:t>
            </a:r>
            <a:r>
              <a:rPr sz="700" i="1" dirty="0">
                <a:solidFill>
                  <a:srgbClr val="221F1F"/>
                </a:solidFill>
                <a:latin typeface="Montserrat"/>
                <a:cs typeface="Montserrat"/>
              </a:rPr>
              <a:t>Smartphone</a:t>
            </a:r>
            <a:r>
              <a:rPr sz="700" i="1" spc="310" dirty="0">
                <a:solidFill>
                  <a:srgbClr val="221F1F"/>
                </a:solidFill>
                <a:latin typeface="Montserrat"/>
                <a:cs typeface="Montserrat"/>
              </a:rPr>
              <a:t> </a:t>
            </a:r>
            <a:r>
              <a:rPr sz="700" dirty="0">
                <a:latin typeface="Montserrat"/>
                <a:cs typeface="Montserrat"/>
              </a:rPr>
              <a:t>y</a:t>
            </a:r>
            <a:r>
              <a:rPr sz="700" spc="330"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tablero</a:t>
            </a:r>
            <a:r>
              <a:rPr sz="700" spc="325" dirty="0">
                <a:latin typeface="Montserrat"/>
                <a:cs typeface="Montserrat"/>
              </a:rPr>
              <a:t> </a:t>
            </a:r>
            <a:r>
              <a:rPr sz="700" dirty="0">
                <a:latin typeface="Montserrat"/>
                <a:cs typeface="Montserrat"/>
              </a:rPr>
              <a:t>de</a:t>
            </a:r>
            <a:r>
              <a:rPr sz="700" spc="330" dirty="0">
                <a:latin typeface="Montserrat"/>
                <a:cs typeface="Montserrat"/>
              </a:rPr>
              <a:t> </a:t>
            </a:r>
            <a:r>
              <a:rPr sz="700" dirty="0">
                <a:latin typeface="Montserrat"/>
                <a:cs typeface="Montserrat"/>
              </a:rPr>
              <a:t>instrumentos</a:t>
            </a:r>
            <a:r>
              <a:rPr sz="700" spc="30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encuentran</a:t>
            </a:r>
            <a:r>
              <a:rPr sz="700" spc="-15" dirty="0">
                <a:latin typeface="Montserrat"/>
                <a:cs typeface="Montserrat"/>
              </a:rPr>
              <a:t> </a:t>
            </a:r>
            <a:r>
              <a:rPr sz="700" spc="-10" dirty="0">
                <a:latin typeface="Montserrat"/>
                <a:cs typeface="Montserrat"/>
              </a:rPr>
              <a:t>conectados.</a:t>
            </a:r>
            <a:endParaRPr sz="700" dirty="0">
              <a:latin typeface="Montserrat"/>
              <a:cs typeface="Montserrat"/>
            </a:endParaRPr>
          </a:p>
          <a:p>
            <a:pPr marL="270510">
              <a:lnSpc>
                <a:spcPct val="100000"/>
              </a:lnSpc>
              <a:spcBef>
                <a:spcPts val="500"/>
              </a:spcBef>
            </a:pPr>
            <a:r>
              <a:rPr sz="700" dirty="0">
                <a:latin typeface="Montserrat"/>
                <a:cs typeface="Montserrat"/>
              </a:rPr>
              <a:t>Nivel</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señal</a:t>
            </a:r>
            <a:r>
              <a:rPr sz="700" spc="-5" dirty="0">
                <a:latin typeface="Montserrat"/>
                <a:cs typeface="Montserrat"/>
              </a:rPr>
              <a:t> </a:t>
            </a:r>
            <a:r>
              <a:rPr sz="700" spc="-10" dirty="0">
                <a:latin typeface="Montserrat"/>
                <a:cs typeface="Montserrat"/>
              </a:rPr>
              <a:t>telefónica.</a:t>
            </a:r>
            <a:endParaRPr sz="700" dirty="0">
              <a:latin typeface="Montserrat"/>
              <a:cs typeface="Montserrat"/>
            </a:endParaRPr>
          </a:p>
          <a:p>
            <a:pPr marL="270510">
              <a:lnSpc>
                <a:spcPct val="100000"/>
              </a:lnSpc>
              <a:spcBef>
                <a:spcPts val="509"/>
              </a:spcBef>
            </a:pPr>
            <a:r>
              <a:rPr sz="700" dirty="0">
                <a:latin typeface="Montserrat"/>
                <a:cs typeface="Montserrat"/>
              </a:rPr>
              <a:t>Nivel</a:t>
            </a:r>
            <a:r>
              <a:rPr sz="700" spc="-1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batería</a:t>
            </a:r>
            <a:r>
              <a:rPr sz="700" spc="-10" dirty="0">
                <a:latin typeface="Montserrat"/>
                <a:cs typeface="Montserrat"/>
              </a:rPr>
              <a:t> </a:t>
            </a:r>
            <a:r>
              <a:rPr sz="700" dirty="0">
                <a:latin typeface="Montserrat"/>
                <a:cs typeface="Montserrat"/>
              </a:rPr>
              <a:t>del</a:t>
            </a:r>
            <a:r>
              <a:rPr sz="700" spc="-5" dirty="0">
                <a:latin typeface="Montserrat"/>
                <a:cs typeface="Montserrat"/>
              </a:rPr>
              <a:t> </a:t>
            </a:r>
            <a:r>
              <a:rPr sz="700" i="1" spc="-10" dirty="0">
                <a:solidFill>
                  <a:srgbClr val="221F1F"/>
                </a:solidFill>
                <a:latin typeface="Montserrat"/>
                <a:cs typeface="Montserrat"/>
              </a:rPr>
              <a:t>smartphone</a:t>
            </a:r>
            <a:r>
              <a:rPr sz="700" spc="-10" dirty="0">
                <a:latin typeface="Montserrat"/>
                <a:cs typeface="Montserrat"/>
              </a:rPr>
              <a:t>.</a:t>
            </a:r>
            <a:endParaRPr sz="700" dirty="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7" name="object 7"/>
          <p:cNvPicPr/>
          <p:nvPr/>
        </p:nvPicPr>
        <p:blipFill>
          <a:blip r:embed="rId2" cstate="print"/>
          <a:stretch>
            <a:fillRect/>
          </a:stretch>
        </p:blipFill>
        <p:spPr>
          <a:xfrm>
            <a:off x="967007" y="2574606"/>
            <a:ext cx="843236" cy="247219"/>
          </a:xfrm>
          <a:prstGeom prst="rect">
            <a:avLst/>
          </a:prstGeom>
        </p:spPr>
      </p:pic>
      <p:pic>
        <p:nvPicPr>
          <p:cNvPr id="8" name="object 8"/>
          <p:cNvPicPr/>
          <p:nvPr/>
        </p:nvPicPr>
        <p:blipFill>
          <a:blip r:embed="rId3" cstate="print"/>
          <a:stretch>
            <a:fillRect/>
          </a:stretch>
        </p:blipFill>
        <p:spPr>
          <a:xfrm>
            <a:off x="896143" y="3300499"/>
            <a:ext cx="976655" cy="2430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5234"/>
            <a:ext cx="2254250" cy="304990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NOTA:</a:t>
            </a:r>
            <a:endParaRPr sz="800" dirty="0">
              <a:latin typeface="Montserrat"/>
              <a:cs typeface="Montserrat"/>
            </a:endParaRPr>
          </a:p>
          <a:p>
            <a:pPr marL="12700" marR="5715" algn="just">
              <a:lnSpc>
                <a:spcPct val="100000"/>
              </a:lnSpc>
              <a:spcBef>
                <a:spcPts val="495"/>
              </a:spcBef>
            </a:pPr>
            <a:r>
              <a:rPr sz="700" dirty="0">
                <a:latin typeface="Montserrat"/>
                <a:cs typeface="Montserrat"/>
              </a:rPr>
              <a:t>En</a:t>
            </a:r>
            <a:r>
              <a:rPr sz="700" spc="220" dirty="0">
                <a:latin typeface="Montserrat"/>
                <a:cs typeface="Montserrat"/>
              </a:rPr>
              <a:t> </a:t>
            </a:r>
            <a:r>
              <a:rPr sz="700" dirty="0">
                <a:latin typeface="Montserrat"/>
                <a:cs typeface="Montserrat"/>
              </a:rPr>
              <a:t>caso</a:t>
            </a:r>
            <a:r>
              <a:rPr sz="700" spc="240"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tener</a:t>
            </a:r>
            <a:r>
              <a:rPr sz="700" spc="225" dirty="0">
                <a:latin typeface="Montserrat"/>
                <a:cs typeface="Montserrat"/>
              </a:rPr>
              <a:t> </a:t>
            </a:r>
            <a:r>
              <a:rPr sz="700" dirty="0">
                <a:latin typeface="Montserrat"/>
                <a:cs typeface="Montserrat"/>
              </a:rPr>
              <a:t>múltiples</a:t>
            </a:r>
            <a:r>
              <a:rPr sz="700" spc="235" dirty="0">
                <a:latin typeface="Montserrat"/>
                <a:cs typeface="Montserrat"/>
              </a:rPr>
              <a:t> </a:t>
            </a:r>
            <a:r>
              <a:rPr sz="700" dirty="0">
                <a:latin typeface="Montserrat"/>
                <a:cs typeface="Montserrat"/>
              </a:rPr>
              <a:t>tarjetas</a:t>
            </a:r>
            <a:r>
              <a:rPr sz="700" spc="229" dirty="0">
                <a:latin typeface="Montserrat"/>
                <a:cs typeface="Montserrat"/>
              </a:rPr>
              <a:t> </a:t>
            </a:r>
            <a:r>
              <a:rPr sz="700" dirty="0">
                <a:latin typeface="Montserrat"/>
                <a:cs typeface="Montserrat"/>
              </a:rPr>
              <a:t>SIM</a:t>
            </a:r>
            <a:r>
              <a:rPr sz="700" spc="220" dirty="0">
                <a:latin typeface="Montserrat"/>
                <a:cs typeface="Montserrat"/>
              </a:rPr>
              <a:t> </a:t>
            </a:r>
            <a:r>
              <a:rPr sz="700" dirty="0">
                <a:latin typeface="Montserrat"/>
                <a:cs typeface="Montserrat"/>
              </a:rPr>
              <a:t>en</a:t>
            </a:r>
            <a:r>
              <a:rPr sz="700" spc="235" dirty="0">
                <a:latin typeface="Montserrat"/>
                <a:cs typeface="Montserrat"/>
              </a:rPr>
              <a:t> </a:t>
            </a:r>
            <a:r>
              <a:rPr sz="700" spc="-25" dirty="0">
                <a:latin typeface="Montserrat"/>
                <a:cs typeface="Montserrat"/>
              </a:rPr>
              <a:t>el</a:t>
            </a:r>
            <a:r>
              <a:rPr sz="700" spc="500" dirty="0">
                <a:latin typeface="Montserrat"/>
                <a:cs typeface="Montserrat"/>
              </a:rPr>
              <a:t> </a:t>
            </a:r>
            <a:r>
              <a:rPr sz="700" i="1" spc="-10" dirty="0">
                <a:solidFill>
                  <a:srgbClr val="221F1F"/>
                </a:solidFill>
                <a:latin typeface="Montserrat"/>
                <a:cs typeface="Montserrat"/>
              </a:rPr>
              <a:t>Smartphone</a:t>
            </a:r>
            <a:r>
              <a:rPr sz="700" i="1" spc="5" dirty="0">
                <a:solidFill>
                  <a:srgbClr val="221F1F"/>
                </a:solidFill>
                <a:latin typeface="Montserrat"/>
                <a:cs typeface="Montserrat"/>
              </a:rPr>
              <a:t> </a:t>
            </a:r>
            <a:r>
              <a:rPr sz="700" dirty="0">
                <a:latin typeface="Montserrat"/>
                <a:cs typeface="Montserrat"/>
              </a:rPr>
              <a:t>conectado,</a:t>
            </a:r>
            <a:r>
              <a:rPr sz="700" spc="15" dirty="0">
                <a:latin typeface="Montserrat"/>
                <a:cs typeface="Montserrat"/>
              </a:rPr>
              <a:t> </a:t>
            </a:r>
            <a:r>
              <a:rPr sz="700" dirty="0">
                <a:latin typeface="Montserrat"/>
                <a:cs typeface="Montserrat"/>
              </a:rPr>
              <a:t>por</a:t>
            </a:r>
            <a:r>
              <a:rPr sz="700" spc="5" dirty="0">
                <a:latin typeface="Montserrat"/>
                <a:cs typeface="Montserrat"/>
              </a:rPr>
              <a:t> </a:t>
            </a:r>
            <a:r>
              <a:rPr sz="700" dirty="0">
                <a:latin typeface="Montserrat"/>
                <a:cs typeface="Montserrat"/>
              </a:rPr>
              <a:t>defecto</a:t>
            </a:r>
            <a:r>
              <a:rPr sz="700" spc="-5" dirty="0">
                <a:latin typeface="Montserrat"/>
                <a:cs typeface="Montserrat"/>
              </a:rPr>
              <a:t> </a:t>
            </a:r>
            <a:r>
              <a:rPr sz="700" dirty="0">
                <a:latin typeface="Montserrat"/>
                <a:cs typeface="Montserrat"/>
              </a:rPr>
              <a:t>, se</a:t>
            </a:r>
            <a:r>
              <a:rPr sz="700" spc="-5" dirty="0">
                <a:latin typeface="Montserrat"/>
                <a:cs typeface="Montserrat"/>
              </a:rPr>
              <a:t> </a:t>
            </a:r>
            <a:r>
              <a:rPr sz="700" spc="-10" dirty="0">
                <a:latin typeface="Montserrat"/>
                <a:cs typeface="Montserrat"/>
              </a:rPr>
              <a:t>mostrará</a:t>
            </a:r>
            <a:r>
              <a:rPr sz="700" spc="500" dirty="0">
                <a:latin typeface="Montserrat"/>
                <a:cs typeface="Montserrat"/>
              </a:rPr>
              <a:t> </a:t>
            </a:r>
            <a:r>
              <a:rPr sz="700" dirty="0">
                <a:latin typeface="Montserrat"/>
                <a:cs typeface="Montserrat"/>
              </a:rPr>
              <a:t>la</a:t>
            </a:r>
            <a:r>
              <a:rPr sz="700" spc="-10" dirty="0">
                <a:latin typeface="Montserrat"/>
                <a:cs typeface="Montserrat"/>
              </a:rPr>
              <a:t> información</a:t>
            </a:r>
            <a:r>
              <a:rPr sz="700" dirty="0">
                <a:latin typeface="Montserrat"/>
                <a:cs typeface="Montserrat"/>
              </a:rPr>
              <a:t> relacionada</a:t>
            </a:r>
            <a:r>
              <a:rPr sz="700" spc="25"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SIM</a:t>
            </a:r>
            <a:r>
              <a:rPr sz="700" spc="-20" dirty="0">
                <a:latin typeface="Montserrat"/>
                <a:cs typeface="Montserrat"/>
              </a:rPr>
              <a:t> </a:t>
            </a:r>
            <a:r>
              <a:rPr sz="700" spc="-25" dirty="0">
                <a:latin typeface="Montserrat"/>
                <a:cs typeface="Montserrat"/>
              </a:rPr>
              <a:t>1.</a:t>
            </a:r>
            <a:endParaRPr sz="700" dirty="0">
              <a:latin typeface="Montserrat"/>
              <a:cs typeface="Montserrat"/>
            </a:endParaRPr>
          </a:p>
          <a:p>
            <a:pPr marL="12700" marR="6350" algn="just">
              <a:lnSpc>
                <a:spcPct val="100000"/>
              </a:lnSpc>
              <a:spcBef>
                <a:spcPts val="505"/>
              </a:spcBef>
            </a:pPr>
            <a:r>
              <a:rPr sz="700" dirty="0">
                <a:latin typeface="Montserrat"/>
                <a:cs typeface="Montserrat"/>
              </a:rPr>
              <a:t>El</a:t>
            </a:r>
            <a:r>
              <a:rPr sz="700" spc="180" dirty="0">
                <a:latin typeface="Montserrat"/>
                <a:cs typeface="Montserrat"/>
              </a:rPr>
              <a:t> </a:t>
            </a:r>
            <a:r>
              <a:rPr sz="700" dirty="0">
                <a:latin typeface="Montserrat"/>
                <a:cs typeface="Montserrat"/>
              </a:rPr>
              <a:t>nivel</a:t>
            </a:r>
            <a:r>
              <a:rPr sz="700" spc="195" dirty="0">
                <a:latin typeface="Montserrat"/>
                <a:cs typeface="Montserrat"/>
              </a:rPr>
              <a:t> </a:t>
            </a:r>
            <a:r>
              <a:rPr sz="700" dirty="0">
                <a:latin typeface="Montserrat"/>
                <a:cs typeface="Montserrat"/>
              </a:rPr>
              <a:t>de</a:t>
            </a:r>
            <a:r>
              <a:rPr sz="700" spc="195" dirty="0">
                <a:latin typeface="Montserrat"/>
                <a:cs typeface="Montserrat"/>
              </a:rPr>
              <a:t> </a:t>
            </a:r>
            <a:r>
              <a:rPr sz="700" dirty="0">
                <a:latin typeface="Montserrat"/>
                <a:cs typeface="Montserrat"/>
              </a:rPr>
              <a:t>señal</a:t>
            </a:r>
            <a:r>
              <a:rPr sz="700" spc="190" dirty="0">
                <a:latin typeface="Montserrat"/>
                <a:cs typeface="Montserrat"/>
              </a:rPr>
              <a:t> </a:t>
            </a:r>
            <a:r>
              <a:rPr sz="700" dirty="0">
                <a:latin typeface="Montserrat"/>
                <a:cs typeface="Montserrat"/>
              </a:rPr>
              <a:t>indicado</a:t>
            </a:r>
            <a:r>
              <a:rPr sz="700" spc="190" dirty="0">
                <a:latin typeface="Montserrat"/>
                <a:cs typeface="Montserrat"/>
              </a:rPr>
              <a:t> </a:t>
            </a:r>
            <a:r>
              <a:rPr sz="700" dirty="0">
                <a:latin typeface="Montserrat"/>
                <a:cs typeface="Montserrat"/>
              </a:rPr>
              <a:t>en</a:t>
            </a:r>
            <a:r>
              <a:rPr sz="700" spc="190" dirty="0">
                <a:latin typeface="Montserrat"/>
                <a:cs typeface="Montserrat"/>
              </a:rPr>
              <a:t> </a:t>
            </a:r>
            <a:r>
              <a:rPr sz="700" dirty="0">
                <a:latin typeface="Montserrat"/>
                <a:cs typeface="Montserrat"/>
              </a:rPr>
              <a:t>el</a:t>
            </a:r>
            <a:r>
              <a:rPr sz="700" spc="200" dirty="0">
                <a:latin typeface="Montserrat"/>
                <a:cs typeface="Montserrat"/>
              </a:rPr>
              <a:t> </a:t>
            </a:r>
            <a:r>
              <a:rPr sz="700" dirty="0">
                <a:latin typeface="Montserrat"/>
                <a:cs typeface="Montserrat"/>
              </a:rPr>
              <a:t>tablero</a:t>
            </a:r>
            <a:r>
              <a:rPr sz="700" spc="195"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variar</a:t>
            </a:r>
            <a:r>
              <a:rPr sz="700" spc="-1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indicada</a:t>
            </a:r>
            <a:r>
              <a:rPr sz="700" spc="-1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el</a:t>
            </a:r>
            <a:r>
              <a:rPr sz="700" spc="-5" dirty="0">
                <a:latin typeface="Montserrat"/>
                <a:cs typeface="Montserrat"/>
              </a:rPr>
              <a:t> </a:t>
            </a:r>
            <a:r>
              <a:rPr sz="700" i="1" dirty="0">
                <a:solidFill>
                  <a:srgbClr val="221F1F"/>
                </a:solidFill>
                <a:latin typeface="Montserrat"/>
                <a:cs typeface="Montserrat"/>
              </a:rPr>
              <a:t>Smartphone</a:t>
            </a:r>
            <a:r>
              <a:rPr sz="700" dirty="0">
                <a:latin typeface="Montserrat"/>
                <a:cs typeface="Montserrat"/>
              </a:rPr>
              <a:t>,</a:t>
            </a:r>
            <a:r>
              <a:rPr sz="700" spc="-10" dirty="0">
                <a:latin typeface="Montserrat"/>
                <a:cs typeface="Montserrat"/>
              </a:rPr>
              <a:t> </a:t>
            </a:r>
            <a:r>
              <a:rPr sz="700" dirty="0">
                <a:latin typeface="Montserrat"/>
                <a:cs typeface="Montserrat"/>
              </a:rPr>
              <a:t>ya</a:t>
            </a:r>
            <a:r>
              <a:rPr sz="700" spc="-5" dirty="0">
                <a:latin typeface="Montserrat"/>
                <a:cs typeface="Montserrat"/>
              </a:rPr>
              <a:t> </a:t>
            </a:r>
            <a:r>
              <a:rPr sz="700" dirty="0">
                <a:latin typeface="Montserrat"/>
                <a:cs typeface="Montserrat"/>
              </a:rPr>
              <a:t>que</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primera</a:t>
            </a:r>
            <a:r>
              <a:rPr sz="700" spc="-2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refiere</a:t>
            </a:r>
            <a:r>
              <a:rPr sz="700" spc="-25" dirty="0">
                <a:latin typeface="Montserrat"/>
                <a:cs typeface="Montserrat"/>
              </a:rPr>
              <a:t> </a:t>
            </a:r>
            <a:r>
              <a:rPr sz="700" dirty="0">
                <a:latin typeface="Montserrat"/>
                <a:cs typeface="Montserrat"/>
              </a:rPr>
              <a:t>a</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estándares</a:t>
            </a:r>
            <a:r>
              <a:rPr sz="700" spc="5" dirty="0">
                <a:latin typeface="Montserrat"/>
                <a:cs typeface="Montserrat"/>
              </a:rPr>
              <a:t> </a:t>
            </a:r>
            <a:r>
              <a:rPr sz="700" spc="-10" dirty="0">
                <a:latin typeface="Montserrat"/>
                <a:cs typeface="Montserrat"/>
              </a:rPr>
              <a:t>telefónicos.</a:t>
            </a:r>
            <a:endParaRPr sz="700" dirty="0">
              <a:latin typeface="Montserrat"/>
              <a:cs typeface="Montserrat"/>
            </a:endParaRPr>
          </a:p>
          <a:p>
            <a:pPr marL="12700">
              <a:lnSpc>
                <a:spcPct val="100000"/>
              </a:lnSpc>
              <a:spcBef>
                <a:spcPts val="505"/>
              </a:spcBef>
            </a:pPr>
            <a:r>
              <a:rPr sz="800" b="1" dirty="0">
                <a:latin typeface="Montserrat"/>
                <a:cs typeface="Montserrat"/>
              </a:rPr>
              <a:t>ALERTA</a:t>
            </a:r>
            <a:r>
              <a:rPr sz="800" b="1" spc="-2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LLAMADA</a:t>
            </a:r>
            <a:r>
              <a:rPr sz="800" b="1" spc="-25" dirty="0">
                <a:latin typeface="Montserrat"/>
                <a:cs typeface="Montserrat"/>
              </a:rPr>
              <a:t> </a:t>
            </a:r>
            <a:r>
              <a:rPr sz="800" b="1" spc="-10" dirty="0">
                <a:latin typeface="Montserrat"/>
                <a:cs typeface="Montserrat"/>
              </a:rPr>
              <a:t>ENTRANTE</a:t>
            </a:r>
            <a:endParaRPr sz="800" dirty="0">
              <a:latin typeface="Montserrat"/>
              <a:cs typeface="Montserrat"/>
            </a:endParaRPr>
          </a:p>
          <a:p>
            <a:pPr marL="12700" marR="5080" algn="just">
              <a:lnSpc>
                <a:spcPct val="100000"/>
              </a:lnSpc>
              <a:spcBef>
                <a:spcPts val="495"/>
              </a:spcBef>
            </a:pPr>
            <a:r>
              <a:rPr sz="700" dirty="0">
                <a:latin typeface="Montserrat"/>
                <a:cs typeface="Montserrat"/>
              </a:rPr>
              <a:t>El</a:t>
            </a:r>
            <a:r>
              <a:rPr sz="700" spc="-30"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instrumentos</a:t>
            </a:r>
            <a:r>
              <a:rPr sz="700" spc="-20" dirty="0">
                <a:latin typeface="Montserrat"/>
                <a:cs typeface="Montserrat"/>
              </a:rPr>
              <a:t> </a:t>
            </a:r>
            <a:r>
              <a:rPr sz="700" dirty="0">
                <a:latin typeface="Montserrat"/>
                <a:cs typeface="Montserrat"/>
              </a:rPr>
              <a:t>mostrará</a:t>
            </a:r>
            <a:r>
              <a:rPr sz="700" spc="-20"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alerta</a:t>
            </a:r>
            <a:r>
              <a:rPr sz="700" spc="-2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llamada</a:t>
            </a:r>
            <a:r>
              <a:rPr sz="700" spc="15" dirty="0">
                <a:latin typeface="Montserrat"/>
                <a:cs typeface="Montserrat"/>
              </a:rPr>
              <a:t> </a:t>
            </a:r>
            <a:r>
              <a:rPr sz="700" dirty="0">
                <a:latin typeface="Montserrat"/>
                <a:cs typeface="Montserrat"/>
              </a:rPr>
              <a:t>entrante.</a:t>
            </a:r>
            <a:r>
              <a:rPr sz="700" spc="20" dirty="0">
                <a:latin typeface="Montserrat"/>
                <a:cs typeface="Montserrat"/>
              </a:rPr>
              <a:t> </a:t>
            </a:r>
            <a:r>
              <a:rPr sz="700" dirty="0">
                <a:latin typeface="Montserrat"/>
                <a:cs typeface="Montserrat"/>
              </a:rPr>
              <a:t>Si</a:t>
            </a:r>
            <a:r>
              <a:rPr sz="700" spc="3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número</a:t>
            </a:r>
            <a:r>
              <a:rPr sz="700" spc="30" dirty="0">
                <a:latin typeface="Montserrat"/>
                <a:cs typeface="Montserrat"/>
              </a:rPr>
              <a:t> </a:t>
            </a:r>
            <a:r>
              <a:rPr sz="700" dirty="0">
                <a:latin typeface="Montserrat"/>
                <a:cs typeface="Montserrat"/>
              </a:rPr>
              <a:t>está</a:t>
            </a:r>
            <a:r>
              <a:rPr sz="700" spc="20" dirty="0">
                <a:latin typeface="Montserrat"/>
                <a:cs typeface="Montserrat"/>
              </a:rPr>
              <a:t> </a:t>
            </a:r>
            <a:r>
              <a:rPr sz="700" dirty="0">
                <a:latin typeface="Montserrat"/>
                <a:cs typeface="Montserrat"/>
              </a:rPr>
              <a:t>guardado</a:t>
            </a:r>
            <a:r>
              <a:rPr sz="700" spc="4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sus</a:t>
            </a:r>
            <a:r>
              <a:rPr sz="700" spc="335" dirty="0">
                <a:latin typeface="Montserrat"/>
                <a:cs typeface="Montserrat"/>
              </a:rPr>
              <a:t> </a:t>
            </a:r>
            <a:r>
              <a:rPr sz="700" dirty="0">
                <a:latin typeface="Montserrat"/>
                <a:cs typeface="Montserrat"/>
              </a:rPr>
              <a:t>contactos,</a:t>
            </a:r>
            <a:r>
              <a:rPr sz="700" spc="350" dirty="0">
                <a:latin typeface="Montserrat"/>
                <a:cs typeface="Montserrat"/>
              </a:rPr>
              <a:t> </a:t>
            </a:r>
            <a:r>
              <a:rPr sz="700" dirty="0">
                <a:latin typeface="Montserrat"/>
                <a:cs typeface="Montserrat"/>
              </a:rPr>
              <a:t>se</a:t>
            </a:r>
            <a:r>
              <a:rPr sz="700" spc="345" dirty="0">
                <a:latin typeface="Montserrat"/>
                <a:cs typeface="Montserrat"/>
              </a:rPr>
              <a:t> </a:t>
            </a:r>
            <a:r>
              <a:rPr sz="700" dirty="0">
                <a:latin typeface="Montserrat"/>
                <a:cs typeface="Montserrat"/>
              </a:rPr>
              <a:t>mostrará</a:t>
            </a:r>
            <a:r>
              <a:rPr sz="700" spc="345" dirty="0">
                <a:latin typeface="Montserrat"/>
                <a:cs typeface="Montserrat"/>
              </a:rPr>
              <a:t> </a:t>
            </a:r>
            <a:r>
              <a:rPr sz="700" dirty="0">
                <a:latin typeface="Montserrat"/>
                <a:cs typeface="Montserrat"/>
              </a:rPr>
              <a:t>el</a:t>
            </a:r>
            <a:r>
              <a:rPr sz="700" spc="365" dirty="0">
                <a:latin typeface="Montserrat"/>
                <a:cs typeface="Montserrat"/>
              </a:rPr>
              <a:t> </a:t>
            </a:r>
            <a:r>
              <a:rPr sz="700" dirty="0">
                <a:latin typeface="Montserrat"/>
                <a:cs typeface="Montserrat"/>
              </a:rPr>
              <a:t>nombre</a:t>
            </a:r>
            <a:r>
              <a:rPr sz="700" spc="355" dirty="0">
                <a:latin typeface="Montserrat"/>
                <a:cs typeface="Montserrat"/>
              </a:rPr>
              <a:t> </a:t>
            </a:r>
            <a:r>
              <a:rPr sz="700" dirty="0">
                <a:latin typeface="Montserrat"/>
                <a:cs typeface="Montserrat"/>
              </a:rPr>
              <a:t>en</a:t>
            </a:r>
            <a:r>
              <a:rPr sz="700" spc="3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409" dirty="0">
                <a:latin typeface="Montserrat"/>
                <a:cs typeface="Montserrat"/>
              </a:rPr>
              <a:t> </a:t>
            </a:r>
            <a:r>
              <a:rPr sz="700" dirty="0">
                <a:latin typeface="Montserrat"/>
                <a:cs typeface="Montserrat"/>
              </a:rPr>
              <a:t>ejemplo</a:t>
            </a:r>
            <a:r>
              <a:rPr sz="700" spc="415" dirty="0">
                <a:latin typeface="Montserrat"/>
                <a:cs typeface="Montserrat"/>
              </a:rPr>
              <a:t> </a:t>
            </a:r>
            <a:r>
              <a:rPr sz="700" dirty="0">
                <a:latin typeface="Montserrat"/>
                <a:cs typeface="Montserrat"/>
              </a:rPr>
              <a:t>“CALL</a:t>
            </a:r>
            <a:r>
              <a:rPr sz="700" spc="409" dirty="0">
                <a:latin typeface="Montserrat"/>
                <a:cs typeface="Montserrat"/>
              </a:rPr>
              <a:t> </a:t>
            </a:r>
            <a:r>
              <a:rPr sz="700" dirty="0">
                <a:latin typeface="Montserrat"/>
                <a:cs typeface="Montserrat"/>
              </a:rPr>
              <a:t>FROM</a:t>
            </a:r>
            <a:r>
              <a:rPr sz="700" spc="405" dirty="0">
                <a:latin typeface="Montserrat"/>
                <a:cs typeface="Montserrat"/>
              </a:rPr>
              <a:t> </a:t>
            </a:r>
            <a:r>
              <a:rPr sz="700" dirty="0">
                <a:latin typeface="Montserrat"/>
                <a:cs typeface="Montserrat"/>
              </a:rPr>
              <a:t>JUAN”.</a:t>
            </a:r>
            <a:r>
              <a:rPr sz="700" spc="400" dirty="0">
                <a:latin typeface="Montserrat"/>
                <a:cs typeface="Montserrat"/>
              </a:rPr>
              <a:t> </a:t>
            </a:r>
            <a:r>
              <a:rPr sz="700" dirty="0">
                <a:latin typeface="Montserrat"/>
                <a:cs typeface="Montserrat"/>
              </a:rPr>
              <a:t>De</a:t>
            </a:r>
            <a:r>
              <a:rPr sz="700" spc="41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contrario</a:t>
            </a:r>
            <a:r>
              <a:rPr sz="700" spc="445" dirty="0">
                <a:latin typeface="Montserrat"/>
                <a:cs typeface="Montserrat"/>
              </a:rPr>
              <a:t> </a:t>
            </a:r>
            <a:r>
              <a:rPr sz="700" dirty="0">
                <a:latin typeface="Montserrat"/>
                <a:cs typeface="Montserrat"/>
              </a:rPr>
              <a:t>se</a:t>
            </a:r>
            <a:r>
              <a:rPr sz="700" spc="450" dirty="0">
                <a:latin typeface="Montserrat"/>
                <a:cs typeface="Montserrat"/>
              </a:rPr>
              <a:t> </a:t>
            </a:r>
            <a:r>
              <a:rPr sz="700" dirty="0">
                <a:latin typeface="Montserrat"/>
                <a:cs typeface="Montserrat"/>
              </a:rPr>
              <a:t>mostrará</a:t>
            </a:r>
            <a:r>
              <a:rPr sz="700" spc="455" dirty="0">
                <a:latin typeface="Montserrat"/>
                <a:cs typeface="Montserrat"/>
              </a:rPr>
              <a:t> </a:t>
            </a:r>
            <a:r>
              <a:rPr sz="700" dirty="0">
                <a:latin typeface="Montserrat"/>
                <a:cs typeface="Montserrat"/>
              </a:rPr>
              <a:t>el</a:t>
            </a:r>
            <a:r>
              <a:rPr sz="700" spc="455" dirty="0">
                <a:latin typeface="Montserrat"/>
                <a:cs typeface="Montserrat"/>
              </a:rPr>
              <a:t> </a:t>
            </a:r>
            <a:r>
              <a:rPr sz="700" dirty="0">
                <a:latin typeface="Montserrat"/>
                <a:cs typeface="Montserrat"/>
              </a:rPr>
              <a:t>número</a:t>
            </a:r>
            <a:r>
              <a:rPr sz="700" spc="445" dirty="0">
                <a:latin typeface="Montserrat"/>
                <a:cs typeface="Montserrat"/>
              </a:rPr>
              <a:t> </a:t>
            </a:r>
            <a:r>
              <a:rPr sz="700" spc="-10" dirty="0">
                <a:latin typeface="Montserrat"/>
                <a:cs typeface="Montserrat"/>
              </a:rPr>
              <a:t>telefónico,</a:t>
            </a:r>
            <a:r>
              <a:rPr sz="700" spc="500" dirty="0">
                <a:latin typeface="Montserrat"/>
                <a:cs typeface="Montserrat"/>
              </a:rPr>
              <a:t> </a:t>
            </a:r>
            <a:r>
              <a:rPr sz="700" dirty="0">
                <a:latin typeface="Montserrat"/>
                <a:cs typeface="Montserrat"/>
              </a:rPr>
              <a:t>ejemplo</a:t>
            </a:r>
            <a:r>
              <a:rPr sz="700" spc="-5" dirty="0">
                <a:latin typeface="Montserrat"/>
                <a:cs typeface="Montserrat"/>
              </a:rPr>
              <a:t> </a:t>
            </a:r>
            <a:r>
              <a:rPr sz="700" dirty="0">
                <a:latin typeface="Montserrat"/>
                <a:cs typeface="Montserrat"/>
              </a:rPr>
              <a:t>“CALL</a:t>
            </a:r>
            <a:r>
              <a:rPr sz="700" spc="-5" dirty="0">
                <a:latin typeface="Montserrat"/>
                <a:cs typeface="Montserrat"/>
              </a:rPr>
              <a:t> </a:t>
            </a:r>
            <a:r>
              <a:rPr sz="700" dirty="0">
                <a:latin typeface="Montserrat"/>
                <a:cs typeface="Montserrat"/>
              </a:rPr>
              <a:t>FROM 5730065221XX”.</a:t>
            </a:r>
            <a:r>
              <a:rPr sz="700" spc="-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IOS</a:t>
            </a:r>
            <a:r>
              <a:rPr sz="700" spc="10" dirty="0">
                <a:latin typeface="Montserrat"/>
                <a:cs typeface="Montserrat"/>
              </a:rPr>
              <a:t> </a:t>
            </a:r>
            <a:r>
              <a:rPr sz="700" spc="-20" dirty="0">
                <a:latin typeface="Montserrat"/>
                <a:cs typeface="Montserrat"/>
              </a:rPr>
              <a:t>solo</a:t>
            </a:r>
            <a:r>
              <a:rPr sz="700" spc="500" dirty="0">
                <a:latin typeface="Montserrat"/>
                <a:cs typeface="Montserrat"/>
              </a:rPr>
              <a:t> </a:t>
            </a:r>
            <a:r>
              <a:rPr sz="700" dirty="0">
                <a:latin typeface="Montserrat"/>
                <a:cs typeface="Montserrat"/>
              </a:rPr>
              <a:t>se</a:t>
            </a:r>
            <a:r>
              <a:rPr sz="700" spc="160" dirty="0">
                <a:latin typeface="Montserrat"/>
                <a:cs typeface="Montserrat"/>
              </a:rPr>
              <a:t> </a:t>
            </a:r>
            <a:r>
              <a:rPr sz="700" dirty="0">
                <a:latin typeface="Montserrat"/>
                <a:cs typeface="Montserrat"/>
              </a:rPr>
              <a:t>mostrará</a:t>
            </a:r>
            <a:r>
              <a:rPr sz="700" spc="175"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mensaje</a:t>
            </a:r>
            <a:r>
              <a:rPr sz="700" spc="165" dirty="0">
                <a:latin typeface="Montserrat"/>
                <a:cs typeface="Montserrat"/>
              </a:rPr>
              <a:t> </a:t>
            </a:r>
            <a:r>
              <a:rPr sz="700" dirty="0">
                <a:latin typeface="Montserrat"/>
                <a:cs typeface="Montserrat"/>
              </a:rPr>
              <a:t>“Llamada</a:t>
            </a:r>
            <a:r>
              <a:rPr sz="700" spc="170" dirty="0">
                <a:latin typeface="Montserrat"/>
                <a:cs typeface="Montserrat"/>
              </a:rPr>
              <a:t> </a:t>
            </a:r>
            <a:r>
              <a:rPr sz="700" dirty="0">
                <a:latin typeface="Montserrat"/>
                <a:cs typeface="Montserrat"/>
              </a:rPr>
              <a:t>entrante”).</a:t>
            </a:r>
            <a:r>
              <a:rPr sz="700" spc="15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LED</a:t>
            </a:r>
            <a:r>
              <a:rPr sz="700" spc="-3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notificaciones empezará</a:t>
            </a:r>
            <a:r>
              <a:rPr sz="700" spc="-20" dirty="0">
                <a:latin typeface="Montserrat"/>
                <a:cs typeface="Montserrat"/>
              </a:rPr>
              <a:t> </a:t>
            </a:r>
            <a:r>
              <a:rPr sz="700" dirty="0">
                <a:latin typeface="Montserrat"/>
                <a:cs typeface="Montserrat"/>
              </a:rPr>
              <a:t>a</a:t>
            </a:r>
            <a:r>
              <a:rPr sz="700" spc="-25" dirty="0">
                <a:latin typeface="Montserrat"/>
                <a:cs typeface="Montserrat"/>
              </a:rPr>
              <a:t> </a:t>
            </a:r>
            <a:r>
              <a:rPr sz="700" spc="-10" dirty="0">
                <a:latin typeface="Montserrat"/>
                <a:cs typeface="Montserrat"/>
              </a:rPr>
              <a:t>titilar.</a:t>
            </a:r>
            <a:endParaRPr sz="700" dirty="0">
              <a:latin typeface="Montserrat"/>
              <a:cs typeface="Montserrat"/>
            </a:endParaRPr>
          </a:p>
          <a:p>
            <a:pPr marL="12700">
              <a:lnSpc>
                <a:spcPct val="100000"/>
              </a:lnSpc>
              <a:spcBef>
                <a:spcPts val="500"/>
              </a:spcBef>
            </a:pPr>
            <a:r>
              <a:rPr sz="800" b="1" dirty="0">
                <a:latin typeface="Montserrat"/>
                <a:cs typeface="Montserrat"/>
              </a:rPr>
              <a:t>ALERTA</a:t>
            </a:r>
            <a:r>
              <a:rPr sz="800" b="1" spc="-2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LLAMADA</a:t>
            </a:r>
            <a:r>
              <a:rPr sz="800" b="1" spc="-25" dirty="0">
                <a:latin typeface="Montserrat"/>
                <a:cs typeface="Montserrat"/>
              </a:rPr>
              <a:t> </a:t>
            </a:r>
            <a:r>
              <a:rPr sz="800" b="1" spc="-10" dirty="0">
                <a:latin typeface="Montserrat"/>
                <a:cs typeface="Montserrat"/>
              </a:rPr>
              <a:t>PERDIDA</a:t>
            </a:r>
            <a:endParaRPr sz="800" dirty="0">
              <a:latin typeface="Montserrat"/>
              <a:cs typeface="Montserrat"/>
            </a:endParaRPr>
          </a:p>
          <a:p>
            <a:pPr marL="12700" marR="6985" algn="just">
              <a:lnSpc>
                <a:spcPct val="100000"/>
              </a:lnSpc>
              <a:spcBef>
                <a:spcPts val="509"/>
              </a:spcBef>
            </a:pPr>
            <a:r>
              <a:rPr sz="700" dirty="0">
                <a:latin typeface="Montserrat"/>
                <a:cs typeface="Montserrat"/>
              </a:rPr>
              <a:t>El</a:t>
            </a:r>
            <a:r>
              <a:rPr sz="700" spc="145" dirty="0">
                <a:latin typeface="Montserrat"/>
                <a:cs typeface="Montserrat"/>
              </a:rPr>
              <a:t> </a:t>
            </a:r>
            <a:r>
              <a:rPr sz="700" dirty="0">
                <a:latin typeface="Montserrat"/>
                <a:cs typeface="Montserrat"/>
              </a:rPr>
              <a:t>tablero</a:t>
            </a:r>
            <a:r>
              <a:rPr sz="700" spc="170"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instrumentos</a:t>
            </a:r>
            <a:r>
              <a:rPr sz="700" spc="140" dirty="0">
                <a:latin typeface="Montserrat"/>
                <a:cs typeface="Montserrat"/>
              </a:rPr>
              <a:t> </a:t>
            </a:r>
            <a:r>
              <a:rPr sz="700" dirty="0">
                <a:latin typeface="Montserrat"/>
                <a:cs typeface="Montserrat"/>
              </a:rPr>
              <a:t>mostrará</a:t>
            </a:r>
            <a:r>
              <a:rPr sz="700" spc="160" dirty="0">
                <a:latin typeface="Montserrat"/>
                <a:cs typeface="Montserrat"/>
              </a:rPr>
              <a:t> </a:t>
            </a:r>
            <a:r>
              <a:rPr sz="700" dirty="0">
                <a:latin typeface="Montserrat"/>
                <a:cs typeface="Montserrat"/>
              </a:rPr>
              <a:t>una</a:t>
            </a:r>
            <a:r>
              <a:rPr sz="700" spc="155" dirty="0">
                <a:latin typeface="Montserrat"/>
                <a:cs typeface="Montserrat"/>
              </a:rPr>
              <a:t> </a:t>
            </a:r>
            <a:r>
              <a:rPr sz="700" spc="-10" dirty="0">
                <a:latin typeface="Montserrat"/>
                <a:cs typeface="Montserrat"/>
              </a:rPr>
              <a:t>alerta</a:t>
            </a:r>
            <a:r>
              <a:rPr sz="700" spc="500" dirty="0">
                <a:latin typeface="Montserrat"/>
                <a:cs typeface="Montserrat"/>
              </a:rPr>
              <a:t> </a:t>
            </a:r>
            <a:r>
              <a:rPr sz="700" dirty="0">
                <a:latin typeface="Montserrat"/>
                <a:cs typeface="Montserrat"/>
              </a:rPr>
              <a:t>del</a:t>
            </a:r>
            <a:r>
              <a:rPr sz="700" spc="450" dirty="0">
                <a:latin typeface="Montserrat"/>
                <a:cs typeface="Montserrat"/>
              </a:rPr>
              <a:t> </a:t>
            </a:r>
            <a:r>
              <a:rPr sz="700" dirty="0">
                <a:latin typeface="Montserrat"/>
                <a:cs typeface="Montserrat"/>
              </a:rPr>
              <a:t>total</a:t>
            </a:r>
            <a:r>
              <a:rPr sz="700" spc="459" dirty="0">
                <a:latin typeface="Montserrat"/>
                <a:cs typeface="Montserrat"/>
              </a:rPr>
              <a:t> </a:t>
            </a:r>
            <a:r>
              <a:rPr sz="700" dirty="0">
                <a:latin typeface="Montserrat"/>
                <a:cs typeface="Montserrat"/>
              </a:rPr>
              <a:t>de</a:t>
            </a:r>
            <a:r>
              <a:rPr sz="700" spc="450" dirty="0">
                <a:latin typeface="Montserrat"/>
                <a:cs typeface="Montserrat"/>
              </a:rPr>
              <a:t> </a:t>
            </a:r>
            <a:r>
              <a:rPr sz="700" dirty="0">
                <a:latin typeface="Montserrat"/>
                <a:cs typeface="Montserrat"/>
              </a:rPr>
              <a:t>llamadas</a:t>
            </a:r>
            <a:r>
              <a:rPr sz="700" spc="455" dirty="0">
                <a:latin typeface="Montserrat"/>
                <a:cs typeface="Montserrat"/>
              </a:rPr>
              <a:t> </a:t>
            </a:r>
            <a:r>
              <a:rPr sz="700" dirty="0">
                <a:latin typeface="Montserrat"/>
                <a:cs typeface="Montserrat"/>
              </a:rPr>
              <a:t>perdidas,</a:t>
            </a:r>
            <a:r>
              <a:rPr sz="700" spc="450" dirty="0">
                <a:latin typeface="Montserrat"/>
                <a:cs typeface="Montserrat"/>
              </a:rPr>
              <a:t> </a:t>
            </a:r>
            <a:r>
              <a:rPr sz="700" dirty="0">
                <a:latin typeface="Montserrat"/>
                <a:cs typeface="Montserrat"/>
              </a:rPr>
              <a:t>ejemplo</a:t>
            </a:r>
            <a:r>
              <a:rPr sz="700" spc="445" dirty="0">
                <a:latin typeface="Montserrat"/>
                <a:cs typeface="Montserrat"/>
              </a:rPr>
              <a:t> </a:t>
            </a:r>
            <a:r>
              <a:rPr sz="700" spc="-25" dirty="0">
                <a:latin typeface="Montserrat"/>
                <a:cs typeface="Montserrat"/>
              </a:rPr>
              <a:t>“3</a:t>
            </a:r>
            <a:r>
              <a:rPr sz="700" spc="500" dirty="0">
                <a:latin typeface="Montserrat"/>
                <a:cs typeface="Montserrat"/>
              </a:rPr>
              <a:t> </a:t>
            </a:r>
            <a:r>
              <a:rPr sz="700" spc="-10" dirty="0">
                <a:latin typeface="Montserrat"/>
                <a:cs typeface="Montserrat"/>
              </a:rPr>
              <a:t>MISSED</a:t>
            </a:r>
            <a:r>
              <a:rPr sz="700" spc="10" dirty="0">
                <a:latin typeface="Montserrat"/>
                <a:cs typeface="Montserrat"/>
              </a:rPr>
              <a:t> </a:t>
            </a:r>
            <a:r>
              <a:rPr sz="700" spc="-10" dirty="0">
                <a:latin typeface="Montserrat"/>
                <a:cs typeface="Montserrat"/>
              </a:rPr>
              <a:t>CALLS”.</a:t>
            </a:r>
            <a:endParaRPr sz="700" dirty="0">
              <a:latin typeface="Montserrat"/>
              <a:cs typeface="Montserrat"/>
            </a:endParaRPr>
          </a:p>
          <a:p>
            <a:pPr marL="12700" algn="just">
              <a:lnSpc>
                <a:spcPct val="100000"/>
              </a:lnSpc>
              <a:spcBef>
                <a:spcPts val="490"/>
              </a:spcBef>
            </a:pPr>
            <a:r>
              <a:rPr sz="800" b="1" dirty="0">
                <a:latin typeface="Montserrat"/>
                <a:cs typeface="Montserrat"/>
              </a:rPr>
              <a:t>ALERTA</a:t>
            </a:r>
            <a:r>
              <a:rPr sz="800" b="1" spc="-5" dirty="0">
                <a:latin typeface="Montserrat"/>
                <a:cs typeface="Montserrat"/>
              </a:rPr>
              <a:t> </a:t>
            </a:r>
            <a:r>
              <a:rPr sz="800" b="1" dirty="0">
                <a:latin typeface="Montserrat"/>
                <a:cs typeface="Montserrat"/>
              </a:rPr>
              <a:t>SMS</a:t>
            </a:r>
            <a:r>
              <a:rPr sz="800" b="1" spc="-20" dirty="0">
                <a:latin typeface="Montserrat"/>
                <a:cs typeface="Montserrat"/>
              </a:rPr>
              <a:t> </a:t>
            </a:r>
            <a:r>
              <a:rPr sz="800" b="1" spc="-10" dirty="0">
                <a:latin typeface="Montserrat"/>
                <a:cs typeface="Montserrat"/>
              </a:rPr>
              <a:t>ENTRANTE</a:t>
            </a:r>
            <a:endParaRPr sz="800" dirty="0">
              <a:latin typeface="Montserrat"/>
              <a:cs typeface="Montserrat"/>
            </a:endParaRPr>
          </a:p>
          <a:p>
            <a:pPr marL="12700" marR="6985" algn="just">
              <a:lnSpc>
                <a:spcPct val="100000"/>
              </a:lnSpc>
              <a:spcBef>
                <a:spcPts val="505"/>
              </a:spcBef>
            </a:pPr>
            <a:r>
              <a:rPr sz="700" dirty="0">
                <a:latin typeface="Montserrat"/>
                <a:cs typeface="Montserrat"/>
              </a:rPr>
              <a:t>El</a:t>
            </a:r>
            <a:r>
              <a:rPr sz="700" spc="-30"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instrumentos</a:t>
            </a:r>
            <a:r>
              <a:rPr sz="700" spc="-20" dirty="0">
                <a:latin typeface="Montserrat"/>
                <a:cs typeface="Montserrat"/>
              </a:rPr>
              <a:t> </a:t>
            </a:r>
            <a:r>
              <a:rPr sz="700" dirty="0">
                <a:latin typeface="Montserrat"/>
                <a:cs typeface="Montserrat"/>
              </a:rPr>
              <a:t>mostrará</a:t>
            </a:r>
            <a:r>
              <a:rPr sz="700" spc="-20"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alerta</a:t>
            </a:r>
            <a:r>
              <a:rPr sz="700" spc="-2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SMS</a:t>
            </a:r>
            <a:r>
              <a:rPr sz="700" spc="45" dirty="0">
                <a:latin typeface="Montserrat"/>
                <a:cs typeface="Montserrat"/>
              </a:rPr>
              <a:t> </a:t>
            </a:r>
            <a:r>
              <a:rPr sz="700" dirty="0">
                <a:latin typeface="Montserrat"/>
                <a:cs typeface="Montserrat"/>
              </a:rPr>
              <a:t>entrante</a:t>
            </a:r>
            <a:r>
              <a:rPr sz="700" spc="50" dirty="0">
                <a:latin typeface="Montserrat"/>
                <a:cs typeface="Montserrat"/>
              </a:rPr>
              <a:t> </a:t>
            </a:r>
            <a:r>
              <a:rPr sz="700" dirty="0">
                <a:latin typeface="Montserrat"/>
                <a:cs typeface="Montserrat"/>
              </a:rPr>
              <a:t>si</a:t>
            </a:r>
            <a:r>
              <a:rPr sz="700" spc="6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número</a:t>
            </a:r>
            <a:r>
              <a:rPr sz="700" spc="50" dirty="0">
                <a:latin typeface="Montserrat"/>
                <a:cs typeface="Montserrat"/>
              </a:rPr>
              <a:t> </a:t>
            </a:r>
            <a:r>
              <a:rPr sz="700" dirty="0">
                <a:latin typeface="Montserrat"/>
                <a:cs typeface="Montserrat"/>
              </a:rPr>
              <a:t>esta</a:t>
            </a:r>
            <a:r>
              <a:rPr sz="700" spc="55" dirty="0">
                <a:latin typeface="Montserrat"/>
                <a:cs typeface="Montserrat"/>
              </a:rPr>
              <a:t> </a:t>
            </a:r>
            <a:r>
              <a:rPr sz="700" dirty="0">
                <a:latin typeface="Montserrat"/>
                <a:cs typeface="Montserrat"/>
              </a:rPr>
              <a:t>guardado</a:t>
            </a:r>
            <a:r>
              <a:rPr sz="700" spc="55" dirty="0">
                <a:latin typeface="Montserrat"/>
                <a:cs typeface="Montserrat"/>
              </a:rPr>
              <a:t> </a:t>
            </a:r>
            <a:r>
              <a:rPr sz="700" dirty="0">
                <a:latin typeface="Montserrat"/>
                <a:cs typeface="Montserrat"/>
              </a:rPr>
              <a:t>en</a:t>
            </a:r>
            <a:r>
              <a:rPr sz="700" spc="55" dirty="0">
                <a:latin typeface="Montserrat"/>
                <a:cs typeface="Montserrat"/>
              </a:rPr>
              <a:t> </a:t>
            </a:r>
            <a:r>
              <a:rPr sz="700" spc="-25" dirty="0">
                <a:latin typeface="Montserrat"/>
                <a:cs typeface="Montserrat"/>
              </a:rPr>
              <a:t>sus</a:t>
            </a:r>
            <a:endParaRPr sz="700" dirty="0">
              <a:latin typeface="Montserrat"/>
              <a:cs typeface="Montserrat"/>
            </a:endParaRPr>
          </a:p>
        </p:txBody>
      </p:sp>
      <p:sp>
        <p:nvSpPr>
          <p:cNvPr id="3" name="object 3"/>
          <p:cNvSpPr txBox="1"/>
          <p:nvPr/>
        </p:nvSpPr>
        <p:spPr>
          <a:xfrm>
            <a:off x="2743326" y="476758"/>
            <a:ext cx="2253615" cy="306705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contactos,</a:t>
            </a:r>
            <a:r>
              <a:rPr sz="700" spc="30" dirty="0">
                <a:latin typeface="Montserrat"/>
                <a:cs typeface="Montserrat"/>
              </a:rPr>
              <a:t> </a:t>
            </a:r>
            <a:r>
              <a:rPr sz="700" dirty="0">
                <a:latin typeface="Montserrat"/>
                <a:cs typeface="Montserrat"/>
              </a:rPr>
              <a:t>ejemplo</a:t>
            </a:r>
            <a:r>
              <a:rPr sz="700" spc="30" dirty="0">
                <a:latin typeface="Montserrat"/>
                <a:cs typeface="Montserrat"/>
              </a:rPr>
              <a:t> </a:t>
            </a:r>
            <a:r>
              <a:rPr sz="700" dirty="0">
                <a:latin typeface="Montserrat"/>
                <a:cs typeface="Montserrat"/>
              </a:rPr>
              <a:t>“SMS</a:t>
            </a:r>
            <a:r>
              <a:rPr sz="700" spc="25" dirty="0">
                <a:latin typeface="Montserrat"/>
                <a:cs typeface="Montserrat"/>
              </a:rPr>
              <a:t> </a:t>
            </a:r>
            <a:r>
              <a:rPr sz="700" dirty="0">
                <a:latin typeface="Montserrat"/>
                <a:cs typeface="Montserrat"/>
              </a:rPr>
              <a:t>FROM</a:t>
            </a:r>
            <a:r>
              <a:rPr sz="700" spc="20" dirty="0">
                <a:latin typeface="Montserrat"/>
                <a:cs typeface="Montserrat"/>
              </a:rPr>
              <a:t> </a:t>
            </a:r>
            <a:r>
              <a:rPr sz="700" dirty="0">
                <a:latin typeface="Montserrat"/>
                <a:cs typeface="Montserrat"/>
              </a:rPr>
              <a:t>JUAN”.</a:t>
            </a:r>
            <a:r>
              <a:rPr sz="700" spc="2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LED</a:t>
            </a:r>
            <a:r>
              <a:rPr sz="700" spc="3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notificaciones</a:t>
            </a:r>
            <a:r>
              <a:rPr sz="700" spc="100" dirty="0">
                <a:latin typeface="Montserrat"/>
                <a:cs typeface="Montserrat"/>
              </a:rPr>
              <a:t> </a:t>
            </a:r>
            <a:r>
              <a:rPr sz="700" dirty="0">
                <a:latin typeface="Montserrat"/>
                <a:cs typeface="Montserrat"/>
              </a:rPr>
              <a:t>empezará</a:t>
            </a:r>
            <a:r>
              <a:rPr sz="700" spc="100" dirty="0">
                <a:latin typeface="Montserrat"/>
                <a:cs typeface="Montserrat"/>
              </a:rPr>
              <a:t> </a:t>
            </a:r>
            <a:r>
              <a:rPr sz="700" dirty="0">
                <a:latin typeface="Montserrat"/>
                <a:cs typeface="Montserrat"/>
              </a:rPr>
              <a:t>a</a:t>
            </a:r>
            <a:r>
              <a:rPr sz="700" spc="100" dirty="0">
                <a:latin typeface="Montserrat"/>
                <a:cs typeface="Montserrat"/>
              </a:rPr>
              <a:t> </a:t>
            </a:r>
            <a:r>
              <a:rPr sz="700" dirty="0">
                <a:latin typeface="Montserrat"/>
                <a:cs typeface="Montserrat"/>
              </a:rPr>
              <a:t>titilar.</a:t>
            </a:r>
            <a:r>
              <a:rPr sz="700" spc="80" dirty="0">
                <a:latin typeface="Montserrat"/>
                <a:cs typeface="Montserrat"/>
              </a:rPr>
              <a:t> </a:t>
            </a:r>
            <a:r>
              <a:rPr sz="700" dirty="0">
                <a:latin typeface="Montserrat"/>
                <a:cs typeface="Montserrat"/>
              </a:rPr>
              <a:t>(No</a:t>
            </a:r>
            <a:r>
              <a:rPr sz="700" spc="90" dirty="0">
                <a:latin typeface="Montserrat"/>
                <a:cs typeface="Montserrat"/>
              </a:rPr>
              <a:t> </a:t>
            </a:r>
            <a:r>
              <a:rPr sz="700" dirty="0">
                <a:latin typeface="Montserrat"/>
                <a:cs typeface="Montserrat"/>
              </a:rPr>
              <a:t>aplica</a:t>
            </a:r>
            <a:r>
              <a:rPr sz="700" spc="100" dirty="0">
                <a:latin typeface="Montserrat"/>
                <a:cs typeface="Montserrat"/>
              </a:rPr>
              <a:t> </a:t>
            </a:r>
            <a:r>
              <a:rPr sz="700" spc="-20" dirty="0">
                <a:latin typeface="Montserrat"/>
                <a:cs typeface="Montserrat"/>
              </a:rPr>
              <a:t>para</a:t>
            </a:r>
            <a:r>
              <a:rPr sz="700" spc="500" dirty="0">
                <a:latin typeface="Montserrat"/>
                <a:cs typeface="Montserrat"/>
              </a:rPr>
              <a:t> </a:t>
            </a:r>
            <a:r>
              <a:rPr sz="700" spc="-10" dirty="0">
                <a:latin typeface="Montserrat"/>
                <a:cs typeface="Montserrat"/>
              </a:rPr>
              <a:t>iPhone)</a:t>
            </a:r>
            <a:endParaRPr sz="700">
              <a:latin typeface="Montserrat"/>
              <a:cs typeface="Montserrat"/>
            </a:endParaRPr>
          </a:p>
          <a:p>
            <a:pPr marL="12700" algn="just">
              <a:lnSpc>
                <a:spcPct val="100000"/>
              </a:lnSpc>
              <a:spcBef>
                <a:spcPts val="490"/>
              </a:spcBef>
            </a:pPr>
            <a:r>
              <a:rPr sz="800" b="1" dirty="0">
                <a:latin typeface="Montserrat"/>
                <a:cs typeface="Montserrat"/>
              </a:rPr>
              <a:t>AJUSTE</a:t>
            </a:r>
            <a:r>
              <a:rPr sz="800" b="1" spc="-25" dirty="0">
                <a:latin typeface="Montserrat"/>
                <a:cs typeface="Montserrat"/>
              </a:rPr>
              <a:t> </a:t>
            </a:r>
            <a:r>
              <a:rPr sz="800" b="1" spc="-10" dirty="0">
                <a:latin typeface="Montserrat"/>
                <a:cs typeface="Montserrat"/>
              </a:rPr>
              <a:t>RELOJ</a:t>
            </a:r>
            <a:endParaRPr sz="800">
              <a:latin typeface="Montserrat"/>
              <a:cs typeface="Montserrat"/>
            </a:endParaRPr>
          </a:p>
          <a:p>
            <a:pPr marL="12700" marR="5080" algn="just">
              <a:lnSpc>
                <a:spcPct val="100000"/>
              </a:lnSpc>
              <a:spcBef>
                <a:spcPts val="509"/>
              </a:spcBef>
            </a:pPr>
            <a:r>
              <a:rPr sz="700" dirty="0">
                <a:latin typeface="Montserrat"/>
                <a:cs typeface="Montserrat"/>
              </a:rPr>
              <a:t>Para</a:t>
            </a:r>
            <a:r>
              <a:rPr sz="700" spc="345" dirty="0">
                <a:latin typeface="Montserrat"/>
                <a:cs typeface="Montserrat"/>
              </a:rPr>
              <a:t> </a:t>
            </a:r>
            <a:r>
              <a:rPr sz="700" dirty="0">
                <a:latin typeface="Montserrat"/>
                <a:cs typeface="Montserrat"/>
              </a:rPr>
              <a:t>entrar</a:t>
            </a:r>
            <a:r>
              <a:rPr sz="700" spc="335" dirty="0">
                <a:latin typeface="Montserrat"/>
                <a:cs typeface="Montserrat"/>
              </a:rPr>
              <a:t> </a:t>
            </a:r>
            <a:r>
              <a:rPr sz="700" dirty="0">
                <a:latin typeface="Montserrat"/>
                <a:cs typeface="Montserrat"/>
              </a:rPr>
              <a:t>en</a:t>
            </a:r>
            <a:r>
              <a:rPr sz="700" spc="355"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modo</a:t>
            </a:r>
            <a:r>
              <a:rPr sz="700" spc="355" dirty="0">
                <a:latin typeface="Montserrat"/>
                <a:cs typeface="Montserrat"/>
              </a:rPr>
              <a:t> </a:t>
            </a:r>
            <a:r>
              <a:rPr sz="700" dirty="0">
                <a:latin typeface="Montserrat"/>
                <a:cs typeface="Montserrat"/>
              </a:rPr>
              <a:t>de</a:t>
            </a:r>
            <a:r>
              <a:rPr sz="700" spc="350" dirty="0">
                <a:latin typeface="Montserrat"/>
                <a:cs typeface="Montserrat"/>
              </a:rPr>
              <a:t> </a:t>
            </a:r>
            <a:r>
              <a:rPr sz="700" dirty="0">
                <a:latin typeface="Montserrat"/>
                <a:cs typeface="Montserrat"/>
              </a:rPr>
              <a:t>ajuste</a:t>
            </a:r>
            <a:r>
              <a:rPr sz="700" spc="355" dirty="0">
                <a:latin typeface="Montserrat"/>
                <a:cs typeface="Montserrat"/>
              </a:rPr>
              <a:t> </a:t>
            </a:r>
            <a:r>
              <a:rPr sz="700" dirty="0">
                <a:latin typeface="Montserrat"/>
                <a:cs typeface="Montserrat"/>
              </a:rPr>
              <a:t>del</a:t>
            </a:r>
            <a:r>
              <a:rPr sz="700" spc="350" dirty="0">
                <a:latin typeface="Montserrat"/>
                <a:cs typeface="Montserrat"/>
              </a:rPr>
              <a:t> </a:t>
            </a:r>
            <a:r>
              <a:rPr sz="700" spc="-10" dirty="0">
                <a:latin typeface="Montserrat"/>
                <a:cs typeface="Montserrat"/>
              </a:rPr>
              <a:t>reloj,</a:t>
            </a:r>
            <a:r>
              <a:rPr sz="700" spc="500" dirty="0">
                <a:latin typeface="Montserrat"/>
                <a:cs typeface="Montserrat"/>
              </a:rPr>
              <a:t> </a:t>
            </a:r>
            <a:r>
              <a:rPr sz="700" dirty="0">
                <a:latin typeface="Montserrat"/>
                <a:cs typeface="Montserrat"/>
              </a:rPr>
              <a:t>estando</a:t>
            </a:r>
            <a:r>
              <a:rPr sz="700" spc="114" dirty="0">
                <a:latin typeface="Montserrat"/>
                <a:cs typeface="Montserrat"/>
              </a:rPr>
              <a:t> </a:t>
            </a:r>
            <a:r>
              <a:rPr sz="700" dirty="0">
                <a:latin typeface="Montserrat"/>
                <a:cs typeface="Montserrat"/>
              </a:rPr>
              <a:t>en</a:t>
            </a:r>
            <a:r>
              <a:rPr sz="700" spc="114" dirty="0">
                <a:latin typeface="Montserrat"/>
                <a:cs typeface="Montserrat"/>
              </a:rPr>
              <a:t> </a:t>
            </a:r>
            <a:r>
              <a:rPr sz="700" dirty="0">
                <a:latin typeface="Montserrat"/>
                <a:cs typeface="Montserrat"/>
              </a:rPr>
              <a:t>el</a:t>
            </a:r>
            <a:r>
              <a:rPr sz="700" spc="114" dirty="0">
                <a:latin typeface="Montserrat"/>
                <a:cs typeface="Montserrat"/>
              </a:rPr>
              <a:t> </a:t>
            </a:r>
            <a:r>
              <a:rPr sz="700" dirty="0">
                <a:latin typeface="Montserrat"/>
                <a:cs typeface="Montserrat"/>
              </a:rPr>
              <a:t>modo</a:t>
            </a:r>
            <a:r>
              <a:rPr sz="700" spc="114" dirty="0">
                <a:latin typeface="Montserrat"/>
                <a:cs typeface="Montserrat"/>
              </a:rPr>
              <a:t> </a:t>
            </a:r>
            <a:r>
              <a:rPr sz="700" dirty="0">
                <a:latin typeface="Montserrat"/>
                <a:cs typeface="Montserrat"/>
              </a:rPr>
              <a:t>emparejamiento</a:t>
            </a:r>
            <a:r>
              <a:rPr sz="700" spc="125" dirty="0">
                <a:latin typeface="Montserrat"/>
                <a:cs typeface="Montserrat"/>
              </a:rPr>
              <a:t> </a:t>
            </a:r>
            <a:r>
              <a:rPr sz="700" spc="-10" dirty="0">
                <a:latin typeface="Montserrat"/>
                <a:cs typeface="Montserrat"/>
              </a:rPr>
              <a:t>Bluetooth</a:t>
            </a:r>
            <a:r>
              <a:rPr sz="700" spc="500" dirty="0">
                <a:latin typeface="Montserrat"/>
                <a:cs typeface="Montserrat"/>
              </a:rPr>
              <a:t> </a:t>
            </a:r>
            <a:r>
              <a:rPr sz="700" dirty="0">
                <a:latin typeface="Montserrat"/>
                <a:cs typeface="Montserrat"/>
              </a:rPr>
              <a:t>presione</a:t>
            </a:r>
            <a:r>
              <a:rPr sz="700" spc="355" dirty="0">
                <a:latin typeface="Montserrat"/>
                <a:cs typeface="Montserrat"/>
              </a:rPr>
              <a:t> </a:t>
            </a:r>
            <a:r>
              <a:rPr sz="700" dirty="0">
                <a:latin typeface="Montserrat"/>
                <a:cs typeface="Montserrat"/>
              </a:rPr>
              <a:t>el</a:t>
            </a:r>
            <a:r>
              <a:rPr sz="700" spc="345" dirty="0">
                <a:latin typeface="Montserrat"/>
                <a:cs typeface="Montserrat"/>
              </a:rPr>
              <a:t> </a:t>
            </a:r>
            <a:r>
              <a:rPr sz="700" dirty="0">
                <a:latin typeface="Montserrat"/>
                <a:cs typeface="Montserrat"/>
              </a:rPr>
              <a:t>botón</a:t>
            </a:r>
            <a:r>
              <a:rPr sz="700" spc="345" dirty="0">
                <a:latin typeface="Montserrat"/>
                <a:cs typeface="Montserrat"/>
              </a:rPr>
              <a:t> </a:t>
            </a:r>
            <a:r>
              <a:rPr sz="700" dirty="0">
                <a:latin typeface="Montserrat"/>
                <a:cs typeface="Montserrat"/>
              </a:rPr>
              <a:t>MODE</a:t>
            </a:r>
            <a:r>
              <a:rPr sz="700" spc="345" dirty="0">
                <a:latin typeface="Montserrat"/>
                <a:cs typeface="Montserrat"/>
              </a:rPr>
              <a:t> </a:t>
            </a:r>
            <a:r>
              <a:rPr sz="700" dirty="0">
                <a:latin typeface="Montserrat"/>
                <a:cs typeface="Montserrat"/>
              </a:rPr>
              <a:t>durante</a:t>
            </a:r>
            <a:r>
              <a:rPr sz="700" spc="345" dirty="0">
                <a:latin typeface="Montserrat"/>
                <a:cs typeface="Montserrat"/>
              </a:rPr>
              <a:t> </a:t>
            </a:r>
            <a:r>
              <a:rPr sz="700" dirty="0">
                <a:latin typeface="Montserrat"/>
                <a:cs typeface="Montserrat"/>
              </a:rPr>
              <a:t>más</a:t>
            </a:r>
            <a:r>
              <a:rPr sz="700" spc="350" dirty="0">
                <a:latin typeface="Montserrat"/>
                <a:cs typeface="Montserrat"/>
              </a:rPr>
              <a:t> </a:t>
            </a:r>
            <a:r>
              <a:rPr sz="700" dirty="0">
                <a:latin typeface="Montserrat"/>
                <a:cs typeface="Montserrat"/>
              </a:rPr>
              <a:t>de</a:t>
            </a:r>
            <a:r>
              <a:rPr sz="700" spc="355" dirty="0">
                <a:latin typeface="Montserrat"/>
                <a:cs typeface="Montserrat"/>
              </a:rPr>
              <a:t> </a:t>
            </a:r>
            <a:r>
              <a:rPr sz="700" spc="-50" dirty="0">
                <a:latin typeface="Montserrat"/>
                <a:cs typeface="Montserrat"/>
              </a:rPr>
              <a:t>5</a:t>
            </a:r>
            <a:r>
              <a:rPr sz="700" spc="500" dirty="0">
                <a:latin typeface="Montserrat"/>
                <a:cs typeface="Montserrat"/>
              </a:rPr>
              <a:t> </a:t>
            </a:r>
            <a:r>
              <a:rPr sz="700" dirty="0">
                <a:latin typeface="Montserrat"/>
                <a:cs typeface="Montserrat"/>
              </a:rPr>
              <a:t>segundos.</a:t>
            </a:r>
            <a:r>
              <a:rPr sz="700" spc="5"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reloj</a:t>
            </a:r>
            <a:r>
              <a:rPr sz="700" spc="-20" dirty="0">
                <a:latin typeface="Montserrat"/>
                <a:cs typeface="Montserrat"/>
              </a:rPr>
              <a:t> </a:t>
            </a:r>
            <a:r>
              <a:rPr sz="700" dirty="0">
                <a:latin typeface="Montserrat"/>
                <a:cs typeface="Montserrat"/>
              </a:rPr>
              <a:t>digital</a:t>
            </a:r>
            <a:r>
              <a:rPr sz="700" spc="-25" dirty="0">
                <a:latin typeface="Montserrat"/>
                <a:cs typeface="Montserrat"/>
              </a:rPr>
              <a:t> </a:t>
            </a:r>
            <a:r>
              <a:rPr sz="700" dirty="0">
                <a:latin typeface="Montserrat"/>
                <a:cs typeface="Montserrat"/>
              </a:rPr>
              <a:t>empezará</a:t>
            </a:r>
            <a:r>
              <a:rPr sz="700" spc="-15" dirty="0">
                <a:latin typeface="Montserrat"/>
                <a:cs typeface="Montserrat"/>
              </a:rPr>
              <a:t> </a:t>
            </a:r>
            <a:r>
              <a:rPr sz="700" dirty="0">
                <a:latin typeface="Montserrat"/>
                <a:cs typeface="Montserrat"/>
              </a:rPr>
              <a:t>a</a:t>
            </a:r>
            <a:r>
              <a:rPr sz="700" spc="-20" dirty="0">
                <a:latin typeface="Montserrat"/>
                <a:cs typeface="Montserrat"/>
              </a:rPr>
              <a:t> </a:t>
            </a:r>
            <a:r>
              <a:rPr sz="700" spc="-10" dirty="0">
                <a:latin typeface="Montserrat"/>
                <a:cs typeface="Montserrat"/>
              </a:rPr>
              <a:t>titilar.</a:t>
            </a:r>
            <a:endParaRPr sz="700">
              <a:latin typeface="Montserrat"/>
              <a:cs typeface="Montserrat"/>
            </a:endParaRPr>
          </a:p>
          <a:p>
            <a:pPr marL="241300" marR="6350" indent="-229235">
              <a:lnSpc>
                <a:spcPct val="100000"/>
              </a:lnSpc>
              <a:spcBef>
                <a:spcPts val="505"/>
              </a:spcBef>
              <a:buAutoNum type="arabicPeriod"/>
              <a:tabLst>
                <a:tab pos="241300" algn="l"/>
                <a:tab pos="241935" algn="l"/>
              </a:tabLst>
            </a:pPr>
            <a:r>
              <a:rPr sz="700" dirty="0">
                <a:latin typeface="Montserrat"/>
                <a:cs typeface="Montserrat"/>
              </a:rPr>
              <a:t>Presione</a:t>
            </a:r>
            <a:r>
              <a:rPr sz="700" spc="16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botón</a:t>
            </a:r>
            <a:r>
              <a:rPr sz="700" spc="155" dirty="0">
                <a:latin typeface="Montserrat"/>
                <a:cs typeface="Montserrat"/>
              </a:rPr>
              <a:t> </a:t>
            </a:r>
            <a:r>
              <a:rPr sz="700" dirty="0">
                <a:latin typeface="Montserrat"/>
                <a:cs typeface="Montserrat"/>
              </a:rPr>
              <a:t>MODE</a:t>
            </a:r>
            <a:r>
              <a:rPr sz="700" spc="165" dirty="0">
                <a:latin typeface="Montserrat"/>
                <a:cs typeface="Montserrat"/>
              </a:rPr>
              <a:t> </a:t>
            </a:r>
            <a:r>
              <a:rPr sz="700" dirty="0">
                <a:latin typeface="Montserrat"/>
                <a:cs typeface="Montserrat"/>
              </a:rPr>
              <a:t>y</a:t>
            </a:r>
            <a:r>
              <a:rPr sz="700" spc="145" dirty="0">
                <a:latin typeface="Montserrat"/>
                <a:cs typeface="Montserrat"/>
              </a:rPr>
              <a:t> </a:t>
            </a:r>
            <a:r>
              <a:rPr sz="700" dirty="0">
                <a:latin typeface="Montserrat"/>
                <a:cs typeface="Montserrat"/>
              </a:rPr>
              <a:t>las</a:t>
            </a:r>
            <a:r>
              <a:rPr sz="700" spc="155" dirty="0">
                <a:latin typeface="Montserrat"/>
                <a:cs typeface="Montserrat"/>
              </a:rPr>
              <a:t> </a:t>
            </a:r>
            <a:r>
              <a:rPr sz="700" dirty="0">
                <a:latin typeface="Montserrat"/>
                <a:cs typeface="Montserrat"/>
              </a:rPr>
              <a:t>horas</a:t>
            </a:r>
            <a:r>
              <a:rPr sz="700" spc="145" dirty="0">
                <a:latin typeface="Montserrat"/>
                <a:cs typeface="Montserrat"/>
              </a:rPr>
              <a:t> </a:t>
            </a:r>
            <a:r>
              <a:rPr sz="700" dirty="0">
                <a:latin typeface="Montserrat"/>
                <a:cs typeface="Montserrat"/>
              </a:rPr>
              <a:t>en</a:t>
            </a:r>
            <a:r>
              <a:rPr sz="700" spc="16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reloj</a:t>
            </a:r>
            <a:r>
              <a:rPr sz="700" spc="-20" dirty="0">
                <a:latin typeface="Montserrat"/>
                <a:cs typeface="Montserrat"/>
              </a:rPr>
              <a:t> </a:t>
            </a:r>
            <a:r>
              <a:rPr sz="700" dirty="0">
                <a:latin typeface="Montserrat"/>
                <a:cs typeface="Montserrat"/>
              </a:rPr>
              <a:t>empezaran</a:t>
            </a:r>
            <a:r>
              <a:rPr sz="700" spc="-5" dirty="0">
                <a:latin typeface="Montserrat"/>
                <a:cs typeface="Montserrat"/>
              </a:rPr>
              <a:t> </a:t>
            </a:r>
            <a:r>
              <a:rPr sz="700" dirty="0">
                <a:latin typeface="Montserrat"/>
                <a:cs typeface="Montserrat"/>
              </a:rPr>
              <a:t>a</a:t>
            </a:r>
            <a:r>
              <a:rPr sz="700" spc="-20" dirty="0">
                <a:latin typeface="Montserrat"/>
                <a:cs typeface="Montserrat"/>
              </a:rPr>
              <a:t> </a:t>
            </a:r>
            <a:r>
              <a:rPr sz="700" spc="-10" dirty="0">
                <a:latin typeface="Montserrat"/>
                <a:cs typeface="Montserrat"/>
              </a:rPr>
              <a:t>titilar.</a:t>
            </a:r>
            <a:endParaRPr sz="700">
              <a:latin typeface="Montserrat"/>
              <a:cs typeface="Montserrat"/>
            </a:endParaRPr>
          </a:p>
          <a:p>
            <a:pPr marL="241300" marR="5080" indent="-229235">
              <a:lnSpc>
                <a:spcPct val="100000"/>
              </a:lnSpc>
              <a:spcBef>
                <a:spcPts val="490"/>
              </a:spcBef>
              <a:buAutoNum type="arabicPeriod"/>
              <a:tabLst>
                <a:tab pos="241300" algn="l"/>
                <a:tab pos="241935" algn="l"/>
              </a:tabLst>
            </a:pPr>
            <a:r>
              <a:rPr sz="700" dirty="0">
                <a:latin typeface="Montserrat"/>
                <a:cs typeface="Montserrat"/>
              </a:rPr>
              <a:t>Presione</a:t>
            </a:r>
            <a:r>
              <a:rPr sz="700" spc="225" dirty="0">
                <a:latin typeface="Montserrat"/>
                <a:cs typeface="Montserrat"/>
              </a:rPr>
              <a:t> </a:t>
            </a:r>
            <a:r>
              <a:rPr sz="700" dirty="0">
                <a:latin typeface="Montserrat"/>
                <a:cs typeface="Montserrat"/>
              </a:rPr>
              <a:t>el</a:t>
            </a:r>
            <a:r>
              <a:rPr sz="700" spc="250" dirty="0">
                <a:latin typeface="Montserrat"/>
                <a:cs typeface="Montserrat"/>
              </a:rPr>
              <a:t> </a:t>
            </a:r>
            <a:r>
              <a:rPr sz="700" dirty="0">
                <a:latin typeface="Montserrat"/>
                <a:cs typeface="Montserrat"/>
              </a:rPr>
              <a:t>botón</a:t>
            </a:r>
            <a:r>
              <a:rPr sz="700" spc="225" dirty="0">
                <a:latin typeface="Montserrat"/>
                <a:cs typeface="Montserrat"/>
              </a:rPr>
              <a:t> </a:t>
            </a:r>
            <a:r>
              <a:rPr sz="700" dirty="0">
                <a:latin typeface="Montserrat"/>
                <a:cs typeface="Montserrat"/>
              </a:rPr>
              <a:t>SET</a:t>
            </a:r>
            <a:r>
              <a:rPr sz="700" spc="229" dirty="0">
                <a:latin typeface="Montserrat"/>
                <a:cs typeface="Montserrat"/>
              </a:rPr>
              <a:t> </a:t>
            </a:r>
            <a:r>
              <a:rPr sz="700" dirty="0">
                <a:latin typeface="Montserrat"/>
                <a:cs typeface="Montserrat"/>
              </a:rPr>
              <a:t>para</a:t>
            </a:r>
            <a:r>
              <a:rPr sz="700" spc="225" dirty="0">
                <a:latin typeface="Montserrat"/>
                <a:cs typeface="Montserrat"/>
              </a:rPr>
              <a:t> </a:t>
            </a:r>
            <a:r>
              <a:rPr sz="700" dirty="0">
                <a:latin typeface="Montserrat"/>
                <a:cs typeface="Montserrat"/>
              </a:rPr>
              <a:t>aumentar</a:t>
            </a:r>
            <a:r>
              <a:rPr sz="700" spc="225"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horas</a:t>
            </a:r>
            <a:r>
              <a:rPr sz="700" spc="-20" dirty="0">
                <a:latin typeface="Montserrat"/>
                <a:cs typeface="Montserrat"/>
              </a:rPr>
              <a:t> </a:t>
            </a:r>
            <a:r>
              <a:rPr sz="700" dirty="0">
                <a:latin typeface="Montserrat"/>
                <a:cs typeface="Montserrat"/>
              </a:rPr>
              <a:t>mientras</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dígitos</a:t>
            </a:r>
            <a:r>
              <a:rPr sz="700" spc="-2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las</a:t>
            </a:r>
            <a:r>
              <a:rPr sz="700" spc="-25" dirty="0">
                <a:latin typeface="Montserrat"/>
                <a:cs typeface="Montserrat"/>
              </a:rPr>
              <a:t> </a:t>
            </a:r>
            <a:r>
              <a:rPr sz="700" dirty="0">
                <a:latin typeface="Montserrat"/>
                <a:cs typeface="Montserrat"/>
              </a:rPr>
              <a:t>horas</a:t>
            </a:r>
            <a:r>
              <a:rPr sz="700" spc="-15" dirty="0">
                <a:latin typeface="Montserrat"/>
                <a:cs typeface="Montserrat"/>
              </a:rPr>
              <a:t> </a:t>
            </a:r>
            <a:r>
              <a:rPr sz="700" spc="-10" dirty="0">
                <a:latin typeface="Montserrat"/>
                <a:cs typeface="Montserrat"/>
              </a:rPr>
              <a:t>titilen.</a:t>
            </a:r>
            <a:endParaRPr sz="700">
              <a:latin typeface="Montserrat"/>
              <a:cs typeface="Montserrat"/>
            </a:endParaRPr>
          </a:p>
          <a:p>
            <a:pPr marL="241300" marR="6350" indent="-229235">
              <a:lnSpc>
                <a:spcPct val="100000"/>
              </a:lnSpc>
              <a:spcBef>
                <a:spcPts val="509"/>
              </a:spcBef>
              <a:buAutoNum type="arabicPeriod"/>
              <a:tabLst>
                <a:tab pos="241300" algn="l"/>
                <a:tab pos="241935" algn="l"/>
              </a:tabLst>
            </a:pPr>
            <a:r>
              <a:rPr sz="700" dirty="0">
                <a:latin typeface="Montserrat"/>
                <a:cs typeface="Montserrat"/>
              </a:rPr>
              <a:t>Presione</a:t>
            </a:r>
            <a:r>
              <a:rPr sz="700" spc="9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botón</a:t>
            </a:r>
            <a:r>
              <a:rPr sz="700" spc="85" dirty="0">
                <a:latin typeface="Montserrat"/>
                <a:cs typeface="Montserrat"/>
              </a:rPr>
              <a:t> </a:t>
            </a:r>
            <a:r>
              <a:rPr sz="700" dirty="0">
                <a:latin typeface="Montserrat"/>
                <a:cs typeface="Montserrat"/>
              </a:rPr>
              <a:t>MODE</a:t>
            </a:r>
            <a:r>
              <a:rPr sz="700" spc="90" dirty="0">
                <a:latin typeface="Montserrat"/>
                <a:cs typeface="Montserrat"/>
              </a:rPr>
              <a:t> </a:t>
            </a:r>
            <a:r>
              <a:rPr sz="700" dirty="0">
                <a:latin typeface="Montserrat"/>
                <a:cs typeface="Montserrat"/>
              </a:rPr>
              <a:t>nuevamente</a:t>
            </a:r>
            <a:r>
              <a:rPr sz="700" spc="100" dirty="0">
                <a:latin typeface="Montserrat"/>
                <a:cs typeface="Montserrat"/>
              </a:rPr>
              <a:t> </a:t>
            </a:r>
            <a:r>
              <a:rPr sz="700" dirty="0">
                <a:latin typeface="Montserrat"/>
                <a:cs typeface="Montserrat"/>
              </a:rPr>
              <a:t>y</a:t>
            </a:r>
            <a:r>
              <a:rPr sz="700" spc="8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dígitos</a:t>
            </a:r>
            <a:r>
              <a:rPr sz="700" spc="-2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minutos</a:t>
            </a:r>
            <a:r>
              <a:rPr sz="700" spc="-20" dirty="0">
                <a:latin typeface="Montserrat"/>
                <a:cs typeface="Montserrat"/>
              </a:rPr>
              <a:t> </a:t>
            </a:r>
            <a:r>
              <a:rPr sz="700" spc="-10" dirty="0">
                <a:latin typeface="Montserrat"/>
                <a:cs typeface="Montserrat"/>
              </a:rPr>
              <a:t>titilan.</a:t>
            </a:r>
            <a:endParaRPr sz="700">
              <a:latin typeface="Montserrat"/>
              <a:cs typeface="Montserrat"/>
            </a:endParaRPr>
          </a:p>
          <a:p>
            <a:pPr marL="241300" marR="6350" indent="-229235">
              <a:lnSpc>
                <a:spcPct val="100000"/>
              </a:lnSpc>
              <a:spcBef>
                <a:spcPts val="505"/>
              </a:spcBef>
              <a:buAutoNum type="arabicPeriod"/>
              <a:tabLst>
                <a:tab pos="241300" algn="l"/>
                <a:tab pos="241935" algn="l"/>
              </a:tabLst>
            </a:pPr>
            <a:r>
              <a:rPr sz="700" dirty="0">
                <a:latin typeface="Montserrat"/>
                <a:cs typeface="Montserrat"/>
              </a:rPr>
              <a:t>Presione</a:t>
            </a:r>
            <a:r>
              <a:rPr sz="700" spc="225"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botón</a:t>
            </a:r>
            <a:r>
              <a:rPr sz="700" spc="225" dirty="0">
                <a:latin typeface="Montserrat"/>
                <a:cs typeface="Montserrat"/>
              </a:rPr>
              <a:t> </a:t>
            </a:r>
            <a:r>
              <a:rPr sz="700" dirty="0">
                <a:latin typeface="Montserrat"/>
                <a:cs typeface="Montserrat"/>
              </a:rPr>
              <a:t>SET</a:t>
            </a:r>
            <a:r>
              <a:rPr sz="700" spc="215" dirty="0">
                <a:latin typeface="Montserrat"/>
                <a:cs typeface="Montserrat"/>
              </a:rPr>
              <a:t> </a:t>
            </a:r>
            <a:r>
              <a:rPr sz="700" dirty="0">
                <a:latin typeface="Montserrat"/>
                <a:cs typeface="Montserrat"/>
              </a:rPr>
              <a:t>para</a:t>
            </a:r>
            <a:r>
              <a:rPr sz="700" spc="225" dirty="0">
                <a:latin typeface="Montserrat"/>
                <a:cs typeface="Montserrat"/>
              </a:rPr>
              <a:t> </a:t>
            </a:r>
            <a:r>
              <a:rPr sz="700" dirty="0">
                <a:latin typeface="Montserrat"/>
                <a:cs typeface="Montserrat"/>
              </a:rPr>
              <a:t>aumentar</a:t>
            </a:r>
            <a:r>
              <a:rPr sz="700" spc="21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minutos</a:t>
            </a:r>
            <a:r>
              <a:rPr sz="700" spc="-30" dirty="0">
                <a:latin typeface="Montserrat"/>
                <a:cs typeface="Montserrat"/>
              </a:rPr>
              <a:t> </a:t>
            </a:r>
            <a:r>
              <a:rPr sz="700" dirty="0">
                <a:latin typeface="Montserrat"/>
                <a:cs typeface="Montserrat"/>
              </a:rPr>
              <a:t>mientras</a:t>
            </a:r>
            <a:r>
              <a:rPr sz="700" spc="-30" dirty="0">
                <a:latin typeface="Montserrat"/>
                <a:cs typeface="Montserrat"/>
              </a:rPr>
              <a:t> </a:t>
            </a:r>
            <a:r>
              <a:rPr sz="700" dirty="0">
                <a:latin typeface="Montserrat"/>
                <a:cs typeface="Montserrat"/>
              </a:rPr>
              <a:t>los</a:t>
            </a:r>
            <a:r>
              <a:rPr sz="700" spc="-35" dirty="0">
                <a:latin typeface="Montserrat"/>
                <a:cs typeface="Montserrat"/>
              </a:rPr>
              <a:t> </a:t>
            </a:r>
            <a:r>
              <a:rPr sz="700" dirty="0">
                <a:latin typeface="Montserrat"/>
                <a:cs typeface="Montserrat"/>
              </a:rPr>
              <a:t>dígitos</a:t>
            </a:r>
            <a:r>
              <a:rPr sz="700" spc="-25" dirty="0">
                <a:latin typeface="Montserrat"/>
                <a:cs typeface="Montserrat"/>
              </a:rPr>
              <a:t> </a:t>
            </a:r>
            <a:r>
              <a:rPr sz="700" spc="-10" dirty="0">
                <a:latin typeface="Montserrat"/>
                <a:cs typeface="Montserrat"/>
              </a:rPr>
              <a:t>titilen.</a:t>
            </a:r>
            <a:endParaRPr sz="700">
              <a:latin typeface="Montserrat"/>
              <a:cs typeface="Montserrat"/>
            </a:endParaRPr>
          </a:p>
          <a:p>
            <a:pPr marL="241300" marR="5080" indent="-229235">
              <a:lnSpc>
                <a:spcPct val="100000"/>
              </a:lnSpc>
              <a:spcBef>
                <a:spcPts val="490"/>
              </a:spcBef>
              <a:buAutoNum type="arabicPeriod"/>
              <a:tabLst>
                <a:tab pos="241300" algn="l"/>
                <a:tab pos="241935" algn="l"/>
              </a:tabLst>
            </a:pPr>
            <a:r>
              <a:rPr sz="700" dirty="0">
                <a:latin typeface="Montserrat"/>
                <a:cs typeface="Montserrat"/>
              </a:rPr>
              <a:t>Presione</a:t>
            </a:r>
            <a:r>
              <a:rPr sz="700" spc="440" dirty="0">
                <a:latin typeface="Montserrat"/>
                <a:cs typeface="Montserrat"/>
              </a:rPr>
              <a:t> </a:t>
            </a:r>
            <a:r>
              <a:rPr sz="700" dirty="0">
                <a:latin typeface="Montserrat"/>
                <a:cs typeface="Montserrat"/>
              </a:rPr>
              <a:t>el</a:t>
            </a:r>
            <a:r>
              <a:rPr sz="700" spc="445" dirty="0">
                <a:latin typeface="Montserrat"/>
                <a:cs typeface="Montserrat"/>
              </a:rPr>
              <a:t> </a:t>
            </a:r>
            <a:r>
              <a:rPr sz="700" dirty="0">
                <a:latin typeface="Montserrat"/>
                <a:cs typeface="Montserrat"/>
              </a:rPr>
              <a:t>botón</a:t>
            </a:r>
            <a:r>
              <a:rPr sz="700" spc="440" dirty="0">
                <a:latin typeface="Montserrat"/>
                <a:cs typeface="Montserrat"/>
              </a:rPr>
              <a:t> </a:t>
            </a:r>
            <a:r>
              <a:rPr sz="700" dirty="0">
                <a:latin typeface="Montserrat"/>
                <a:cs typeface="Montserrat"/>
              </a:rPr>
              <a:t>MODE</a:t>
            </a:r>
            <a:r>
              <a:rPr sz="700" spc="434" dirty="0">
                <a:latin typeface="Montserrat"/>
                <a:cs typeface="Montserrat"/>
              </a:rPr>
              <a:t> </a:t>
            </a:r>
            <a:r>
              <a:rPr sz="700" dirty="0">
                <a:latin typeface="Montserrat"/>
                <a:cs typeface="Montserrat"/>
              </a:rPr>
              <a:t>y</a:t>
            </a:r>
            <a:r>
              <a:rPr sz="700" spc="434" dirty="0">
                <a:latin typeface="Montserrat"/>
                <a:cs typeface="Montserrat"/>
              </a:rPr>
              <a:t> </a:t>
            </a:r>
            <a:r>
              <a:rPr sz="700" dirty="0">
                <a:latin typeface="Montserrat"/>
                <a:cs typeface="Montserrat"/>
              </a:rPr>
              <a:t>el</a:t>
            </a:r>
            <a:r>
              <a:rPr sz="700" spc="440" dirty="0">
                <a:latin typeface="Montserrat"/>
                <a:cs typeface="Montserrat"/>
              </a:rPr>
              <a:t> </a:t>
            </a:r>
            <a:r>
              <a:rPr sz="700" spc="-10" dirty="0">
                <a:latin typeface="Montserrat"/>
                <a:cs typeface="Montserrat"/>
              </a:rPr>
              <a:t>formato</a:t>
            </a:r>
            <a:r>
              <a:rPr sz="700" spc="500" dirty="0">
                <a:latin typeface="Montserrat"/>
                <a:cs typeface="Montserrat"/>
              </a:rPr>
              <a:t> </a:t>
            </a:r>
            <a:r>
              <a:rPr sz="700" dirty="0">
                <a:latin typeface="Montserrat"/>
                <a:cs typeface="Montserrat"/>
              </a:rPr>
              <a:t>AM/PM</a:t>
            </a:r>
            <a:r>
              <a:rPr sz="700" spc="-35" dirty="0">
                <a:latin typeface="Montserrat"/>
                <a:cs typeface="Montserrat"/>
              </a:rPr>
              <a:t> </a:t>
            </a:r>
            <a:r>
              <a:rPr sz="700" spc="-10" dirty="0">
                <a:latin typeface="Montserrat"/>
                <a:cs typeface="Montserrat"/>
              </a:rPr>
              <a:t>titila.</a:t>
            </a:r>
            <a:endParaRPr sz="700">
              <a:latin typeface="Montserrat"/>
              <a:cs typeface="Montserrat"/>
            </a:endParaRPr>
          </a:p>
          <a:p>
            <a:pPr marL="241300" marR="5715" indent="-229235" algn="just">
              <a:lnSpc>
                <a:spcPct val="100000"/>
              </a:lnSpc>
              <a:spcBef>
                <a:spcPts val="505"/>
              </a:spcBef>
              <a:buAutoNum type="arabicPeriod"/>
              <a:tabLst>
                <a:tab pos="241935" algn="l"/>
              </a:tabLst>
            </a:pPr>
            <a:r>
              <a:rPr sz="700" dirty="0">
                <a:latin typeface="Montserrat"/>
                <a:cs typeface="Montserrat"/>
              </a:rPr>
              <a:t>Presione</a:t>
            </a:r>
            <a:r>
              <a:rPr sz="700" spc="180"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botón</a:t>
            </a:r>
            <a:r>
              <a:rPr sz="700" spc="165" dirty="0">
                <a:latin typeface="Montserrat"/>
                <a:cs typeface="Montserrat"/>
              </a:rPr>
              <a:t> </a:t>
            </a:r>
            <a:r>
              <a:rPr sz="700" dirty="0">
                <a:latin typeface="Montserrat"/>
                <a:cs typeface="Montserrat"/>
              </a:rPr>
              <a:t>SET</a:t>
            </a:r>
            <a:r>
              <a:rPr sz="700" spc="170" dirty="0">
                <a:latin typeface="Montserrat"/>
                <a:cs typeface="Montserrat"/>
              </a:rPr>
              <a:t> </a:t>
            </a:r>
            <a:r>
              <a:rPr sz="700" dirty="0">
                <a:latin typeface="Montserrat"/>
                <a:cs typeface="Montserrat"/>
              </a:rPr>
              <a:t>para</a:t>
            </a:r>
            <a:r>
              <a:rPr sz="700" spc="170" dirty="0">
                <a:latin typeface="Montserrat"/>
                <a:cs typeface="Montserrat"/>
              </a:rPr>
              <a:t> </a:t>
            </a:r>
            <a:r>
              <a:rPr sz="700" dirty="0">
                <a:latin typeface="Montserrat"/>
                <a:cs typeface="Montserrat"/>
              </a:rPr>
              <a:t>cambiar</a:t>
            </a:r>
            <a:r>
              <a:rPr sz="700" spc="170" dirty="0">
                <a:latin typeface="Montserrat"/>
                <a:cs typeface="Montserrat"/>
              </a:rPr>
              <a:t> </a:t>
            </a:r>
            <a:r>
              <a:rPr sz="700" spc="-10" dirty="0">
                <a:latin typeface="Montserrat"/>
                <a:cs typeface="Montserrat"/>
              </a:rPr>
              <a:t>entre</a:t>
            </a:r>
            <a:r>
              <a:rPr sz="700" spc="500" dirty="0">
                <a:latin typeface="Montserrat"/>
                <a:cs typeface="Montserrat"/>
              </a:rPr>
              <a:t> </a:t>
            </a:r>
            <a:r>
              <a:rPr sz="700" spc="-10" dirty="0">
                <a:latin typeface="Montserrat"/>
                <a:cs typeface="Montserrat"/>
              </a:rPr>
              <a:t>formatos</a:t>
            </a:r>
            <a:r>
              <a:rPr sz="700" spc="30" dirty="0">
                <a:latin typeface="Montserrat"/>
                <a:cs typeface="Montserrat"/>
              </a:rPr>
              <a:t> </a:t>
            </a:r>
            <a:r>
              <a:rPr sz="700" spc="-50" dirty="0">
                <a:latin typeface="Montserrat"/>
                <a:cs typeface="Montserrat"/>
              </a:rPr>
              <a:t>.</a:t>
            </a:r>
            <a:endParaRPr sz="700">
              <a:latin typeface="Montserrat"/>
              <a:cs typeface="Montserrat"/>
            </a:endParaRPr>
          </a:p>
          <a:p>
            <a:pPr marL="241300" marR="5080" indent="-229235" algn="just">
              <a:lnSpc>
                <a:spcPct val="100000"/>
              </a:lnSpc>
              <a:spcBef>
                <a:spcPts val="505"/>
              </a:spcBef>
              <a:buAutoNum type="arabicPeriod"/>
              <a:tabLst>
                <a:tab pos="241935" algn="l"/>
              </a:tabLst>
            </a:pPr>
            <a:r>
              <a:rPr sz="700" dirty="0">
                <a:latin typeface="Montserrat"/>
                <a:cs typeface="Montserrat"/>
              </a:rPr>
              <a:t>Presione</a:t>
            </a:r>
            <a:r>
              <a:rPr sz="700" spc="345" dirty="0">
                <a:latin typeface="Montserrat"/>
                <a:cs typeface="Montserrat"/>
              </a:rPr>
              <a:t> </a:t>
            </a:r>
            <a:r>
              <a:rPr sz="700" dirty="0">
                <a:latin typeface="Montserrat"/>
                <a:cs typeface="Montserrat"/>
              </a:rPr>
              <a:t>nuevamente</a:t>
            </a:r>
            <a:r>
              <a:rPr sz="700" spc="340" dirty="0">
                <a:latin typeface="Montserrat"/>
                <a:cs typeface="Montserrat"/>
              </a:rPr>
              <a:t> </a:t>
            </a:r>
            <a:r>
              <a:rPr sz="700" dirty="0">
                <a:latin typeface="Montserrat"/>
                <a:cs typeface="Montserrat"/>
              </a:rPr>
              <a:t>el</a:t>
            </a:r>
            <a:r>
              <a:rPr sz="700" spc="355" dirty="0">
                <a:latin typeface="Montserrat"/>
                <a:cs typeface="Montserrat"/>
              </a:rPr>
              <a:t> </a:t>
            </a:r>
            <a:r>
              <a:rPr sz="700" dirty="0">
                <a:latin typeface="Montserrat"/>
                <a:cs typeface="Montserrat"/>
              </a:rPr>
              <a:t>botón</a:t>
            </a:r>
            <a:r>
              <a:rPr sz="700" spc="345" dirty="0">
                <a:latin typeface="Montserrat"/>
                <a:cs typeface="Montserrat"/>
              </a:rPr>
              <a:t> </a:t>
            </a:r>
            <a:r>
              <a:rPr sz="700" dirty="0">
                <a:latin typeface="Montserrat"/>
                <a:cs typeface="Montserrat"/>
              </a:rPr>
              <a:t>MODE</a:t>
            </a:r>
            <a:r>
              <a:rPr sz="700" spc="34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espere</a:t>
            </a:r>
            <a:r>
              <a:rPr sz="700" spc="355" dirty="0">
                <a:latin typeface="Montserrat"/>
                <a:cs typeface="Montserrat"/>
              </a:rPr>
              <a:t> </a:t>
            </a:r>
            <a:r>
              <a:rPr sz="700" dirty="0">
                <a:latin typeface="Montserrat"/>
                <a:cs typeface="Montserrat"/>
              </a:rPr>
              <a:t>5</a:t>
            </a:r>
            <a:r>
              <a:rPr sz="700" spc="360" dirty="0">
                <a:latin typeface="Montserrat"/>
                <a:cs typeface="Montserrat"/>
              </a:rPr>
              <a:t> </a:t>
            </a:r>
            <a:r>
              <a:rPr sz="700" dirty="0">
                <a:latin typeface="Montserrat"/>
                <a:cs typeface="Montserrat"/>
              </a:rPr>
              <a:t>segundos</a:t>
            </a:r>
            <a:r>
              <a:rPr sz="700" spc="360" dirty="0">
                <a:latin typeface="Montserrat"/>
                <a:cs typeface="Montserrat"/>
              </a:rPr>
              <a:t> </a:t>
            </a:r>
            <a:r>
              <a:rPr sz="700" dirty="0">
                <a:latin typeface="Montserrat"/>
                <a:cs typeface="Montserrat"/>
              </a:rPr>
              <a:t>para</a:t>
            </a:r>
            <a:r>
              <a:rPr sz="700" spc="355" dirty="0">
                <a:latin typeface="Montserrat"/>
                <a:cs typeface="Montserrat"/>
              </a:rPr>
              <a:t> </a:t>
            </a:r>
            <a:r>
              <a:rPr sz="700" dirty="0">
                <a:latin typeface="Montserrat"/>
                <a:cs typeface="Montserrat"/>
              </a:rPr>
              <a:t>salir</a:t>
            </a:r>
            <a:r>
              <a:rPr sz="700" spc="360" dirty="0">
                <a:latin typeface="Montserrat"/>
                <a:cs typeface="Montserrat"/>
              </a:rPr>
              <a:t> </a:t>
            </a:r>
            <a:r>
              <a:rPr sz="700" dirty="0">
                <a:latin typeface="Montserrat"/>
                <a:cs typeface="Montserrat"/>
              </a:rPr>
              <a:t>del</a:t>
            </a:r>
            <a:r>
              <a:rPr sz="700" spc="360" dirty="0">
                <a:latin typeface="Montserrat"/>
                <a:cs typeface="Montserrat"/>
              </a:rPr>
              <a:t> </a:t>
            </a:r>
            <a:r>
              <a:rPr sz="700" spc="-20" dirty="0">
                <a:latin typeface="Montserrat"/>
                <a:cs typeface="Montserrat"/>
              </a:rPr>
              <a:t>modo</a:t>
            </a:r>
            <a:r>
              <a:rPr sz="700" spc="500" dirty="0">
                <a:latin typeface="Montserrat"/>
                <a:cs typeface="Montserrat"/>
              </a:rPr>
              <a:t> </a:t>
            </a:r>
            <a:r>
              <a:rPr sz="700" dirty="0">
                <a:latin typeface="Montserrat"/>
                <a:cs typeface="Montserrat"/>
              </a:rPr>
              <a:t>ajuste</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reloj.</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13335" rIns="0" bIns="0" rtlCol="0">
            <a:spAutoFit/>
          </a:bodyPr>
          <a:lstStyle/>
          <a:p>
            <a:pPr marL="770890">
              <a:lnSpc>
                <a:spcPct val="100000"/>
              </a:lnSpc>
              <a:spcBef>
                <a:spcPts val="105"/>
              </a:spcBef>
            </a:pPr>
            <a:r>
              <a:rPr dirty="0"/>
              <a:t>TVS</a:t>
            </a:r>
            <a:r>
              <a:rPr spc="-60" dirty="0"/>
              <a:t> </a:t>
            </a:r>
            <a:r>
              <a:rPr spc="-10" dirty="0"/>
              <a:t>CONNECT</a:t>
            </a:r>
          </a:p>
          <a:p>
            <a:pPr>
              <a:lnSpc>
                <a:spcPct val="100000"/>
              </a:lnSpc>
            </a:pPr>
            <a:endParaRPr sz="1000"/>
          </a:p>
          <a:p>
            <a:pPr marL="12700" marR="5080" algn="just">
              <a:lnSpc>
                <a:spcPct val="100000"/>
              </a:lnSpc>
              <a:spcBef>
                <a:spcPts val="745"/>
              </a:spcBef>
            </a:pPr>
            <a:r>
              <a:rPr sz="700" b="0" dirty="0">
                <a:solidFill>
                  <a:srgbClr val="000000"/>
                </a:solidFill>
                <a:latin typeface="Montserrat"/>
                <a:cs typeface="Montserrat"/>
              </a:rPr>
              <a:t>La</a:t>
            </a:r>
            <a:r>
              <a:rPr sz="700" b="0" spc="10" dirty="0">
                <a:solidFill>
                  <a:srgbClr val="000000"/>
                </a:solidFill>
                <a:latin typeface="Montserrat"/>
                <a:cs typeface="Montserrat"/>
              </a:rPr>
              <a:t> </a:t>
            </a:r>
            <a:r>
              <a:rPr sz="700" b="0" dirty="0">
                <a:solidFill>
                  <a:srgbClr val="000000"/>
                </a:solidFill>
                <a:latin typeface="Montserrat"/>
                <a:cs typeface="Montserrat"/>
              </a:rPr>
              <a:t>aplicación</a:t>
            </a:r>
            <a:r>
              <a:rPr sz="700" b="0" spc="20" dirty="0">
                <a:solidFill>
                  <a:srgbClr val="000000"/>
                </a:solidFill>
                <a:latin typeface="Montserrat"/>
                <a:cs typeface="Montserrat"/>
              </a:rPr>
              <a:t> </a:t>
            </a:r>
            <a:r>
              <a:rPr sz="700" b="0" dirty="0">
                <a:solidFill>
                  <a:srgbClr val="000000"/>
                </a:solidFill>
                <a:latin typeface="Montserrat"/>
                <a:cs typeface="Montserrat"/>
              </a:rPr>
              <a:t>TVS</a:t>
            </a:r>
            <a:r>
              <a:rPr sz="700" b="0" spc="20" dirty="0">
                <a:solidFill>
                  <a:srgbClr val="000000"/>
                </a:solidFill>
                <a:latin typeface="Montserrat"/>
                <a:cs typeface="Montserrat"/>
              </a:rPr>
              <a:t> </a:t>
            </a:r>
            <a:r>
              <a:rPr sz="700" b="0" dirty="0">
                <a:solidFill>
                  <a:srgbClr val="000000"/>
                </a:solidFill>
                <a:latin typeface="Montserrat"/>
                <a:cs typeface="Montserrat"/>
              </a:rPr>
              <a:t>CONNECT</a:t>
            </a:r>
            <a:r>
              <a:rPr sz="700" b="0" spc="15" dirty="0">
                <a:solidFill>
                  <a:srgbClr val="000000"/>
                </a:solidFill>
                <a:latin typeface="Montserrat"/>
                <a:cs typeface="Montserrat"/>
              </a:rPr>
              <a:t> </a:t>
            </a:r>
            <a:r>
              <a:rPr sz="700" b="0" dirty="0">
                <a:solidFill>
                  <a:srgbClr val="000000"/>
                </a:solidFill>
                <a:latin typeface="Montserrat"/>
                <a:cs typeface="Montserrat"/>
              </a:rPr>
              <a:t>está</a:t>
            </a:r>
            <a:r>
              <a:rPr sz="700" b="0" spc="20" dirty="0">
                <a:solidFill>
                  <a:srgbClr val="000000"/>
                </a:solidFill>
                <a:latin typeface="Montserrat"/>
                <a:cs typeface="Montserrat"/>
              </a:rPr>
              <a:t> </a:t>
            </a:r>
            <a:r>
              <a:rPr sz="700" b="0" dirty="0">
                <a:solidFill>
                  <a:srgbClr val="000000"/>
                </a:solidFill>
                <a:latin typeface="Montserrat"/>
                <a:cs typeface="Montserrat"/>
              </a:rPr>
              <a:t>disponible</a:t>
            </a:r>
            <a:r>
              <a:rPr sz="700" b="0" spc="25" dirty="0">
                <a:solidFill>
                  <a:srgbClr val="000000"/>
                </a:solidFill>
                <a:latin typeface="Montserrat"/>
                <a:cs typeface="Montserrat"/>
              </a:rPr>
              <a:t> </a:t>
            </a:r>
            <a:r>
              <a:rPr sz="700" b="0" dirty="0">
                <a:solidFill>
                  <a:srgbClr val="000000"/>
                </a:solidFill>
                <a:latin typeface="Montserrat"/>
                <a:cs typeface="Montserrat"/>
              </a:rPr>
              <a:t>en</a:t>
            </a:r>
            <a:r>
              <a:rPr sz="700" b="0" spc="25" dirty="0">
                <a:solidFill>
                  <a:srgbClr val="000000"/>
                </a:solidFill>
                <a:latin typeface="Montserrat"/>
                <a:cs typeface="Montserrat"/>
              </a:rPr>
              <a:t> </a:t>
            </a:r>
            <a:r>
              <a:rPr sz="700" b="0" spc="-25" dirty="0">
                <a:solidFill>
                  <a:srgbClr val="000000"/>
                </a:solidFill>
                <a:latin typeface="Montserrat"/>
                <a:cs typeface="Montserrat"/>
              </a:rPr>
              <a:t>el</a:t>
            </a:r>
            <a:r>
              <a:rPr sz="700" b="0" spc="500" dirty="0">
                <a:solidFill>
                  <a:srgbClr val="000000"/>
                </a:solidFill>
                <a:latin typeface="Montserrat"/>
                <a:cs typeface="Montserrat"/>
              </a:rPr>
              <a:t> </a:t>
            </a:r>
            <a:r>
              <a:rPr sz="700" b="0" dirty="0">
                <a:solidFill>
                  <a:srgbClr val="000000"/>
                </a:solidFill>
                <a:latin typeface="Montserrat"/>
                <a:cs typeface="Montserrat"/>
              </a:rPr>
              <a:t>Google</a:t>
            </a:r>
            <a:r>
              <a:rPr sz="700" b="0" spc="380" dirty="0">
                <a:solidFill>
                  <a:srgbClr val="000000"/>
                </a:solidFill>
                <a:latin typeface="Montserrat"/>
                <a:cs typeface="Montserrat"/>
              </a:rPr>
              <a:t> </a:t>
            </a:r>
            <a:r>
              <a:rPr sz="700" b="0" dirty="0">
                <a:solidFill>
                  <a:srgbClr val="000000"/>
                </a:solidFill>
                <a:latin typeface="Montserrat"/>
                <a:cs typeface="Montserrat"/>
              </a:rPr>
              <a:t>Play</a:t>
            </a:r>
            <a:r>
              <a:rPr sz="700" b="0" spc="395" dirty="0">
                <a:solidFill>
                  <a:srgbClr val="000000"/>
                </a:solidFill>
                <a:latin typeface="Montserrat"/>
                <a:cs typeface="Montserrat"/>
              </a:rPr>
              <a:t> </a:t>
            </a:r>
            <a:r>
              <a:rPr sz="700" b="0" dirty="0">
                <a:solidFill>
                  <a:srgbClr val="000000"/>
                </a:solidFill>
                <a:latin typeface="Montserrat"/>
                <a:cs typeface="Montserrat"/>
              </a:rPr>
              <a:t>y</a:t>
            </a:r>
            <a:r>
              <a:rPr sz="700" b="0" spc="390" dirty="0">
                <a:solidFill>
                  <a:srgbClr val="000000"/>
                </a:solidFill>
                <a:latin typeface="Montserrat"/>
                <a:cs typeface="Montserrat"/>
              </a:rPr>
              <a:t> </a:t>
            </a:r>
            <a:r>
              <a:rPr sz="700" b="0" dirty="0">
                <a:solidFill>
                  <a:srgbClr val="000000"/>
                </a:solidFill>
                <a:latin typeface="Montserrat"/>
                <a:cs typeface="Montserrat"/>
              </a:rPr>
              <a:t>en</a:t>
            </a:r>
            <a:r>
              <a:rPr sz="700" b="0" spc="395" dirty="0">
                <a:solidFill>
                  <a:srgbClr val="000000"/>
                </a:solidFill>
                <a:latin typeface="Montserrat"/>
                <a:cs typeface="Montserrat"/>
              </a:rPr>
              <a:t> </a:t>
            </a:r>
            <a:r>
              <a:rPr sz="700" b="0" dirty="0">
                <a:solidFill>
                  <a:srgbClr val="000000"/>
                </a:solidFill>
                <a:latin typeface="Montserrat"/>
                <a:cs typeface="Montserrat"/>
              </a:rPr>
              <a:t>Apple</a:t>
            </a:r>
            <a:r>
              <a:rPr sz="700" b="0" spc="400" dirty="0">
                <a:solidFill>
                  <a:srgbClr val="000000"/>
                </a:solidFill>
                <a:latin typeface="Montserrat"/>
                <a:cs typeface="Montserrat"/>
              </a:rPr>
              <a:t> </a:t>
            </a:r>
            <a:r>
              <a:rPr sz="700" b="0" dirty="0">
                <a:solidFill>
                  <a:srgbClr val="000000"/>
                </a:solidFill>
                <a:latin typeface="Montserrat"/>
                <a:cs typeface="Montserrat"/>
              </a:rPr>
              <a:t>store</a:t>
            </a:r>
            <a:r>
              <a:rPr sz="700" b="0" spc="400" dirty="0">
                <a:solidFill>
                  <a:srgbClr val="000000"/>
                </a:solidFill>
                <a:latin typeface="Montserrat"/>
                <a:cs typeface="Montserrat"/>
              </a:rPr>
              <a:t> </a:t>
            </a:r>
            <a:r>
              <a:rPr sz="700" b="0" dirty="0">
                <a:solidFill>
                  <a:srgbClr val="000000"/>
                </a:solidFill>
                <a:latin typeface="Montserrat"/>
                <a:cs typeface="Montserrat"/>
              </a:rPr>
              <a:t>y</a:t>
            </a:r>
            <a:r>
              <a:rPr sz="700" b="0" spc="390" dirty="0">
                <a:solidFill>
                  <a:srgbClr val="000000"/>
                </a:solidFill>
                <a:latin typeface="Montserrat"/>
                <a:cs typeface="Montserrat"/>
              </a:rPr>
              <a:t> </a:t>
            </a:r>
            <a:r>
              <a:rPr sz="700" b="0" dirty="0">
                <a:solidFill>
                  <a:srgbClr val="000000"/>
                </a:solidFill>
                <a:latin typeface="Montserrat"/>
                <a:cs typeface="Montserrat"/>
              </a:rPr>
              <a:t>puede</a:t>
            </a:r>
            <a:r>
              <a:rPr sz="700" b="0" spc="400" dirty="0">
                <a:solidFill>
                  <a:srgbClr val="000000"/>
                </a:solidFill>
                <a:latin typeface="Montserrat"/>
                <a:cs typeface="Montserrat"/>
              </a:rPr>
              <a:t> </a:t>
            </a:r>
            <a:r>
              <a:rPr sz="700" b="0" spc="-25" dirty="0">
                <a:solidFill>
                  <a:srgbClr val="000000"/>
                </a:solidFill>
                <a:latin typeface="Montserrat"/>
                <a:cs typeface="Montserrat"/>
              </a:rPr>
              <a:t>ser</a:t>
            </a:r>
            <a:r>
              <a:rPr sz="700" b="0" spc="500" dirty="0">
                <a:solidFill>
                  <a:srgbClr val="000000"/>
                </a:solidFill>
                <a:latin typeface="Montserrat"/>
                <a:cs typeface="Montserrat"/>
              </a:rPr>
              <a:t> </a:t>
            </a:r>
            <a:r>
              <a:rPr sz="700" b="0" dirty="0">
                <a:solidFill>
                  <a:srgbClr val="000000"/>
                </a:solidFill>
                <a:latin typeface="Montserrat"/>
                <a:cs typeface="Montserrat"/>
              </a:rPr>
              <a:t>instalada</a:t>
            </a:r>
            <a:r>
              <a:rPr sz="700" b="0" spc="155" dirty="0">
                <a:solidFill>
                  <a:srgbClr val="000000"/>
                </a:solidFill>
                <a:latin typeface="Montserrat"/>
                <a:cs typeface="Montserrat"/>
              </a:rPr>
              <a:t> </a:t>
            </a:r>
            <a:r>
              <a:rPr sz="700" b="0" dirty="0">
                <a:solidFill>
                  <a:srgbClr val="000000"/>
                </a:solidFill>
                <a:latin typeface="Montserrat"/>
                <a:cs typeface="Montserrat"/>
              </a:rPr>
              <a:t>en</a:t>
            </a:r>
            <a:r>
              <a:rPr sz="700" b="0" spc="155" dirty="0">
                <a:solidFill>
                  <a:srgbClr val="000000"/>
                </a:solidFill>
                <a:latin typeface="Montserrat"/>
                <a:cs typeface="Montserrat"/>
              </a:rPr>
              <a:t> </a:t>
            </a:r>
            <a:r>
              <a:rPr sz="700" b="0" i="1" dirty="0">
                <a:latin typeface="Montserrat"/>
                <a:cs typeface="Montserrat"/>
              </a:rPr>
              <a:t>Smartphone</a:t>
            </a:r>
            <a:r>
              <a:rPr sz="700" b="0" i="1" spc="170" dirty="0">
                <a:latin typeface="Montserrat"/>
                <a:cs typeface="Montserrat"/>
              </a:rPr>
              <a:t> </a:t>
            </a:r>
            <a:r>
              <a:rPr sz="700" b="0" dirty="0">
                <a:solidFill>
                  <a:srgbClr val="000000"/>
                </a:solidFill>
                <a:latin typeface="Montserrat"/>
                <a:cs typeface="Montserrat"/>
              </a:rPr>
              <a:t>y</a:t>
            </a:r>
            <a:r>
              <a:rPr sz="700" b="0" spc="155" dirty="0">
                <a:solidFill>
                  <a:srgbClr val="000000"/>
                </a:solidFill>
                <a:latin typeface="Montserrat"/>
                <a:cs typeface="Montserrat"/>
              </a:rPr>
              <a:t> </a:t>
            </a:r>
            <a:r>
              <a:rPr sz="700" b="0" i="1" dirty="0">
                <a:solidFill>
                  <a:srgbClr val="000000"/>
                </a:solidFill>
                <a:latin typeface="Montserrat"/>
                <a:cs typeface="Montserrat"/>
              </a:rPr>
              <a:t>iPhones</a:t>
            </a:r>
            <a:r>
              <a:rPr sz="700" b="0" dirty="0">
                <a:solidFill>
                  <a:srgbClr val="000000"/>
                </a:solidFill>
                <a:latin typeface="Montserrat"/>
                <a:cs typeface="Montserrat"/>
              </a:rPr>
              <a:t>.</a:t>
            </a:r>
            <a:r>
              <a:rPr sz="700" b="0" spc="155" dirty="0">
                <a:solidFill>
                  <a:srgbClr val="000000"/>
                </a:solidFill>
                <a:latin typeface="Montserrat"/>
                <a:cs typeface="Montserrat"/>
              </a:rPr>
              <a:t> </a:t>
            </a:r>
            <a:r>
              <a:rPr sz="700" b="0" dirty="0">
                <a:solidFill>
                  <a:srgbClr val="000000"/>
                </a:solidFill>
                <a:latin typeface="Montserrat"/>
                <a:cs typeface="Montserrat"/>
              </a:rPr>
              <a:t>Cuando</a:t>
            </a:r>
            <a:r>
              <a:rPr sz="700" b="0" spc="160" dirty="0">
                <a:solidFill>
                  <a:srgbClr val="000000"/>
                </a:solidFill>
                <a:latin typeface="Montserrat"/>
                <a:cs typeface="Montserrat"/>
              </a:rPr>
              <a:t> </a:t>
            </a:r>
            <a:r>
              <a:rPr sz="700" b="0" spc="-25" dirty="0">
                <a:solidFill>
                  <a:srgbClr val="000000"/>
                </a:solidFill>
                <a:latin typeface="Montserrat"/>
                <a:cs typeface="Montserrat"/>
              </a:rPr>
              <a:t>la</a:t>
            </a:r>
            <a:r>
              <a:rPr sz="700" b="0" spc="500" dirty="0">
                <a:solidFill>
                  <a:srgbClr val="000000"/>
                </a:solidFill>
                <a:latin typeface="Montserrat"/>
                <a:cs typeface="Montserrat"/>
              </a:rPr>
              <a:t> </a:t>
            </a:r>
            <a:r>
              <a:rPr sz="700" b="0" dirty="0">
                <a:solidFill>
                  <a:srgbClr val="000000"/>
                </a:solidFill>
                <a:latin typeface="Montserrat"/>
                <a:cs typeface="Montserrat"/>
              </a:rPr>
              <a:t>aplicación</a:t>
            </a:r>
            <a:r>
              <a:rPr sz="700" b="0" spc="280" dirty="0">
                <a:solidFill>
                  <a:srgbClr val="000000"/>
                </a:solidFill>
                <a:latin typeface="Montserrat"/>
                <a:cs typeface="Montserrat"/>
              </a:rPr>
              <a:t>  </a:t>
            </a:r>
            <a:r>
              <a:rPr sz="700" b="0" dirty="0">
                <a:solidFill>
                  <a:srgbClr val="000000"/>
                </a:solidFill>
                <a:latin typeface="Montserrat"/>
                <a:cs typeface="Montserrat"/>
              </a:rPr>
              <a:t>está</a:t>
            </a:r>
            <a:r>
              <a:rPr sz="700" b="0" spc="280" dirty="0">
                <a:solidFill>
                  <a:srgbClr val="000000"/>
                </a:solidFill>
                <a:latin typeface="Montserrat"/>
                <a:cs typeface="Montserrat"/>
              </a:rPr>
              <a:t>  </a:t>
            </a:r>
            <a:r>
              <a:rPr sz="700" b="0" dirty="0">
                <a:solidFill>
                  <a:srgbClr val="000000"/>
                </a:solidFill>
                <a:latin typeface="Montserrat"/>
                <a:cs typeface="Montserrat"/>
              </a:rPr>
              <a:t>conectada</a:t>
            </a:r>
            <a:r>
              <a:rPr sz="700" b="0" spc="280" dirty="0">
                <a:solidFill>
                  <a:srgbClr val="000000"/>
                </a:solidFill>
                <a:latin typeface="Montserrat"/>
                <a:cs typeface="Montserrat"/>
              </a:rPr>
              <a:t>  </a:t>
            </a:r>
            <a:r>
              <a:rPr sz="700" b="0" dirty="0">
                <a:solidFill>
                  <a:srgbClr val="000000"/>
                </a:solidFill>
                <a:latin typeface="Montserrat"/>
                <a:cs typeface="Montserrat"/>
              </a:rPr>
              <a:t>al</a:t>
            </a:r>
            <a:r>
              <a:rPr sz="700" b="0" spc="285" dirty="0">
                <a:solidFill>
                  <a:srgbClr val="000000"/>
                </a:solidFill>
                <a:latin typeface="Montserrat"/>
                <a:cs typeface="Montserrat"/>
              </a:rPr>
              <a:t>  </a:t>
            </a:r>
            <a:r>
              <a:rPr sz="700" b="0" dirty="0">
                <a:solidFill>
                  <a:srgbClr val="000000"/>
                </a:solidFill>
                <a:latin typeface="Montserrat"/>
                <a:cs typeface="Montserrat"/>
              </a:rPr>
              <a:t>tablero</a:t>
            </a:r>
            <a:r>
              <a:rPr sz="700" b="0" spc="280" dirty="0">
                <a:solidFill>
                  <a:srgbClr val="000000"/>
                </a:solidFill>
                <a:latin typeface="Montserrat"/>
                <a:cs typeface="Montserrat"/>
              </a:rPr>
              <a:t>  </a:t>
            </a:r>
            <a:r>
              <a:rPr sz="700" b="0" spc="-25" dirty="0">
                <a:solidFill>
                  <a:srgbClr val="000000"/>
                </a:solidFill>
                <a:latin typeface="Montserrat"/>
                <a:cs typeface="Montserrat"/>
              </a:rPr>
              <a:t>de</a:t>
            </a:r>
            <a:r>
              <a:rPr sz="700" b="0" spc="500" dirty="0">
                <a:solidFill>
                  <a:srgbClr val="000000"/>
                </a:solidFill>
                <a:latin typeface="Montserrat"/>
                <a:cs typeface="Montserrat"/>
              </a:rPr>
              <a:t> </a:t>
            </a:r>
            <a:r>
              <a:rPr sz="700" b="0" spc="-10" dirty="0">
                <a:solidFill>
                  <a:srgbClr val="000000"/>
                </a:solidFill>
                <a:latin typeface="Montserrat"/>
                <a:cs typeface="Montserrat"/>
              </a:rPr>
              <a:t>instrumentos</a:t>
            </a:r>
            <a:r>
              <a:rPr sz="700" b="0" spc="-5" dirty="0">
                <a:solidFill>
                  <a:srgbClr val="000000"/>
                </a:solidFill>
                <a:latin typeface="Montserrat"/>
                <a:cs typeface="Montserrat"/>
              </a:rPr>
              <a:t> </a:t>
            </a:r>
            <a:r>
              <a:rPr sz="700" b="0" dirty="0">
                <a:solidFill>
                  <a:srgbClr val="000000"/>
                </a:solidFill>
                <a:latin typeface="Montserrat"/>
                <a:cs typeface="Montserrat"/>
              </a:rPr>
              <a:t>permite</a:t>
            </a:r>
            <a:r>
              <a:rPr sz="700" b="0" spc="-15" dirty="0">
                <a:solidFill>
                  <a:srgbClr val="000000"/>
                </a:solidFill>
                <a:latin typeface="Montserrat"/>
                <a:cs typeface="Montserrat"/>
              </a:rPr>
              <a:t> </a:t>
            </a:r>
            <a:r>
              <a:rPr sz="700" b="0" dirty="0">
                <a:solidFill>
                  <a:srgbClr val="000000"/>
                </a:solidFill>
                <a:latin typeface="Montserrat"/>
                <a:cs typeface="Montserrat"/>
              </a:rPr>
              <a:t>activar funciones</a:t>
            </a:r>
            <a:r>
              <a:rPr sz="700" b="0" spc="10" dirty="0">
                <a:solidFill>
                  <a:srgbClr val="000000"/>
                </a:solidFill>
                <a:latin typeface="Montserrat"/>
                <a:cs typeface="Montserrat"/>
              </a:rPr>
              <a:t> </a:t>
            </a:r>
            <a:r>
              <a:rPr sz="700" b="0" spc="-10" dirty="0">
                <a:solidFill>
                  <a:srgbClr val="000000"/>
                </a:solidFill>
                <a:latin typeface="Montserrat"/>
                <a:cs typeface="Montserrat"/>
              </a:rPr>
              <a:t>como:</a:t>
            </a:r>
            <a:endParaRPr sz="700">
              <a:latin typeface="Montserrat"/>
              <a:cs typeface="Montserrat"/>
            </a:endParaRPr>
          </a:p>
          <a:p>
            <a:pPr marL="241300" indent="-228600">
              <a:lnSpc>
                <a:spcPct val="100000"/>
              </a:lnSpc>
              <a:spcBef>
                <a:spcPts val="505"/>
              </a:spcBef>
              <a:buAutoNum type="arabicPeriod"/>
              <a:tabLst>
                <a:tab pos="240665" algn="l"/>
                <a:tab pos="241300" algn="l"/>
              </a:tabLst>
            </a:pPr>
            <a:r>
              <a:rPr sz="700" b="0" dirty="0">
                <a:solidFill>
                  <a:srgbClr val="000000"/>
                </a:solidFill>
                <a:latin typeface="Montserrat"/>
                <a:cs typeface="Montserrat"/>
              </a:rPr>
              <a:t>Alerta</a:t>
            </a:r>
            <a:r>
              <a:rPr sz="700" b="0" spc="-20" dirty="0">
                <a:solidFill>
                  <a:srgbClr val="000000"/>
                </a:solidFill>
                <a:latin typeface="Montserrat"/>
                <a:cs typeface="Montserrat"/>
              </a:rPr>
              <a:t> </a:t>
            </a:r>
            <a:r>
              <a:rPr sz="700" b="0" dirty="0">
                <a:solidFill>
                  <a:srgbClr val="000000"/>
                </a:solidFill>
                <a:latin typeface="Montserrat"/>
                <a:cs typeface="Montserrat"/>
              </a:rPr>
              <a:t>de</a:t>
            </a:r>
            <a:r>
              <a:rPr sz="700" b="0" spc="-25" dirty="0">
                <a:solidFill>
                  <a:srgbClr val="000000"/>
                </a:solidFill>
                <a:latin typeface="Montserrat"/>
                <a:cs typeface="Montserrat"/>
              </a:rPr>
              <a:t> </a:t>
            </a:r>
            <a:r>
              <a:rPr sz="700" b="0" dirty="0">
                <a:solidFill>
                  <a:srgbClr val="000000"/>
                </a:solidFill>
                <a:latin typeface="Montserrat"/>
                <a:cs typeface="Montserrat"/>
              </a:rPr>
              <a:t>llamada</a:t>
            </a:r>
            <a:r>
              <a:rPr sz="700" b="0" spc="-20" dirty="0">
                <a:solidFill>
                  <a:srgbClr val="000000"/>
                </a:solidFill>
                <a:latin typeface="Montserrat"/>
                <a:cs typeface="Montserrat"/>
              </a:rPr>
              <a:t> </a:t>
            </a:r>
            <a:r>
              <a:rPr sz="700" b="0" spc="-10" dirty="0">
                <a:solidFill>
                  <a:srgbClr val="000000"/>
                </a:solidFill>
                <a:latin typeface="Montserrat"/>
                <a:cs typeface="Montserrat"/>
              </a:rPr>
              <a:t>entrante</a:t>
            </a:r>
            <a:endParaRPr sz="700">
              <a:latin typeface="Montserrat"/>
              <a:cs typeface="Montserrat"/>
            </a:endParaRPr>
          </a:p>
          <a:p>
            <a:pPr marL="241300" indent="-228600">
              <a:lnSpc>
                <a:spcPct val="100000"/>
              </a:lnSpc>
              <a:spcBef>
                <a:spcPts val="495"/>
              </a:spcBef>
              <a:buAutoNum type="arabicPeriod"/>
              <a:tabLst>
                <a:tab pos="240665" algn="l"/>
                <a:tab pos="241300" algn="l"/>
              </a:tabLst>
            </a:pPr>
            <a:r>
              <a:rPr sz="700" b="0" dirty="0">
                <a:solidFill>
                  <a:srgbClr val="000000"/>
                </a:solidFill>
                <a:latin typeface="Montserrat"/>
                <a:cs typeface="Montserrat"/>
              </a:rPr>
              <a:t>Alerta</a:t>
            </a:r>
            <a:r>
              <a:rPr sz="700" b="0" spc="455" dirty="0">
                <a:solidFill>
                  <a:srgbClr val="000000"/>
                </a:solidFill>
                <a:latin typeface="Montserrat"/>
                <a:cs typeface="Montserrat"/>
              </a:rPr>
              <a:t> </a:t>
            </a:r>
            <a:r>
              <a:rPr sz="700" b="0" dirty="0">
                <a:solidFill>
                  <a:srgbClr val="000000"/>
                </a:solidFill>
                <a:latin typeface="Montserrat"/>
                <a:cs typeface="Montserrat"/>
              </a:rPr>
              <a:t>de</a:t>
            </a:r>
            <a:r>
              <a:rPr sz="700" b="0" spc="465" dirty="0">
                <a:solidFill>
                  <a:srgbClr val="000000"/>
                </a:solidFill>
                <a:latin typeface="Montserrat"/>
                <a:cs typeface="Montserrat"/>
              </a:rPr>
              <a:t> </a:t>
            </a:r>
            <a:r>
              <a:rPr sz="700" b="0" dirty="0">
                <a:solidFill>
                  <a:srgbClr val="000000"/>
                </a:solidFill>
                <a:latin typeface="Montserrat"/>
                <a:cs typeface="Montserrat"/>
              </a:rPr>
              <a:t>SMS</a:t>
            </a:r>
            <a:r>
              <a:rPr sz="700" b="0" spc="465" dirty="0">
                <a:solidFill>
                  <a:srgbClr val="000000"/>
                </a:solidFill>
                <a:latin typeface="Montserrat"/>
                <a:cs typeface="Montserrat"/>
              </a:rPr>
              <a:t> </a:t>
            </a:r>
            <a:r>
              <a:rPr sz="700" b="0" dirty="0">
                <a:solidFill>
                  <a:srgbClr val="000000"/>
                </a:solidFill>
                <a:latin typeface="Montserrat"/>
                <a:cs typeface="Montserrat"/>
              </a:rPr>
              <a:t>entrante</a:t>
            </a:r>
            <a:r>
              <a:rPr sz="700" b="0" spc="459" dirty="0">
                <a:solidFill>
                  <a:srgbClr val="000000"/>
                </a:solidFill>
                <a:latin typeface="Montserrat"/>
                <a:cs typeface="Montserrat"/>
              </a:rPr>
              <a:t> </a:t>
            </a:r>
            <a:r>
              <a:rPr sz="700" b="0" dirty="0">
                <a:solidFill>
                  <a:srgbClr val="000000"/>
                </a:solidFill>
                <a:latin typeface="Montserrat"/>
                <a:cs typeface="Montserrat"/>
              </a:rPr>
              <a:t>(aplica</a:t>
            </a:r>
            <a:r>
              <a:rPr sz="700" b="0" spc="459" dirty="0">
                <a:solidFill>
                  <a:srgbClr val="000000"/>
                </a:solidFill>
                <a:latin typeface="Montserrat"/>
                <a:cs typeface="Montserrat"/>
              </a:rPr>
              <a:t> </a:t>
            </a:r>
            <a:r>
              <a:rPr sz="700" b="0" dirty="0">
                <a:solidFill>
                  <a:srgbClr val="000000"/>
                </a:solidFill>
                <a:latin typeface="Montserrat"/>
                <a:cs typeface="Montserrat"/>
              </a:rPr>
              <a:t>solo</a:t>
            </a:r>
            <a:r>
              <a:rPr sz="700" b="0" spc="459" dirty="0">
                <a:solidFill>
                  <a:srgbClr val="000000"/>
                </a:solidFill>
                <a:latin typeface="Montserrat"/>
                <a:cs typeface="Montserrat"/>
              </a:rPr>
              <a:t> </a:t>
            </a:r>
            <a:r>
              <a:rPr sz="700" b="0" spc="-50" dirty="0">
                <a:solidFill>
                  <a:srgbClr val="000000"/>
                </a:solidFill>
                <a:latin typeface="Montserrat"/>
                <a:cs typeface="Montserrat"/>
              </a:rPr>
              <a:t>a</a:t>
            </a:r>
            <a:endParaRPr sz="700">
              <a:latin typeface="Montserrat"/>
              <a:cs typeface="Montserrat"/>
            </a:endParaRPr>
          </a:p>
          <a:p>
            <a:pPr marL="240665">
              <a:lnSpc>
                <a:spcPct val="100000"/>
              </a:lnSpc>
            </a:pPr>
            <a:r>
              <a:rPr sz="700" b="0" spc="-10" dirty="0">
                <a:solidFill>
                  <a:srgbClr val="000000"/>
                </a:solidFill>
                <a:latin typeface="Montserrat"/>
                <a:cs typeface="Montserrat"/>
              </a:rPr>
              <a:t>Smartphone</a:t>
            </a:r>
            <a:r>
              <a:rPr sz="700" b="0" spc="20" dirty="0">
                <a:solidFill>
                  <a:srgbClr val="000000"/>
                </a:solidFill>
                <a:latin typeface="Montserrat"/>
                <a:cs typeface="Montserrat"/>
              </a:rPr>
              <a:t> </a:t>
            </a:r>
            <a:r>
              <a:rPr sz="700" b="0" dirty="0">
                <a:solidFill>
                  <a:srgbClr val="000000"/>
                </a:solidFill>
                <a:latin typeface="Montserrat"/>
                <a:cs typeface="Montserrat"/>
              </a:rPr>
              <a:t>con</a:t>
            </a:r>
            <a:r>
              <a:rPr sz="700" b="0" spc="20" dirty="0">
                <a:solidFill>
                  <a:srgbClr val="000000"/>
                </a:solidFill>
                <a:latin typeface="Montserrat"/>
                <a:cs typeface="Montserrat"/>
              </a:rPr>
              <a:t> </a:t>
            </a:r>
            <a:r>
              <a:rPr sz="700" b="0" spc="-10" dirty="0">
                <a:solidFill>
                  <a:srgbClr val="000000"/>
                </a:solidFill>
                <a:latin typeface="Montserrat"/>
                <a:cs typeface="Montserrat"/>
              </a:rPr>
              <a:t>Android)</a:t>
            </a:r>
            <a:endParaRPr sz="700">
              <a:latin typeface="Montserrat"/>
              <a:cs typeface="Montserrat"/>
            </a:endParaRPr>
          </a:p>
          <a:p>
            <a:pPr marL="241300" indent="-228600">
              <a:lnSpc>
                <a:spcPct val="100000"/>
              </a:lnSpc>
              <a:spcBef>
                <a:spcPts val="505"/>
              </a:spcBef>
              <a:buAutoNum type="arabicPeriod" startAt="3"/>
              <a:tabLst>
                <a:tab pos="240665" algn="l"/>
                <a:tab pos="241300" algn="l"/>
              </a:tabLst>
            </a:pPr>
            <a:r>
              <a:rPr sz="700" b="0" dirty="0">
                <a:solidFill>
                  <a:srgbClr val="000000"/>
                </a:solidFill>
                <a:latin typeface="Montserrat"/>
                <a:cs typeface="Montserrat"/>
              </a:rPr>
              <a:t>Alerta</a:t>
            </a:r>
            <a:r>
              <a:rPr sz="700" b="0" spc="-5" dirty="0">
                <a:solidFill>
                  <a:srgbClr val="000000"/>
                </a:solidFill>
                <a:latin typeface="Montserrat"/>
                <a:cs typeface="Montserrat"/>
              </a:rPr>
              <a:t> </a:t>
            </a:r>
            <a:r>
              <a:rPr sz="700" b="0" dirty="0">
                <a:solidFill>
                  <a:srgbClr val="000000"/>
                </a:solidFill>
                <a:latin typeface="Montserrat"/>
                <a:cs typeface="Montserrat"/>
              </a:rPr>
              <a:t>de</a:t>
            </a:r>
            <a:r>
              <a:rPr sz="700" b="0" spc="-5" dirty="0">
                <a:solidFill>
                  <a:srgbClr val="000000"/>
                </a:solidFill>
                <a:latin typeface="Montserrat"/>
                <a:cs typeface="Montserrat"/>
              </a:rPr>
              <a:t> </a:t>
            </a:r>
            <a:r>
              <a:rPr sz="700" b="0" dirty="0">
                <a:solidFill>
                  <a:srgbClr val="000000"/>
                </a:solidFill>
                <a:latin typeface="Montserrat"/>
                <a:cs typeface="Montserrat"/>
              </a:rPr>
              <a:t>total de</a:t>
            </a:r>
            <a:r>
              <a:rPr sz="700" b="0" spc="5" dirty="0">
                <a:solidFill>
                  <a:srgbClr val="000000"/>
                </a:solidFill>
                <a:latin typeface="Montserrat"/>
                <a:cs typeface="Montserrat"/>
              </a:rPr>
              <a:t> </a:t>
            </a:r>
            <a:r>
              <a:rPr sz="700" b="0" spc="-10" dirty="0">
                <a:solidFill>
                  <a:srgbClr val="000000"/>
                </a:solidFill>
                <a:latin typeface="Montserrat"/>
                <a:cs typeface="Montserrat"/>
              </a:rPr>
              <a:t>llamadas</a:t>
            </a:r>
            <a:r>
              <a:rPr sz="700" b="0" spc="-5" dirty="0">
                <a:solidFill>
                  <a:srgbClr val="000000"/>
                </a:solidFill>
                <a:latin typeface="Montserrat"/>
                <a:cs typeface="Montserrat"/>
              </a:rPr>
              <a:t> </a:t>
            </a:r>
            <a:r>
              <a:rPr sz="700" b="0" spc="-10" dirty="0">
                <a:solidFill>
                  <a:srgbClr val="000000"/>
                </a:solidFill>
                <a:latin typeface="Montserrat"/>
                <a:cs typeface="Montserrat"/>
              </a:rPr>
              <a:t>perdidas</a:t>
            </a:r>
            <a:endParaRPr sz="700">
              <a:latin typeface="Montserrat"/>
              <a:cs typeface="Montserrat"/>
            </a:endParaRPr>
          </a:p>
          <a:p>
            <a:pPr marL="241300" indent="-228600">
              <a:lnSpc>
                <a:spcPct val="100000"/>
              </a:lnSpc>
              <a:spcBef>
                <a:spcPts val="500"/>
              </a:spcBef>
              <a:buAutoNum type="arabicPeriod" startAt="3"/>
              <a:tabLst>
                <a:tab pos="240665" algn="l"/>
                <a:tab pos="241300" algn="l"/>
              </a:tabLst>
            </a:pPr>
            <a:r>
              <a:rPr sz="700" b="0" dirty="0">
                <a:solidFill>
                  <a:srgbClr val="000000"/>
                </a:solidFill>
                <a:latin typeface="Montserrat"/>
                <a:cs typeface="Montserrat"/>
              </a:rPr>
              <a:t>Nivel</a:t>
            </a:r>
            <a:r>
              <a:rPr sz="700" b="0" spc="-10" dirty="0">
                <a:solidFill>
                  <a:srgbClr val="000000"/>
                </a:solidFill>
                <a:latin typeface="Montserrat"/>
                <a:cs typeface="Montserrat"/>
              </a:rPr>
              <a:t> </a:t>
            </a:r>
            <a:r>
              <a:rPr sz="700" b="0" dirty="0">
                <a:solidFill>
                  <a:srgbClr val="000000"/>
                </a:solidFill>
                <a:latin typeface="Montserrat"/>
                <a:cs typeface="Montserrat"/>
              </a:rPr>
              <a:t>de</a:t>
            </a:r>
            <a:r>
              <a:rPr sz="700" b="0" spc="-5" dirty="0">
                <a:solidFill>
                  <a:srgbClr val="000000"/>
                </a:solidFill>
                <a:latin typeface="Montserrat"/>
                <a:cs typeface="Montserrat"/>
              </a:rPr>
              <a:t> </a:t>
            </a:r>
            <a:r>
              <a:rPr sz="700" b="0" dirty="0">
                <a:solidFill>
                  <a:srgbClr val="000000"/>
                </a:solidFill>
                <a:latin typeface="Montserrat"/>
                <a:cs typeface="Montserrat"/>
              </a:rPr>
              <a:t>batería</a:t>
            </a:r>
            <a:r>
              <a:rPr sz="700" b="0" spc="-10" dirty="0">
                <a:solidFill>
                  <a:srgbClr val="000000"/>
                </a:solidFill>
                <a:latin typeface="Montserrat"/>
                <a:cs typeface="Montserrat"/>
              </a:rPr>
              <a:t> </a:t>
            </a:r>
            <a:r>
              <a:rPr sz="700" b="0" dirty="0">
                <a:solidFill>
                  <a:srgbClr val="000000"/>
                </a:solidFill>
                <a:latin typeface="Montserrat"/>
                <a:cs typeface="Montserrat"/>
              </a:rPr>
              <a:t>del</a:t>
            </a:r>
            <a:r>
              <a:rPr sz="700" b="0" spc="-15" dirty="0">
                <a:solidFill>
                  <a:srgbClr val="000000"/>
                </a:solidFill>
                <a:latin typeface="Montserrat"/>
                <a:cs typeface="Montserrat"/>
              </a:rPr>
              <a:t> </a:t>
            </a:r>
            <a:r>
              <a:rPr sz="700" b="0" i="1" spc="-10" dirty="0">
                <a:solidFill>
                  <a:srgbClr val="000000"/>
                </a:solidFill>
                <a:latin typeface="Montserrat"/>
                <a:cs typeface="Montserrat"/>
              </a:rPr>
              <a:t>Smartphone</a:t>
            </a:r>
            <a:endParaRPr sz="700">
              <a:latin typeface="Montserrat"/>
              <a:cs typeface="Montserrat"/>
            </a:endParaRPr>
          </a:p>
          <a:p>
            <a:pPr marL="240665" marR="5715" indent="-228600" algn="just">
              <a:lnSpc>
                <a:spcPct val="100000"/>
              </a:lnSpc>
              <a:spcBef>
                <a:spcPts val="495"/>
              </a:spcBef>
              <a:buAutoNum type="arabicPeriod" startAt="3"/>
              <a:tabLst>
                <a:tab pos="241300" algn="l"/>
              </a:tabLst>
            </a:pPr>
            <a:r>
              <a:rPr sz="700" b="0" dirty="0">
                <a:solidFill>
                  <a:srgbClr val="000000"/>
                </a:solidFill>
                <a:latin typeface="Montserrat"/>
                <a:cs typeface="Montserrat"/>
              </a:rPr>
              <a:t>Enviar</a:t>
            </a:r>
            <a:r>
              <a:rPr sz="700" b="0" spc="120" dirty="0">
                <a:solidFill>
                  <a:srgbClr val="000000"/>
                </a:solidFill>
                <a:latin typeface="Montserrat"/>
                <a:cs typeface="Montserrat"/>
              </a:rPr>
              <a:t> </a:t>
            </a:r>
            <a:r>
              <a:rPr sz="700" b="0" dirty="0">
                <a:solidFill>
                  <a:srgbClr val="000000"/>
                </a:solidFill>
                <a:latin typeface="Montserrat"/>
                <a:cs typeface="Montserrat"/>
              </a:rPr>
              <a:t>SMS</a:t>
            </a:r>
            <a:r>
              <a:rPr sz="700" b="0" spc="130" dirty="0">
                <a:solidFill>
                  <a:srgbClr val="000000"/>
                </a:solidFill>
                <a:latin typeface="Montserrat"/>
                <a:cs typeface="Montserrat"/>
              </a:rPr>
              <a:t> </a:t>
            </a:r>
            <a:r>
              <a:rPr sz="700" b="0" dirty="0">
                <a:solidFill>
                  <a:srgbClr val="000000"/>
                </a:solidFill>
                <a:latin typeface="Montserrat"/>
                <a:cs typeface="Montserrat"/>
              </a:rPr>
              <a:t>automáticos</a:t>
            </a:r>
            <a:r>
              <a:rPr sz="700" b="0" spc="130" dirty="0">
                <a:solidFill>
                  <a:srgbClr val="000000"/>
                </a:solidFill>
                <a:latin typeface="Montserrat"/>
                <a:cs typeface="Montserrat"/>
              </a:rPr>
              <a:t> </a:t>
            </a:r>
            <a:r>
              <a:rPr sz="700" b="0" dirty="0">
                <a:solidFill>
                  <a:srgbClr val="000000"/>
                </a:solidFill>
                <a:latin typeface="Montserrat"/>
                <a:cs typeface="Montserrat"/>
              </a:rPr>
              <a:t>como</a:t>
            </a:r>
            <a:r>
              <a:rPr sz="700" b="0" spc="135" dirty="0">
                <a:solidFill>
                  <a:srgbClr val="000000"/>
                </a:solidFill>
                <a:latin typeface="Montserrat"/>
                <a:cs typeface="Montserrat"/>
              </a:rPr>
              <a:t> </a:t>
            </a:r>
            <a:r>
              <a:rPr sz="700" b="0" dirty="0">
                <a:solidFill>
                  <a:srgbClr val="000000"/>
                </a:solidFill>
                <a:latin typeface="Montserrat"/>
                <a:cs typeface="Montserrat"/>
              </a:rPr>
              <a:t>respuesta</a:t>
            </a:r>
            <a:r>
              <a:rPr sz="700" b="0" spc="130" dirty="0">
                <a:solidFill>
                  <a:srgbClr val="000000"/>
                </a:solidFill>
                <a:latin typeface="Montserrat"/>
                <a:cs typeface="Montserrat"/>
              </a:rPr>
              <a:t> </a:t>
            </a:r>
            <a:r>
              <a:rPr sz="700" b="0" spc="-50" dirty="0">
                <a:solidFill>
                  <a:srgbClr val="000000"/>
                </a:solidFill>
                <a:latin typeface="Montserrat"/>
                <a:cs typeface="Montserrat"/>
              </a:rPr>
              <a:t>a</a:t>
            </a:r>
            <a:r>
              <a:rPr sz="700" b="0" spc="500" dirty="0">
                <a:solidFill>
                  <a:srgbClr val="000000"/>
                </a:solidFill>
                <a:latin typeface="Montserrat"/>
                <a:cs typeface="Montserrat"/>
              </a:rPr>
              <a:t> </a:t>
            </a:r>
            <a:r>
              <a:rPr sz="700" b="0" dirty="0">
                <a:solidFill>
                  <a:srgbClr val="000000"/>
                </a:solidFill>
                <a:latin typeface="Montserrat"/>
                <a:cs typeface="Montserrat"/>
              </a:rPr>
              <a:t>las</a:t>
            </a:r>
            <a:r>
              <a:rPr sz="700" b="0" spc="65" dirty="0">
                <a:solidFill>
                  <a:srgbClr val="000000"/>
                </a:solidFill>
                <a:latin typeface="Montserrat"/>
                <a:cs typeface="Montserrat"/>
              </a:rPr>
              <a:t> </a:t>
            </a:r>
            <a:r>
              <a:rPr sz="700" b="0" dirty="0">
                <a:solidFill>
                  <a:srgbClr val="000000"/>
                </a:solidFill>
                <a:latin typeface="Montserrat"/>
                <a:cs typeface="Montserrat"/>
              </a:rPr>
              <a:t>llamadas</a:t>
            </a:r>
            <a:r>
              <a:rPr sz="700" b="0" spc="85" dirty="0">
                <a:solidFill>
                  <a:srgbClr val="000000"/>
                </a:solidFill>
                <a:latin typeface="Montserrat"/>
                <a:cs typeface="Montserrat"/>
              </a:rPr>
              <a:t> </a:t>
            </a:r>
            <a:r>
              <a:rPr sz="700" b="0" dirty="0">
                <a:solidFill>
                  <a:srgbClr val="000000"/>
                </a:solidFill>
                <a:latin typeface="Montserrat"/>
                <a:cs typeface="Montserrat"/>
              </a:rPr>
              <a:t>(aplica</a:t>
            </a:r>
            <a:r>
              <a:rPr sz="700" b="0" spc="80" dirty="0">
                <a:solidFill>
                  <a:srgbClr val="000000"/>
                </a:solidFill>
                <a:latin typeface="Montserrat"/>
                <a:cs typeface="Montserrat"/>
              </a:rPr>
              <a:t> </a:t>
            </a:r>
            <a:r>
              <a:rPr sz="700" b="0" dirty="0">
                <a:solidFill>
                  <a:srgbClr val="000000"/>
                </a:solidFill>
                <a:latin typeface="Montserrat"/>
                <a:cs typeface="Montserrat"/>
              </a:rPr>
              <a:t>solo</a:t>
            </a:r>
            <a:r>
              <a:rPr sz="700" b="0" spc="80" dirty="0">
                <a:solidFill>
                  <a:srgbClr val="000000"/>
                </a:solidFill>
                <a:latin typeface="Montserrat"/>
                <a:cs typeface="Montserrat"/>
              </a:rPr>
              <a:t> </a:t>
            </a:r>
            <a:r>
              <a:rPr sz="700" b="0" dirty="0">
                <a:solidFill>
                  <a:srgbClr val="000000"/>
                </a:solidFill>
                <a:latin typeface="Montserrat"/>
                <a:cs typeface="Montserrat"/>
              </a:rPr>
              <a:t>a</a:t>
            </a:r>
            <a:r>
              <a:rPr sz="700" b="0" spc="85" dirty="0">
                <a:solidFill>
                  <a:srgbClr val="000000"/>
                </a:solidFill>
                <a:latin typeface="Montserrat"/>
                <a:cs typeface="Montserrat"/>
              </a:rPr>
              <a:t> </a:t>
            </a:r>
            <a:r>
              <a:rPr sz="700" b="0" dirty="0">
                <a:solidFill>
                  <a:srgbClr val="000000"/>
                </a:solidFill>
                <a:latin typeface="Montserrat"/>
                <a:cs typeface="Montserrat"/>
              </a:rPr>
              <a:t>Smartphone</a:t>
            </a:r>
            <a:r>
              <a:rPr sz="700" b="0" spc="85" dirty="0">
                <a:solidFill>
                  <a:srgbClr val="000000"/>
                </a:solidFill>
                <a:latin typeface="Montserrat"/>
                <a:cs typeface="Montserrat"/>
              </a:rPr>
              <a:t> </a:t>
            </a:r>
            <a:r>
              <a:rPr sz="700" b="0" spc="-25" dirty="0">
                <a:solidFill>
                  <a:srgbClr val="000000"/>
                </a:solidFill>
                <a:latin typeface="Montserrat"/>
                <a:cs typeface="Montserrat"/>
              </a:rPr>
              <a:t>con</a:t>
            </a:r>
            <a:r>
              <a:rPr sz="700" b="0" spc="500" dirty="0">
                <a:solidFill>
                  <a:srgbClr val="000000"/>
                </a:solidFill>
                <a:latin typeface="Montserrat"/>
                <a:cs typeface="Montserrat"/>
              </a:rPr>
              <a:t> </a:t>
            </a:r>
            <a:r>
              <a:rPr sz="700" b="0" spc="-10" dirty="0">
                <a:solidFill>
                  <a:srgbClr val="000000"/>
                </a:solidFill>
                <a:latin typeface="Montserrat"/>
                <a:cs typeface="Montserrat"/>
              </a:rPr>
              <a:t>Android)</a:t>
            </a:r>
            <a:endParaRPr sz="700">
              <a:latin typeface="Montserrat"/>
              <a:cs typeface="Montserrat"/>
            </a:endParaRPr>
          </a:p>
          <a:p>
            <a:pPr marL="240665" marR="5715" indent="-228600" algn="just">
              <a:lnSpc>
                <a:spcPct val="100000"/>
              </a:lnSpc>
              <a:spcBef>
                <a:spcPts val="505"/>
              </a:spcBef>
              <a:buAutoNum type="arabicPeriod" startAt="3"/>
              <a:tabLst>
                <a:tab pos="241300" algn="l"/>
              </a:tabLst>
            </a:pPr>
            <a:r>
              <a:rPr sz="700" b="0" dirty="0">
                <a:solidFill>
                  <a:srgbClr val="000000"/>
                </a:solidFill>
                <a:latin typeface="Montserrat"/>
                <a:cs typeface="Montserrat"/>
              </a:rPr>
              <a:t>Modo</a:t>
            </a:r>
            <a:r>
              <a:rPr sz="700" b="0" spc="85" dirty="0">
                <a:solidFill>
                  <a:srgbClr val="000000"/>
                </a:solidFill>
                <a:latin typeface="Montserrat"/>
                <a:cs typeface="Montserrat"/>
              </a:rPr>
              <a:t> </a:t>
            </a:r>
            <a:r>
              <a:rPr sz="700" b="0" dirty="0">
                <a:solidFill>
                  <a:srgbClr val="000000"/>
                </a:solidFill>
                <a:latin typeface="Montserrat"/>
                <a:cs typeface="Montserrat"/>
              </a:rPr>
              <a:t>“No</a:t>
            </a:r>
            <a:r>
              <a:rPr sz="700" b="0" spc="80" dirty="0">
                <a:solidFill>
                  <a:srgbClr val="000000"/>
                </a:solidFill>
                <a:latin typeface="Montserrat"/>
                <a:cs typeface="Montserrat"/>
              </a:rPr>
              <a:t> </a:t>
            </a:r>
            <a:r>
              <a:rPr sz="700" b="0" dirty="0">
                <a:solidFill>
                  <a:srgbClr val="000000"/>
                </a:solidFill>
                <a:latin typeface="Montserrat"/>
                <a:cs typeface="Montserrat"/>
              </a:rPr>
              <a:t>molestar”</a:t>
            </a:r>
            <a:r>
              <a:rPr sz="700" b="0" spc="100" dirty="0">
                <a:solidFill>
                  <a:srgbClr val="000000"/>
                </a:solidFill>
                <a:latin typeface="Montserrat"/>
                <a:cs typeface="Montserrat"/>
              </a:rPr>
              <a:t> </a:t>
            </a:r>
            <a:r>
              <a:rPr sz="700" b="0" dirty="0">
                <a:solidFill>
                  <a:srgbClr val="000000"/>
                </a:solidFill>
                <a:latin typeface="Montserrat"/>
                <a:cs typeface="Montserrat"/>
              </a:rPr>
              <a:t>durante</a:t>
            </a:r>
            <a:r>
              <a:rPr sz="700" b="0" spc="90" dirty="0">
                <a:solidFill>
                  <a:srgbClr val="000000"/>
                </a:solidFill>
                <a:latin typeface="Montserrat"/>
                <a:cs typeface="Montserrat"/>
              </a:rPr>
              <a:t> </a:t>
            </a:r>
            <a:r>
              <a:rPr sz="700" b="0" dirty="0">
                <a:solidFill>
                  <a:srgbClr val="000000"/>
                </a:solidFill>
                <a:latin typeface="Montserrat"/>
                <a:cs typeface="Montserrat"/>
              </a:rPr>
              <a:t>la</a:t>
            </a:r>
            <a:r>
              <a:rPr sz="700" b="0" spc="85" dirty="0">
                <a:solidFill>
                  <a:srgbClr val="000000"/>
                </a:solidFill>
                <a:latin typeface="Montserrat"/>
                <a:cs typeface="Montserrat"/>
              </a:rPr>
              <a:t> </a:t>
            </a:r>
            <a:r>
              <a:rPr sz="700" b="0" spc="-10" dirty="0">
                <a:solidFill>
                  <a:srgbClr val="000000"/>
                </a:solidFill>
                <a:latin typeface="Montserrat"/>
                <a:cs typeface="Montserrat"/>
              </a:rPr>
              <a:t>conducción</a:t>
            </a:r>
            <a:r>
              <a:rPr sz="700" b="0" spc="500" dirty="0">
                <a:solidFill>
                  <a:srgbClr val="000000"/>
                </a:solidFill>
                <a:latin typeface="Montserrat"/>
                <a:cs typeface="Montserrat"/>
              </a:rPr>
              <a:t> </a:t>
            </a:r>
            <a:r>
              <a:rPr sz="700" b="0" dirty="0">
                <a:solidFill>
                  <a:srgbClr val="000000"/>
                </a:solidFill>
                <a:latin typeface="Montserrat"/>
                <a:cs typeface="Montserrat"/>
              </a:rPr>
              <a:t>(aplica</a:t>
            </a:r>
            <a:r>
              <a:rPr sz="700" b="0" spc="-5" dirty="0">
                <a:solidFill>
                  <a:srgbClr val="000000"/>
                </a:solidFill>
                <a:latin typeface="Montserrat"/>
                <a:cs typeface="Montserrat"/>
              </a:rPr>
              <a:t> </a:t>
            </a:r>
            <a:r>
              <a:rPr sz="700" b="0" dirty="0">
                <a:solidFill>
                  <a:srgbClr val="000000"/>
                </a:solidFill>
                <a:latin typeface="Montserrat"/>
                <a:cs typeface="Montserrat"/>
              </a:rPr>
              <a:t>solo</a:t>
            </a:r>
            <a:r>
              <a:rPr sz="700" b="0" spc="5" dirty="0">
                <a:solidFill>
                  <a:srgbClr val="000000"/>
                </a:solidFill>
                <a:latin typeface="Montserrat"/>
                <a:cs typeface="Montserrat"/>
              </a:rPr>
              <a:t> </a:t>
            </a:r>
            <a:r>
              <a:rPr sz="700" b="0" dirty="0">
                <a:solidFill>
                  <a:srgbClr val="000000"/>
                </a:solidFill>
                <a:latin typeface="Montserrat"/>
                <a:cs typeface="Montserrat"/>
              </a:rPr>
              <a:t>a</a:t>
            </a:r>
            <a:r>
              <a:rPr sz="700" b="0" spc="-5" dirty="0">
                <a:solidFill>
                  <a:srgbClr val="000000"/>
                </a:solidFill>
                <a:latin typeface="Montserrat"/>
                <a:cs typeface="Montserrat"/>
              </a:rPr>
              <a:t> </a:t>
            </a:r>
            <a:r>
              <a:rPr sz="700" b="0" spc="-10" dirty="0">
                <a:solidFill>
                  <a:srgbClr val="000000"/>
                </a:solidFill>
                <a:latin typeface="Montserrat"/>
                <a:cs typeface="Montserrat"/>
              </a:rPr>
              <a:t>Smartphone</a:t>
            </a:r>
            <a:r>
              <a:rPr sz="700" b="0" spc="10" dirty="0">
                <a:solidFill>
                  <a:srgbClr val="000000"/>
                </a:solidFill>
                <a:latin typeface="Montserrat"/>
                <a:cs typeface="Montserrat"/>
              </a:rPr>
              <a:t> </a:t>
            </a:r>
            <a:r>
              <a:rPr sz="700" b="0" dirty="0">
                <a:solidFill>
                  <a:srgbClr val="000000"/>
                </a:solidFill>
                <a:latin typeface="Montserrat"/>
                <a:cs typeface="Montserrat"/>
              </a:rPr>
              <a:t>con</a:t>
            </a:r>
            <a:r>
              <a:rPr sz="700" b="0" spc="10" dirty="0">
                <a:solidFill>
                  <a:srgbClr val="000000"/>
                </a:solidFill>
                <a:latin typeface="Montserrat"/>
                <a:cs typeface="Montserrat"/>
              </a:rPr>
              <a:t> </a:t>
            </a:r>
            <a:r>
              <a:rPr sz="700" b="0" spc="-10" dirty="0">
                <a:solidFill>
                  <a:srgbClr val="000000"/>
                </a:solidFill>
                <a:latin typeface="Montserrat"/>
                <a:cs typeface="Montserrat"/>
              </a:rPr>
              <a:t>Android)</a:t>
            </a:r>
            <a:endParaRPr sz="700">
              <a:latin typeface="Montserrat"/>
              <a:cs typeface="Montserrat"/>
            </a:endParaRPr>
          </a:p>
        </p:txBody>
      </p:sp>
      <p:sp>
        <p:nvSpPr>
          <p:cNvPr id="3" name="object 3"/>
          <p:cNvSpPr txBox="1"/>
          <p:nvPr/>
        </p:nvSpPr>
        <p:spPr>
          <a:xfrm>
            <a:off x="2743326" y="476758"/>
            <a:ext cx="2252980" cy="2042160"/>
          </a:xfrm>
          <a:prstGeom prst="rect">
            <a:avLst/>
          </a:prstGeom>
        </p:spPr>
        <p:txBody>
          <a:bodyPr vert="horz" wrap="square" lIns="0" tIns="12065" rIns="0" bIns="0" rtlCol="0">
            <a:spAutoFit/>
          </a:bodyPr>
          <a:lstStyle/>
          <a:p>
            <a:pPr marL="241300" indent="-229235">
              <a:lnSpc>
                <a:spcPct val="100000"/>
              </a:lnSpc>
              <a:spcBef>
                <a:spcPts val="95"/>
              </a:spcBef>
              <a:buAutoNum type="arabicPeriod" startAt="7"/>
              <a:tabLst>
                <a:tab pos="241300" algn="l"/>
                <a:tab pos="241935" algn="l"/>
              </a:tabLst>
            </a:pPr>
            <a:r>
              <a:rPr sz="700" dirty="0">
                <a:latin typeface="Montserrat"/>
                <a:cs typeface="Montserrat"/>
              </a:rPr>
              <a:t>Asistente</a:t>
            </a:r>
            <a:r>
              <a:rPr sz="700" spc="-2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navegación paso</a:t>
            </a:r>
            <a:r>
              <a:rPr sz="700" spc="-20" dirty="0">
                <a:latin typeface="Montserrat"/>
                <a:cs typeface="Montserrat"/>
              </a:rPr>
              <a:t> </a:t>
            </a:r>
            <a:r>
              <a:rPr sz="700" dirty="0">
                <a:latin typeface="Montserrat"/>
                <a:cs typeface="Montserrat"/>
              </a:rPr>
              <a:t>a</a:t>
            </a:r>
            <a:r>
              <a:rPr sz="700" spc="-25" dirty="0">
                <a:latin typeface="Montserrat"/>
                <a:cs typeface="Montserrat"/>
              </a:rPr>
              <a:t> </a:t>
            </a:r>
            <a:r>
              <a:rPr sz="700" spc="-10" dirty="0">
                <a:latin typeface="Montserrat"/>
                <a:cs typeface="Montserrat"/>
              </a:rPr>
              <a:t>paso.</a:t>
            </a:r>
            <a:endParaRPr sz="700">
              <a:latin typeface="Montserrat"/>
              <a:cs typeface="Montserrat"/>
            </a:endParaRPr>
          </a:p>
          <a:p>
            <a:pPr marL="241300" indent="-229235">
              <a:lnSpc>
                <a:spcPct val="100000"/>
              </a:lnSpc>
              <a:spcBef>
                <a:spcPts val="490"/>
              </a:spcBef>
              <a:buAutoNum type="arabicPeriod" startAt="7"/>
              <a:tabLst>
                <a:tab pos="241300" algn="l"/>
                <a:tab pos="241935" algn="l"/>
              </a:tabLst>
            </a:pPr>
            <a:r>
              <a:rPr sz="700" dirty="0">
                <a:latin typeface="Montserrat"/>
                <a:cs typeface="Montserrat"/>
              </a:rPr>
              <a:t>Grabar</a:t>
            </a:r>
            <a:r>
              <a:rPr sz="700" spc="5" dirty="0">
                <a:latin typeface="Montserrat"/>
                <a:cs typeface="Montserrat"/>
              </a:rPr>
              <a:t> </a:t>
            </a:r>
            <a:r>
              <a:rPr sz="700" spc="-10" dirty="0">
                <a:latin typeface="Montserrat"/>
                <a:cs typeface="Montserrat"/>
              </a:rPr>
              <a:t>información</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ultimo</a:t>
            </a:r>
            <a:r>
              <a:rPr sz="700" spc="-20" dirty="0">
                <a:latin typeface="Montserrat"/>
                <a:cs typeface="Montserrat"/>
              </a:rPr>
              <a:t> </a:t>
            </a:r>
            <a:r>
              <a:rPr sz="700" spc="-10" dirty="0">
                <a:latin typeface="Montserrat"/>
                <a:cs typeface="Montserrat"/>
              </a:rPr>
              <a:t>recorrido</a:t>
            </a:r>
            <a:endParaRPr sz="700">
              <a:latin typeface="Montserrat"/>
              <a:cs typeface="Montserrat"/>
            </a:endParaRPr>
          </a:p>
          <a:p>
            <a:pPr marL="241300" indent="-229235">
              <a:lnSpc>
                <a:spcPct val="100000"/>
              </a:lnSpc>
              <a:spcBef>
                <a:spcPts val="509"/>
              </a:spcBef>
              <a:buAutoNum type="arabicPeriod" startAt="7"/>
              <a:tabLst>
                <a:tab pos="241300" algn="l"/>
                <a:tab pos="241935" algn="l"/>
              </a:tabLst>
            </a:pPr>
            <a:r>
              <a:rPr sz="700" dirty="0">
                <a:latin typeface="Montserrat"/>
                <a:cs typeface="Montserrat"/>
              </a:rPr>
              <a:t>Última</a:t>
            </a:r>
            <a:r>
              <a:rPr sz="700" spc="-50" dirty="0">
                <a:latin typeface="Montserrat"/>
                <a:cs typeface="Montserrat"/>
              </a:rPr>
              <a:t> </a:t>
            </a:r>
            <a:r>
              <a:rPr sz="700" dirty="0">
                <a:latin typeface="Montserrat"/>
                <a:cs typeface="Montserrat"/>
              </a:rPr>
              <a:t>localización</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parqueo</a:t>
            </a:r>
            <a:endParaRPr sz="700">
              <a:latin typeface="Montserrat"/>
              <a:cs typeface="Montserrat"/>
            </a:endParaRPr>
          </a:p>
          <a:p>
            <a:pPr marL="241300" indent="-229235">
              <a:lnSpc>
                <a:spcPct val="100000"/>
              </a:lnSpc>
              <a:spcBef>
                <a:spcPts val="505"/>
              </a:spcBef>
              <a:buAutoNum type="arabicPeriod" startAt="7"/>
              <a:tabLst>
                <a:tab pos="241935" algn="l"/>
              </a:tabLst>
            </a:pPr>
            <a:r>
              <a:rPr sz="700" dirty="0">
                <a:latin typeface="Montserrat"/>
                <a:cs typeface="Montserrat"/>
              </a:rPr>
              <a:t>Nivel</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señal </a:t>
            </a:r>
            <a:r>
              <a:rPr sz="700" spc="-10" dirty="0">
                <a:latin typeface="Montserrat"/>
                <a:cs typeface="Montserrat"/>
              </a:rPr>
              <a:t>telefónica</a:t>
            </a:r>
            <a:endParaRPr sz="700">
              <a:latin typeface="Montserrat"/>
              <a:cs typeface="Montserrat"/>
            </a:endParaRPr>
          </a:p>
          <a:p>
            <a:pPr marL="241300" indent="-229235">
              <a:lnSpc>
                <a:spcPct val="100000"/>
              </a:lnSpc>
              <a:spcBef>
                <a:spcPts val="490"/>
              </a:spcBef>
              <a:buAutoNum type="arabicPeriod" startAt="7"/>
              <a:tabLst>
                <a:tab pos="241300" algn="l"/>
                <a:tab pos="241935" algn="l"/>
              </a:tabLst>
            </a:pPr>
            <a:r>
              <a:rPr sz="700" dirty="0">
                <a:latin typeface="Montserrat"/>
                <a:cs typeface="Montserrat"/>
              </a:rPr>
              <a:t>Generar</a:t>
            </a:r>
            <a:r>
              <a:rPr sz="700" spc="-2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guardar</a:t>
            </a:r>
            <a:r>
              <a:rPr sz="700" spc="-20" dirty="0">
                <a:latin typeface="Montserrat"/>
                <a:cs typeface="Montserrat"/>
              </a:rPr>
              <a:t> </a:t>
            </a:r>
            <a:r>
              <a:rPr sz="700" dirty="0">
                <a:latin typeface="Montserrat"/>
                <a:cs typeface="Montserrat"/>
              </a:rPr>
              <a:t>reportes</a:t>
            </a:r>
            <a:r>
              <a:rPr sz="700" spc="-15" dirty="0">
                <a:latin typeface="Montserrat"/>
                <a:cs typeface="Montserrat"/>
              </a:rPr>
              <a:t> </a:t>
            </a:r>
            <a:r>
              <a:rPr sz="700" dirty="0">
                <a:latin typeface="Montserrat"/>
                <a:cs typeface="Montserrat"/>
              </a:rPr>
              <a:t>de</a:t>
            </a:r>
            <a:r>
              <a:rPr sz="700" spc="-10" dirty="0">
                <a:latin typeface="Montserrat"/>
                <a:cs typeface="Montserrat"/>
              </a:rPr>
              <a:t> recorridos</a:t>
            </a:r>
            <a:endParaRPr sz="700">
              <a:latin typeface="Montserrat"/>
              <a:cs typeface="Montserrat"/>
            </a:endParaRPr>
          </a:p>
          <a:p>
            <a:pPr marL="241300" indent="-229235">
              <a:lnSpc>
                <a:spcPct val="100000"/>
              </a:lnSpc>
              <a:spcBef>
                <a:spcPts val="505"/>
              </a:spcBef>
              <a:buAutoNum type="arabicPeriod" startAt="7"/>
              <a:tabLst>
                <a:tab pos="241300" algn="l"/>
                <a:tab pos="241935" algn="l"/>
              </a:tabLst>
            </a:pPr>
            <a:r>
              <a:rPr sz="700" dirty="0">
                <a:latin typeface="Montserrat"/>
                <a:cs typeface="Montserrat"/>
              </a:rPr>
              <a:t>Sincronización</a:t>
            </a:r>
            <a:r>
              <a:rPr sz="700" spc="495" dirty="0">
                <a:latin typeface="Montserrat"/>
                <a:cs typeface="Montserrat"/>
              </a:rPr>
              <a:t> </a:t>
            </a:r>
            <a:r>
              <a:rPr sz="700" dirty="0">
                <a:latin typeface="Montserrat"/>
                <a:cs typeface="Montserrat"/>
              </a:rPr>
              <a:t>automática</a:t>
            </a:r>
            <a:r>
              <a:rPr sz="700" spc="165" dirty="0">
                <a:latin typeface="Montserrat"/>
                <a:cs typeface="Montserrat"/>
              </a:rPr>
              <a:t>  </a:t>
            </a:r>
            <a:r>
              <a:rPr sz="700" dirty="0">
                <a:latin typeface="Montserrat"/>
                <a:cs typeface="Montserrat"/>
              </a:rPr>
              <a:t>del</a:t>
            </a:r>
            <a:r>
              <a:rPr sz="700" spc="155" dirty="0">
                <a:latin typeface="Montserrat"/>
                <a:cs typeface="Montserrat"/>
              </a:rPr>
              <a:t>  </a:t>
            </a:r>
            <a:r>
              <a:rPr sz="700" dirty="0">
                <a:latin typeface="Montserrat"/>
                <a:cs typeface="Montserrat"/>
              </a:rPr>
              <a:t>reloj</a:t>
            </a:r>
            <a:r>
              <a:rPr sz="700" spc="160" dirty="0">
                <a:latin typeface="Montserrat"/>
                <a:cs typeface="Montserrat"/>
              </a:rPr>
              <a:t>  </a:t>
            </a:r>
            <a:r>
              <a:rPr sz="700" spc="-25" dirty="0">
                <a:latin typeface="Montserrat"/>
                <a:cs typeface="Montserrat"/>
              </a:rPr>
              <a:t>del</a:t>
            </a:r>
            <a:endParaRPr sz="700">
              <a:latin typeface="Montserrat"/>
              <a:cs typeface="Montserrat"/>
            </a:endParaRPr>
          </a:p>
          <a:p>
            <a:pPr marL="241300">
              <a:lnSpc>
                <a:spcPct val="100000"/>
              </a:lnSpc>
            </a:pPr>
            <a:r>
              <a:rPr sz="700" dirty="0">
                <a:latin typeface="Montserrat"/>
                <a:cs typeface="Montserrat"/>
              </a:rPr>
              <a:t>tablero</a:t>
            </a:r>
            <a:r>
              <a:rPr sz="700" spc="-20"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instrumentos.</a:t>
            </a:r>
            <a:endParaRPr sz="700">
              <a:latin typeface="Montserrat"/>
              <a:cs typeface="Montserrat"/>
            </a:endParaRPr>
          </a:p>
          <a:p>
            <a:pPr marL="12700">
              <a:lnSpc>
                <a:spcPct val="100000"/>
              </a:lnSpc>
              <a:spcBef>
                <a:spcPts val="500"/>
              </a:spcBef>
            </a:pPr>
            <a:r>
              <a:rPr sz="800" b="1" spc="-10" dirty="0">
                <a:latin typeface="Montserrat"/>
                <a:cs typeface="Montserrat"/>
              </a:rPr>
              <a:t>NOTA:</a:t>
            </a:r>
            <a:endParaRPr sz="800">
              <a:latin typeface="Montserrat"/>
              <a:cs typeface="Montserrat"/>
            </a:endParaRPr>
          </a:p>
          <a:p>
            <a:pPr marL="12700" marR="5715" algn="just">
              <a:lnSpc>
                <a:spcPct val="100000"/>
              </a:lnSpc>
              <a:spcBef>
                <a:spcPts val="495"/>
              </a:spcBef>
            </a:pPr>
            <a:r>
              <a:rPr sz="700" dirty="0">
                <a:latin typeface="Montserrat"/>
                <a:cs typeface="Montserrat"/>
              </a:rPr>
              <a:t>La</a:t>
            </a:r>
            <a:r>
              <a:rPr sz="700" spc="-20" dirty="0">
                <a:latin typeface="Montserrat"/>
                <a:cs typeface="Montserrat"/>
              </a:rPr>
              <a:t> </a:t>
            </a:r>
            <a:r>
              <a:rPr sz="700" dirty="0">
                <a:latin typeface="Montserrat"/>
                <a:cs typeface="Montserrat"/>
              </a:rPr>
              <a:t>aplicación</a:t>
            </a:r>
            <a:r>
              <a:rPr sz="700" spc="-10" dirty="0">
                <a:latin typeface="Montserrat"/>
                <a:cs typeface="Montserrat"/>
              </a:rPr>
              <a:t> </a:t>
            </a:r>
            <a:r>
              <a:rPr sz="700" dirty="0">
                <a:latin typeface="Montserrat"/>
                <a:cs typeface="Montserrat"/>
              </a:rPr>
              <a:t>solo</a:t>
            </a:r>
            <a:r>
              <a:rPr sz="700" spc="-10" dirty="0">
                <a:latin typeface="Montserrat"/>
                <a:cs typeface="Montserrat"/>
              </a:rPr>
              <a:t> </a:t>
            </a:r>
            <a:r>
              <a:rPr sz="700" dirty="0">
                <a:latin typeface="Montserrat"/>
                <a:cs typeface="Montserrat"/>
              </a:rPr>
              <a:t>es</a:t>
            </a:r>
            <a:r>
              <a:rPr sz="700" spc="-20" dirty="0">
                <a:latin typeface="Montserrat"/>
                <a:cs typeface="Montserrat"/>
              </a:rPr>
              <a:t> </a:t>
            </a:r>
            <a:r>
              <a:rPr sz="700" dirty="0">
                <a:latin typeface="Montserrat"/>
                <a:cs typeface="Montserrat"/>
              </a:rPr>
              <a:t>compatible con</a:t>
            </a:r>
            <a:r>
              <a:rPr sz="700" spc="-15" dirty="0">
                <a:latin typeface="Montserrat"/>
                <a:cs typeface="Montserrat"/>
              </a:rPr>
              <a:t> </a:t>
            </a:r>
            <a:r>
              <a:rPr sz="700" i="1" spc="-10" dirty="0">
                <a:latin typeface="Montserrat"/>
                <a:cs typeface="Montserrat"/>
              </a:rPr>
              <a:t>Smartphone</a:t>
            </a:r>
            <a:r>
              <a:rPr sz="700" i="1" spc="500" dirty="0">
                <a:latin typeface="Montserrat"/>
                <a:cs typeface="Montserrat"/>
              </a:rPr>
              <a:t> </a:t>
            </a:r>
            <a:r>
              <a:rPr sz="700" dirty="0">
                <a:latin typeface="Montserrat"/>
                <a:cs typeface="Montserrat"/>
              </a:rPr>
              <a:t>con</a:t>
            </a:r>
            <a:r>
              <a:rPr sz="700" spc="8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versión</a:t>
            </a:r>
            <a:r>
              <a:rPr sz="700" spc="75" dirty="0">
                <a:latin typeface="Montserrat"/>
                <a:cs typeface="Montserrat"/>
              </a:rPr>
              <a:t> </a:t>
            </a:r>
            <a:r>
              <a:rPr sz="700" dirty="0">
                <a:latin typeface="Montserrat"/>
                <a:cs typeface="Montserrat"/>
              </a:rPr>
              <a:t>igual</a:t>
            </a:r>
            <a:r>
              <a:rPr sz="700" spc="85" dirty="0">
                <a:latin typeface="Montserrat"/>
                <a:cs typeface="Montserrat"/>
              </a:rPr>
              <a:t> </a:t>
            </a:r>
            <a:r>
              <a:rPr sz="700" dirty="0">
                <a:latin typeface="Montserrat"/>
                <a:cs typeface="Montserrat"/>
              </a:rPr>
              <a:t>o</a:t>
            </a:r>
            <a:r>
              <a:rPr sz="700" spc="65" dirty="0">
                <a:latin typeface="Montserrat"/>
                <a:cs typeface="Montserrat"/>
              </a:rPr>
              <a:t> </a:t>
            </a:r>
            <a:r>
              <a:rPr sz="700" dirty="0">
                <a:latin typeface="Montserrat"/>
                <a:cs typeface="Montserrat"/>
              </a:rPr>
              <a:t>superior</a:t>
            </a:r>
            <a:r>
              <a:rPr sz="700" spc="85" dirty="0">
                <a:latin typeface="Montserrat"/>
                <a:cs typeface="Montserrat"/>
              </a:rPr>
              <a:t> </a:t>
            </a:r>
            <a:r>
              <a:rPr sz="700" dirty="0">
                <a:latin typeface="Montserrat"/>
                <a:cs typeface="Montserrat"/>
              </a:rPr>
              <a:t>a</a:t>
            </a:r>
            <a:r>
              <a:rPr sz="700" spc="70" dirty="0">
                <a:latin typeface="Montserrat"/>
                <a:cs typeface="Montserrat"/>
              </a:rPr>
              <a:t> </a:t>
            </a:r>
            <a:r>
              <a:rPr sz="700" dirty="0">
                <a:latin typeface="Montserrat"/>
                <a:cs typeface="Montserrat"/>
              </a:rPr>
              <a:t>Android</a:t>
            </a:r>
            <a:r>
              <a:rPr sz="700" spc="75" dirty="0">
                <a:latin typeface="Montserrat"/>
                <a:cs typeface="Montserrat"/>
              </a:rPr>
              <a:t> </a:t>
            </a:r>
            <a:r>
              <a:rPr sz="700" dirty="0">
                <a:latin typeface="Montserrat"/>
                <a:cs typeface="Montserrat"/>
              </a:rPr>
              <a:t>4.4</a:t>
            </a:r>
            <a:r>
              <a:rPr sz="700" spc="7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iOS</a:t>
            </a:r>
            <a:r>
              <a:rPr sz="700" spc="-20" dirty="0">
                <a:latin typeface="Montserrat"/>
                <a:cs typeface="Montserrat"/>
              </a:rPr>
              <a:t> </a:t>
            </a:r>
            <a:r>
              <a:rPr sz="700" dirty="0">
                <a:latin typeface="Montserrat"/>
                <a:cs typeface="Montserrat"/>
              </a:rPr>
              <a:t>11</a:t>
            </a:r>
            <a:r>
              <a:rPr sz="700" spc="-20" dirty="0">
                <a:latin typeface="Montserrat"/>
                <a:cs typeface="Montserrat"/>
              </a:rPr>
              <a:t> </a:t>
            </a:r>
            <a:r>
              <a:rPr sz="700" dirty="0">
                <a:latin typeface="Montserrat"/>
                <a:cs typeface="Montserrat"/>
              </a:rPr>
              <a:t>o</a:t>
            </a:r>
            <a:r>
              <a:rPr sz="700" spc="-20" dirty="0">
                <a:latin typeface="Montserrat"/>
                <a:cs typeface="Montserrat"/>
              </a:rPr>
              <a:t> </a:t>
            </a:r>
            <a:r>
              <a:rPr sz="700" dirty="0">
                <a:latin typeface="Montserrat"/>
                <a:cs typeface="Montserrat"/>
              </a:rPr>
              <a:t>superior y</a:t>
            </a:r>
            <a:r>
              <a:rPr sz="700" spc="-20" dirty="0">
                <a:latin typeface="Montserrat"/>
                <a:cs typeface="Montserrat"/>
              </a:rPr>
              <a:t> </a:t>
            </a:r>
            <a:r>
              <a:rPr sz="700" dirty="0">
                <a:latin typeface="Montserrat"/>
                <a:cs typeface="Montserrat"/>
              </a:rPr>
              <a:t>con Bluetooh</a:t>
            </a:r>
            <a:r>
              <a:rPr sz="700" spc="10" dirty="0">
                <a:latin typeface="Montserrat"/>
                <a:cs typeface="Montserrat"/>
              </a:rPr>
              <a:t> </a:t>
            </a:r>
            <a:r>
              <a:rPr sz="700" dirty="0">
                <a:latin typeface="Montserrat"/>
                <a:cs typeface="Montserrat"/>
              </a:rPr>
              <a:t>4.0</a:t>
            </a:r>
            <a:r>
              <a:rPr sz="700" spc="-5" dirty="0">
                <a:latin typeface="Montserrat"/>
                <a:cs typeface="Montserrat"/>
              </a:rPr>
              <a:t> </a:t>
            </a:r>
            <a:r>
              <a:rPr sz="700" dirty="0">
                <a:latin typeface="Montserrat"/>
                <a:cs typeface="Montserrat"/>
              </a:rPr>
              <a:t>o</a:t>
            </a:r>
            <a:r>
              <a:rPr sz="700" spc="-15" dirty="0">
                <a:latin typeface="Montserrat"/>
                <a:cs typeface="Montserrat"/>
              </a:rPr>
              <a:t> </a:t>
            </a:r>
            <a:r>
              <a:rPr sz="700" spc="-10" dirty="0">
                <a:latin typeface="Montserrat"/>
                <a:cs typeface="Montserrat"/>
              </a:rPr>
              <a:t>superior.</a:t>
            </a:r>
            <a:endParaRPr sz="700">
              <a:latin typeface="Montserrat"/>
              <a:cs typeface="Montserrat"/>
            </a:endParaRPr>
          </a:p>
          <a:p>
            <a:pPr marL="12700" marR="5080" algn="just">
              <a:lnSpc>
                <a:spcPct val="100000"/>
              </a:lnSpc>
              <a:spcBef>
                <a:spcPts val="509"/>
              </a:spcBef>
            </a:pPr>
            <a:r>
              <a:rPr sz="700" dirty="0">
                <a:latin typeface="Montserrat"/>
                <a:cs typeface="Montserrat"/>
              </a:rPr>
              <a:t>Android</a:t>
            </a:r>
            <a:r>
              <a:rPr sz="700" spc="-2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Google</a:t>
            </a:r>
            <a:r>
              <a:rPr sz="700" spc="-25" dirty="0">
                <a:latin typeface="Montserrat"/>
                <a:cs typeface="Montserrat"/>
              </a:rPr>
              <a:t> </a:t>
            </a:r>
            <a:r>
              <a:rPr sz="700" dirty="0">
                <a:latin typeface="Montserrat"/>
                <a:cs typeface="Montserrat"/>
              </a:rPr>
              <a:t>Play</a:t>
            </a:r>
            <a:r>
              <a:rPr sz="700" spc="-15" dirty="0">
                <a:latin typeface="Montserrat"/>
                <a:cs typeface="Montserrat"/>
              </a:rPr>
              <a:t> </a:t>
            </a:r>
            <a:r>
              <a:rPr sz="700" dirty="0">
                <a:latin typeface="Montserrat"/>
                <a:cs typeface="Montserrat"/>
              </a:rPr>
              <a:t>son</a:t>
            </a:r>
            <a:r>
              <a:rPr sz="700" spc="-20" dirty="0">
                <a:latin typeface="Montserrat"/>
                <a:cs typeface="Montserrat"/>
              </a:rPr>
              <a:t> </a:t>
            </a:r>
            <a:r>
              <a:rPr sz="700" dirty="0">
                <a:latin typeface="Montserrat"/>
                <a:cs typeface="Montserrat"/>
              </a:rPr>
              <a:t>marcas</a:t>
            </a:r>
            <a:r>
              <a:rPr sz="700" spc="-5" dirty="0">
                <a:latin typeface="Montserrat"/>
                <a:cs typeface="Montserrat"/>
              </a:rPr>
              <a:t> </a:t>
            </a:r>
            <a:r>
              <a:rPr sz="700" dirty="0">
                <a:latin typeface="Montserrat"/>
                <a:cs typeface="Montserrat"/>
              </a:rPr>
              <a:t>comerciales</a:t>
            </a:r>
            <a:r>
              <a:rPr sz="700" spc="-1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Google</a:t>
            </a:r>
            <a:r>
              <a:rPr sz="700" spc="405" dirty="0">
                <a:latin typeface="Montserrat"/>
                <a:cs typeface="Montserrat"/>
              </a:rPr>
              <a:t> </a:t>
            </a:r>
            <a:r>
              <a:rPr sz="700" dirty="0">
                <a:latin typeface="Montserrat"/>
                <a:cs typeface="Montserrat"/>
              </a:rPr>
              <a:t>LLC.</a:t>
            </a:r>
            <a:r>
              <a:rPr sz="700" spc="415" dirty="0">
                <a:latin typeface="Montserrat"/>
                <a:cs typeface="Montserrat"/>
              </a:rPr>
              <a:t> </a:t>
            </a:r>
            <a:r>
              <a:rPr sz="700" dirty="0">
                <a:latin typeface="Montserrat"/>
                <a:cs typeface="Montserrat"/>
              </a:rPr>
              <a:t>App</a:t>
            </a:r>
            <a:r>
              <a:rPr sz="700" spc="405" dirty="0">
                <a:latin typeface="Montserrat"/>
                <a:cs typeface="Montserrat"/>
              </a:rPr>
              <a:t> </a:t>
            </a:r>
            <a:r>
              <a:rPr sz="700" dirty="0">
                <a:latin typeface="Montserrat"/>
                <a:cs typeface="Montserrat"/>
              </a:rPr>
              <a:t>Store®</a:t>
            </a:r>
            <a:r>
              <a:rPr sz="700" spc="409" dirty="0">
                <a:latin typeface="Montserrat"/>
                <a:cs typeface="Montserrat"/>
              </a:rPr>
              <a:t> </a:t>
            </a:r>
            <a:r>
              <a:rPr sz="700" dirty="0">
                <a:latin typeface="Montserrat"/>
                <a:cs typeface="Montserrat"/>
              </a:rPr>
              <a:t>y</a:t>
            </a:r>
            <a:r>
              <a:rPr sz="700" spc="400" dirty="0">
                <a:latin typeface="Montserrat"/>
                <a:cs typeface="Montserrat"/>
              </a:rPr>
              <a:t> </a:t>
            </a:r>
            <a:r>
              <a:rPr sz="700" dirty="0">
                <a:latin typeface="Montserrat"/>
                <a:cs typeface="Montserrat"/>
              </a:rPr>
              <a:t>iOS</a:t>
            </a:r>
            <a:r>
              <a:rPr sz="700" spc="415" dirty="0">
                <a:latin typeface="Montserrat"/>
                <a:cs typeface="Montserrat"/>
              </a:rPr>
              <a:t> </a:t>
            </a:r>
            <a:r>
              <a:rPr sz="700" dirty="0">
                <a:latin typeface="Montserrat"/>
                <a:cs typeface="Montserrat"/>
              </a:rPr>
              <a:t>son</a:t>
            </a:r>
            <a:r>
              <a:rPr sz="700" spc="400" dirty="0">
                <a:latin typeface="Montserrat"/>
                <a:cs typeface="Montserrat"/>
              </a:rPr>
              <a:t> </a:t>
            </a:r>
            <a:r>
              <a:rPr sz="700" spc="-10" dirty="0">
                <a:latin typeface="Montserrat"/>
                <a:cs typeface="Montserrat"/>
              </a:rPr>
              <a:t>marcas</a:t>
            </a:r>
            <a:r>
              <a:rPr sz="700" spc="500" dirty="0">
                <a:latin typeface="Montserrat"/>
                <a:cs typeface="Montserrat"/>
              </a:rPr>
              <a:t> </a:t>
            </a:r>
            <a:r>
              <a:rPr sz="700" dirty="0">
                <a:latin typeface="Montserrat"/>
                <a:cs typeface="Montserrat"/>
              </a:rPr>
              <a:t>comerciales</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Apple.</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pic>
        <p:nvPicPr>
          <p:cNvPr id="6" name="object 6"/>
          <p:cNvPicPr/>
          <p:nvPr/>
        </p:nvPicPr>
        <p:blipFill>
          <a:blip r:embed="rId2" cstate="print"/>
          <a:stretch>
            <a:fillRect/>
          </a:stretch>
        </p:blipFill>
        <p:spPr>
          <a:xfrm>
            <a:off x="1282953" y="627507"/>
            <a:ext cx="377952" cy="3779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5234"/>
            <a:ext cx="2251710" cy="42481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¿COMO</a:t>
            </a:r>
            <a:r>
              <a:rPr sz="800" b="1" spc="-25" dirty="0">
                <a:latin typeface="Montserrat"/>
                <a:cs typeface="Montserrat"/>
              </a:rPr>
              <a:t> </a:t>
            </a:r>
            <a:r>
              <a:rPr sz="800" b="1" dirty="0">
                <a:latin typeface="Montserrat"/>
                <a:cs typeface="Montserrat"/>
              </a:rPr>
              <a:t>INICIAR</a:t>
            </a:r>
            <a:r>
              <a:rPr sz="800" b="1" spc="-15" dirty="0">
                <a:latin typeface="Montserrat"/>
                <a:cs typeface="Montserrat"/>
              </a:rPr>
              <a:t> </a:t>
            </a:r>
            <a:r>
              <a:rPr sz="800" b="1" spc="-10" dirty="0">
                <a:latin typeface="Montserrat"/>
                <a:cs typeface="Montserrat"/>
              </a:rPr>
              <a:t>SESIÓN?</a:t>
            </a:r>
            <a:endParaRPr sz="800">
              <a:latin typeface="Montserrat"/>
              <a:cs typeface="Montserrat"/>
            </a:endParaRPr>
          </a:p>
          <a:p>
            <a:pPr marL="12700">
              <a:lnSpc>
                <a:spcPct val="100000"/>
              </a:lnSpc>
              <a:spcBef>
                <a:spcPts val="495"/>
              </a:spcBef>
            </a:pPr>
            <a:r>
              <a:rPr sz="700" dirty="0">
                <a:latin typeface="Montserrat"/>
                <a:cs typeface="Montserrat"/>
              </a:rPr>
              <a:t>Al</a:t>
            </a:r>
            <a:r>
              <a:rPr sz="700" spc="35" dirty="0">
                <a:latin typeface="Montserrat"/>
                <a:cs typeface="Montserrat"/>
              </a:rPr>
              <a:t> </a:t>
            </a:r>
            <a:r>
              <a:rPr sz="700" dirty="0">
                <a:latin typeface="Montserrat"/>
                <a:cs typeface="Montserrat"/>
              </a:rPr>
              <a:t>abrir</a:t>
            </a:r>
            <a:r>
              <a:rPr sz="700" spc="3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aplicación</a:t>
            </a:r>
            <a:r>
              <a:rPr sz="700" spc="45" dirty="0">
                <a:latin typeface="Montserrat"/>
                <a:cs typeface="Montserrat"/>
              </a:rPr>
              <a:t> </a:t>
            </a:r>
            <a:r>
              <a:rPr sz="700" dirty="0">
                <a:latin typeface="Montserrat"/>
                <a:cs typeface="Montserrat"/>
              </a:rPr>
              <a:t>TVS</a:t>
            </a:r>
            <a:r>
              <a:rPr sz="700" spc="40" dirty="0">
                <a:latin typeface="Montserrat"/>
                <a:cs typeface="Montserrat"/>
              </a:rPr>
              <a:t> </a:t>
            </a:r>
            <a:r>
              <a:rPr sz="700" dirty="0">
                <a:latin typeface="Montserrat"/>
                <a:cs typeface="Montserrat"/>
              </a:rPr>
              <a:t>CONNECT</a:t>
            </a:r>
            <a:r>
              <a:rPr sz="700" spc="30" dirty="0">
                <a:latin typeface="Montserrat"/>
                <a:cs typeface="Montserrat"/>
              </a:rPr>
              <a:t> </a:t>
            </a:r>
            <a:r>
              <a:rPr sz="700" dirty="0">
                <a:latin typeface="Montserrat"/>
                <a:cs typeface="Montserrat"/>
              </a:rPr>
              <a:t>se</a:t>
            </a:r>
            <a:r>
              <a:rPr sz="700" spc="45" dirty="0">
                <a:latin typeface="Montserrat"/>
                <a:cs typeface="Montserrat"/>
              </a:rPr>
              <a:t> </a:t>
            </a:r>
            <a:r>
              <a:rPr sz="700" spc="-10" dirty="0">
                <a:latin typeface="Montserrat"/>
                <a:cs typeface="Montserrat"/>
              </a:rPr>
              <a:t>mostrarán</a:t>
            </a:r>
            <a:endParaRPr sz="700">
              <a:latin typeface="Montserrat"/>
              <a:cs typeface="Montserrat"/>
            </a:endParaRPr>
          </a:p>
          <a:p>
            <a:pPr marL="12700">
              <a:lnSpc>
                <a:spcPct val="100000"/>
              </a:lnSpc>
            </a:pPr>
            <a:r>
              <a:rPr sz="700" dirty="0">
                <a:latin typeface="Montserrat"/>
                <a:cs typeface="Montserrat"/>
              </a:rPr>
              <a:t>las</a:t>
            </a:r>
            <a:r>
              <a:rPr sz="700" spc="-15" dirty="0">
                <a:latin typeface="Montserrat"/>
                <a:cs typeface="Montserrat"/>
              </a:rPr>
              <a:t> </a:t>
            </a:r>
            <a:r>
              <a:rPr sz="700" spc="-10" dirty="0">
                <a:latin typeface="Montserrat"/>
                <a:cs typeface="Montserrat"/>
              </a:rPr>
              <a:t>siguientes</a:t>
            </a:r>
            <a:r>
              <a:rPr sz="700" spc="-5" dirty="0">
                <a:latin typeface="Montserrat"/>
                <a:cs typeface="Montserrat"/>
              </a:rPr>
              <a:t> </a:t>
            </a:r>
            <a:r>
              <a:rPr sz="700" dirty="0">
                <a:latin typeface="Montserrat"/>
                <a:cs typeface="Montserrat"/>
              </a:rPr>
              <a:t>pantallas</a:t>
            </a:r>
            <a:r>
              <a:rPr sz="700" spc="15" dirty="0">
                <a:latin typeface="Montserrat"/>
                <a:cs typeface="Montserrat"/>
              </a:rPr>
              <a:t> </a:t>
            </a:r>
            <a:r>
              <a:rPr sz="700" spc="-10" dirty="0">
                <a:latin typeface="Montserrat"/>
                <a:cs typeface="Montserrat"/>
              </a:rPr>
              <a:t>introductorias.</a:t>
            </a:r>
            <a:endParaRPr sz="700">
              <a:latin typeface="Montserrat"/>
              <a:cs typeface="Montserrat"/>
            </a:endParaRPr>
          </a:p>
        </p:txBody>
      </p:sp>
      <p:sp>
        <p:nvSpPr>
          <p:cNvPr id="3" name="object 3"/>
          <p:cNvSpPr txBox="1"/>
          <p:nvPr/>
        </p:nvSpPr>
        <p:spPr>
          <a:xfrm>
            <a:off x="314959" y="2794508"/>
            <a:ext cx="2252980" cy="727710"/>
          </a:xfrm>
          <a:prstGeom prst="rect">
            <a:avLst/>
          </a:prstGeom>
        </p:spPr>
        <p:txBody>
          <a:bodyPr vert="horz" wrap="square" lIns="0" tIns="12065" rIns="0" bIns="0" rtlCol="0">
            <a:spAutoFit/>
          </a:bodyPr>
          <a:lstStyle/>
          <a:p>
            <a:pPr marL="12700" marR="5715">
              <a:lnSpc>
                <a:spcPct val="100000"/>
              </a:lnSpc>
              <a:spcBef>
                <a:spcPts val="95"/>
              </a:spcBef>
            </a:pPr>
            <a:r>
              <a:rPr sz="700" dirty="0">
                <a:latin typeface="Montserrat"/>
                <a:cs typeface="Montserrat"/>
              </a:rPr>
              <a:t>Vaya</a:t>
            </a:r>
            <a:r>
              <a:rPr sz="700" spc="160" dirty="0">
                <a:latin typeface="Montserrat"/>
                <a:cs typeface="Montserrat"/>
              </a:rPr>
              <a:t> </a:t>
            </a:r>
            <a:r>
              <a:rPr sz="700" dirty="0">
                <a:latin typeface="Montserrat"/>
                <a:cs typeface="Montserrat"/>
              </a:rPr>
              <a:t>a</a:t>
            </a:r>
            <a:r>
              <a:rPr sz="700" spc="14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última</a:t>
            </a:r>
            <a:r>
              <a:rPr sz="700" spc="150" dirty="0">
                <a:latin typeface="Montserrat"/>
                <a:cs typeface="Montserrat"/>
              </a:rPr>
              <a:t> </a:t>
            </a:r>
            <a:r>
              <a:rPr sz="700" dirty="0">
                <a:latin typeface="Montserrat"/>
                <a:cs typeface="Montserrat"/>
              </a:rPr>
              <a:t>pantalla</a:t>
            </a:r>
            <a:r>
              <a:rPr sz="700" spc="160" dirty="0">
                <a:latin typeface="Montserrat"/>
                <a:cs typeface="Montserrat"/>
              </a:rPr>
              <a:t> </a:t>
            </a:r>
            <a:r>
              <a:rPr sz="700" dirty="0">
                <a:latin typeface="Montserrat"/>
                <a:cs typeface="Montserrat"/>
              </a:rPr>
              <a:t>donde</a:t>
            </a:r>
            <a:r>
              <a:rPr sz="700" spc="165" dirty="0">
                <a:latin typeface="Montserrat"/>
                <a:cs typeface="Montserrat"/>
              </a:rPr>
              <a:t> </a:t>
            </a:r>
            <a:r>
              <a:rPr sz="700" dirty="0">
                <a:latin typeface="Montserrat"/>
                <a:cs typeface="Montserrat"/>
              </a:rPr>
              <a:t>encontrará</a:t>
            </a:r>
            <a:r>
              <a:rPr sz="700" spc="14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botones</a:t>
            </a:r>
            <a:r>
              <a:rPr sz="700" spc="80" dirty="0">
                <a:latin typeface="Montserrat"/>
                <a:cs typeface="Montserrat"/>
              </a:rPr>
              <a:t> </a:t>
            </a:r>
            <a:r>
              <a:rPr sz="700" dirty="0">
                <a:latin typeface="Montserrat"/>
                <a:cs typeface="Montserrat"/>
              </a:rPr>
              <a:t>“REGÍSTRATE”</a:t>
            </a:r>
            <a:r>
              <a:rPr sz="700" spc="85" dirty="0">
                <a:latin typeface="Montserrat"/>
                <a:cs typeface="Montserrat"/>
              </a:rPr>
              <a:t> </a:t>
            </a:r>
            <a:r>
              <a:rPr sz="700" dirty="0">
                <a:latin typeface="Montserrat"/>
                <a:cs typeface="Montserrat"/>
              </a:rPr>
              <a:t>e</a:t>
            </a:r>
            <a:r>
              <a:rPr sz="700" spc="85" dirty="0">
                <a:latin typeface="Montserrat"/>
                <a:cs typeface="Montserrat"/>
              </a:rPr>
              <a:t> </a:t>
            </a:r>
            <a:r>
              <a:rPr sz="700" dirty="0">
                <a:latin typeface="Montserrat"/>
                <a:cs typeface="Montserrat"/>
              </a:rPr>
              <a:t>“INICIAR</a:t>
            </a:r>
            <a:r>
              <a:rPr sz="700" spc="80" dirty="0">
                <a:latin typeface="Montserrat"/>
                <a:cs typeface="Montserrat"/>
              </a:rPr>
              <a:t> </a:t>
            </a:r>
            <a:r>
              <a:rPr sz="700" dirty="0">
                <a:latin typeface="Montserrat"/>
                <a:cs typeface="Montserrat"/>
              </a:rPr>
              <a:t>SESIÓN”.</a:t>
            </a:r>
            <a:r>
              <a:rPr sz="700" spc="75" dirty="0">
                <a:latin typeface="Montserrat"/>
                <a:cs typeface="Montserrat"/>
              </a:rPr>
              <a:t> </a:t>
            </a:r>
            <a:r>
              <a:rPr sz="700" dirty="0">
                <a:latin typeface="Montserrat"/>
                <a:cs typeface="Montserrat"/>
              </a:rPr>
              <a:t>Si</a:t>
            </a:r>
            <a:r>
              <a:rPr sz="700" spc="90" dirty="0">
                <a:latin typeface="Montserrat"/>
                <a:cs typeface="Montserrat"/>
              </a:rPr>
              <a:t> </a:t>
            </a:r>
            <a:r>
              <a:rPr sz="700" spc="-25" dirty="0">
                <a:latin typeface="Montserrat"/>
                <a:cs typeface="Montserrat"/>
              </a:rPr>
              <a:t>ya</a:t>
            </a:r>
            <a:endParaRPr sz="700">
              <a:latin typeface="Montserrat"/>
              <a:cs typeface="Montserrat"/>
            </a:endParaRPr>
          </a:p>
          <a:p>
            <a:pPr marL="12700" marR="5080">
              <a:lnSpc>
                <a:spcPct val="100000"/>
              </a:lnSpc>
            </a:pPr>
            <a:r>
              <a:rPr sz="700" dirty="0">
                <a:latin typeface="Montserrat"/>
                <a:cs typeface="Montserrat"/>
              </a:rPr>
              <a:t>está</a:t>
            </a:r>
            <a:r>
              <a:rPr sz="700" spc="105" dirty="0">
                <a:latin typeface="Montserrat"/>
                <a:cs typeface="Montserrat"/>
              </a:rPr>
              <a:t> </a:t>
            </a:r>
            <a:r>
              <a:rPr sz="700" dirty="0">
                <a:latin typeface="Montserrat"/>
                <a:cs typeface="Montserrat"/>
              </a:rPr>
              <a:t>registrado</a:t>
            </a:r>
            <a:r>
              <a:rPr sz="700" spc="105" dirty="0">
                <a:latin typeface="Montserrat"/>
                <a:cs typeface="Montserrat"/>
              </a:rPr>
              <a:t> </a:t>
            </a:r>
            <a:r>
              <a:rPr sz="700" dirty="0">
                <a:latin typeface="Montserrat"/>
                <a:cs typeface="Montserrat"/>
              </a:rPr>
              <a:t>presione</a:t>
            </a:r>
            <a:r>
              <a:rPr sz="700" spc="105" dirty="0">
                <a:latin typeface="Montserrat"/>
                <a:cs typeface="Montserrat"/>
              </a:rPr>
              <a:t> </a:t>
            </a:r>
            <a:r>
              <a:rPr sz="700" dirty="0">
                <a:latin typeface="Montserrat"/>
                <a:cs typeface="Montserrat"/>
              </a:rPr>
              <a:t>“INICIAR</a:t>
            </a:r>
            <a:r>
              <a:rPr sz="700" spc="100" dirty="0">
                <a:latin typeface="Montserrat"/>
                <a:cs typeface="Montserrat"/>
              </a:rPr>
              <a:t> </a:t>
            </a:r>
            <a:r>
              <a:rPr sz="700" dirty="0">
                <a:latin typeface="Montserrat"/>
                <a:cs typeface="Montserrat"/>
              </a:rPr>
              <a:t>SESIÓN”</a:t>
            </a:r>
            <a:r>
              <a:rPr sz="700" spc="90" dirty="0">
                <a:latin typeface="Montserrat"/>
                <a:cs typeface="Montserrat"/>
              </a:rPr>
              <a:t> </a:t>
            </a:r>
            <a:r>
              <a:rPr sz="700" dirty="0">
                <a:latin typeface="Montserrat"/>
                <a:cs typeface="Montserrat"/>
              </a:rPr>
              <a:t>si</a:t>
            </a:r>
            <a:r>
              <a:rPr sz="700" spc="110"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presione</a:t>
            </a:r>
            <a:r>
              <a:rPr sz="700" spc="-30" dirty="0">
                <a:latin typeface="Montserrat"/>
                <a:cs typeface="Montserrat"/>
              </a:rPr>
              <a:t> </a:t>
            </a:r>
            <a:r>
              <a:rPr sz="700" spc="-10" dirty="0">
                <a:latin typeface="Montserrat"/>
                <a:cs typeface="Montserrat"/>
              </a:rPr>
              <a:t>“REGÍSTRATE”.</a:t>
            </a:r>
            <a:endParaRPr sz="700">
              <a:latin typeface="Montserrat"/>
              <a:cs typeface="Montserrat"/>
            </a:endParaRPr>
          </a:p>
          <a:p>
            <a:pPr marL="12700" marR="6350">
              <a:lnSpc>
                <a:spcPct val="100000"/>
              </a:lnSpc>
              <a:spcBef>
                <a:spcPts val="490"/>
              </a:spcBef>
            </a:pPr>
            <a:r>
              <a:rPr sz="700" dirty="0">
                <a:latin typeface="Montserrat"/>
                <a:cs typeface="Montserrat"/>
              </a:rPr>
              <a:t>Según</a:t>
            </a:r>
            <a:r>
              <a:rPr sz="700" spc="175" dirty="0">
                <a:latin typeface="Montserrat"/>
                <a:cs typeface="Montserrat"/>
              </a:rPr>
              <a:t>  </a:t>
            </a:r>
            <a:r>
              <a:rPr sz="700" dirty="0">
                <a:latin typeface="Montserrat"/>
                <a:cs typeface="Montserrat"/>
              </a:rPr>
              <a:t>selección</a:t>
            </a:r>
            <a:r>
              <a:rPr sz="700" spc="175" dirty="0">
                <a:latin typeface="Montserrat"/>
                <a:cs typeface="Montserrat"/>
              </a:rPr>
              <a:t>  </a:t>
            </a:r>
            <a:r>
              <a:rPr sz="700" dirty="0">
                <a:latin typeface="Montserrat"/>
                <a:cs typeface="Montserrat"/>
              </a:rPr>
              <a:t>se</a:t>
            </a:r>
            <a:r>
              <a:rPr sz="700" spc="175" dirty="0">
                <a:latin typeface="Montserrat"/>
                <a:cs typeface="Montserrat"/>
              </a:rPr>
              <a:t>  </a:t>
            </a:r>
            <a:r>
              <a:rPr sz="700" dirty="0">
                <a:latin typeface="Montserrat"/>
                <a:cs typeface="Montserrat"/>
              </a:rPr>
              <a:t>muestra</a:t>
            </a:r>
            <a:r>
              <a:rPr sz="700" spc="185" dirty="0">
                <a:latin typeface="Montserrat"/>
                <a:cs typeface="Montserrat"/>
              </a:rPr>
              <a:t>  </a:t>
            </a:r>
            <a:r>
              <a:rPr sz="700" dirty="0">
                <a:latin typeface="Montserrat"/>
                <a:cs typeface="Montserrat"/>
              </a:rPr>
              <a:t>las</a:t>
            </a:r>
            <a:r>
              <a:rPr sz="700" spc="170" dirty="0">
                <a:latin typeface="Montserrat"/>
                <a:cs typeface="Montserrat"/>
              </a:rPr>
              <a:t>  </a:t>
            </a:r>
            <a:r>
              <a:rPr sz="700" spc="-10" dirty="0">
                <a:latin typeface="Montserrat"/>
                <a:cs typeface="Montserrat"/>
              </a:rPr>
              <a:t>siguientes</a:t>
            </a:r>
            <a:r>
              <a:rPr sz="700" spc="500" dirty="0">
                <a:latin typeface="Montserrat"/>
                <a:cs typeface="Montserrat"/>
              </a:rPr>
              <a:t> </a:t>
            </a:r>
            <a:r>
              <a:rPr sz="700" spc="-10" dirty="0">
                <a:latin typeface="Montserrat"/>
                <a:cs typeface="Montserrat"/>
              </a:rPr>
              <a:t>pantallas:</a:t>
            </a:r>
            <a:endParaRPr sz="700">
              <a:latin typeface="Montserrat"/>
              <a:cs typeface="Montserrat"/>
            </a:endParaRPr>
          </a:p>
        </p:txBody>
      </p:sp>
      <p:sp>
        <p:nvSpPr>
          <p:cNvPr id="4" name="object 4"/>
          <p:cNvSpPr txBox="1"/>
          <p:nvPr/>
        </p:nvSpPr>
        <p:spPr>
          <a:xfrm>
            <a:off x="2743326" y="2330958"/>
            <a:ext cx="2254250" cy="836294"/>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Puede</a:t>
            </a:r>
            <a:r>
              <a:rPr sz="700" spc="200" dirty="0">
                <a:latin typeface="Montserrat"/>
                <a:cs typeface="Montserrat"/>
              </a:rPr>
              <a:t> </a:t>
            </a:r>
            <a:r>
              <a:rPr sz="700" dirty="0">
                <a:latin typeface="Montserrat"/>
                <a:cs typeface="Montserrat"/>
              </a:rPr>
              <a:t>iniciar</a:t>
            </a:r>
            <a:r>
              <a:rPr sz="700" spc="210" dirty="0">
                <a:latin typeface="Montserrat"/>
                <a:cs typeface="Montserrat"/>
              </a:rPr>
              <a:t> </a:t>
            </a:r>
            <a:r>
              <a:rPr sz="700" dirty="0">
                <a:latin typeface="Montserrat"/>
                <a:cs typeface="Montserrat"/>
              </a:rPr>
              <a:t>sesión</a:t>
            </a:r>
            <a:r>
              <a:rPr sz="700" spc="210" dirty="0">
                <a:latin typeface="Montserrat"/>
                <a:cs typeface="Montserrat"/>
              </a:rPr>
              <a:t> </a:t>
            </a:r>
            <a:r>
              <a:rPr sz="700" dirty="0">
                <a:latin typeface="Montserrat"/>
                <a:cs typeface="Montserrat"/>
              </a:rPr>
              <a:t>usando</a:t>
            </a:r>
            <a:r>
              <a:rPr sz="700" spc="200" dirty="0">
                <a:latin typeface="Montserrat"/>
                <a:cs typeface="Montserrat"/>
              </a:rPr>
              <a:t> </a:t>
            </a:r>
            <a:r>
              <a:rPr sz="700" dirty="0">
                <a:latin typeface="Montserrat"/>
                <a:cs typeface="Montserrat"/>
              </a:rPr>
              <a:t>sus</a:t>
            </a:r>
            <a:r>
              <a:rPr sz="700" spc="204" dirty="0">
                <a:latin typeface="Montserrat"/>
                <a:cs typeface="Montserrat"/>
              </a:rPr>
              <a:t> </a:t>
            </a:r>
            <a:r>
              <a:rPr sz="700" dirty="0">
                <a:latin typeface="Montserrat"/>
                <a:cs typeface="Montserrat"/>
              </a:rPr>
              <a:t>redes</a:t>
            </a:r>
            <a:r>
              <a:rPr sz="700" spc="204" dirty="0">
                <a:latin typeface="Montserrat"/>
                <a:cs typeface="Montserrat"/>
              </a:rPr>
              <a:t> </a:t>
            </a:r>
            <a:r>
              <a:rPr sz="700" spc="-10" dirty="0">
                <a:latin typeface="Montserrat"/>
                <a:cs typeface="Montserrat"/>
              </a:rPr>
              <a:t>sociales</a:t>
            </a:r>
            <a:r>
              <a:rPr sz="700" spc="500" dirty="0">
                <a:latin typeface="Montserrat"/>
                <a:cs typeface="Montserrat"/>
              </a:rPr>
              <a:t> </a:t>
            </a:r>
            <a:r>
              <a:rPr sz="700" dirty="0">
                <a:latin typeface="Montserrat"/>
                <a:cs typeface="Montserrat"/>
              </a:rPr>
              <a:t>como</a:t>
            </a:r>
            <a:r>
              <a:rPr sz="700" spc="400" dirty="0">
                <a:latin typeface="Montserrat"/>
                <a:cs typeface="Montserrat"/>
              </a:rPr>
              <a:t> </a:t>
            </a:r>
            <a:r>
              <a:rPr sz="700" dirty="0">
                <a:latin typeface="Montserrat"/>
                <a:cs typeface="Montserrat"/>
              </a:rPr>
              <a:t>FACEBOOK</a:t>
            </a:r>
            <a:r>
              <a:rPr sz="700" spc="395" dirty="0">
                <a:latin typeface="Montserrat"/>
                <a:cs typeface="Montserrat"/>
              </a:rPr>
              <a:t> </a:t>
            </a:r>
            <a:r>
              <a:rPr sz="700" dirty="0">
                <a:latin typeface="Montserrat"/>
                <a:cs typeface="Montserrat"/>
              </a:rPr>
              <a:t>y</a:t>
            </a:r>
            <a:r>
              <a:rPr sz="700" spc="385" dirty="0">
                <a:latin typeface="Montserrat"/>
                <a:cs typeface="Montserrat"/>
              </a:rPr>
              <a:t> </a:t>
            </a:r>
            <a:r>
              <a:rPr sz="700" dirty="0">
                <a:latin typeface="Montserrat"/>
                <a:cs typeface="Montserrat"/>
              </a:rPr>
              <a:t>GOOGLE+</a:t>
            </a:r>
            <a:r>
              <a:rPr sz="700" spc="400" dirty="0">
                <a:latin typeface="Montserrat"/>
                <a:cs typeface="Montserrat"/>
              </a:rPr>
              <a:t> </a:t>
            </a:r>
            <a:r>
              <a:rPr sz="700" dirty="0">
                <a:latin typeface="Montserrat"/>
                <a:cs typeface="Montserrat"/>
              </a:rPr>
              <a:t>o</a:t>
            </a:r>
            <a:r>
              <a:rPr sz="700" spc="409" dirty="0">
                <a:latin typeface="Montserrat"/>
                <a:cs typeface="Montserrat"/>
              </a:rPr>
              <a:t> </a:t>
            </a:r>
            <a:r>
              <a:rPr sz="700" dirty="0">
                <a:latin typeface="Montserrat"/>
                <a:cs typeface="Montserrat"/>
              </a:rPr>
              <a:t>usando</a:t>
            </a:r>
            <a:r>
              <a:rPr sz="700" spc="395" dirty="0">
                <a:latin typeface="Montserrat"/>
                <a:cs typeface="Montserrat"/>
              </a:rPr>
              <a:t> </a:t>
            </a:r>
            <a:r>
              <a:rPr sz="700" spc="-35" dirty="0">
                <a:latin typeface="Montserrat"/>
                <a:cs typeface="Montserrat"/>
              </a:rPr>
              <a:t>su</a:t>
            </a:r>
            <a:r>
              <a:rPr sz="700" spc="500" dirty="0">
                <a:latin typeface="Montserrat"/>
                <a:cs typeface="Montserrat"/>
              </a:rPr>
              <a:t> </a:t>
            </a:r>
            <a:r>
              <a:rPr sz="700" dirty="0">
                <a:latin typeface="Montserrat"/>
                <a:cs typeface="Montserrat"/>
              </a:rPr>
              <a:t>número</a:t>
            </a:r>
            <a:r>
              <a:rPr sz="700" spc="5" dirty="0">
                <a:latin typeface="Montserrat"/>
                <a:cs typeface="Montserrat"/>
              </a:rPr>
              <a:t> </a:t>
            </a:r>
            <a:r>
              <a:rPr sz="700" dirty="0">
                <a:latin typeface="Montserrat"/>
                <a:cs typeface="Montserrat"/>
              </a:rPr>
              <a:t>celular</a:t>
            </a:r>
            <a:r>
              <a:rPr sz="700" spc="10" dirty="0">
                <a:latin typeface="Montserrat"/>
                <a:cs typeface="Montserrat"/>
              </a:rPr>
              <a:t> </a:t>
            </a:r>
            <a:r>
              <a:rPr sz="700" spc="-10" dirty="0">
                <a:latin typeface="Montserrat"/>
                <a:cs typeface="Montserrat"/>
              </a:rPr>
              <a:t>registrado</a:t>
            </a:r>
            <a:r>
              <a:rPr sz="700" spc="-5" dirty="0">
                <a:latin typeface="Montserrat"/>
                <a:cs typeface="Montserrat"/>
              </a:rPr>
              <a:t> </a:t>
            </a:r>
            <a:r>
              <a:rPr sz="700" spc="-10" dirty="0">
                <a:latin typeface="Montserrat"/>
                <a:cs typeface="Montserrat"/>
              </a:rPr>
              <a:t>anteriormente.</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15" dirty="0">
                <a:latin typeface="Montserrat"/>
                <a:cs typeface="Montserrat"/>
              </a:rPr>
              <a:t> </a:t>
            </a:r>
            <a:r>
              <a:rPr sz="700" dirty="0">
                <a:latin typeface="Montserrat"/>
                <a:cs typeface="Montserrat"/>
              </a:rPr>
              <a:t>es</a:t>
            </a:r>
            <a:r>
              <a:rPr sz="700" spc="5"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usuario</a:t>
            </a:r>
            <a:r>
              <a:rPr sz="700" spc="15" dirty="0">
                <a:latin typeface="Montserrat"/>
                <a:cs typeface="Montserrat"/>
              </a:rPr>
              <a:t> </a:t>
            </a:r>
            <a:r>
              <a:rPr sz="700" dirty="0">
                <a:latin typeface="Montserrat"/>
                <a:cs typeface="Montserrat"/>
              </a:rPr>
              <a:t>nuevo</a:t>
            </a:r>
            <a:r>
              <a:rPr sz="700" spc="5" dirty="0">
                <a:latin typeface="Montserrat"/>
                <a:cs typeface="Montserrat"/>
              </a:rPr>
              <a:t> </a:t>
            </a:r>
            <a:r>
              <a:rPr sz="700" dirty="0">
                <a:latin typeface="Montserrat"/>
                <a:cs typeface="Montserrat"/>
              </a:rPr>
              <a:t>tenga</a:t>
            </a:r>
            <a:r>
              <a:rPr sz="700" spc="25"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cuenta</a:t>
            </a:r>
            <a:r>
              <a:rPr sz="700" spc="20"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pantalla</a:t>
            </a:r>
            <a:r>
              <a:rPr sz="700" spc="125"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registro</a:t>
            </a:r>
            <a:r>
              <a:rPr sz="700" spc="120" dirty="0">
                <a:latin typeface="Montserrat"/>
                <a:cs typeface="Montserrat"/>
              </a:rPr>
              <a:t> </a:t>
            </a:r>
            <a:r>
              <a:rPr sz="700" dirty="0">
                <a:latin typeface="Montserrat"/>
                <a:cs typeface="Montserrat"/>
              </a:rPr>
              <a:t>tiene</a:t>
            </a:r>
            <a:r>
              <a:rPr sz="700" spc="140" dirty="0">
                <a:latin typeface="Montserrat"/>
                <a:cs typeface="Montserrat"/>
              </a:rPr>
              <a:t> </a:t>
            </a:r>
            <a:r>
              <a:rPr sz="700" dirty="0">
                <a:latin typeface="Montserrat"/>
                <a:cs typeface="Montserrat"/>
              </a:rPr>
              <a:t>varias</a:t>
            </a:r>
            <a:r>
              <a:rPr sz="700" spc="130" dirty="0">
                <a:latin typeface="Montserrat"/>
                <a:cs typeface="Montserrat"/>
              </a:rPr>
              <a:t> </a:t>
            </a:r>
            <a:r>
              <a:rPr sz="700" dirty="0">
                <a:latin typeface="Montserrat"/>
                <a:cs typeface="Montserrat"/>
              </a:rPr>
              <a:t>opciones</a:t>
            </a:r>
            <a:r>
              <a:rPr sz="700" spc="125" dirty="0">
                <a:latin typeface="Montserrat"/>
                <a:cs typeface="Montserrat"/>
              </a:rPr>
              <a:t> </a:t>
            </a:r>
            <a:r>
              <a:rPr sz="700" spc="-20" dirty="0">
                <a:latin typeface="Montserrat"/>
                <a:cs typeface="Montserrat"/>
              </a:rPr>
              <a:t>como</a:t>
            </a:r>
            <a:r>
              <a:rPr sz="700" spc="500" dirty="0">
                <a:latin typeface="Montserrat"/>
                <a:cs typeface="Montserrat"/>
              </a:rPr>
              <a:t> </a:t>
            </a:r>
            <a:r>
              <a:rPr sz="700" dirty="0">
                <a:latin typeface="Montserrat"/>
                <a:cs typeface="Montserrat"/>
              </a:rPr>
              <a:t>sus</a:t>
            </a:r>
            <a:r>
              <a:rPr sz="700" spc="90" dirty="0">
                <a:latin typeface="Montserrat"/>
                <a:cs typeface="Montserrat"/>
              </a:rPr>
              <a:t> </a:t>
            </a:r>
            <a:r>
              <a:rPr sz="700" dirty="0">
                <a:latin typeface="Montserrat"/>
                <a:cs typeface="Montserrat"/>
              </a:rPr>
              <a:t>redes</a:t>
            </a:r>
            <a:r>
              <a:rPr sz="700" spc="85" dirty="0">
                <a:latin typeface="Montserrat"/>
                <a:cs typeface="Montserrat"/>
              </a:rPr>
              <a:t> </a:t>
            </a:r>
            <a:r>
              <a:rPr sz="700" dirty="0">
                <a:latin typeface="Montserrat"/>
                <a:cs typeface="Montserrat"/>
              </a:rPr>
              <a:t>sociales</a:t>
            </a:r>
            <a:r>
              <a:rPr sz="700" spc="90" dirty="0">
                <a:latin typeface="Montserrat"/>
                <a:cs typeface="Montserrat"/>
              </a:rPr>
              <a:t> </a:t>
            </a:r>
            <a:r>
              <a:rPr sz="700" dirty="0">
                <a:latin typeface="Montserrat"/>
                <a:cs typeface="Montserrat"/>
              </a:rPr>
              <a:t>o</a:t>
            </a:r>
            <a:r>
              <a:rPr sz="700" spc="85" dirty="0">
                <a:latin typeface="Montserrat"/>
                <a:cs typeface="Montserrat"/>
              </a:rPr>
              <a:t> </a:t>
            </a:r>
            <a:r>
              <a:rPr sz="700" dirty="0">
                <a:latin typeface="Montserrat"/>
                <a:cs typeface="Montserrat"/>
              </a:rPr>
              <a:t>una</a:t>
            </a:r>
            <a:r>
              <a:rPr sz="700" spc="100" dirty="0">
                <a:latin typeface="Montserrat"/>
                <a:cs typeface="Montserrat"/>
              </a:rPr>
              <a:t> </a:t>
            </a:r>
            <a:r>
              <a:rPr sz="700" dirty="0">
                <a:latin typeface="Montserrat"/>
                <a:cs typeface="Montserrat"/>
              </a:rPr>
              <a:t>pestaña</a:t>
            </a:r>
            <a:r>
              <a:rPr sz="700" spc="100" dirty="0">
                <a:latin typeface="Montserrat"/>
                <a:cs typeface="Montserrat"/>
              </a:rPr>
              <a:t> </a:t>
            </a:r>
            <a:r>
              <a:rPr sz="700" dirty="0">
                <a:latin typeface="Montserrat"/>
                <a:cs typeface="Montserrat"/>
              </a:rPr>
              <a:t>para</a:t>
            </a:r>
            <a:r>
              <a:rPr sz="700" spc="90" dirty="0">
                <a:latin typeface="Montserrat"/>
                <a:cs typeface="Montserrat"/>
              </a:rPr>
              <a:t> </a:t>
            </a:r>
            <a:r>
              <a:rPr sz="700" dirty="0">
                <a:latin typeface="Montserrat"/>
                <a:cs typeface="Montserrat"/>
              </a:rPr>
              <a:t>crear</a:t>
            </a:r>
            <a:r>
              <a:rPr sz="700" spc="9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nueva</a:t>
            </a:r>
            <a:r>
              <a:rPr sz="700" spc="-10" dirty="0">
                <a:latin typeface="Montserrat"/>
                <a:cs typeface="Montserrat"/>
              </a:rPr>
              <a:t> cuenta.</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grpSp>
        <p:nvGrpSpPr>
          <p:cNvPr id="7" name="object 7"/>
          <p:cNvGrpSpPr/>
          <p:nvPr/>
        </p:nvGrpSpPr>
        <p:grpSpPr>
          <a:xfrm>
            <a:off x="519239" y="950607"/>
            <a:ext cx="838200" cy="1666239"/>
            <a:chOff x="519239" y="950607"/>
            <a:chExt cx="838200" cy="1666239"/>
          </a:xfrm>
        </p:grpSpPr>
        <p:pic>
          <p:nvPicPr>
            <p:cNvPr id="8" name="object 8"/>
            <p:cNvPicPr/>
            <p:nvPr/>
          </p:nvPicPr>
          <p:blipFill>
            <a:blip r:embed="rId2" cstate="print"/>
            <a:stretch>
              <a:fillRect/>
            </a:stretch>
          </p:blipFill>
          <p:spPr>
            <a:xfrm>
              <a:off x="522414" y="953782"/>
              <a:ext cx="831710" cy="1659636"/>
            </a:xfrm>
            <a:prstGeom prst="rect">
              <a:avLst/>
            </a:prstGeom>
          </p:spPr>
        </p:pic>
        <p:sp>
          <p:nvSpPr>
            <p:cNvPr id="9" name="object 9"/>
            <p:cNvSpPr/>
            <p:nvPr/>
          </p:nvSpPr>
          <p:spPr>
            <a:xfrm>
              <a:off x="520826" y="952195"/>
              <a:ext cx="835025" cy="1663064"/>
            </a:xfrm>
            <a:custGeom>
              <a:avLst/>
              <a:gdLst/>
              <a:ahLst/>
              <a:cxnLst/>
              <a:rect l="l" t="t" r="r" b="b"/>
              <a:pathLst>
                <a:path w="835025" h="1663064">
                  <a:moveTo>
                    <a:pt x="0" y="1662811"/>
                  </a:moveTo>
                  <a:lnTo>
                    <a:pt x="834885" y="1662811"/>
                  </a:lnTo>
                  <a:lnTo>
                    <a:pt x="834885" y="0"/>
                  </a:lnTo>
                  <a:lnTo>
                    <a:pt x="0" y="0"/>
                  </a:lnTo>
                  <a:lnTo>
                    <a:pt x="0" y="1662811"/>
                  </a:lnTo>
                  <a:close/>
                </a:path>
              </a:pathLst>
            </a:custGeom>
            <a:ln w="3175">
              <a:solidFill>
                <a:srgbClr val="7E7E7E"/>
              </a:solidFill>
            </a:ln>
          </p:spPr>
          <p:txBody>
            <a:bodyPr wrap="square" lIns="0" tIns="0" rIns="0" bIns="0" rtlCol="0"/>
            <a:lstStyle/>
            <a:p>
              <a:endParaRPr/>
            </a:p>
          </p:txBody>
        </p:sp>
      </p:grpSp>
      <p:grpSp>
        <p:nvGrpSpPr>
          <p:cNvPr id="10" name="object 10"/>
          <p:cNvGrpSpPr/>
          <p:nvPr/>
        </p:nvGrpSpPr>
        <p:grpSpPr>
          <a:xfrm>
            <a:off x="1561782" y="944257"/>
            <a:ext cx="851535" cy="1678939"/>
            <a:chOff x="1561782" y="944257"/>
            <a:chExt cx="851535" cy="1678939"/>
          </a:xfrm>
        </p:grpSpPr>
        <p:pic>
          <p:nvPicPr>
            <p:cNvPr id="11" name="object 11"/>
            <p:cNvPicPr/>
            <p:nvPr/>
          </p:nvPicPr>
          <p:blipFill>
            <a:blip r:embed="rId3" cstate="print"/>
            <a:stretch>
              <a:fillRect/>
            </a:stretch>
          </p:blipFill>
          <p:spPr>
            <a:xfrm>
              <a:off x="1571370" y="953782"/>
              <a:ext cx="832485" cy="1659636"/>
            </a:xfrm>
            <a:prstGeom prst="rect">
              <a:avLst/>
            </a:prstGeom>
          </p:spPr>
        </p:pic>
        <p:sp>
          <p:nvSpPr>
            <p:cNvPr id="12" name="object 12"/>
            <p:cNvSpPr/>
            <p:nvPr/>
          </p:nvSpPr>
          <p:spPr>
            <a:xfrm>
              <a:off x="1566544" y="949020"/>
              <a:ext cx="842010" cy="1669414"/>
            </a:xfrm>
            <a:custGeom>
              <a:avLst/>
              <a:gdLst/>
              <a:ahLst/>
              <a:cxnLst/>
              <a:rect l="l" t="t" r="r" b="b"/>
              <a:pathLst>
                <a:path w="842010" h="1669414">
                  <a:moveTo>
                    <a:pt x="0" y="1669161"/>
                  </a:moveTo>
                  <a:lnTo>
                    <a:pt x="842009" y="1669161"/>
                  </a:lnTo>
                  <a:lnTo>
                    <a:pt x="842009"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3" name="object 13"/>
          <p:cNvGrpSpPr/>
          <p:nvPr/>
        </p:nvGrpSpPr>
        <p:grpSpPr>
          <a:xfrm>
            <a:off x="2745168" y="512254"/>
            <a:ext cx="1036955" cy="1678939"/>
            <a:chOff x="2745168" y="512254"/>
            <a:chExt cx="1036955" cy="1678939"/>
          </a:xfrm>
        </p:grpSpPr>
        <p:pic>
          <p:nvPicPr>
            <p:cNvPr id="14" name="object 14"/>
            <p:cNvPicPr/>
            <p:nvPr/>
          </p:nvPicPr>
          <p:blipFill>
            <a:blip r:embed="rId4" cstate="print"/>
            <a:stretch>
              <a:fillRect/>
            </a:stretch>
          </p:blipFill>
          <p:spPr>
            <a:xfrm>
              <a:off x="2754629" y="521716"/>
              <a:ext cx="1017371" cy="1659635"/>
            </a:xfrm>
            <a:prstGeom prst="rect">
              <a:avLst/>
            </a:prstGeom>
          </p:spPr>
        </p:pic>
        <p:sp>
          <p:nvSpPr>
            <p:cNvPr id="15" name="object 15"/>
            <p:cNvSpPr/>
            <p:nvPr/>
          </p:nvSpPr>
          <p:spPr>
            <a:xfrm>
              <a:off x="2749930" y="517017"/>
              <a:ext cx="1027430" cy="1669414"/>
            </a:xfrm>
            <a:custGeom>
              <a:avLst/>
              <a:gdLst/>
              <a:ahLst/>
              <a:cxnLst/>
              <a:rect l="l" t="t" r="r" b="b"/>
              <a:pathLst>
                <a:path w="1027429" h="1669414">
                  <a:moveTo>
                    <a:pt x="0" y="1669161"/>
                  </a:moveTo>
                  <a:lnTo>
                    <a:pt x="1026896" y="1669161"/>
                  </a:lnTo>
                  <a:lnTo>
                    <a:pt x="1026896"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6" name="object 16"/>
          <p:cNvGrpSpPr/>
          <p:nvPr/>
        </p:nvGrpSpPr>
        <p:grpSpPr>
          <a:xfrm>
            <a:off x="3962844" y="512254"/>
            <a:ext cx="1033780" cy="1678939"/>
            <a:chOff x="3962844" y="512254"/>
            <a:chExt cx="1033780" cy="1678939"/>
          </a:xfrm>
        </p:grpSpPr>
        <p:pic>
          <p:nvPicPr>
            <p:cNvPr id="17" name="object 17"/>
            <p:cNvPicPr/>
            <p:nvPr/>
          </p:nvPicPr>
          <p:blipFill>
            <a:blip r:embed="rId5" cstate="print"/>
            <a:stretch>
              <a:fillRect/>
            </a:stretch>
          </p:blipFill>
          <p:spPr>
            <a:xfrm>
              <a:off x="3972433" y="521716"/>
              <a:ext cx="1014501" cy="1659635"/>
            </a:xfrm>
            <a:prstGeom prst="rect">
              <a:avLst/>
            </a:prstGeom>
          </p:spPr>
        </p:pic>
        <p:sp>
          <p:nvSpPr>
            <p:cNvPr id="18" name="object 18"/>
            <p:cNvSpPr/>
            <p:nvPr/>
          </p:nvSpPr>
          <p:spPr>
            <a:xfrm>
              <a:off x="3967607" y="517017"/>
              <a:ext cx="1024255" cy="1669414"/>
            </a:xfrm>
            <a:custGeom>
              <a:avLst/>
              <a:gdLst/>
              <a:ahLst/>
              <a:cxnLst/>
              <a:rect l="l" t="t" r="r" b="b"/>
              <a:pathLst>
                <a:path w="1024254" h="1669414">
                  <a:moveTo>
                    <a:pt x="0" y="1669161"/>
                  </a:moveTo>
                  <a:lnTo>
                    <a:pt x="1024026" y="1669161"/>
                  </a:lnTo>
                  <a:lnTo>
                    <a:pt x="1024026" y="0"/>
                  </a:lnTo>
                  <a:lnTo>
                    <a:pt x="0" y="0"/>
                  </a:lnTo>
                  <a:lnTo>
                    <a:pt x="0" y="1669161"/>
                  </a:lnTo>
                  <a:close/>
                </a:path>
              </a:pathLst>
            </a:custGeom>
            <a:ln w="9525">
              <a:solidFill>
                <a:srgbClr val="7E7E7E"/>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6758"/>
            <a:ext cx="225361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Presionando</a:t>
            </a:r>
            <a:r>
              <a:rPr sz="700" spc="14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icono</a:t>
            </a:r>
            <a:r>
              <a:rPr sz="700" spc="145" dirty="0">
                <a:latin typeface="Montserrat"/>
                <a:cs typeface="Montserrat"/>
              </a:rPr>
              <a:t> </a:t>
            </a:r>
            <a:r>
              <a:rPr sz="700" dirty="0">
                <a:latin typeface="Montserrat"/>
                <a:cs typeface="Montserrat"/>
              </a:rPr>
              <a:t>“CREA</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CUENTA”,</a:t>
            </a:r>
            <a:r>
              <a:rPr sz="700" spc="48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90" dirty="0">
                <a:latin typeface="Montserrat"/>
                <a:cs typeface="Montserrat"/>
              </a:rPr>
              <a:t> </a:t>
            </a:r>
            <a:r>
              <a:rPr sz="700" dirty="0">
                <a:latin typeface="Montserrat"/>
                <a:cs typeface="Montserrat"/>
              </a:rPr>
              <a:t>una</a:t>
            </a:r>
            <a:r>
              <a:rPr sz="700" spc="80" dirty="0">
                <a:latin typeface="Montserrat"/>
                <a:cs typeface="Montserrat"/>
              </a:rPr>
              <a:t> </a:t>
            </a:r>
            <a:r>
              <a:rPr sz="700" dirty="0">
                <a:latin typeface="Montserrat"/>
                <a:cs typeface="Montserrat"/>
              </a:rPr>
              <a:t>pantalla</a:t>
            </a:r>
            <a:r>
              <a:rPr sz="700" spc="80" dirty="0">
                <a:latin typeface="Montserrat"/>
                <a:cs typeface="Montserrat"/>
              </a:rPr>
              <a:t> </a:t>
            </a:r>
            <a:r>
              <a:rPr sz="700" dirty="0">
                <a:latin typeface="Montserrat"/>
                <a:cs typeface="Montserrat"/>
              </a:rPr>
              <a:t>para</a:t>
            </a:r>
            <a:r>
              <a:rPr sz="700" spc="80" dirty="0">
                <a:latin typeface="Montserrat"/>
                <a:cs typeface="Montserrat"/>
              </a:rPr>
              <a:t> </a:t>
            </a:r>
            <a:r>
              <a:rPr sz="700" dirty="0">
                <a:latin typeface="Montserrat"/>
                <a:cs typeface="Montserrat"/>
              </a:rPr>
              <a:t>ingresar</a:t>
            </a:r>
            <a:r>
              <a:rPr sz="700" spc="85" dirty="0">
                <a:latin typeface="Montserrat"/>
                <a:cs typeface="Montserrat"/>
              </a:rPr>
              <a:t> </a:t>
            </a:r>
            <a:r>
              <a:rPr sz="700" dirty="0">
                <a:latin typeface="Montserrat"/>
                <a:cs typeface="Montserrat"/>
              </a:rPr>
              <a:t>varios</a:t>
            </a:r>
            <a:r>
              <a:rPr sz="700" spc="90" dirty="0">
                <a:latin typeface="Montserrat"/>
                <a:cs typeface="Montserrat"/>
              </a:rPr>
              <a:t> </a:t>
            </a:r>
            <a:r>
              <a:rPr sz="700" spc="-10" dirty="0">
                <a:latin typeface="Montserrat"/>
                <a:cs typeface="Montserrat"/>
              </a:rPr>
              <a:t>datos.</a:t>
            </a:r>
            <a:r>
              <a:rPr sz="700" spc="500" dirty="0">
                <a:latin typeface="Montserrat"/>
                <a:cs typeface="Montserrat"/>
              </a:rPr>
              <a:t> </a:t>
            </a:r>
            <a:r>
              <a:rPr sz="700" dirty="0">
                <a:latin typeface="Montserrat"/>
                <a:cs typeface="Montserrat"/>
              </a:rPr>
              <a:t>Diligencie</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sus datos,</a:t>
            </a:r>
            <a:r>
              <a:rPr sz="700" spc="5" dirty="0">
                <a:latin typeface="Montserrat"/>
                <a:cs typeface="Montserrat"/>
              </a:rPr>
              <a:t> </a:t>
            </a:r>
            <a:r>
              <a:rPr sz="700" dirty="0">
                <a:latin typeface="Montserrat"/>
                <a:cs typeface="Montserrat"/>
              </a:rPr>
              <a:t>acepte las</a:t>
            </a:r>
            <a:r>
              <a:rPr sz="700" spc="-10" dirty="0">
                <a:latin typeface="Montserrat"/>
                <a:cs typeface="Montserrat"/>
              </a:rPr>
              <a:t> </a:t>
            </a:r>
            <a:r>
              <a:rPr sz="700" dirty="0">
                <a:latin typeface="Montserrat"/>
                <a:cs typeface="Montserrat"/>
              </a:rPr>
              <a:t>condiciones</a:t>
            </a:r>
            <a:r>
              <a:rPr sz="700" spc="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presione en</a:t>
            </a:r>
            <a:r>
              <a:rPr sz="700" spc="-2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icono</a:t>
            </a:r>
            <a:r>
              <a:rPr sz="700" spc="-10" dirty="0">
                <a:latin typeface="Montserrat"/>
                <a:cs typeface="Montserrat"/>
              </a:rPr>
              <a:t> “ENVIAR”.</a:t>
            </a:r>
            <a:endParaRPr sz="700">
              <a:latin typeface="Montserrat"/>
              <a:cs typeface="Montserrat"/>
            </a:endParaRPr>
          </a:p>
        </p:txBody>
      </p:sp>
      <p:sp>
        <p:nvSpPr>
          <p:cNvPr id="3" name="object 3"/>
          <p:cNvSpPr txBox="1"/>
          <p:nvPr/>
        </p:nvSpPr>
        <p:spPr>
          <a:xfrm>
            <a:off x="314959" y="2839923"/>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Se</a:t>
            </a:r>
            <a:r>
              <a:rPr sz="700" spc="-5" dirty="0">
                <a:latin typeface="Montserrat"/>
                <a:cs typeface="Montserrat"/>
              </a:rPr>
              <a:t> </a:t>
            </a:r>
            <a:r>
              <a:rPr sz="700" dirty="0">
                <a:latin typeface="Montserrat"/>
                <a:cs typeface="Montserrat"/>
              </a:rPr>
              <a:t>enviará</a:t>
            </a:r>
            <a:r>
              <a:rPr sz="700" spc="15"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código</a:t>
            </a:r>
            <a:r>
              <a:rPr sz="700" spc="5" dirty="0">
                <a:latin typeface="Montserrat"/>
                <a:cs typeface="Montserrat"/>
              </a:rPr>
              <a:t> </a:t>
            </a:r>
            <a:r>
              <a:rPr sz="700" dirty="0">
                <a:latin typeface="Montserrat"/>
                <a:cs typeface="Montserrat"/>
              </a:rPr>
              <a:t>OTP</a:t>
            </a:r>
            <a:r>
              <a:rPr sz="700" spc="1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su</a:t>
            </a:r>
            <a:r>
              <a:rPr sz="700" spc="10" dirty="0">
                <a:latin typeface="Montserrat"/>
                <a:cs typeface="Montserrat"/>
              </a:rPr>
              <a:t> </a:t>
            </a:r>
            <a:r>
              <a:rPr sz="700" dirty="0">
                <a:latin typeface="Montserrat"/>
                <a:cs typeface="Montserrat"/>
              </a:rPr>
              <a:t>correo</a:t>
            </a:r>
            <a:r>
              <a:rPr sz="700" spc="5" dirty="0">
                <a:latin typeface="Montserrat"/>
                <a:cs typeface="Montserrat"/>
              </a:rPr>
              <a:t> </a:t>
            </a:r>
            <a:r>
              <a:rPr sz="700" spc="-10" dirty="0">
                <a:latin typeface="Montserrat"/>
                <a:cs typeface="Montserrat"/>
              </a:rPr>
              <a:t>electrónico,</a:t>
            </a:r>
            <a:r>
              <a:rPr sz="700" spc="500" dirty="0">
                <a:latin typeface="Montserrat"/>
                <a:cs typeface="Montserrat"/>
              </a:rPr>
              <a:t> </a:t>
            </a:r>
            <a:r>
              <a:rPr sz="700" dirty="0">
                <a:latin typeface="Montserrat"/>
                <a:cs typeface="Montserrat"/>
              </a:rPr>
              <a:t>escríbalo</a:t>
            </a:r>
            <a:r>
              <a:rPr sz="700" spc="28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la</a:t>
            </a:r>
            <a:r>
              <a:rPr sz="700" spc="265" dirty="0">
                <a:latin typeface="Montserrat"/>
                <a:cs typeface="Montserrat"/>
              </a:rPr>
              <a:t> </a:t>
            </a:r>
            <a:r>
              <a:rPr sz="700" dirty="0">
                <a:latin typeface="Montserrat"/>
                <a:cs typeface="Montserrat"/>
              </a:rPr>
              <a:t>aplicación</a:t>
            </a:r>
            <a:r>
              <a:rPr sz="700" spc="275" dirty="0">
                <a:latin typeface="Montserrat"/>
                <a:cs typeface="Montserrat"/>
              </a:rPr>
              <a:t> </a:t>
            </a:r>
            <a:r>
              <a:rPr sz="700" dirty="0">
                <a:latin typeface="Montserrat"/>
                <a:cs typeface="Montserrat"/>
              </a:rPr>
              <a:t>y</a:t>
            </a:r>
            <a:r>
              <a:rPr sz="700" spc="280" dirty="0">
                <a:latin typeface="Montserrat"/>
                <a:cs typeface="Montserrat"/>
              </a:rPr>
              <a:t> </a:t>
            </a:r>
            <a:r>
              <a:rPr sz="700" dirty="0">
                <a:latin typeface="Montserrat"/>
                <a:cs typeface="Montserrat"/>
              </a:rPr>
              <a:t>presione</a:t>
            </a:r>
            <a:r>
              <a:rPr sz="700" spc="285" dirty="0">
                <a:latin typeface="Montserrat"/>
                <a:cs typeface="Montserrat"/>
              </a:rPr>
              <a:t> </a:t>
            </a:r>
            <a:r>
              <a:rPr sz="700" dirty="0">
                <a:latin typeface="Montserrat"/>
                <a:cs typeface="Montserrat"/>
              </a:rPr>
              <a:t>el</a:t>
            </a:r>
            <a:r>
              <a:rPr sz="700" spc="265" dirty="0">
                <a:latin typeface="Montserrat"/>
                <a:cs typeface="Montserrat"/>
              </a:rPr>
              <a:t> </a:t>
            </a:r>
            <a:r>
              <a:rPr sz="700" spc="-10" dirty="0">
                <a:latin typeface="Montserrat"/>
                <a:cs typeface="Montserrat"/>
              </a:rPr>
              <a:t>icono</a:t>
            </a:r>
            <a:r>
              <a:rPr sz="700" spc="500" dirty="0">
                <a:latin typeface="Montserrat"/>
                <a:cs typeface="Montserrat"/>
              </a:rPr>
              <a:t> </a:t>
            </a:r>
            <a:r>
              <a:rPr sz="700" spc="-10" dirty="0">
                <a:latin typeface="Montserrat"/>
                <a:cs typeface="Montserrat"/>
              </a:rPr>
              <a:t>“ENVIAR”.</a:t>
            </a:r>
            <a:endParaRPr sz="700">
              <a:latin typeface="Montserrat"/>
              <a:cs typeface="Montserrat"/>
            </a:endParaRPr>
          </a:p>
        </p:txBody>
      </p:sp>
      <p:sp>
        <p:nvSpPr>
          <p:cNvPr id="4" name="object 4"/>
          <p:cNvSpPr txBox="1"/>
          <p:nvPr/>
        </p:nvSpPr>
        <p:spPr>
          <a:xfrm>
            <a:off x="2743326" y="476758"/>
            <a:ext cx="2251075"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Luego</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verificación, la</a:t>
            </a:r>
            <a:r>
              <a:rPr sz="700" spc="-10" dirty="0">
                <a:latin typeface="Montserrat"/>
                <a:cs typeface="Montserrat"/>
              </a:rPr>
              <a:t> </a:t>
            </a:r>
            <a:r>
              <a:rPr sz="700" dirty="0">
                <a:latin typeface="Montserrat"/>
                <a:cs typeface="Montserrat"/>
              </a:rPr>
              <a:t>pantalla</a:t>
            </a:r>
            <a:r>
              <a:rPr sz="700" spc="-10" dirty="0">
                <a:latin typeface="Montserrat"/>
                <a:cs typeface="Montserrat"/>
              </a:rPr>
              <a:t> </a:t>
            </a:r>
            <a:r>
              <a:rPr sz="700" dirty="0">
                <a:latin typeface="Montserrat"/>
                <a:cs typeface="Montserrat"/>
              </a:rPr>
              <a:t>por</a:t>
            </a:r>
            <a:r>
              <a:rPr sz="700" spc="-5" dirty="0">
                <a:latin typeface="Montserrat"/>
                <a:cs typeface="Montserrat"/>
              </a:rPr>
              <a:t> </a:t>
            </a:r>
            <a:r>
              <a:rPr sz="700" dirty="0">
                <a:latin typeface="Montserrat"/>
                <a:cs typeface="Montserrat"/>
              </a:rPr>
              <a:t>defecto</a:t>
            </a:r>
            <a:r>
              <a:rPr sz="700" spc="-1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vera</a:t>
            </a:r>
            <a:r>
              <a:rPr sz="700" spc="-10" dirty="0">
                <a:latin typeface="Montserrat"/>
                <a:cs typeface="Montserrat"/>
              </a:rPr>
              <a:t> </a:t>
            </a:r>
            <a:r>
              <a:rPr sz="700" spc="-20" dirty="0">
                <a:latin typeface="Montserrat"/>
                <a:cs typeface="Montserrat"/>
              </a:rPr>
              <a:t>así:</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grpSp>
        <p:nvGrpSpPr>
          <p:cNvPr id="7" name="object 7"/>
          <p:cNvGrpSpPr/>
          <p:nvPr/>
        </p:nvGrpSpPr>
        <p:grpSpPr>
          <a:xfrm>
            <a:off x="334035" y="1012850"/>
            <a:ext cx="983615" cy="1678939"/>
            <a:chOff x="334035" y="1012850"/>
            <a:chExt cx="983615" cy="1678939"/>
          </a:xfrm>
        </p:grpSpPr>
        <p:pic>
          <p:nvPicPr>
            <p:cNvPr id="8" name="object 8"/>
            <p:cNvPicPr/>
            <p:nvPr/>
          </p:nvPicPr>
          <p:blipFill>
            <a:blip r:embed="rId2" cstate="print"/>
            <a:stretch>
              <a:fillRect/>
            </a:stretch>
          </p:blipFill>
          <p:spPr>
            <a:xfrm>
              <a:off x="343560" y="1022375"/>
              <a:ext cx="964031" cy="1659636"/>
            </a:xfrm>
            <a:prstGeom prst="rect">
              <a:avLst/>
            </a:prstGeom>
          </p:spPr>
        </p:pic>
        <p:sp>
          <p:nvSpPr>
            <p:cNvPr id="9" name="object 9"/>
            <p:cNvSpPr/>
            <p:nvPr/>
          </p:nvSpPr>
          <p:spPr>
            <a:xfrm>
              <a:off x="338797" y="1017612"/>
              <a:ext cx="974090" cy="1669414"/>
            </a:xfrm>
            <a:custGeom>
              <a:avLst/>
              <a:gdLst/>
              <a:ahLst/>
              <a:cxnLst/>
              <a:rect l="l" t="t" r="r" b="b"/>
              <a:pathLst>
                <a:path w="974090" h="1669414">
                  <a:moveTo>
                    <a:pt x="0" y="1669161"/>
                  </a:moveTo>
                  <a:lnTo>
                    <a:pt x="973556" y="1669161"/>
                  </a:lnTo>
                  <a:lnTo>
                    <a:pt x="973556"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0" name="object 10"/>
          <p:cNvGrpSpPr/>
          <p:nvPr/>
        </p:nvGrpSpPr>
        <p:grpSpPr>
          <a:xfrm>
            <a:off x="1548447" y="1012850"/>
            <a:ext cx="984250" cy="1678939"/>
            <a:chOff x="1548447" y="1012850"/>
            <a:chExt cx="984250" cy="1678939"/>
          </a:xfrm>
        </p:grpSpPr>
        <p:pic>
          <p:nvPicPr>
            <p:cNvPr id="11" name="object 11"/>
            <p:cNvPicPr/>
            <p:nvPr/>
          </p:nvPicPr>
          <p:blipFill>
            <a:blip r:embed="rId3" cstate="print"/>
            <a:stretch>
              <a:fillRect/>
            </a:stretch>
          </p:blipFill>
          <p:spPr>
            <a:xfrm>
              <a:off x="1557909" y="1022375"/>
              <a:ext cx="964793" cy="1659636"/>
            </a:xfrm>
            <a:prstGeom prst="rect">
              <a:avLst/>
            </a:prstGeom>
          </p:spPr>
        </p:pic>
        <p:sp>
          <p:nvSpPr>
            <p:cNvPr id="12" name="object 12"/>
            <p:cNvSpPr/>
            <p:nvPr/>
          </p:nvSpPr>
          <p:spPr>
            <a:xfrm>
              <a:off x="1553210" y="1017612"/>
              <a:ext cx="974725" cy="1669414"/>
            </a:xfrm>
            <a:custGeom>
              <a:avLst/>
              <a:gdLst/>
              <a:ahLst/>
              <a:cxnLst/>
              <a:rect l="l" t="t" r="r" b="b"/>
              <a:pathLst>
                <a:path w="974725" h="1669414">
                  <a:moveTo>
                    <a:pt x="0" y="1669161"/>
                  </a:moveTo>
                  <a:lnTo>
                    <a:pt x="974331" y="1669161"/>
                  </a:lnTo>
                  <a:lnTo>
                    <a:pt x="974331"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3" name="object 13"/>
          <p:cNvGrpSpPr/>
          <p:nvPr/>
        </p:nvGrpSpPr>
        <p:grpSpPr>
          <a:xfrm>
            <a:off x="3402710" y="817854"/>
            <a:ext cx="965200" cy="1762125"/>
            <a:chOff x="3402710" y="817854"/>
            <a:chExt cx="965200" cy="1762125"/>
          </a:xfrm>
        </p:grpSpPr>
        <p:pic>
          <p:nvPicPr>
            <p:cNvPr id="14" name="object 14"/>
            <p:cNvPicPr/>
            <p:nvPr/>
          </p:nvPicPr>
          <p:blipFill>
            <a:blip r:embed="rId4" cstate="print"/>
            <a:stretch>
              <a:fillRect/>
            </a:stretch>
          </p:blipFill>
          <p:spPr>
            <a:xfrm>
              <a:off x="3402710" y="817854"/>
              <a:ext cx="964793" cy="1761744"/>
            </a:xfrm>
            <a:prstGeom prst="rect">
              <a:avLst/>
            </a:prstGeom>
          </p:spPr>
        </p:pic>
        <p:pic>
          <p:nvPicPr>
            <p:cNvPr id="15" name="object 15"/>
            <p:cNvPicPr/>
            <p:nvPr/>
          </p:nvPicPr>
          <p:blipFill>
            <a:blip r:embed="rId5" cstate="print"/>
            <a:stretch>
              <a:fillRect/>
            </a:stretch>
          </p:blipFill>
          <p:spPr>
            <a:xfrm>
              <a:off x="3465956" y="1334541"/>
              <a:ext cx="831989" cy="15974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70510">
              <a:lnSpc>
                <a:spcPct val="100000"/>
              </a:lnSpc>
              <a:spcBef>
                <a:spcPts val="95"/>
              </a:spcBef>
            </a:pPr>
            <a:r>
              <a:rPr dirty="0"/>
              <a:t>TABLA</a:t>
            </a:r>
            <a:r>
              <a:rPr spc="-25" dirty="0"/>
              <a:t> </a:t>
            </a:r>
            <a:r>
              <a:rPr dirty="0"/>
              <a:t>DE</a:t>
            </a:r>
            <a:r>
              <a:rPr spc="-25" dirty="0"/>
              <a:t> </a:t>
            </a:r>
            <a:r>
              <a:rPr spc="-10" dirty="0"/>
              <a:t>CONTENIDO</a:t>
            </a:r>
          </a:p>
        </p:txBody>
      </p:sp>
      <p:sp>
        <p:nvSpPr>
          <p:cNvPr id="3" name="object 3"/>
          <p:cNvSpPr txBox="1"/>
          <p:nvPr/>
        </p:nvSpPr>
        <p:spPr>
          <a:xfrm>
            <a:off x="271678" y="475234"/>
            <a:ext cx="2666365" cy="2229456"/>
          </a:xfrm>
          <a:prstGeom prst="rect">
            <a:avLst/>
          </a:prstGeom>
        </p:spPr>
        <p:txBody>
          <a:bodyPr vert="horz" wrap="square" lIns="0" tIns="13335" rIns="0" bIns="0" rtlCol="0">
            <a:spAutoFit/>
          </a:bodyPr>
          <a:lstStyle/>
          <a:p>
            <a:pPr marL="12700">
              <a:lnSpc>
                <a:spcPct val="100000"/>
              </a:lnSpc>
              <a:spcBef>
                <a:spcPts val="105"/>
              </a:spcBef>
            </a:pPr>
            <a:r>
              <a:rPr sz="800" u="sng" spc="-10" dirty="0">
                <a:solidFill>
                  <a:srgbClr val="0000FF"/>
                </a:solidFill>
                <a:uFill>
                  <a:solidFill>
                    <a:srgbClr val="0000FF"/>
                  </a:solidFill>
                </a:uFill>
                <a:latin typeface="Montserrat"/>
                <a:cs typeface="Montserrat"/>
              </a:rPr>
              <a:t>Introducción</a:t>
            </a:r>
            <a:endParaRPr sz="800" dirty="0">
              <a:latin typeface="Montserrat"/>
              <a:cs typeface="Montserrat"/>
            </a:endParaRPr>
          </a:p>
          <a:p>
            <a:pPr marL="12700" marR="524510">
              <a:lnSpc>
                <a:spcPct val="100000"/>
              </a:lnSpc>
            </a:pPr>
            <a:r>
              <a:rPr sz="800" u="sng" dirty="0">
                <a:solidFill>
                  <a:srgbClr val="0000FF"/>
                </a:solidFill>
                <a:uFill>
                  <a:solidFill>
                    <a:srgbClr val="0000FF"/>
                  </a:solidFill>
                </a:uFill>
                <a:latin typeface="Montserrat"/>
                <a:cs typeface="Montserrat"/>
              </a:rPr>
              <a:t>Muy</a:t>
            </a:r>
            <a:r>
              <a:rPr sz="800" u="sng" spc="-4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importante</a:t>
            </a:r>
            <a:r>
              <a:rPr sz="800" u="sng" spc="-3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tener en</a:t>
            </a:r>
            <a:r>
              <a:rPr sz="800" u="sng" spc="-15"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cuenta</a:t>
            </a:r>
            <a:r>
              <a:rPr sz="800" dirty="0">
                <a:solidFill>
                  <a:srgbClr val="0000FF"/>
                </a:solidFill>
                <a:latin typeface="Montserrat"/>
                <a:cs typeface="Montserrat"/>
              </a:rPr>
              <a:t> </a:t>
            </a:r>
            <a:r>
              <a:rPr sz="800" u="sng" dirty="0">
                <a:solidFill>
                  <a:srgbClr val="0000FF"/>
                </a:solidFill>
                <a:uFill>
                  <a:solidFill>
                    <a:srgbClr val="0000FF"/>
                  </a:solidFill>
                </a:uFill>
                <a:latin typeface="Montserrat"/>
                <a:cs typeface="Montserrat"/>
              </a:rPr>
              <a:t>Sugerencias</a:t>
            </a:r>
            <a:r>
              <a:rPr sz="800" u="sng" spc="-2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para</a:t>
            </a:r>
            <a:r>
              <a:rPr sz="800" u="sng" spc="-1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conducir</a:t>
            </a:r>
            <a:r>
              <a:rPr sz="800" u="sng" spc="-3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con</a:t>
            </a:r>
            <a:r>
              <a:rPr sz="800" u="sng" spc="-20" dirty="0">
                <a:solidFill>
                  <a:srgbClr val="0000FF"/>
                </a:solidFill>
                <a:uFill>
                  <a:solidFill>
                    <a:srgbClr val="0000FF"/>
                  </a:solidFill>
                </a:uFill>
                <a:latin typeface="Montserrat"/>
                <a:cs typeface="Montserrat"/>
              </a:rPr>
              <a:t> </a:t>
            </a:r>
            <a:r>
              <a:rPr sz="800" u="sng" spc="-10" dirty="0" err="1">
                <a:solidFill>
                  <a:srgbClr val="0000FF"/>
                </a:solidFill>
                <a:uFill>
                  <a:solidFill>
                    <a:srgbClr val="0000FF"/>
                  </a:solidFill>
                </a:uFill>
                <a:latin typeface="Montserrat"/>
                <a:cs typeface="Montserrat"/>
              </a:rPr>
              <a:t>seguridad</a:t>
            </a:r>
            <a:r>
              <a:rPr sz="800" dirty="0">
                <a:solidFill>
                  <a:srgbClr val="0000FF"/>
                </a:solidFill>
                <a:latin typeface="Montserrat"/>
                <a:cs typeface="Montserrat"/>
              </a:rPr>
              <a:t> </a:t>
            </a:r>
            <a:endParaRPr sz="800" dirty="0">
              <a:latin typeface="Montserrat"/>
              <a:cs typeface="Montserrat"/>
            </a:endParaRPr>
          </a:p>
          <a:p>
            <a:pPr marL="12700" marR="5080">
              <a:lnSpc>
                <a:spcPct val="100000"/>
              </a:lnSpc>
            </a:pPr>
            <a:r>
              <a:rPr sz="800" u="sng" dirty="0">
                <a:solidFill>
                  <a:srgbClr val="0000FF"/>
                </a:solidFill>
                <a:uFill>
                  <a:solidFill>
                    <a:srgbClr val="0000FF"/>
                  </a:solidFill>
                </a:uFill>
                <a:latin typeface="Montserrat"/>
                <a:cs typeface="Montserrat"/>
              </a:rPr>
              <a:t>Despegue</a:t>
            </a:r>
            <a:r>
              <a:rPr sz="800" u="sng" spc="-3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y consejos</a:t>
            </a:r>
            <a:r>
              <a:rPr sz="800" u="sng" spc="-3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para</a:t>
            </a:r>
            <a:r>
              <a:rPr sz="800" u="sng" spc="-1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el</a:t>
            </a:r>
            <a:r>
              <a:rPr sz="800" u="sng" spc="-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ahorro</a:t>
            </a:r>
            <a:r>
              <a:rPr sz="800" u="sng" spc="-3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10" dirty="0">
                <a:solidFill>
                  <a:srgbClr val="0000FF"/>
                </a:solidFill>
                <a:uFill>
                  <a:solidFill>
                    <a:srgbClr val="0000FF"/>
                  </a:solidFill>
                </a:uFill>
                <a:latin typeface="Montserrat"/>
                <a:cs typeface="Montserrat"/>
              </a:rPr>
              <a:t> combustible</a:t>
            </a:r>
            <a:r>
              <a:rPr sz="800" spc="500" dirty="0">
                <a:solidFill>
                  <a:srgbClr val="0000FF"/>
                </a:solidFill>
                <a:latin typeface="Montserrat"/>
                <a:cs typeface="Montserrat"/>
              </a:rPr>
              <a:t> </a:t>
            </a:r>
            <a:r>
              <a:rPr sz="800" u="sng" spc="-10" dirty="0">
                <a:solidFill>
                  <a:srgbClr val="0000FF"/>
                </a:solidFill>
                <a:uFill>
                  <a:solidFill>
                    <a:srgbClr val="0000FF"/>
                  </a:solidFill>
                </a:uFill>
                <a:latin typeface="Montserrat"/>
                <a:cs typeface="Montserrat"/>
              </a:rPr>
              <a:t>Especificaciones</a:t>
            </a:r>
            <a:r>
              <a:rPr sz="800" u="sng" spc="1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del</a:t>
            </a:r>
            <a:r>
              <a:rPr sz="800" u="sng" spc="60"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Vehículo</a:t>
            </a:r>
            <a:endParaRPr sz="800" dirty="0">
              <a:latin typeface="Montserrat"/>
              <a:cs typeface="Montserrat"/>
            </a:endParaRPr>
          </a:p>
          <a:p>
            <a:pPr marL="12700">
              <a:lnSpc>
                <a:spcPct val="100000"/>
              </a:lnSpc>
            </a:pPr>
            <a:r>
              <a:rPr sz="800" u="sng" dirty="0">
                <a:solidFill>
                  <a:srgbClr val="0000FF"/>
                </a:solidFill>
                <a:uFill>
                  <a:solidFill>
                    <a:srgbClr val="0000FF"/>
                  </a:solidFill>
                </a:uFill>
                <a:latin typeface="Montserrat"/>
                <a:cs typeface="Montserrat"/>
              </a:rPr>
              <a:t>Información</a:t>
            </a:r>
            <a:r>
              <a:rPr sz="800" u="sng" spc="-40"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general</a:t>
            </a:r>
            <a:endParaRPr sz="800" dirty="0">
              <a:latin typeface="Montserrat"/>
              <a:cs typeface="Montserrat"/>
            </a:endParaRPr>
          </a:p>
          <a:p>
            <a:pPr marL="12700" marR="318770">
              <a:lnSpc>
                <a:spcPct val="100000"/>
              </a:lnSpc>
            </a:pPr>
            <a:r>
              <a:rPr sz="800" u="sng" dirty="0">
                <a:solidFill>
                  <a:srgbClr val="0000FF"/>
                </a:solidFill>
                <a:uFill>
                  <a:solidFill>
                    <a:srgbClr val="0000FF"/>
                  </a:solidFill>
                </a:uFill>
                <a:latin typeface="Montserrat"/>
                <a:cs typeface="Montserrat"/>
              </a:rPr>
              <a:t>Cuadro</a:t>
            </a:r>
            <a:r>
              <a:rPr sz="800" u="sng" spc="1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25"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mantenimiento</a:t>
            </a:r>
            <a:r>
              <a:rPr sz="800" u="sng" spc="5"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periódico</a:t>
            </a:r>
            <a:r>
              <a:rPr sz="800" spc="500" dirty="0">
                <a:solidFill>
                  <a:srgbClr val="0000FF"/>
                </a:solidFill>
                <a:latin typeface="Montserrat"/>
                <a:cs typeface="Montserrat"/>
              </a:rPr>
              <a:t> </a:t>
            </a:r>
            <a:r>
              <a:rPr sz="800" u="sng" spc="-10" dirty="0">
                <a:solidFill>
                  <a:srgbClr val="0000FF"/>
                </a:solidFill>
                <a:uFill>
                  <a:solidFill>
                    <a:srgbClr val="0000FF"/>
                  </a:solidFill>
                </a:uFill>
                <a:latin typeface="Montserrat"/>
                <a:cs typeface="Montserrat"/>
              </a:rPr>
              <a:t>Procedimientos</a:t>
            </a:r>
            <a:r>
              <a:rPr sz="800" u="sng" spc="-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sugeridos</a:t>
            </a:r>
            <a:r>
              <a:rPr sz="800" u="sng" spc="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35"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mantenimiento</a:t>
            </a:r>
            <a:r>
              <a:rPr sz="800" dirty="0">
                <a:solidFill>
                  <a:srgbClr val="0000FF"/>
                </a:solidFill>
                <a:latin typeface="Montserrat"/>
                <a:cs typeface="Montserrat"/>
              </a:rPr>
              <a:t> </a:t>
            </a:r>
            <a:r>
              <a:rPr sz="800" u="sng" dirty="0">
                <a:solidFill>
                  <a:srgbClr val="0000FF"/>
                </a:solidFill>
                <a:uFill>
                  <a:solidFill>
                    <a:srgbClr val="0000FF"/>
                  </a:solidFill>
                </a:uFill>
                <a:latin typeface="Montserrat"/>
                <a:cs typeface="Montserrat"/>
              </a:rPr>
              <a:t>Aceite</a:t>
            </a:r>
            <a:r>
              <a:rPr sz="800" u="sng" spc="-1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10" dirty="0">
                <a:solidFill>
                  <a:srgbClr val="0000FF"/>
                </a:solidFill>
                <a:uFill>
                  <a:solidFill>
                    <a:srgbClr val="0000FF"/>
                  </a:solidFill>
                </a:uFill>
                <a:latin typeface="Montserrat"/>
                <a:cs typeface="Montserrat"/>
              </a:rPr>
              <a:t> </a:t>
            </a:r>
            <a:r>
              <a:rPr sz="800" u="sng" spc="-20" dirty="0">
                <a:solidFill>
                  <a:srgbClr val="0000FF"/>
                </a:solidFill>
                <a:uFill>
                  <a:solidFill>
                    <a:srgbClr val="0000FF"/>
                  </a:solidFill>
                </a:uFill>
                <a:latin typeface="Montserrat"/>
                <a:cs typeface="Montserrat"/>
              </a:rPr>
              <a:t>motor</a:t>
            </a:r>
            <a:endParaRPr sz="800" dirty="0">
              <a:latin typeface="Montserrat"/>
              <a:cs typeface="Montserrat"/>
            </a:endParaRPr>
          </a:p>
          <a:p>
            <a:pPr marL="12700" marR="645795">
              <a:lnSpc>
                <a:spcPct val="100000"/>
              </a:lnSpc>
              <a:spcBef>
                <a:spcPts val="5"/>
              </a:spcBef>
            </a:pPr>
            <a:r>
              <a:rPr sz="800" u="sng" spc="-10" dirty="0">
                <a:solidFill>
                  <a:srgbClr val="0000FF"/>
                </a:solidFill>
                <a:uFill>
                  <a:solidFill>
                    <a:srgbClr val="0000FF"/>
                  </a:solidFill>
                </a:uFill>
                <a:latin typeface="Montserrat"/>
                <a:cs typeface="Montserrat"/>
              </a:rPr>
              <a:t>Recomendaciones</a:t>
            </a:r>
            <a:r>
              <a:rPr sz="800" u="sng" spc="1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y</a:t>
            </a:r>
            <a:r>
              <a:rPr sz="800" u="sng" spc="3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datos</a:t>
            </a:r>
            <a:r>
              <a:rPr sz="800" u="sng" spc="10"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importantes</a:t>
            </a:r>
            <a:r>
              <a:rPr sz="800" spc="500" dirty="0">
                <a:solidFill>
                  <a:srgbClr val="0000FF"/>
                </a:solidFill>
                <a:latin typeface="Montserrat"/>
                <a:cs typeface="Montserrat"/>
              </a:rPr>
              <a:t> </a:t>
            </a:r>
            <a:r>
              <a:rPr sz="800" u="sng" spc="-10" dirty="0">
                <a:solidFill>
                  <a:srgbClr val="0000FF"/>
                </a:solidFill>
                <a:uFill>
                  <a:solidFill>
                    <a:srgbClr val="0000FF"/>
                  </a:solidFill>
                </a:uFill>
                <a:latin typeface="Montserrat"/>
                <a:cs typeface="Montserrat"/>
              </a:rPr>
              <a:t>Almacenamiento</a:t>
            </a:r>
            <a:r>
              <a:rPr sz="800" u="sng" spc="2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del</a:t>
            </a:r>
            <a:r>
              <a:rPr sz="800" u="sng" spc="55"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Vehículo</a:t>
            </a:r>
            <a:endParaRPr sz="800" dirty="0">
              <a:latin typeface="Montserrat"/>
              <a:cs typeface="Montserrat"/>
            </a:endParaRPr>
          </a:p>
          <a:p>
            <a:pPr marL="12700" marR="779145">
              <a:lnSpc>
                <a:spcPct val="100000"/>
              </a:lnSpc>
            </a:pPr>
            <a:r>
              <a:rPr sz="800" u="sng" dirty="0">
                <a:solidFill>
                  <a:srgbClr val="0000FF"/>
                </a:solidFill>
                <a:uFill>
                  <a:solidFill>
                    <a:srgbClr val="0000FF"/>
                  </a:solidFill>
                </a:uFill>
                <a:latin typeface="Montserrat"/>
                <a:cs typeface="Montserrat"/>
              </a:rPr>
              <a:t>Centros</a:t>
            </a:r>
            <a:r>
              <a:rPr sz="800" u="sng" spc="-2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1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Servicio</a:t>
            </a:r>
            <a:r>
              <a:rPr sz="800" u="sng" spc="-2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Autorizado</a:t>
            </a:r>
            <a:r>
              <a:rPr sz="800" u="sng" spc="-20" dirty="0">
                <a:solidFill>
                  <a:srgbClr val="0000FF"/>
                </a:solidFill>
                <a:uFill>
                  <a:solidFill>
                    <a:srgbClr val="0000FF"/>
                  </a:solidFill>
                </a:uFill>
                <a:latin typeface="Montserrat"/>
                <a:cs typeface="Montserrat"/>
              </a:rPr>
              <a:t> (CSA)</a:t>
            </a:r>
            <a:r>
              <a:rPr sz="800" dirty="0">
                <a:solidFill>
                  <a:srgbClr val="0000FF"/>
                </a:solidFill>
                <a:latin typeface="Montserrat"/>
                <a:cs typeface="Montserrat"/>
              </a:rPr>
              <a:t> </a:t>
            </a:r>
            <a:r>
              <a:rPr sz="800" u="sng" dirty="0" err="1">
                <a:solidFill>
                  <a:srgbClr val="0000FF"/>
                </a:solidFill>
                <a:uFill>
                  <a:solidFill>
                    <a:srgbClr val="0000FF"/>
                  </a:solidFill>
                </a:uFill>
                <a:latin typeface="Montserrat"/>
                <a:cs typeface="Montserrat"/>
              </a:rPr>
              <a:t>Garantía</a:t>
            </a:r>
            <a:endParaRPr sz="800" dirty="0">
              <a:latin typeface="Montserrat"/>
              <a:cs typeface="Montserrat"/>
            </a:endParaRPr>
          </a:p>
          <a:p>
            <a:pPr marL="12700" marR="856615">
              <a:lnSpc>
                <a:spcPct val="100000"/>
              </a:lnSpc>
            </a:pPr>
            <a:r>
              <a:rPr sz="800" u="sng" dirty="0">
                <a:solidFill>
                  <a:srgbClr val="0000FF"/>
                </a:solidFill>
                <a:uFill>
                  <a:solidFill>
                    <a:srgbClr val="0000FF"/>
                  </a:solidFill>
                </a:uFill>
                <a:latin typeface="Montserrat"/>
                <a:cs typeface="Montserrat"/>
              </a:rPr>
              <a:t>¿Qué</a:t>
            </a:r>
            <a:r>
              <a:rPr sz="800" u="sng" spc="-2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son</a:t>
            </a:r>
            <a:r>
              <a:rPr sz="800" u="sng" spc="-3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las</a:t>
            </a:r>
            <a:r>
              <a:rPr sz="800" u="sng" spc="-2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revisiones</a:t>
            </a:r>
            <a:r>
              <a:rPr sz="800" u="sng" spc="-15"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periódicas?</a:t>
            </a:r>
            <a:r>
              <a:rPr sz="800" dirty="0">
                <a:solidFill>
                  <a:srgbClr val="0000FF"/>
                </a:solidFill>
                <a:latin typeface="Montserrat"/>
                <a:cs typeface="Montserrat"/>
              </a:rPr>
              <a:t> </a:t>
            </a:r>
            <a:r>
              <a:rPr sz="800" u="sng" dirty="0">
                <a:solidFill>
                  <a:srgbClr val="0000FF"/>
                </a:solidFill>
                <a:uFill>
                  <a:solidFill>
                    <a:srgbClr val="0000FF"/>
                  </a:solidFill>
                </a:uFill>
                <a:latin typeface="Montserrat"/>
                <a:cs typeface="Montserrat"/>
              </a:rPr>
              <a:t>Lista</a:t>
            </a:r>
            <a:r>
              <a:rPr sz="800" u="sng" spc="-2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1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chequeo</a:t>
            </a:r>
            <a:r>
              <a:rPr sz="800" u="sng" spc="-1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10" dirty="0">
                <a:solidFill>
                  <a:srgbClr val="0000FF"/>
                </a:solidFill>
                <a:uFill>
                  <a:solidFill>
                    <a:srgbClr val="0000FF"/>
                  </a:solidFill>
                </a:uFill>
                <a:latin typeface="Montserrat"/>
                <a:cs typeface="Montserrat"/>
              </a:rPr>
              <a:t> alistamiento</a:t>
            </a:r>
            <a:r>
              <a:rPr sz="800" dirty="0">
                <a:solidFill>
                  <a:srgbClr val="0000FF"/>
                </a:solidFill>
                <a:latin typeface="Montserrat"/>
                <a:cs typeface="Montserrat"/>
              </a:rPr>
              <a:t> </a:t>
            </a:r>
            <a:r>
              <a:rPr sz="800" u="sng" dirty="0">
                <a:solidFill>
                  <a:srgbClr val="0000FF"/>
                </a:solidFill>
                <a:uFill>
                  <a:solidFill>
                    <a:srgbClr val="0000FF"/>
                  </a:solidFill>
                </a:uFill>
                <a:latin typeface="Montserrat"/>
                <a:cs typeface="Montserrat"/>
              </a:rPr>
              <a:t>Historial</a:t>
            </a:r>
            <a:r>
              <a:rPr sz="800" u="sng" spc="-3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5"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mantenimiento</a:t>
            </a:r>
            <a:endParaRPr sz="800" dirty="0">
              <a:latin typeface="Montserrat"/>
              <a:cs typeface="Montserrat"/>
            </a:endParaRPr>
          </a:p>
          <a:p>
            <a:pPr marL="12700" marR="194310">
              <a:lnSpc>
                <a:spcPct val="100000"/>
              </a:lnSpc>
            </a:pPr>
            <a:r>
              <a:rPr sz="800" u="sng" dirty="0">
                <a:solidFill>
                  <a:srgbClr val="0000FF"/>
                </a:solidFill>
                <a:uFill>
                  <a:solidFill>
                    <a:srgbClr val="0000FF"/>
                  </a:solidFill>
                </a:uFill>
                <a:latin typeface="Montserrat"/>
                <a:cs typeface="Montserrat"/>
              </a:rPr>
              <a:t>Cupones</a:t>
            </a:r>
            <a:r>
              <a:rPr sz="800" u="sng" spc="-2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de</a:t>
            </a:r>
            <a:r>
              <a:rPr sz="800" u="sng" spc="-1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revisiones</a:t>
            </a:r>
            <a:r>
              <a:rPr sz="800" u="sng" spc="-15"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obligatorias</a:t>
            </a:r>
            <a:r>
              <a:rPr sz="800" u="sng" spc="-50" dirty="0">
                <a:solidFill>
                  <a:srgbClr val="0000FF"/>
                </a:solidFill>
                <a:uFill>
                  <a:solidFill>
                    <a:srgbClr val="0000FF"/>
                  </a:solidFill>
                </a:uFill>
                <a:latin typeface="Montserrat"/>
                <a:cs typeface="Montserrat"/>
              </a:rPr>
              <a:t> </a:t>
            </a:r>
            <a:r>
              <a:rPr sz="800" u="sng" dirty="0">
                <a:solidFill>
                  <a:srgbClr val="0000FF"/>
                </a:solidFill>
                <a:uFill>
                  <a:solidFill>
                    <a:srgbClr val="0000FF"/>
                  </a:solidFill>
                </a:uFill>
                <a:latin typeface="Montserrat"/>
                <a:cs typeface="Montserrat"/>
              </a:rPr>
              <a:t>(5</a:t>
            </a:r>
            <a:r>
              <a:rPr sz="800" u="sng" spc="-20"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revisiones)</a:t>
            </a:r>
            <a:r>
              <a:rPr sz="800" spc="500" dirty="0">
                <a:solidFill>
                  <a:srgbClr val="0000FF"/>
                </a:solidFill>
                <a:latin typeface="Montserrat"/>
                <a:cs typeface="Montserrat"/>
              </a:rPr>
              <a:t> </a:t>
            </a:r>
            <a:r>
              <a:rPr sz="800" u="sng" spc="-10" dirty="0">
                <a:solidFill>
                  <a:srgbClr val="0000FF"/>
                </a:solidFill>
                <a:uFill>
                  <a:solidFill>
                    <a:srgbClr val="0000FF"/>
                  </a:solidFill>
                </a:uFill>
                <a:latin typeface="Montserrat"/>
                <a:cs typeface="Montserrat"/>
              </a:rPr>
              <a:t>Recomendaciones</a:t>
            </a:r>
            <a:r>
              <a:rPr sz="800" u="sng" spc="80" dirty="0">
                <a:solidFill>
                  <a:srgbClr val="0000FF"/>
                </a:solidFill>
                <a:uFill>
                  <a:solidFill>
                    <a:srgbClr val="0000FF"/>
                  </a:solidFill>
                </a:uFill>
                <a:latin typeface="Montserrat"/>
                <a:cs typeface="Montserrat"/>
              </a:rPr>
              <a:t> </a:t>
            </a:r>
            <a:r>
              <a:rPr sz="800" u="sng" spc="-10" dirty="0">
                <a:solidFill>
                  <a:srgbClr val="0000FF"/>
                </a:solidFill>
                <a:uFill>
                  <a:solidFill>
                    <a:srgbClr val="0000FF"/>
                  </a:solidFill>
                </a:uFill>
                <a:latin typeface="Montserrat"/>
                <a:cs typeface="Montserrat"/>
              </a:rPr>
              <a:t>finales</a:t>
            </a:r>
            <a:endParaRPr sz="800" dirty="0">
              <a:latin typeface="Montserrat"/>
              <a:cs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3129280"/>
          </a:xfrm>
          <a:prstGeom prst="rect">
            <a:avLst/>
          </a:prstGeom>
        </p:spPr>
        <p:txBody>
          <a:bodyPr vert="horz" wrap="square" lIns="0" tIns="13335" rIns="0" bIns="0" rtlCol="0">
            <a:spAutoFit/>
          </a:bodyPr>
          <a:lstStyle/>
          <a:p>
            <a:pPr marL="106680" indent="-94615">
              <a:lnSpc>
                <a:spcPct val="100000"/>
              </a:lnSpc>
              <a:spcBef>
                <a:spcPts val="105"/>
              </a:spcBef>
              <a:buAutoNum type="arabicPeriod"/>
              <a:tabLst>
                <a:tab pos="107314" algn="l"/>
              </a:tabLst>
            </a:pPr>
            <a:r>
              <a:rPr sz="800" b="1" dirty="0">
                <a:solidFill>
                  <a:srgbClr val="221F1F"/>
                </a:solidFill>
                <a:latin typeface="Montserrat"/>
                <a:cs typeface="Montserrat"/>
              </a:rPr>
              <a:t>INTERRUPTOR</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25" dirty="0">
                <a:solidFill>
                  <a:srgbClr val="221F1F"/>
                </a:solidFill>
                <a:latin typeface="Montserrat"/>
                <a:cs typeface="Montserrat"/>
              </a:rPr>
              <a:t> </a:t>
            </a:r>
            <a:r>
              <a:rPr sz="800" b="1" spc="-20" dirty="0">
                <a:solidFill>
                  <a:srgbClr val="221F1F"/>
                </a:solidFill>
                <a:latin typeface="Montserrat"/>
                <a:cs typeface="Montserrat"/>
              </a:rPr>
              <a:t>PITO</a:t>
            </a:r>
            <a:endParaRPr sz="800" dirty="0">
              <a:latin typeface="Montserrat"/>
              <a:cs typeface="Montserrat"/>
            </a:endParaRPr>
          </a:p>
          <a:p>
            <a:pPr marL="21590" marR="5715" indent="260350" algn="just">
              <a:lnSpc>
                <a:spcPct val="100000"/>
              </a:lnSpc>
              <a:spcBef>
                <a:spcPts val="495"/>
              </a:spcBef>
            </a:pPr>
            <a:r>
              <a:rPr sz="700" dirty="0">
                <a:latin typeface="Montserrat"/>
                <a:cs typeface="Montserrat"/>
              </a:rPr>
              <a:t>Presione</a:t>
            </a:r>
            <a:r>
              <a:rPr sz="700" spc="9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interruptor</a:t>
            </a:r>
            <a:r>
              <a:rPr sz="700" spc="90" dirty="0">
                <a:latin typeface="Montserrat"/>
                <a:cs typeface="Montserrat"/>
              </a:rPr>
              <a:t> </a:t>
            </a:r>
            <a:r>
              <a:rPr sz="700" dirty="0">
                <a:latin typeface="Montserrat"/>
                <a:cs typeface="Montserrat"/>
              </a:rPr>
              <a:t>para</a:t>
            </a:r>
            <a:r>
              <a:rPr sz="700" spc="95" dirty="0">
                <a:latin typeface="Montserrat"/>
                <a:cs typeface="Montserrat"/>
              </a:rPr>
              <a:t> </a:t>
            </a:r>
            <a:r>
              <a:rPr sz="700" dirty="0">
                <a:latin typeface="Montserrat"/>
                <a:cs typeface="Montserrat"/>
              </a:rPr>
              <a:t>hacer</a:t>
            </a:r>
            <a:r>
              <a:rPr sz="700" spc="85" dirty="0">
                <a:latin typeface="Montserrat"/>
                <a:cs typeface="Montserrat"/>
              </a:rPr>
              <a:t> </a:t>
            </a:r>
            <a:r>
              <a:rPr sz="700" dirty="0">
                <a:latin typeface="Montserrat"/>
                <a:cs typeface="Montserrat"/>
              </a:rPr>
              <a:t>sonar</a:t>
            </a:r>
            <a:r>
              <a:rPr sz="700" spc="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bocina.</a:t>
            </a:r>
            <a:r>
              <a:rPr sz="700" spc="145" dirty="0">
                <a:latin typeface="Montserrat"/>
                <a:cs typeface="Montserrat"/>
              </a:rPr>
              <a:t> </a:t>
            </a:r>
            <a:r>
              <a:rPr sz="700" dirty="0">
                <a:latin typeface="Montserrat"/>
                <a:cs typeface="Montserrat"/>
              </a:rPr>
              <a:t>Es</a:t>
            </a:r>
            <a:r>
              <a:rPr sz="700" spc="145" dirty="0">
                <a:latin typeface="Montserrat"/>
                <a:cs typeface="Montserrat"/>
              </a:rPr>
              <a:t> </a:t>
            </a:r>
            <a:r>
              <a:rPr sz="700" dirty="0">
                <a:latin typeface="Montserrat"/>
                <a:cs typeface="Montserrat"/>
              </a:rPr>
              <a:t>usado</a:t>
            </a:r>
            <a:r>
              <a:rPr sz="700" spc="160" dirty="0">
                <a:latin typeface="Montserrat"/>
                <a:cs typeface="Montserrat"/>
              </a:rPr>
              <a:t> </a:t>
            </a:r>
            <a:r>
              <a:rPr sz="700" dirty="0">
                <a:latin typeface="Montserrat"/>
                <a:cs typeface="Montserrat"/>
              </a:rPr>
              <a:t>para</a:t>
            </a:r>
            <a:r>
              <a:rPr sz="700" spc="150" dirty="0">
                <a:latin typeface="Montserrat"/>
                <a:cs typeface="Montserrat"/>
              </a:rPr>
              <a:t> </a:t>
            </a:r>
            <a:r>
              <a:rPr sz="700" dirty="0">
                <a:latin typeface="Montserrat"/>
                <a:cs typeface="Montserrat"/>
              </a:rPr>
              <a:t>atraer</a:t>
            </a:r>
            <a:r>
              <a:rPr sz="700" spc="140" dirty="0">
                <a:latin typeface="Montserrat"/>
                <a:cs typeface="Montserrat"/>
              </a:rPr>
              <a:t> </a:t>
            </a:r>
            <a:r>
              <a:rPr sz="700" dirty="0">
                <a:latin typeface="Montserrat"/>
                <a:cs typeface="Montserrat"/>
              </a:rPr>
              <a:t>la</a:t>
            </a:r>
            <a:r>
              <a:rPr sz="700" spc="150" dirty="0">
                <a:latin typeface="Montserrat"/>
                <a:cs typeface="Montserrat"/>
              </a:rPr>
              <a:t> </a:t>
            </a:r>
            <a:r>
              <a:rPr sz="700" dirty="0">
                <a:latin typeface="Montserrat"/>
                <a:cs typeface="Montserrat"/>
              </a:rPr>
              <a:t>atención</a:t>
            </a:r>
            <a:r>
              <a:rPr sz="700" spc="155" dirty="0">
                <a:latin typeface="Montserrat"/>
                <a:cs typeface="Montserrat"/>
              </a:rPr>
              <a:t> </a:t>
            </a:r>
            <a:r>
              <a:rPr sz="700" dirty="0">
                <a:latin typeface="Montserrat"/>
                <a:cs typeface="Montserrat"/>
              </a:rPr>
              <a:t>de</a:t>
            </a:r>
            <a:r>
              <a:rPr sz="700" spc="14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otros</a:t>
            </a:r>
            <a:r>
              <a:rPr sz="700" spc="-10" dirty="0">
                <a:latin typeface="Montserrat"/>
                <a:cs typeface="Montserrat"/>
              </a:rPr>
              <a:t> </a:t>
            </a:r>
            <a:r>
              <a:rPr sz="700" dirty="0">
                <a:latin typeface="Montserrat"/>
                <a:cs typeface="Montserrat"/>
              </a:rPr>
              <a:t>usuarios</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vía</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caso</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peligro.</a:t>
            </a:r>
            <a:endParaRPr sz="700" dirty="0">
              <a:latin typeface="Montserrat"/>
              <a:cs typeface="Montserrat"/>
            </a:endParaRPr>
          </a:p>
          <a:p>
            <a:pPr marL="128270" indent="-116205">
              <a:lnSpc>
                <a:spcPct val="100000"/>
              </a:lnSpc>
              <a:spcBef>
                <a:spcPts val="500"/>
              </a:spcBef>
              <a:buAutoNum type="arabicPeriod" startAt="2"/>
              <a:tabLst>
                <a:tab pos="128905" algn="l"/>
              </a:tabLst>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DIRECCIONALES</a:t>
            </a:r>
            <a:endParaRPr sz="800" dirty="0">
              <a:latin typeface="Montserrat"/>
              <a:cs typeface="Montserrat"/>
            </a:endParaRPr>
          </a:p>
          <a:p>
            <a:pPr marL="21590" marR="5080">
              <a:lnSpc>
                <a:spcPct val="100000"/>
              </a:lnSpc>
              <a:spcBef>
                <a:spcPts val="509"/>
              </a:spcBef>
            </a:pPr>
            <a:r>
              <a:rPr sz="700" dirty="0">
                <a:latin typeface="Montserrat"/>
                <a:cs typeface="Montserrat"/>
              </a:rPr>
              <a:t>Presione</a:t>
            </a:r>
            <a:r>
              <a:rPr sz="700" spc="3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interruptor</a:t>
            </a:r>
            <a:r>
              <a:rPr sz="700" spc="30"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lado</a:t>
            </a:r>
            <a:r>
              <a:rPr sz="700" spc="30" dirty="0">
                <a:latin typeface="Montserrat"/>
                <a:cs typeface="Montserrat"/>
              </a:rPr>
              <a:t> </a:t>
            </a:r>
            <a:r>
              <a:rPr sz="700" dirty="0">
                <a:latin typeface="Montserrat"/>
                <a:cs typeface="Montserrat"/>
              </a:rPr>
              <a:t>que</a:t>
            </a:r>
            <a:r>
              <a:rPr sz="700" spc="35" dirty="0">
                <a:latin typeface="Montserrat"/>
                <a:cs typeface="Montserrat"/>
              </a:rPr>
              <a:t> </a:t>
            </a:r>
            <a:r>
              <a:rPr sz="700" spc="-10" dirty="0">
                <a:latin typeface="Montserrat"/>
                <a:cs typeface="Montserrat"/>
              </a:rPr>
              <a:t>requiera</a:t>
            </a:r>
            <a:r>
              <a:rPr sz="700" spc="50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accionar</a:t>
            </a:r>
            <a:r>
              <a:rPr sz="700" spc="-10" dirty="0">
                <a:latin typeface="Montserrat"/>
                <a:cs typeface="Montserrat"/>
              </a:rPr>
              <a:t> </a:t>
            </a:r>
            <a:r>
              <a:rPr sz="700" dirty="0">
                <a:latin typeface="Montserrat"/>
                <a:cs typeface="Montserrat"/>
              </a:rPr>
              <a:t>cada</a:t>
            </a:r>
            <a:r>
              <a:rPr sz="700" spc="-5" dirty="0">
                <a:latin typeface="Montserrat"/>
                <a:cs typeface="Montserrat"/>
              </a:rPr>
              <a:t> </a:t>
            </a:r>
            <a:r>
              <a:rPr sz="700" dirty="0">
                <a:latin typeface="Montserrat"/>
                <a:cs typeface="Montserrat"/>
              </a:rPr>
              <a:t>una</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las</a:t>
            </a:r>
            <a:r>
              <a:rPr sz="700" spc="-40" dirty="0">
                <a:latin typeface="Montserrat"/>
                <a:cs typeface="Montserrat"/>
              </a:rPr>
              <a:t> </a:t>
            </a:r>
            <a:r>
              <a:rPr sz="700" dirty="0">
                <a:latin typeface="Montserrat"/>
                <a:cs typeface="Montserrat"/>
              </a:rPr>
              <a:t>direccionales</a:t>
            </a:r>
            <a:r>
              <a:rPr sz="700" spc="-5" dirty="0">
                <a:latin typeface="Montserrat"/>
                <a:cs typeface="Montserrat"/>
              </a:rPr>
              <a:t> </a:t>
            </a:r>
            <a:r>
              <a:rPr sz="700" spc="-20" dirty="0">
                <a:latin typeface="Montserrat"/>
                <a:cs typeface="Montserrat"/>
              </a:rPr>
              <a:t>así:</a:t>
            </a:r>
            <a:endParaRPr sz="700" dirty="0">
              <a:latin typeface="Montserrat"/>
              <a:cs typeface="Montserrat"/>
            </a:endParaRPr>
          </a:p>
          <a:p>
            <a:pPr marL="259079" marR="1054100">
              <a:lnSpc>
                <a:spcPts val="1340"/>
              </a:lnSpc>
              <a:spcBef>
                <a:spcPts val="120"/>
              </a:spcBef>
            </a:pPr>
            <a:r>
              <a:rPr sz="700" dirty="0">
                <a:latin typeface="Montserrat"/>
                <a:cs typeface="Montserrat"/>
              </a:rPr>
              <a:t>Direccional</a:t>
            </a:r>
            <a:r>
              <a:rPr sz="700" spc="-30"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Direccional</a:t>
            </a:r>
            <a:r>
              <a:rPr sz="700" spc="-30" dirty="0">
                <a:latin typeface="Montserrat"/>
                <a:cs typeface="Montserrat"/>
              </a:rPr>
              <a:t> </a:t>
            </a:r>
            <a:r>
              <a:rPr sz="700" spc="-10" dirty="0">
                <a:latin typeface="Montserrat"/>
                <a:cs typeface="Montserrat"/>
              </a:rPr>
              <a:t>derecha</a:t>
            </a:r>
            <a:endParaRPr sz="700" dirty="0">
              <a:latin typeface="Montserrat"/>
              <a:cs typeface="Montserrat"/>
            </a:endParaRPr>
          </a:p>
          <a:p>
            <a:pPr marL="21590">
              <a:lnSpc>
                <a:spcPct val="100000"/>
              </a:lnSpc>
              <a:spcBef>
                <a:spcPts val="380"/>
              </a:spcBef>
            </a:pPr>
            <a:r>
              <a:rPr sz="700" dirty="0">
                <a:latin typeface="Montserrat"/>
                <a:cs typeface="Montserrat"/>
              </a:rPr>
              <a:t>Presione</a:t>
            </a:r>
            <a:r>
              <a:rPr sz="700" spc="275" dirty="0">
                <a:latin typeface="Montserrat"/>
                <a:cs typeface="Montserrat"/>
              </a:rPr>
              <a:t>  </a:t>
            </a:r>
            <a:r>
              <a:rPr sz="700" dirty="0">
                <a:latin typeface="Montserrat"/>
                <a:cs typeface="Montserrat"/>
              </a:rPr>
              <a:t>en</a:t>
            </a:r>
            <a:r>
              <a:rPr sz="700" spc="275"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centro</a:t>
            </a:r>
            <a:r>
              <a:rPr sz="700" spc="270" dirty="0">
                <a:latin typeface="Montserrat"/>
                <a:cs typeface="Montserrat"/>
              </a:rPr>
              <a:t>  </a:t>
            </a:r>
            <a:r>
              <a:rPr sz="700" dirty="0">
                <a:latin typeface="Montserrat"/>
                <a:cs typeface="Montserrat"/>
              </a:rPr>
              <a:t>para</a:t>
            </a:r>
            <a:r>
              <a:rPr sz="700" spc="280" dirty="0">
                <a:latin typeface="Montserrat"/>
                <a:cs typeface="Montserrat"/>
              </a:rPr>
              <a:t>  </a:t>
            </a:r>
            <a:r>
              <a:rPr sz="700" dirty="0">
                <a:latin typeface="Montserrat"/>
                <a:cs typeface="Montserrat"/>
              </a:rPr>
              <a:t>apagar</a:t>
            </a:r>
            <a:r>
              <a:rPr sz="700" spc="270" dirty="0">
                <a:latin typeface="Montserrat"/>
                <a:cs typeface="Montserrat"/>
              </a:rPr>
              <a:t>  </a:t>
            </a:r>
            <a:r>
              <a:rPr sz="700" spc="-25" dirty="0">
                <a:latin typeface="Montserrat"/>
                <a:cs typeface="Montserrat"/>
              </a:rPr>
              <a:t>las</a:t>
            </a:r>
            <a:endParaRPr sz="700" dirty="0">
              <a:latin typeface="Montserrat"/>
              <a:cs typeface="Montserrat"/>
            </a:endParaRPr>
          </a:p>
          <a:p>
            <a:pPr marL="21590">
              <a:lnSpc>
                <a:spcPct val="100000"/>
              </a:lnSpc>
              <a:spcBef>
                <a:spcPts val="5"/>
              </a:spcBef>
            </a:pPr>
            <a:r>
              <a:rPr sz="700" spc="-10" dirty="0">
                <a:latin typeface="Montserrat"/>
                <a:cs typeface="Montserrat"/>
              </a:rPr>
              <a:t>direccionales.</a:t>
            </a:r>
            <a:endParaRPr sz="700" dirty="0">
              <a:latin typeface="Montserrat"/>
              <a:cs typeface="Montserrat"/>
            </a:endParaRPr>
          </a:p>
          <a:p>
            <a:pPr marL="137160" indent="-116205">
              <a:lnSpc>
                <a:spcPct val="100000"/>
              </a:lnSpc>
              <a:spcBef>
                <a:spcPts val="484"/>
              </a:spcBef>
              <a:buAutoNum type="arabicPeriod" startAt="3"/>
              <a:tabLst>
                <a:tab pos="137795" algn="l"/>
              </a:tabLst>
            </a:pPr>
            <a:r>
              <a:rPr sz="800" b="1" dirty="0">
                <a:solidFill>
                  <a:srgbClr val="221F1F"/>
                </a:solidFill>
                <a:latin typeface="Montserrat"/>
                <a:cs typeface="Montserrat"/>
              </a:rPr>
              <a:t>LEVA</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FRENO</a:t>
            </a:r>
            <a:r>
              <a:rPr sz="800" b="1" spc="-10" dirty="0">
                <a:solidFill>
                  <a:srgbClr val="221F1F"/>
                </a:solidFill>
                <a:latin typeface="Montserrat"/>
                <a:cs typeface="Montserrat"/>
              </a:rPr>
              <a:t> TRASERO</a:t>
            </a:r>
            <a:endParaRPr sz="800" dirty="0">
              <a:latin typeface="Montserrat"/>
              <a:cs typeface="Montserrat"/>
            </a:endParaRPr>
          </a:p>
          <a:p>
            <a:pPr marL="21590" marR="6350">
              <a:lnSpc>
                <a:spcPct val="100000"/>
              </a:lnSpc>
              <a:spcBef>
                <a:spcPts val="509"/>
              </a:spcBef>
            </a:pPr>
            <a:r>
              <a:rPr sz="700" dirty="0">
                <a:latin typeface="Montserrat"/>
                <a:cs typeface="Montserrat"/>
              </a:rPr>
              <a:t>Presione</a:t>
            </a:r>
            <a:r>
              <a:rPr sz="700" spc="140" dirty="0">
                <a:latin typeface="Montserrat"/>
                <a:cs typeface="Montserrat"/>
              </a:rPr>
              <a:t> </a:t>
            </a:r>
            <a:r>
              <a:rPr sz="700" dirty="0">
                <a:latin typeface="Montserrat"/>
                <a:cs typeface="Montserrat"/>
              </a:rPr>
              <a:t>la</a:t>
            </a:r>
            <a:r>
              <a:rPr sz="700" spc="140" dirty="0">
                <a:latin typeface="Montserrat"/>
                <a:cs typeface="Montserrat"/>
              </a:rPr>
              <a:t> </a:t>
            </a:r>
            <a:r>
              <a:rPr sz="700" dirty="0">
                <a:latin typeface="Montserrat"/>
                <a:cs typeface="Montserrat"/>
              </a:rPr>
              <a:t>leva</a:t>
            </a:r>
            <a:r>
              <a:rPr sz="700" spc="140"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freno</a:t>
            </a:r>
            <a:r>
              <a:rPr sz="700" spc="135" dirty="0">
                <a:latin typeface="Montserrat"/>
                <a:cs typeface="Montserrat"/>
              </a:rPr>
              <a:t> </a:t>
            </a:r>
            <a:r>
              <a:rPr sz="700" dirty="0">
                <a:latin typeface="Montserrat"/>
                <a:cs typeface="Montserrat"/>
              </a:rPr>
              <a:t>hacia</a:t>
            </a:r>
            <a:r>
              <a:rPr sz="700" spc="140" dirty="0">
                <a:latin typeface="Montserrat"/>
                <a:cs typeface="Montserrat"/>
              </a:rPr>
              <a:t> </a:t>
            </a:r>
            <a:r>
              <a:rPr sz="700" dirty="0">
                <a:latin typeface="Montserrat"/>
                <a:cs typeface="Montserrat"/>
              </a:rPr>
              <a:t>el</a:t>
            </a:r>
            <a:r>
              <a:rPr sz="700" spc="135" dirty="0">
                <a:latin typeface="Montserrat"/>
                <a:cs typeface="Montserrat"/>
              </a:rPr>
              <a:t> </a:t>
            </a:r>
            <a:r>
              <a:rPr sz="700" dirty="0">
                <a:latin typeface="Montserrat"/>
                <a:cs typeface="Montserrat"/>
              </a:rPr>
              <a:t>manillar</a:t>
            </a:r>
            <a:r>
              <a:rPr sz="700" spc="14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activar</a:t>
            </a:r>
            <a:r>
              <a:rPr sz="700" spc="-1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freno,</a:t>
            </a:r>
            <a:r>
              <a:rPr sz="700" spc="-10"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luz</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freno</a:t>
            </a:r>
            <a:r>
              <a:rPr sz="700" spc="-15" dirty="0">
                <a:latin typeface="Montserrat"/>
                <a:cs typeface="Montserrat"/>
              </a:rPr>
              <a:t> </a:t>
            </a:r>
            <a:r>
              <a:rPr sz="700" dirty="0">
                <a:latin typeface="Montserrat"/>
                <a:cs typeface="Montserrat"/>
              </a:rPr>
              <a:t>se</a:t>
            </a:r>
            <a:r>
              <a:rPr sz="700" spc="-5" dirty="0">
                <a:latin typeface="Montserrat"/>
                <a:cs typeface="Montserrat"/>
              </a:rPr>
              <a:t> </a:t>
            </a:r>
            <a:r>
              <a:rPr sz="700" spc="-10" dirty="0">
                <a:latin typeface="Montserrat"/>
                <a:cs typeface="Montserrat"/>
              </a:rPr>
              <a:t>iluminará.</a:t>
            </a:r>
            <a:endParaRPr sz="700" dirty="0">
              <a:latin typeface="Montserrat"/>
              <a:cs typeface="Montserrat"/>
            </a:endParaRPr>
          </a:p>
          <a:p>
            <a:pPr marL="21590" marR="5080" algn="just">
              <a:lnSpc>
                <a:spcPct val="100000"/>
              </a:lnSpc>
              <a:spcBef>
                <a:spcPts val="505"/>
              </a:spcBef>
            </a:pPr>
            <a:r>
              <a:rPr sz="700" dirty="0">
                <a:latin typeface="Montserrat"/>
                <a:cs typeface="Montserrat"/>
              </a:rPr>
              <a:t>Al</a:t>
            </a:r>
            <a:r>
              <a:rPr sz="700" spc="90" dirty="0">
                <a:latin typeface="Montserrat"/>
                <a:cs typeface="Montserrat"/>
              </a:rPr>
              <a:t> </a:t>
            </a:r>
            <a:r>
              <a:rPr sz="700" dirty="0">
                <a:latin typeface="Montserrat"/>
                <a:cs typeface="Montserrat"/>
              </a:rPr>
              <a:t>presionar</a:t>
            </a:r>
            <a:r>
              <a:rPr sz="700" spc="105" dirty="0">
                <a:latin typeface="Montserrat"/>
                <a:cs typeface="Montserrat"/>
              </a:rPr>
              <a:t> </a:t>
            </a:r>
            <a:r>
              <a:rPr sz="700" dirty="0">
                <a:latin typeface="Montserrat"/>
                <a:cs typeface="Montserrat"/>
              </a:rPr>
              <a:t>esta</a:t>
            </a:r>
            <a:r>
              <a:rPr sz="700" spc="90" dirty="0">
                <a:latin typeface="Montserrat"/>
                <a:cs typeface="Montserrat"/>
              </a:rPr>
              <a:t> </a:t>
            </a:r>
            <a:r>
              <a:rPr sz="700" dirty="0">
                <a:latin typeface="Montserrat"/>
                <a:cs typeface="Montserrat"/>
              </a:rPr>
              <a:t>leva</a:t>
            </a:r>
            <a:r>
              <a:rPr sz="700" spc="100" dirty="0">
                <a:latin typeface="Montserrat"/>
                <a:cs typeface="Montserrat"/>
              </a:rPr>
              <a:t> </a:t>
            </a:r>
            <a:r>
              <a:rPr sz="700" dirty="0">
                <a:latin typeface="Montserrat"/>
                <a:cs typeface="Montserrat"/>
              </a:rPr>
              <a:t>se</a:t>
            </a:r>
            <a:r>
              <a:rPr sz="700" spc="100" dirty="0">
                <a:latin typeface="Montserrat"/>
                <a:cs typeface="Montserrat"/>
              </a:rPr>
              <a:t> </a:t>
            </a:r>
            <a:r>
              <a:rPr sz="700" dirty="0">
                <a:latin typeface="Montserrat"/>
                <a:cs typeface="Montserrat"/>
              </a:rPr>
              <a:t>opera</a:t>
            </a:r>
            <a:r>
              <a:rPr sz="700" spc="95" dirty="0">
                <a:latin typeface="Montserrat"/>
                <a:cs typeface="Montserrat"/>
              </a:rPr>
              <a:t> </a:t>
            </a:r>
            <a:r>
              <a:rPr sz="700" dirty="0">
                <a:latin typeface="Montserrat"/>
                <a:cs typeface="Montserrat"/>
              </a:rPr>
              <a:t>también</a:t>
            </a:r>
            <a:r>
              <a:rPr sz="700" spc="90" dirty="0">
                <a:latin typeface="Montserrat"/>
                <a:cs typeface="Montserrat"/>
              </a:rPr>
              <a:t> </a:t>
            </a:r>
            <a:r>
              <a:rPr sz="700" dirty="0">
                <a:latin typeface="Montserrat"/>
                <a:cs typeface="Montserrat"/>
              </a:rPr>
              <a:t>el</a:t>
            </a:r>
            <a:r>
              <a:rPr sz="700" spc="110"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delantero</a:t>
            </a:r>
            <a:r>
              <a:rPr sz="700" spc="370" dirty="0">
                <a:latin typeface="Montserrat"/>
                <a:cs typeface="Montserrat"/>
              </a:rPr>
              <a:t> </a:t>
            </a:r>
            <a:r>
              <a:rPr sz="700" dirty="0">
                <a:latin typeface="Montserrat"/>
                <a:cs typeface="Montserrat"/>
              </a:rPr>
              <a:t>gracias</a:t>
            </a:r>
            <a:r>
              <a:rPr sz="700" spc="365" dirty="0">
                <a:latin typeface="Montserrat"/>
                <a:cs typeface="Montserrat"/>
              </a:rPr>
              <a:t> </a:t>
            </a:r>
            <a:r>
              <a:rPr sz="700" dirty="0">
                <a:latin typeface="Montserrat"/>
                <a:cs typeface="Montserrat"/>
              </a:rPr>
              <a:t>al</a:t>
            </a:r>
            <a:r>
              <a:rPr sz="700" spc="370" dirty="0">
                <a:latin typeface="Montserrat"/>
                <a:cs typeface="Montserrat"/>
              </a:rPr>
              <a:t> </a:t>
            </a:r>
            <a:r>
              <a:rPr sz="700" dirty="0">
                <a:latin typeface="Montserrat"/>
                <a:cs typeface="Montserrat"/>
              </a:rPr>
              <a:t>sistema</a:t>
            </a:r>
            <a:r>
              <a:rPr sz="700" spc="365" dirty="0">
                <a:latin typeface="Montserrat"/>
                <a:cs typeface="Montserrat"/>
              </a:rPr>
              <a:t> </a:t>
            </a:r>
            <a:r>
              <a:rPr sz="700" dirty="0">
                <a:latin typeface="Montserrat"/>
                <a:cs typeface="Montserrat"/>
              </a:rPr>
              <a:t>sincronizado</a:t>
            </a:r>
            <a:r>
              <a:rPr sz="700" spc="38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freno</a:t>
            </a:r>
            <a:r>
              <a:rPr sz="700" spc="215" dirty="0">
                <a:latin typeface="Montserrat"/>
                <a:cs typeface="Montserrat"/>
              </a:rPr>
              <a:t> </a:t>
            </a:r>
            <a:r>
              <a:rPr sz="700" dirty="0">
                <a:latin typeface="Montserrat"/>
                <a:cs typeface="Montserrat"/>
              </a:rPr>
              <a:t>SBS,</a:t>
            </a:r>
            <a:r>
              <a:rPr sz="700" spc="215" dirty="0">
                <a:latin typeface="Montserrat"/>
                <a:cs typeface="Montserrat"/>
              </a:rPr>
              <a:t> </a:t>
            </a:r>
            <a:r>
              <a:rPr sz="700" dirty="0">
                <a:latin typeface="Montserrat"/>
                <a:cs typeface="Montserrat"/>
              </a:rPr>
              <a:t>este</a:t>
            </a:r>
            <a:r>
              <a:rPr sz="700" spc="225" dirty="0">
                <a:latin typeface="Montserrat"/>
                <a:cs typeface="Montserrat"/>
              </a:rPr>
              <a:t> </a:t>
            </a:r>
            <a:r>
              <a:rPr sz="700" dirty="0">
                <a:latin typeface="Montserrat"/>
                <a:cs typeface="Montserrat"/>
              </a:rPr>
              <a:t>distribuye</a:t>
            </a:r>
            <a:r>
              <a:rPr sz="700" spc="229" dirty="0">
                <a:latin typeface="Montserrat"/>
                <a:cs typeface="Montserrat"/>
              </a:rPr>
              <a:t> </a:t>
            </a:r>
            <a:r>
              <a:rPr sz="700" dirty="0">
                <a:latin typeface="Montserrat"/>
                <a:cs typeface="Montserrat"/>
              </a:rPr>
              <a:t>la</a:t>
            </a:r>
            <a:r>
              <a:rPr sz="700" spc="215" dirty="0">
                <a:latin typeface="Montserrat"/>
                <a:cs typeface="Montserrat"/>
              </a:rPr>
              <a:t> </a:t>
            </a:r>
            <a:r>
              <a:rPr sz="700" dirty="0">
                <a:latin typeface="Montserrat"/>
                <a:cs typeface="Montserrat"/>
              </a:rPr>
              <a:t>presión</a:t>
            </a:r>
            <a:r>
              <a:rPr sz="700" spc="235" dirty="0">
                <a:latin typeface="Montserrat"/>
                <a:cs typeface="Montserrat"/>
              </a:rPr>
              <a:t> </a:t>
            </a:r>
            <a:r>
              <a:rPr sz="700" dirty="0">
                <a:latin typeface="Montserrat"/>
                <a:cs typeface="Montserrat"/>
              </a:rPr>
              <a:t>del</a:t>
            </a:r>
            <a:r>
              <a:rPr sz="700" spc="220"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trasero</a:t>
            </a:r>
            <a:r>
              <a:rPr sz="700" spc="-2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ambas</a:t>
            </a:r>
            <a:r>
              <a:rPr sz="700" spc="-20" dirty="0">
                <a:latin typeface="Montserrat"/>
                <a:cs typeface="Montserrat"/>
              </a:rPr>
              <a:t> </a:t>
            </a:r>
            <a:r>
              <a:rPr sz="700" spc="-10" dirty="0">
                <a:latin typeface="Montserrat"/>
                <a:cs typeface="Montserrat"/>
              </a:rPr>
              <a:t>ruedas.</a:t>
            </a:r>
            <a:endParaRPr sz="700" dirty="0">
              <a:latin typeface="Montserrat"/>
              <a:cs typeface="Montserrat"/>
            </a:endParaRPr>
          </a:p>
          <a:p>
            <a:pPr marL="140335" indent="-119380">
              <a:lnSpc>
                <a:spcPct val="100000"/>
              </a:lnSpc>
              <a:spcBef>
                <a:spcPts val="515"/>
              </a:spcBef>
              <a:buAutoNum type="arabicPeriod" startAt="4"/>
              <a:tabLst>
                <a:tab pos="140970" algn="l"/>
              </a:tabLst>
            </a:pPr>
            <a:r>
              <a:rPr sz="750" b="1" dirty="0">
                <a:latin typeface="Montserrat"/>
                <a:cs typeface="Montserrat"/>
              </a:rPr>
              <a:t>LEVA</a:t>
            </a:r>
            <a:r>
              <a:rPr sz="750" b="1" spc="30" dirty="0">
                <a:latin typeface="Montserrat"/>
                <a:cs typeface="Montserrat"/>
              </a:rPr>
              <a:t> </a:t>
            </a:r>
            <a:r>
              <a:rPr sz="750" b="1" dirty="0">
                <a:latin typeface="Montserrat"/>
                <a:cs typeface="Montserrat"/>
              </a:rPr>
              <a:t>DE</a:t>
            </a:r>
            <a:r>
              <a:rPr sz="750" b="1" spc="30" dirty="0">
                <a:latin typeface="Montserrat"/>
                <a:cs typeface="Montserrat"/>
              </a:rPr>
              <a:t> </a:t>
            </a:r>
            <a:r>
              <a:rPr sz="750" b="1" dirty="0">
                <a:latin typeface="Montserrat"/>
                <a:cs typeface="Montserrat"/>
              </a:rPr>
              <a:t>BLOQUEO</a:t>
            </a:r>
            <a:r>
              <a:rPr sz="750" b="1" spc="60" dirty="0">
                <a:latin typeface="Montserrat"/>
                <a:cs typeface="Montserrat"/>
              </a:rPr>
              <a:t> </a:t>
            </a:r>
            <a:r>
              <a:rPr sz="750" b="1" dirty="0">
                <a:latin typeface="Montserrat"/>
                <a:cs typeface="Montserrat"/>
              </a:rPr>
              <a:t>DE</a:t>
            </a:r>
            <a:r>
              <a:rPr sz="750" b="1" spc="30" dirty="0">
                <a:latin typeface="Montserrat"/>
                <a:cs typeface="Montserrat"/>
              </a:rPr>
              <a:t> </a:t>
            </a:r>
            <a:r>
              <a:rPr sz="750" b="1" dirty="0">
                <a:latin typeface="Montserrat"/>
                <a:cs typeface="Montserrat"/>
              </a:rPr>
              <a:t>FRENO</a:t>
            </a:r>
            <a:r>
              <a:rPr sz="750" b="1" spc="50" dirty="0">
                <a:latin typeface="Montserrat"/>
                <a:cs typeface="Montserrat"/>
              </a:rPr>
              <a:t> </a:t>
            </a:r>
            <a:r>
              <a:rPr sz="750" b="1" spc="-10" dirty="0">
                <a:latin typeface="Montserrat"/>
                <a:cs typeface="Montserrat"/>
              </a:rPr>
              <a:t>TRASERO</a:t>
            </a:r>
            <a:endParaRPr sz="750" dirty="0">
              <a:latin typeface="Montserrat"/>
              <a:cs typeface="Montserrat"/>
            </a:endParaRPr>
          </a:p>
          <a:p>
            <a:pPr marL="21590" marR="9525" algn="just">
              <a:lnSpc>
                <a:spcPct val="100000"/>
              </a:lnSpc>
              <a:spcBef>
                <a:spcPts val="505"/>
              </a:spcBef>
            </a:pPr>
            <a:r>
              <a:rPr sz="700" dirty="0">
                <a:latin typeface="Montserrat"/>
                <a:cs typeface="Montserrat"/>
              </a:rPr>
              <a:t>Es</a:t>
            </a:r>
            <a:r>
              <a:rPr sz="700" spc="-15" dirty="0">
                <a:latin typeface="Montserrat"/>
                <a:cs typeface="Montserrat"/>
              </a:rPr>
              <a:t> </a:t>
            </a:r>
            <a:r>
              <a:rPr sz="700" dirty="0">
                <a:latin typeface="Montserrat"/>
                <a:cs typeface="Montserrat"/>
              </a:rPr>
              <a:t>usada para evitar</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spc="-10" dirty="0">
                <a:latin typeface="Montserrat"/>
                <a:cs typeface="Montserrat"/>
              </a:rPr>
              <a:t>deslizamiento</a:t>
            </a:r>
            <a:r>
              <a:rPr sz="700" spc="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cuando</a:t>
            </a:r>
            <a:r>
              <a:rPr sz="700" spc="25" dirty="0">
                <a:latin typeface="Montserrat"/>
                <a:cs typeface="Montserrat"/>
              </a:rPr>
              <a:t> </a:t>
            </a:r>
            <a:r>
              <a:rPr sz="700" dirty="0">
                <a:latin typeface="Montserrat"/>
                <a:cs typeface="Montserrat"/>
              </a:rPr>
              <a:t>es</a:t>
            </a:r>
            <a:r>
              <a:rPr sz="700" spc="25" dirty="0">
                <a:latin typeface="Montserrat"/>
                <a:cs typeface="Montserrat"/>
              </a:rPr>
              <a:t> </a:t>
            </a:r>
            <a:r>
              <a:rPr sz="700" dirty="0">
                <a:latin typeface="Montserrat"/>
                <a:cs typeface="Montserrat"/>
              </a:rPr>
              <a:t>paqueado</a:t>
            </a:r>
            <a:r>
              <a:rPr sz="700" spc="35"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soporte</a:t>
            </a:r>
            <a:r>
              <a:rPr sz="700" spc="30" dirty="0">
                <a:latin typeface="Montserrat"/>
                <a:cs typeface="Montserrat"/>
              </a:rPr>
              <a:t> </a:t>
            </a:r>
            <a:r>
              <a:rPr sz="700" dirty="0">
                <a:latin typeface="Montserrat"/>
                <a:cs typeface="Montserrat"/>
              </a:rPr>
              <a:t>lateral</a:t>
            </a:r>
            <a:r>
              <a:rPr sz="700" spc="40" dirty="0">
                <a:latin typeface="Montserrat"/>
                <a:cs typeface="Montserrat"/>
              </a:rPr>
              <a:t> </a:t>
            </a:r>
            <a:r>
              <a:rPr sz="700" dirty="0">
                <a:latin typeface="Montserrat"/>
                <a:cs typeface="Montserrat"/>
              </a:rPr>
              <a:t>en</a:t>
            </a:r>
            <a:r>
              <a:rPr sz="700" spc="35" dirty="0">
                <a:latin typeface="Montserrat"/>
                <a:cs typeface="Montserrat"/>
              </a:rPr>
              <a:t> </a:t>
            </a:r>
            <a:r>
              <a:rPr sz="700" spc="-25" dirty="0">
                <a:latin typeface="Montserrat"/>
                <a:cs typeface="Montserrat"/>
              </a:rPr>
              <a:t>una</a:t>
            </a:r>
            <a:r>
              <a:rPr sz="700" spc="500" dirty="0">
                <a:latin typeface="Montserrat"/>
                <a:cs typeface="Montserrat"/>
              </a:rPr>
              <a:t> </a:t>
            </a:r>
            <a:r>
              <a:rPr sz="700" spc="-10" dirty="0">
                <a:latin typeface="Montserrat"/>
                <a:cs typeface="Montserrat"/>
              </a:rPr>
              <a:t>pendiente.</a:t>
            </a:r>
            <a:endParaRPr sz="700" dirty="0">
              <a:latin typeface="Montserrat"/>
              <a:cs typeface="Montserrat"/>
            </a:endParaRPr>
          </a:p>
        </p:txBody>
      </p:sp>
      <p:sp>
        <p:nvSpPr>
          <p:cNvPr id="3" name="object 3"/>
          <p:cNvSpPr txBox="1"/>
          <p:nvPr/>
        </p:nvSpPr>
        <p:spPr>
          <a:xfrm>
            <a:off x="2709164" y="1841373"/>
            <a:ext cx="2249170" cy="55880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Para</a:t>
            </a:r>
            <a:r>
              <a:rPr sz="700" spc="-5" dirty="0">
                <a:latin typeface="Montserrat"/>
                <a:cs typeface="Montserrat"/>
              </a:rPr>
              <a:t> </a:t>
            </a:r>
            <a:r>
              <a:rPr sz="700" dirty="0">
                <a:latin typeface="Montserrat"/>
                <a:cs typeface="Montserrat"/>
              </a:rPr>
              <a:t>aplicar</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bloqueo</a:t>
            </a:r>
            <a:r>
              <a:rPr sz="700" spc="-5"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freno trasero,</a:t>
            </a:r>
            <a:r>
              <a:rPr sz="700" spc="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leva</a:t>
            </a:r>
            <a:r>
              <a:rPr sz="700" spc="160" dirty="0">
                <a:latin typeface="Montserrat"/>
                <a:cs typeface="Montserrat"/>
              </a:rPr>
              <a:t> </a:t>
            </a:r>
            <a:r>
              <a:rPr sz="700" dirty="0">
                <a:latin typeface="Montserrat"/>
                <a:cs typeface="Montserrat"/>
              </a:rPr>
              <a:t>de</a:t>
            </a:r>
            <a:r>
              <a:rPr sz="700" spc="150" dirty="0">
                <a:latin typeface="Montserrat"/>
                <a:cs typeface="Montserrat"/>
              </a:rPr>
              <a:t> </a:t>
            </a:r>
            <a:r>
              <a:rPr sz="700" dirty="0">
                <a:latin typeface="Montserrat"/>
                <a:cs typeface="Montserrat"/>
              </a:rPr>
              <a:t>freno</a:t>
            </a:r>
            <a:r>
              <a:rPr sz="700" spc="140" dirty="0">
                <a:latin typeface="Montserrat"/>
                <a:cs typeface="Montserrat"/>
              </a:rPr>
              <a:t> </a:t>
            </a:r>
            <a:r>
              <a:rPr sz="700" dirty="0">
                <a:latin typeface="Montserrat"/>
                <a:cs typeface="Montserrat"/>
              </a:rPr>
              <a:t>trasero</a:t>
            </a:r>
            <a:r>
              <a:rPr sz="700" spc="145" dirty="0">
                <a:latin typeface="Montserrat"/>
                <a:cs typeface="Montserrat"/>
              </a:rPr>
              <a:t> </a:t>
            </a:r>
            <a:r>
              <a:rPr sz="700" dirty="0">
                <a:latin typeface="Montserrat"/>
                <a:cs typeface="Montserrat"/>
              </a:rPr>
              <a:t>hacia</a:t>
            </a:r>
            <a:r>
              <a:rPr sz="700" spc="15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manillar</a:t>
            </a:r>
            <a:r>
              <a:rPr sz="700" spc="140" dirty="0">
                <a:latin typeface="Montserrat"/>
                <a:cs typeface="Montserrat"/>
              </a:rPr>
              <a:t> </a:t>
            </a:r>
            <a:r>
              <a:rPr sz="700" dirty="0">
                <a:latin typeface="Montserrat"/>
                <a:cs typeface="Montserrat"/>
              </a:rPr>
              <a:t>en</a:t>
            </a:r>
            <a:r>
              <a:rPr sz="700" spc="140" dirty="0">
                <a:latin typeface="Montserrat"/>
                <a:cs typeface="Montserrat"/>
              </a:rPr>
              <a:t> </a:t>
            </a:r>
            <a:r>
              <a:rPr sz="700" spc="-35" dirty="0">
                <a:latin typeface="Montserrat"/>
                <a:cs typeface="Montserrat"/>
              </a:rPr>
              <a:t>su</a:t>
            </a:r>
            <a:r>
              <a:rPr sz="700" spc="500" dirty="0">
                <a:latin typeface="Montserrat"/>
                <a:cs typeface="Montserrat"/>
              </a:rPr>
              <a:t> </a:t>
            </a:r>
            <a:r>
              <a:rPr sz="700" dirty="0">
                <a:latin typeface="Montserrat"/>
                <a:cs typeface="Montserrat"/>
              </a:rPr>
              <a:t>totalidad</a:t>
            </a:r>
            <a:r>
              <a:rPr sz="700" spc="200" dirty="0">
                <a:latin typeface="Montserrat"/>
                <a:cs typeface="Montserrat"/>
              </a:rPr>
              <a:t> </a:t>
            </a:r>
            <a:r>
              <a:rPr sz="700" dirty="0">
                <a:latin typeface="Montserrat"/>
                <a:cs typeface="Montserrat"/>
              </a:rPr>
              <a:t>y</a:t>
            </a:r>
            <a:r>
              <a:rPr sz="700" spc="210" dirty="0">
                <a:latin typeface="Montserrat"/>
                <a:cs typeface="Montserrat"/>
              </a:rPr>
              <a:t> </a:t>
            </a:r>
            <a:r>
              <a:rPr sz="700" dirty="0">
                <a:latin typeface="Montserrat"/>
                <a:cs typeface="Montserrat"/>
              </a:rPr>
              <a:t>posteriormente</a:t>
            </a:r>
            <a:r>
              <a:rPr sz="700" spc="204" dirty="0">
                <a:latin typeface="Montserrat"/>
                <a:cs typeface="Montserrat"/>
              </a:rPr>
              <a:t> </a:t>
            </a:r>
            <a:r>
              <a:rPr sz="700" dirty="0">
                <a:latin typeface="Montserrat"/>
                <a:cs typeface="Montserrat"/>
              </a:rPr>
              <a:t>presione</a:t>
            </a:r>
            <a:r>
              <a:rPr sz="700" spc="215" dirty="0">
                <a:latin typeface="Montserrat"/>
                <a:cs typeface="Montserrat"/>
              </a:rPr>
              <a:t> </a:t>
            </a:r>
            <a:r>
              <a:rPr sz="700" dirty="0">
                <a:latin typeface="Montserrat"/>
                <a:cs typeface="Montserrat"/>
              </a:rPr>
              <a:t>la</a:t>
            </a:r>
            <a:r>
              <a:rPr sz="700" spc="204" dirty="0">
                <a:latin typeface="Montserrat"/>
                <a:cs typeface="Montserrat"/>
              </a:rPr>
              <a:t> </a:t>
            </a:r>
            <a:r>
              <a:rPr sz="700" dirty="0">
                <a:latin typeface="Montserrat"/>
                <a:cs typeface="Montserrat"/>
              </a:rPr>
              <a:t>leva</a:t>
            </a:r>
            <a:r>
              <a:rPr sz="700" spc="20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bloqueo</a:t>
            </a:r>
            <a:r>
              <a:rPr sz="700" spc="140" dirty="0">
                <a:latin typeface="Montserrat"/>
                <a:cs typeface="Montserrat"/>
              </a:rPr>
              <a:t> </a:t>
            </a:r>
            <a:r>
              <a:rPr sz="700" dirty="0">
                <a:latin typeface="Montserrat"/>
                <a:cs typeface="Montserrat"/>
              </a:rPr>
              <a:t>hasta</a:t>
            </a:r>
            <a:r>
              <a:rPr sz="700" spc="155" dirty="0">
                <a:latin typeface="Montserrat"/>
                <a:cs typeface="Montserrat"/>
              </a:rPr>
              <a:t> </a:t>
            </a:r>
            <a:r>
              <a:rPr sz="700" dirty="0">
                <a:latin typeface="Montserrat"/>
                <a:cs typeface="Montserrat"/>
              </a:rPr>
              <a:t>el</a:t>
            </a:r>
            <a:r>
              <a:rPr sz="700" spc="135" dirty="0">
                <a:latin typeface="Montserrat"/>
                <a:cs typeface="Montserrat"/>
              </a:rPr>
              <a:t> </a:t>
            </a:r>
            <a:r>
              <a:rPr sz="700" dirty="0">
                <a:latin typeface="Montserrat"/>
                <a:cs typeface="Montserrat"/>
              </a:rPr>
              <a:t>final,</a:t>
            </a:r>
            <a:r>
              <a:rPr sz="700" spc="145" dirty="0">
                <a:latin typeface="Montserrat"/>
                <a:cs typeface="Montserrat"/>
              </a:rPr>
              <a:t> </a:t>
            </a:r>
            <a:r>
              <a:rPr sz="700" dirty="0">
                <a:latin typeface="Montserrat"/>
                <a:cs typeface="Montserrat"/>
              </a:rPr>
              <a:t>suelte</a:t>
            </a:r>
            <a:r>
              <a:rPr sz="700" spc="150" dirty="0">
                <a:latin typeface="Montserrat"/>
                <a:cs typeface="Montserrat"/>
              </a:rPr>
              <a:t> </a:t>
            </a:r>
            <a:r>
              <a:rPr sz="700" dirty="0">
                <a:latin typeface="Montserrat"/>
                <a:cs typeface="Montserrat"/>
              </a:rPr>
              <a:t>la</a:t>
            </a:r>
            <a:r>
              <a:rPr sz="700" spc="140" dirty="0">
                <a:latin typeface="Montserrat"/>
                <a:cs typeface="Montserrat"/>
              </a:rPr>
              <a:t> </a:t>
            </a:r>
            <a:r>
              <a:rPr sz="700" dirty="0">
                <a:latin typeface="Montserrat"/>
                <a:cs typeface="Montserrat"/>
              </a:rPr>
              <a:t>leva</a:t>
            </a:r>
            <a:r>
              <a:rPr sz="700" spc="15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freno</a:t>
            </a:r>
            <a:r>
              <a:rPr sz="700" spc="15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verifique</a:t>
            </a:r>
            <a:r>
              <a:rPr sz="700" spc="-1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freno</a:t>
            </a:r>
            <a:r>
              <a:rPr sz="700" spc="-30" dirty="0">
                <a:latin typeface="Montserrat"/>
                <a:cs typeface="Montserrat"/>
              </a:rPr>
              <a:t> </a:t>
            </a:r>
            <a:r>
              <a:rPr sz="700" dirty="0">
                <a:latin typeface="Montserrat"/>
                <a:cs typeface="Montserrat"/>
              </a:rPr>
              <a:t>quede</a:t>
            </a:r>
            <a:r>
              <a:rPr sz="700" spc="10" dirty="0">
                <a:latin typeface="Montserrat"/>
                <a:cs typeface="Montserrat"/>
              </a:rPr>
              <a:t> </a:t>
            </a:r>
            <a:r>
              <a:rPr sz="700" spc="-10" dirty="0">
                <a:latin typeface="Montserrat"/>
                <a:cs typeface="Montserrat"/>
              </a:rPr>
              <a:t>bloqueado.</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IZQUIERDO</a:t>
            </a:r>
          </a:p>
        </p:txBody>
      </p:sp>
      <p:pic>
        <p:nvPicPr>
          <p:cNvPr id="6" name="object 6"/>
          <p:cNvPicPr/>
          <p:nvPr/>
        </p:nvPicPr>
        <p:blipFill>
          <a:blip r:embed="rId2" cstate="print"/>
          <a:stretch>
            <a:fillRect/>
          </a:stretch>
        </p:blipFill>
        <p:spPr>
          <a:xfrm>
            <a:off x="303212" y="1707388"/>
            <a:ext cx="132346" cy="114426"/>
          </a:xfrm>
          <a:prstGeom prst="rect">
            <a:avLst/>
          </a:prstGeom>
        </p:spPr>
      </p:pic>
      <p:pic>
        <p:nvPicPr>
          <p:cNvPr id="7" name="object 7"/>
          <p:cNvPicPr/>
          <p:nvPr/>
        </p:nvPicPr>
        <p:blipFill>
          <a:blip r:embed="rId3" cstate="print"/>
          <a:stretch>
            <a:fillRect/>
          </a:stretch>
        </p:blipFill>
        <p:spPr>
          <a:xfrm>
            <a:off x="303212" y="1526667"/>
            <a:ext cx="132346" cy="114426"/>
          </a:xfrm>
          <a:prstGeom prst="rect">
            <a:avLst/>
          </a:prstGeom>
        </p:spPr>
      </p:pic>
      <p:pic>
        <p:nvPicPr>
          <p:cNvPr id="8" name="object 8"/>
          <p:cNvPicPr/>
          <p:nvPr/>
        </p:nvPicPr>
        <p:blipFill>
          <a:blip r:embed="rId4" cstate="print"/>
          <a:stretch>
            <a:fillRect/>
          </a:stretch>
        </p:blipFill>
        <p:spPr>
          <a:xfrm>
            <a:off x="304800" y="652208"/>
            <a:ext cx="213855" cy="108966"/>
          </a:xfrm>
          <a:prstGeom prst="rect">
            <a:avLst/>
          </a:prstGeom>
        </p:spPr>
      </p:pic>
      <p:grpSp>
        <p:nvGrpSpPr>
          <p:cNvPr id="9" name="object 9"/>
          <p:cNvGrpSpPr/>
          <p:nvPr/>
        </p:nvGrpSpPr>
        <p:grpSpPr>
          <a:xfrm>
            <a:off x="2930398" y="593725"/>
            <a:ext cx="1816735" cy="1075055"/>
            <a:chOff x="2930398" y="593725"/>
            <a:chExt cx="1816735" cy="1075055"/>
          </a:xfrm>
        </p:grpSpPr>
        <p:pic>
          <p:nvPicPr>
            <p:cNvPr id="10" name="object 10"/>
            <p:cNvPicPr/>
            <p:nvPr/>
          </p:nvPicPr>
          <p:blipFill>
            <a:blip r:embed="rId5" cstate="print"/>
            <a:stretch>
              <a:fillRect/>
            </a:stretch>
          </p:blipFill>
          <p:spPr>
            <a:xfrm>
              <a:off x="2930398" y="600240"/>
              <a:ext cx="1816480" cy="1068285"/>
            </a:xfrm>
            <a:prstGeom prst="rect">
              <a:avLst/>
            </a:prstGeom>
          </p:spPr>
        </p:pic>
        <p:sp>
          <p:nvSpPr>
            <p:cNvPr id="11" name="object 11"/>
            <p:cNvSpPr/>
            <p:nvPr/>
          </p:nvSpPr>
          <p:spPr>
            <a:xfrm>
              <a:off x="3207893" y="717042"/>
              <a:ext cx="0" cy="189865"/>
            </a:xfrm>
            <a:custGeom>
              <a:avLst/>
              <a:gdLst/>
              <a:ahLst/>
              <a:cxnLst/>
              <a:rect l="l" t="t" r="r" b="b"/>
              <a:pathLst>
                <a:path h="189865">
                  <a:moveTo>
                    <a:pt x="0" y="189610"/>
                  </a:moveTo>
                  <a:lnTo>
                    <a:pt x="0" y="0"/>
                  </a:lnTo>
                </a:path>
              </a:pathLst>
            </a:custGeom>
            <a:ln w="15240">
              <a:solidFill>
                <a:srgbClr val="FFFFFF"/>
              </a:solidFill>
            </a:ln>
          </p:spPr>
          <p:txBody>
            <a:bodyPr wrap="square" lIns="0" tIns="0" rIns="0" bIns="0" rtlCol="0"/>
            <a:lstStyle/>
            <a:p>
              <a:endParaRPr/>
            </a:p>
          </p:txBody>
        </p:sp>
        <p:sp>
          <p:nvSpPr>
            <p:cNvPr id="12" name="object 12"/>
            <p:cNvSpPr/>
            <p:nvPr/>
          </p:nvSpPr>
          <p:spPr>
            <a:xfrm>
              <a:off x="3207893" y="717042"/>
              <a:ext cx="0" cy="189865"/>
            </a:xfrm>
            <a:custGeom>
              <a:avLst/>
              <a:gdLst/>
              <a:ahLst/>
              <a:cxnLst/>
              <a:rect l="l" t="t" r="r" b="b"/>
              <a:pathLst>
                <a:path h="189865">
                  <a:moveTo>
                    <a:pt x="0" y="189610"/>
                  </a:moveTo>
                  <a:lnTo>
                    <a:pt x="0" y="0"/>
                  </a:lnTo>
                </a:path>
              </a:pathLst>
            </a:custGeom>
            <a:ln w="7620">
              <a:solidFill>
                <a:srgbClr val="221F1F"/>
              </a:solidFill>
            </a:ln>
          </p:spPr>
          <p:txBody>
            <a:bodyPr wrap="square" lIns="0" tIns="0" rIns="0" bIns="0" rtlCol="0"/>
            <a:lstStyle/>
            <a:p>
              <a:endParaRPr/>
            </a:p>
          </p:txBody>
        </p:sp>
        <p:sp>
          <p:nvSpPr>
            <p:cNvPr id="13" name="object 13"/>
            <p:cNvSpPr/>
            <p:nvPr/>
          </p:nvSpPr>
          <p:spPr>
            <a:xfrm>
              <a:off x="3782695" y="683641"/>
              <a:ext cx="0" cy="191135"/>
            </a:xfrm>
            <a:custGeom>
              <a:avLst/>
              <a:gdLst/>
              <a:ahLst/>
              <a:cxnLst/>
              <a:rect l="l" t="t" r="r" b="b"/>
              <a:pathLst>
                <a:path h="191134">
                  <a:moveTo>
                    <a:pt x="0" y="191008"/>
                  </a:moveTo>
                  <a:lnTo>
                    <a:pt x="0" y="0"/>
                  </a:lnTo>
                </a:path>
              </a:pathLst>
            </a:custGeom>
            <a:ln w="15240">
              <a:solidFill>
                <a:srgbClr val="FFFFFF"/>
              </a:solidFill>
            </a:ln>
          </p:spPr>
          <p:txBody>
            <a:bodyPr wrap="square" lIns="0" tIns="0" rIns="0" bIns="0" rtlCol="0"/>
            <a:lstStyle/>
            <a:p>
              <a:endParaRPr/>
            </a:p>
          </p:txBody>
        </p:sp>
        <p:sp>
          <p:nvSpPr>
            <p:cNvPr id="14" name="object 14"/>
            <p:cNvSpPr/>
            <p:nvPr/>
          </p:nvSpPr>
          <p:spPr>
            <a:xfrm>
              <a:off x="3782695" y="683641"/>
              <a:ext cx="0" cy="191135"/>
            </a:xfrm>
            <a:custGeom>
              <a:avLst/>
              <a:gdLst/>
              <a:ahLst/>
              <a:cxnLst/>
              <a:rect l="l" t="t" r="r" b="b"/>
              <a:pathLst>
                <a:path h="191134">
                  <a:moveTo>
                    <a:pt x="0" y="191008"/>
                  </a:moveTo>
                  <a:lnTo>
                    <a:pt x="0" y="0"/>
                  </a:lnTo>
                </a:path>
              </a:pathLst>
            </a:custGeom>
            <a:ln w="7620">
              <a:solidFill>
                <a:srgbClr val="221F1F"/>
              </a:solidFill>
            </a:ln>
          </p:spPr>
          <p:txBody>
            <a:bodyPr wrap="square" lIns="0" tIns="0" rIns="0" bIns="0" rtlCol="0"/>
            <a:lstStyle/>
            <a:p>
              <a:endParaRPr/>
            </a:p>
          </p:txBody>
        </p:sp>
        <p:sp>
          <p:nvSpPr>
            <p:cNvPr id="15" name="object 15"/>
            <p:cNvSpPr/>
            <p:nvPr/>
          </p:nvSpPr>
          <p:spPr>
            <a:xfrm>
              <a:off x="4045204" y="688975"/>
              <a:ext cx="0" cy="308610"/>
            </a:xfrm>
            <a:custGeom>
              <a:avLst/>
              <a:gdLst/>
              <a:ahLst/>
              <a:cxnLst/>
              <a:rect l="l" t="t" r="r" b="b"/>
              <a:pathLst>
                <a:path h="308609">
                  <a:moveTo>
                    <a:pt x="0" y="308482"/>
                  </a:moveTo>
                  <a:lnTo>
                    <a:pt x="0" y="0"/>
                  </a:lnTo>
                </a:path>
              </a:pathLst>
            </a:custGeom>
            <a:ln w="15240">
              <a:solidFill>
                <a:srgbClr val="FFFFFF"/>
              </a:solidFill>
            </a:ln>
          </p:spPr>
          <p:txBody>
            <a:bodyPr wrap="square" lIns="0" tIns="0" rIns="0" bIns="0" rtlCol="0"/>
            <a:lstStyle/>
            <a:p>
              <a:endParaRPr/>
            </a:p>
          </p:txBody>
        </p:sp>
        <p:sp>
          <p:nvSpPr>
            <p:cNvPr id="16" name="object 16"/>
            <p:cNvSpPr/>
            <p:nvPr/>
          </p:nvSpPr>
          <p:spPr>
            <a:xfrm>
              <a:off x="4045204" y="688975"/>
              <a:ext cx="0" cy="308610"/>
            </a:xfrm>
            <a:custGeom>
              <a:avLst/>
              <a:gdLst/>
              <a:ahLst/>
              <a:cxnLst/>
              <a:rect l="l" t="t" r="r" b="b"/>
              <a:pathLst>
                <a:path h="308609">
                  <a:moveTo>
                    <a:pt x="0" y="308482"/>
                  </a:moveTo>
                  <a:lnTo>
                    <a:pt x="0" y="0"/>
                  </a:lnTo>
                </a:path>
              </a:pathLst>
            </a:custGeom>
            <a:ln w="7620">
              <a:solidFill>
                <a:srgbClr val="221F1F"/>
              </a:solidFill>
            </a:ln>
          </p:spPr>
          <p:txBody>
            <a:bodyPr wrap="square" lIns="0" tIns="0" rIns="0" bIns="0" rtlCol="0"/>
            <a:lstStyle/>
            <a:p>
              <a:endParaRPr/>
            </a:p>
          </p:txBody>
        </p:sp>
        <p:sp>
          <p:nvSpPr>
            <p:cNvPr id="17" name="object 17"/>
            <p:cNvSpPr/>
            <p:nvPr/>
          </p:nvSpPr>
          <p:spPr>
            <a:xfrm>
              <a:off x="4064508" y="1439418"/>
              <a:ext cx="0" cy="109855"/>
            </a:xfrm>
            <a:custGeom>
              <a:avLst/>
              <a:gdLst/>
              <a:ahLst/>
              <a:cxnLst/>
              <a:rect l="l" t="t" r="r" b="b"/>
              <a:pathLst>
                <a:path h="109855">
                  <a:moveTo>
                    <a:pt x="0" y="0"/>
                  </a:moveTo>
                  <a:lnTo>
                    <a:pt x="0" y="109600"/>
                  </a:lnTo>
                </a:path>
              </a:pathLst>
            </a:custGeom>
            <a:ln w="15240">
              <a:solidFill>
                <a:srgbClr val="FFFFFF"/>
              </a:solidFill>
            </a:ln>
          </p:spPr>
          <p:txBody>
            <a:bodyPr wrap="square" lIns="0" tIns="0" rIns="0" bIns="0" rtlCol="0"/>
            <a:lstStyle/>
            <a:p>
              <a:endParaRPr/>
            </a:p>
          </p:txBody>
        </p:sp>
        <p:sp>
          <p:nvSpPr>
            <p:cNvPr id="18" name="object 18"/>
            <p:cNvSpPr/>
            <p:nvPr/>
          </p:nvSpPr>
          <p:spPr>
            <a:xfrm>
              <a:off x="4064508" y="1439418"/>
              <a:ext cx="0" cy="109855"/>
            </a:xfrm>
            <a:custGeom>
              <a:avLst/>
              <a:gdLst/>
              <a:ahLst/>
              <a:cxnLst/>
              <a:rect l="l" t="t" r="r" b="b"/>
              <a:pathLst>
                <a:path h="109855">
                  <a:moveTo>
                    <a:pt x="0" y="0"/>
                  </a:moveTo>
                  <a:lnTo>
                    <a:pt x="0" y="109600"/>
                  </a:lnTo>
                </a:path>
              </a:pathLst>
            </a:custGeom>
            <a:ln w="7620">
              <a:solidFill>
                <a:srgbClr val="221F1F"/>
              </a:solidFill>
            </a:ln>
          </p:spPr>
          <p:txBody>
            <a:bodyPr wrap="square" lIns="0" tIns="0" rIns="0" bIns="0" rtlCol="0"/>
            <a:lstStyle/>
            <a:p>
              <a:endParaRPr/>
            </a:p>
          </p:txBody>
        </p:sp>
        <p:sp>
          <p:nvSpPr>
            <p:cNvPr id="19" name="object 19"/>
            <p:cNvSpPr/>
            <p:nvPr/>
          </p:nvSpPr>
          <p:spPr>
            <a:xfrm>
              <a:off x="3902837" y="1300607"/>
              <a:ext cx="167005" cy="238125"/>
            </a:xfrm>
            <a:custGeom>
              <a:avLst/>
              <a:gdLst/>
              <a:ahLst/>
              <a:cxnLst/>
              <a:rect l="l" t="t" r="r" b="b"/>
              <a:pathLst>
                <a:path w="167004" h="238125">
                  <a:moveTo>
                    <a:pt x="0" y="237617"/>
                  </a:moveTo>
                  <a:lnTo>
                    <a:pt x="0" y="82804"/>
                  </a:lnTo>
                  <a:lnTo>
                    <a:pt x="167004" y="0"/>
                  </a:lnTo>
                </a:path>
              </a:pathLst>
            </a:custGeom>
            <a:ln w="15239">
              <a:solidFill>
                <a:srgbClr val="FFFFFF"/>
              </a:solidFill>
            </a:ln>
          </p:spPr>
          <p:txBody>
            <a:bodyPr wrap="square" lIns="0" tIns="0" rIns="0" bIns="0" rtlCol="0"/>
            <a:lstStyle/>
            <a:p>
              <a:endParaRPr/>
            </a:p>
          </p:txBody>
        </p:sp>
        <p:sp>
          <p:nvSpPr>
            <p:cNvPr id="20" name="object 20"/>
            <p:cNvSpPr/>
            <p:nvPr/>
          </p:nvSpPr>
          <p:spPr>
            <a:xfrm>
              <a:off x="3902837" y="1300607"/>
              <a:ext cx="167005" cy="238125"/>
            </a:xfrm>
            <a:custGeom>
              <a:avLst/>
              <a:gdLst/>
              <a:ahLst/>
              <a:cxnLst/>
              <a:rect l="l" t="t" r="r" b="b"/>
              <a:pathLst>
                <a:path w="167004" h="238125">
                  <a:moveTo>
                    <a:pt x="0" y="237617"/>
                  </a:moveTo>
                  <a:lnTo>
                    <a:pt x="0" y="82804"/>
                  </a:lnTo>
                  <a:lnTo>
                    <a:pt x="167004" y="0"/>
                  </a:lnTo>
                </a:path>
              </a:pathLst>
            </a:custGeom>
            <a:ln w="7619">
              <a:solidFill>
                <a:srgbClr val="221F1F"/>
              </a:solidFill>
            </a:ln>
          </p:spPr>
          <p:txBody>
            <a:bodyPr wrap="square" lIns="0" tIns="0" rIns="0" bIns="0" rtlCol="0"/>
            <a:lstStyle/>
            <a:p>
              <a:endParaRPr/>
            </a:p>
          </p:txBody>
        </p:sp>
        <p:sp>
          <p:nvSpPr>
            <p:cNvPr id="21" name="object 21"/>
            <p:cNvSpPr/>
            <p:nvPr/>
          </p:nvSpPr>
          <p:spPr>
            <a:xfrm>
              <a:off x="4053205" y="1429639"/>
              <a:ext cx="22860" cy="22860"/>
            </a:xfrm>
            <a:custGeom>
              <a:avLst/>
              <a:gdLst/>
              <a:ahLst/>
              <a:cxnLst/>
              <a:rect l="l" t="t" r="r" b="b"/>
              <a:pathLst>
                <a:path w="22860" h="22859">
                  <a:moveTo>
                    <a:pt x="17525" y="0"/>
                  </a:moveTo>
                  <a:lnTo>
                    <a:pt x="5080" y="0"/>
                  </a:lnTo>
                  <a:lnTo>
                    <a:pt x="0" y="5080"/>
                  </a:lnTo>
                  <a:lnTo>
                    <a:pt x="0" y="17525"/>
                  </a:lnTo>
                  <a:lnTo>
                    <a:pt x="5080" y="22606"/>
                  </a:lnTo>
                  <a:lnTo>
                    <a:pt x="17525" y="22606"/>
                  </a:lnTo>
                  <a:lnTo>
                    <a:pt x="22606" y="17525"/>
                  </a:lnTo>
                  <a:lnTo>
                    <a:pt x="22606" y="5080"/>
                  </a:lnTo>
                  <a:lnTo>
                    <a:pt x="17525" y="0"/>
                  </a:lnTo>
                  <a:close/>
                </a:path>
              </a:pathLst>
            </a:custGeom>
            <a:solidFill>
              <a:srgbClr val="221F1F"/>
            </a:solidFill>
          </p:spPr>
          <p:txBody>
            <a:bodyPr wrap="square" lIns="0" tIns="0" rIns="0" bIns="0" rtlCol="0"/>
            <a:lstStyle/>
            <a:p>
              <a:endParaRPr/>
            </a:p>
          </p:txBody>
        </p:sp>
        <p:sp>
          <p:nvSpPr>
            <p:cNvPr id="22" name="object 22"/>
            <p:cNvSpPr/>
            <p:nvPr/>
          </p:nvSpPr>
          <p:spPr>
            <a:xfrm>
              <a:off x="4053205" y="1429639"/>
              <a:ext cx="22860" cy="22860"/>
            </a:xfrm>
            <a:custGeom>
              <a:avLst/>
              <a:gdLst/>
              <a:ahLst/>
              <a:cxnLst/>
              <a:rect l="l" t="t" r="r" b="b"/>
              <a:pathLst>
                <a:path w="22860" h="22859">
                  <a:moveTo>
                    <a:pt x="11303" y="22606"/>
                  </a:moveTo>
                  <a:lnTo>
                    <a:pt x="17525" y="22606"/>
                  </a:lnTo>
                  <a:lnTo>
                    <a:pt x="22606" y="17525"/>
                  </a:lnTo>
                  <a:lnTo>
                    <a:pt x="22606" y="11303"/>
                  </a:lnTo>
                  <a:lnTo>
                    <a:pt x="22606" y="5080"/>
                  </a:lnTo>
                  <a:lnTo>
                    <a:pt x="17525" y="0"/>
                  </a:lnTo>
                  <a:lnTo>
                    <a:pt x="11303" y="0"/>
                  </a:lnTo>
                  <a:lnTo>
                    <a:pt x="5080" y="0"/>
                  </a:lnTo>
                  <a:lnTo>
                    <a:pt x="0" y="5080"/>
                  </a:lnTo>
                  <a:lnTo>
                    <a:pt x="0" y="11303"/>
                  </a:lnTo>
                  <a:lnTo>
                    <a:pt x="0" y="17525"/>
                  </a:lnTo>
                  <a:lnTo>
                    <a:pt x="5080" y="22606"/>
                  </a:lnTo>
                  <a:lnTo>
                    <a:pt x="11303" y="22606"/>
                  </a:lnTo>
                  <a:close/>
                </a:path>
              </a:pathLst>
            </a:custGeom>
            <a:ln w="9525">
              <a:solidFill>
                <a:srgbClr val="FFFFFF"/>
              </a:solidFill>
            </a:ln>
          </p:spPr>
          <p:txBody>
            <a:bodyPr wrap="square" lIns="0" tIns="0" rIns="0" bIns="0" rtlCol="0"/>
            <a:lstStyle/>
            <a:p>
              <a:endParaRPr/>
            </a:p>
          </p:txBody>
        </p:sp>
        <p:sp>
          <p:nvSpPr>
            <p:cNvPr id="23" name="object 23"/>
            <p:cNvSpPr/>
            <p:nvPr/>
          </p:nvSpPr>
          <p:spPr>
            <a:xfrm>
              <a:off x="4059936" y="1288161"/>
              <a:ext cx="22860" cy="22860"/>
            </a:xfrm>
            <a:custGeom>
              <a:avLst/>
              <a:gdLst/>
              <a:ahLst/>
              <a:cxnLst/>
              <a:rect l="l" t="t" r="r" b="b"/>
              <a:pathLst>
                <a:path w="22860" h="22859">
                  <a:moveTo>
                    <a:pt x="17652" y="0"/>
                  </a:moveTo>
                  <a:lnTo>
                    <a:pt x="5079" y="0"/>
                  </a:lnTo>
                  <a:lnTo>
                    <a:pt x="0" y="4952"/>
                  </a:lnTo>
                  <a:lnTo>
                    <a:pt x="0" y="17525"/>
                  </a:lnTo>
                  <a:lnTo>
                    <a:pt x="5079" y="22606"/>
                  </a:lnTo>
                  <a:lnTo>
                    <a:pt x="17652" y="22606"/>
                  </a:lnTo>
                  <a:lnTo>
                    <a:pt x="22733" y="17525"/>
                  </a:lnTo>
                  <a:lnTo>
                    <a:pt x="22733" y="4952"/>
                  </a:lnTo>
                  <a:lnTo>
                    <a:pt x="17652" y="0"/>
                  </a:lnTo>
                  <a:close/>
                </a:path>
              </a:pathLst>
            </a:custGeom>
            <a:solidFill>
              <a:srgbClr val="221F1F"/>
            </a:solidFill>
          </p:spPr>
          <p:txBody>
            <a:bodyPr wrap="square" lIns="0" tIns="0" rIns="0" bIns="0" rtlCol="0"/>
            <a:lstStyle/>
            <a:p>
              <a:endParaRPr/>
            </a:p>
          </p:txBody>
        </p:sp>
        <p:sp>
          <p:nvSpPr>
            <p:cNvPr id="24" name="object 24"/>
            <p:cNvSpPr/>
            <p:nvPr/>
          </p:nvSpPr>
          <p:spPr>
            <a:xfrm>
              <a:off x="4059936" y="1288161"/>
              <a:ext cx="22860" cy="22860"/>
            </a:xfrm>
            <a:custGeom>
              <a:avLst/>
              <a:gdLst/>
              <a:ahLst/>
              <a:cxnLst/>
              <a:rect l="l" t="t" r="r" b="b"/>
              <a:pathLst>
                <a:path w="22860" h="22859">
                  <a:moveTo>
                    <a:pt x="11429" y="22606"/>
                  </a:moveTo>
                  <a:lnTo>
                    <a:pt x="17652" y="22606"/>
                  </a:lnTo>
                  <a:lnTo>
                    <a:pt x="22733" y="17525"/>
                  </a:lnTo>
                  <a:lnTo>
                    <a:pt x="22733" y="11302"/>
                  </a:lnTo>
                  <a:lnTo>
                    <a:pt x="22733" y="4952"/>
                  </a:lnTo>
                  <a:lnTo>
                    <a:pt x="17652" y="0"/>
                  </a:lnTo>
                  <a:lnTo>
                    <a:pt x="11429" y="0"/>
                  </a:lnTo>
                  <a:lnTo>
                    <a:pt x="5079" y="0"/>
                  </a:lnTo>
                  <a:lnTo>
                    <a:pt x="0" y="4952"/>
                  </a:lnTo>
                  <a:lnTo>
                    <a:pt x="0" y="11302"/>
                  </a:lnTo>
                  <a:lnTo>
                    <a:pt x="0" y="17525"/>
                  </a:lnTo>
                  <a:lnTo>
                    <a:pt x="5079" y="22606"/>
                  </a:lnTo>
                  <a:lnTo>
                    <a:pt x="11429" y="22606"/>
                  </a:lnTo>
                  <a:close/>
                </a:path>
              </a:pathLst>
            </a:custGeom>
            <a:ln w="9525">
              <a:solidFill>
                <a:srgbClr val="FFFFFF"/>
              </a:solidFill>
            </a:ln>
          </p:spPr>
          <p:txBody>
            <a:bodyPr wrap="square" lIns="0" tIns="0" rIns="0" bIns="0" rtlCol="0"/>
            <a:lstStyle/>
            <a:p>
              <a:endParaRPr/>
            </a:p>
          </p:txBody>
        </p:sp>
        <p:sp>
          <p:nvSpPr>
            <p:cNvPr id="25" name="object 25"/>
            <p:cNvSpPr/>
            <p:nvPr/>
          </p:nvSpPr>
          <p:spPr>
            <a:xfrm>
              <a:off x="3196590" y="893826"/>
              <a:ext cx="22860" cy="22860"/>
            </a:xfrm>
            <a:custGeom>
              <a:avLst/>
              <a:gdLst/>
              <a:ahLst/>
              <a:cxnLst/>
              <a:rect l="l" t="t" r="r" b="b"/>
              <a:pathLst>
                <a:path w="22860" h="22859">
                  <a:moveTo>
                    <a:pt x="17526" y="0"/>
                  </a:moveTo>
                  <a:lnTo>
                    <a:pt x="5080" y="0"/>
                  </a:lnTo>
                  <a:lnTo>
                    <a:pt x="0" y="5080"/>
                  </a:lnTo>
                  <a:lnTo>
                    <a:pt x="0" y="17652"/>
                  </a:lnTo>
                  <a:lnTo>
                    <a:pt x="5080" y="22606"/>
                  </a:lnTo>
                  <a:lnTo>
                    <a:pt x="17526" y="22606"/>
                  </a:lnTo>
                  <a:lnTo>
                    <a:pt x="22606" y="17652"/>
                  </a:lnTo>
                  <a:lnTo>
                    <a:pt x="22606" y="5080"/>
                  </a:lnTo>
                  <a:lnTo>
                    <a:pt x="17526" y="0"/>
                  </a:lnTo>
                  <a:close/>
                </a:path>
              </a:pathLst>
            </a:custGeom>
            <a:solidFill>
              <a:srgbClr val="221F1F"/>
            </a:solidFill>
          </p:spPr>
          <p:txBody>
            <a:bodyPr wrap="square" lIns="0" tIns="0" rIns="0" bIns="0" rtlCol="0"/>
            <a:lstStyle/>
            <a:p>
              <a:endParaRPr/>
            </a:p>
          </p:txBody>
        </p:sp>
        <p:sp>
          <p:nvSpPr>
            <p:cNvPr id="26" name="object 26"/>
            <p:cNvSpPr/>
            <p:nvPr/>
          </p:nvSpPr>
          <p:spPr>
            <a:xfrm>
              <a:off x="3196590" y="893826"/>
              <a:ext cx="22860" cy="22860"/>
            </a:xfrm>
            <a:custGeom>
              <a:avLst/>
              <a:gdLst/>
              <a:ahLst/>
              <a:cxnLst/>
              <a:rect l="l" t="t" r="r" b="b"/>
              <a:pathLst>
                <a:path w="22860" h="22859">
                  <a:moveTo>
                    <a:pt x="11303" y="22606"/>
                  </a:moveTo>
                  <a:lnTo>
                    <a:pt x="17526" y="22606"/>
                  </a:lnTo>
                  <a:lnTo>
                    <a:pt x="22606" y="17652"/>
                  </a:lnTo>
                  <a:lnTo>
                    <a:pt x="22606" y="11302"/>
                  </a:lnTo>
                  <a:lnTo>
                    <a:pt x="22606" y="5080"/>
                  </a:lnTo>
                  <a:lnTo>
                    <a:pt x="17526" y="0"/>
                  </a:lnTo>
                  <a:lnTo>
                    <a:pt x="11303" y="0"/>
                  </a:lnTo>
                  <a:lnTo>
                    <a:pt x="5080" y="0"/>
                  </a:lnTo>
                  <a:lnTo>
                    <a:pt x="0" y="5080"/>
                  </a:lnTo>
                  <a:lnTo>
                    <a:pt x="0" y="11302"/>
                  </a:lnTo>
                  <a:lnTo>
                    <a:pt x="0" y="17652"/>
                  </a:lnTo>
                  <a:lnTo>
                    <a:pt x="5080" y="22606"/>
                  </a:lnTo>
                  <a:lnTo>
                    <a:pt x="11303" y="22606"/>
                  </a:lnTo>
                  <a:close/>
                </a:path>
              </a:pathLst>
            </a:custGeom>
            <a:ln w="9525">
              <a:solidFill>
                <a:srgbClr val="FFFFFF"/>
              </a:solidFill>
            </a:ln>
          </p:spPr>
          <p:txBody>
            <a:bodyPr wrap="square" lIns="0" tIns="0" rIns="0" bIns="0" rtlCol="0"/>
            <a:lstStyle/>
            <a:p>
              <a:endParaRPr/>
            </a:p>
          </p:txBody>
        </p:sp>
        <p:sp>
          <p:nvSpPr>
            <p:cNvPr id="27" name="object 27"/>
            <p:cNvSpPr/>
            <p:nvPr/>
          </p:nvSpPr>
          <p:spPr>
            <a:xfrm>
              <a:off x="3771392" y="864108"/>
              <a:ext cx="22860" cy="22860"/>
            </a:xfrm>
            <a:custGeom>
              <a:avLst/>
              <a:gdLst/>
              <a:ahLst/>
              <a:cxnLst/>
              <a:rect l="l" t="t" r="r" b="b"/>
              <a:pathLst>
                <a:path w="22860" h="22859">
                  <a:moveTo>
                    <a:pt x="17525" y="0"/>
                  </a:moveTo>
                  <a:lnTo>
                    <a:pt x="5080" y="0"/>
                  </a:lnTo>
                  <a:lnTo>
                    <a:pt x="0" y="5080"/>
                  </a:lnTo>
                  <a:lnTo>
                    <a:pt x="0" y="17653"/>
                  </a:lnTo>
                  <a:lnTo>
                    <a:pt x="5080" y="22732"/>
                  </a:lnTo>
                  <a:lnTo>
                    <a:pt x="17525" y="22732"/>
                  </a:lnTo>
                  <a:lnTo>
                    <a:pt x="22606" y="17653"/>
                  </a:lnTo>
                  <a:lnTo>
                    <a:pt x="22606" y="5080"/>
                  </a:lnTo>
                  <a:lnTo>
                    <a:pt x="17525" y="0"/>
                  </a:lnTo>
                  <a:close/>
                </a:path>
              </a:pathLst>
            </a:custGeom>
            <a:solidFill>
              <a:srgbClr val="221F1F"/>
            </a:solidFill>
          </p:spPr>
          <p:txBody>
            <a:bodyPr wrap="square" lIns="0" tIns="0" rIns="0" bIns="0" rtlCol="0"/>
            <a:lstStyle/>
            <a:p>
              <a:endParaRPr/>
            </a:p>
          </p:txBody>
        </p:sp>
        <p:sp>
          <p:nvSpPr>
            <p:cNvPr id="28" name="object 28"/>
            <p:cNvSpPr/>
            <p:nvPr/>
          </p:nvSpPr>
          <p:spPr>
            <a:xfrm>
              <a:off x="3771392" y="864108"/>
              <a:ext cx="22860" cy="22860"/>
            </a:xfrm>
            <a:custGeom>
              <a:avLst/>
              <a:gdLst/>
              <a:ahLst/>
              <a:cxnLst/>
              <a:rect l="l" t="t" r="r" b="b"/>
              <a:pathLst>
                <a:path w="22860" h="22859">
                  <a:moveTo>
                    <a:pt x="11303" y="22732"/>
                  </a:moveTo>
                  <a:lnTo>
                    <a:pt x="17525" y="22732"/>
                  </a:lnTo>
                  <a:lnTo>
                    <a:pt x="22606" y="17653"/>
                  </a:lnTo>
                  <a:lnTo>
                    <a:pt x="22606" y="11430"/>
                  </a:lnTo>
                  <a:lnTo>
                    <a:pt x="22606" y="5080"/>
                  </a:lnTo>
                  <a:lnTo>
                    <a:pt x="17525" y="0"/>
                  </a:lnTo>
                  <a:lnTo>
                    <a:pt x="11303" y="0"/>
                  </a:lnTo>
                  <a:lnTo>
                    <a:pt x="5080" y="0"/>
                  </a:lnTo>
                  <a:lnTo>
                    <a:pt x="0" y="5080"/>
                  </a:lnTo>
                  <a:lnTo>
                    <a:pt x="0" y="11430"/>
                  </a:lnTo>
                  <a:lnTo>
                    <a:pt x="0" y="17653"/>
                  </a:lnTo>
                  <a:lnTo>
                    <a:pt x="5080" y="22732"/>
                  </a:lnTo>
                  <a:lnTo>
                    <a:pt x="11303" y="22732"/>
                  </a:lnTo>
                  <a:close/>
                </a:path>
              </a:pathLst>
            </a:custGeom>
            <a:ln w="9525">
              <a:solidFill>
                <a:srgbClr val="FFFFFF"/>
              </a:solidFill>
            </a:ln>
          </p:spPr>
          <p:txBody>
            <a:bodyPr wrap="square" lIns="0" tIns="0" rIns="0" bIns="0" rtlCol="0"/>
            <a:lstStyle/>
            <a:p>
              <a:endParaRPr/>
            </a:p>
          </p:txBody>
        </p:sp>
        <p:sp>
          <p:nvSpPr>
            <p:cNvPr id="29" name="object 29"/>
            <p:cNvSpPr/>
            <p:nvPr/>
          </p:nvSpPr>
          <p:spPr>
            <a:xfrm>
              <a:off x="4033901" y="985012"/>
              <a:ext cx="22860" cy="22860"/>
            </a:xfrm>
            <a:custGeom>
              <a:avLst/>
              <a:gdLst/>
              <a:ahLst/>
              <a:cxnLst/>
              <a:rect l="l" t="t" r="r" b="b"/>
              <a:pathLst>
                <a:path w="22860" h="22859">
                  <a:moveTo>
                    <a:pt x="17652" y="0"/>
                  </a:moveTo>
                  <a:lnTo>
                    <a:pt x="5079" y="0"/>
                  </a:lnTo>
                  <a:lnTo>
                    <a:pt x="0" y="5080"/>
                  </a:lnTo>
                  <a:lnTo>
                    <a:pt x="0" y="17525"/>
                  </a:lnTo>
                  <a:lnTo>
                    <a:pt x="5079" y="22606"/>
                  </a:lnTo>
                  <a:lnTo>
                    <a:pt x="17652" y="22606"/>
                  </a:lnTo>
                  <a:lnTo>
                    <a:pt x="22733" y="17525"/>
                  </a:lnTo>
                  <a:lnTo>
                    <a:pt x="22733" y="5080"/>
                  </a:lnTo>
                  <a:lnTo>
                    <a:pt x="17652" y="0"/>
                  </a:lnTo>
                  <a:close/>
                </a:path>
              </a:pathLst>
            </a:custGeom>
            <a:solidFill>
              <a:srgbClr val="221F1F"/>
            </a:solidFill>
          </p:spPr>
          <p:txBody>
            <a:bodyPr wrap="square" lIns="0" tIns="0" rIns="0" bIns="0" rtlCol="0"/>
            <a:lstStyle/>
            <a:p>
              <a:endParaRPr/>
            </a:p>
          </p:txBody>
        </p:sp>
        <p:sp>
          <p:nvSpPr>
            <p:cNvPr id="30" name="object 30"/>
            <p:cNvSpPr/>
            <p:nvPr/>
          </p:nvSpPr>
          <p:spPr>
            <a:xfrm>
              <a:off x="4033901" y="985012"/>
              <a:ext cx="22860" cy="22860"/>
            </a:xfrm>
            <a:custGeom>
              <a:avLst/>
              <a:gdLst/>
              <a:ahLst/>
              <a:cxnLst/>
              <a:rect l="l" t="t" r="r" b="b"/>
              <a:pathLst>
                <a:path w="22860" h="22859">
                  <a:moveTo>
                    <a:pt x="11302" y="22606"/>
                  </a:moveTo>
                  <a:lnTo>
                    <a:pt x="17652" y="22606"/>
                  </a:lnTo>
                  <a:lnTo>
                    <a:pt x="22733" y="17525"/>
                  </a:lnTo>
                  <a:lnTo>
                    <a:pt x="22733" y="11302"/>
                  </a:lnTo>
                  <a:lnTo>
                    <a:pt x="22733" y="5080"/>
                  </a:lnTo>
                  <a:lnTo>
                    <a:pt x="17652" y="0"/>
                  </a:lnTo>
                  <a:lnTo>
                    <a:pt x="11302" y="0"/>
                  </a:lnTo>
                  <a:lnTo>
                    <a:pt x="5079" y="0"/>
                  </a:lnTo>
                  <a:lnTo>
                    <a:pt x="0" y="5080"/>
                  </a:lnTo>
                  <a:lnTo>
                    <a:pt x="0" y="11302"/>
                  </a:lnTo>
                  <a:lnTo>
                    <a:pt x="0" y="17525"/>
                  </a:lnTo>
                  <a:lnTo>
                    <a:pt x="5079" y="22606"/>
                  </a:lnTo>
                  <a:lnTo>
                    <a:pt x="11302" y="22606"/>
                  </a:lnTo>
                  <a:close/>
                </a:path>
              </a:pathLst>
            </a:custGeom>
            <a:ln w="9525">
              <a:solidFill>
                <a:srgbClr val="FFFFFF"/>
              </a:solidFill>
            </a:ln>
          </p:spPr>
          <p:txBody>
            <a:bodyPr wrap="square" lIns="0" tIns="0" rIns="0" bIns="0" rtlCol="0"/>
            <a:lstStyle/>
            <a:p>
              <a:endParaRPr/>
            </a:p>
          </p:txBody>
        </p:sp>
        <p:pic>
          <p:nvPicPr>
            <p:cNvPr id="31" name="object 31"/>
            <p:cNvPicPr/>
            <p:nvPr/>
          </p:nvPicPr>
          <p:blipFill>
            <a:blip r:embed="rId6" cstate="print"/>
            <a:stretch>
              <a:fillRect/>
            </a:stretch>
          </p:blipFill>
          <p:spPr>
            <a:xfrm>
              <a:off x="3142234" y="593725"/>
              <a:ext cx="131191" cy="131190"/>
            </a:xfrm>
            <a:prstGeom prst="rect">
              <a:avLst/>
            </a:prstGeom>
          </p:spPr>
        </p:pic>
      </p:grpSp>
      <p:sp>
        <p:nvSpPr>
          <p:cNvPr id="32" name="object 32"/>
          <p:cNvSpPr txBox="1"/>
          <p:nvPr/>
        </p:nvSpPr>
        <p:spPr>
          <a:xfrm>
            <a:off x="3166110" y="581660"/>
            <a:ext cx="8318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3</a:t>
            </a:r>
            <a:endParaRPr sz="800">
              <a:latin typeface="Montserrat"/>
              <a:cs typeface="Montserrat"/>
            </a:endParaRPr>
          </a:p>
        </p:txBody>
      </p:sp>
      <p:grpSp>
        <p:nvGrpSpPr>
          <p:cNvPr id="33" name="object 33"/>
          <p:cNvGrpSpPr/>
          <p:nvPr/>
        </p:nvGrpSpPr>
        <p:grpSpPr>
          <a:xfrm>
            <a:off x="3717163" y="588962"/>
            <a:ext cx="398780" cy="140970"/>
            <a:chOff x="3717163" y="588962"/>
            <a:chExt cx="398780" cy="140970"/>
          </a:xfrm>
        </p:grpSpPr>
        <p:pic>
          <p:nvPicPr>
            <p:cNvPr id="34" name="object 34"/>
            <p:cNvPicPr/>
            <p:nvPr/>
          </p:nvPicPr>
          <p:blipFill>
            <a:blip r:embed="rId7" cstate="print"/>
            <a:stretch>
              <a:fillRect/>
            </a:stretch>
          </p:blipFill>
          <p:spPr>
            <a:xfrm>
              <a:off x="3717163" y="593725"/>
              <a:ext cx="131190" cy="131190"/>
            </a:xfrm>
            <a:prstGeom prst="rect">
              <a:avLst/>
            </a:prstGeom>
          </p:spPr>
        </p:pic>
        <p:pic>
          <p:nvPicPr>
            <p:cNvPr id="35" name="object 35"/>
            <p:cNvPicPr/>
            <p:nvPr/>
          </p:nvPicPr>
          <p:blipFill>
            <a:blip r:embed="rId8" cstate="print"/>
            <a:stretch>
              <a:fillRect/>
            </a:stretch>
          </p:blipFill>
          <p:spPr>
            <a:xfrm>
              <a:off x="3974909" y="588962"/>
              <a:ext cx="140715" cy="140715"/>
            </a:xfrm>
            <a:prstGeom prst="rect">
              <a:avLst/>
            </a:prstGeom>
          </p:spPr>
        </p:pic>
      </p:grpSp>
      <p:sp>
        <p:nvSpPr>
          <p:cNvPr id="36" name="object 36"/>
          <p:cNvSpPr txBox="1"/>
          <p:nvPr/>
        </p:nvSpPr>
        <p:spPr>
          <a:xfrm>
            <a:off x="3736594" y="581660"/>
            <a:ext cx="351155" cy="147955"/>
          </a:xfrm>
          <a:prstGeom prst="rect">
            <a:avLst/>
          </a:prstGeom>
        </p:spPr>
        <p:txBody>
          <a:bodyPr vert="horz" wrap="square" lIns="0" tIns="12700" rIns="0" bIns="0" rtlCol="0">
            <a:spAutoFit/>
          </a:bodyPr>
          <a:lstStyle/>
          <a:p>
            <a:pPr marL="12700">
              <a:lnSpc>
                <a:spcPct val="100000"/>
              </a:lnSpc>
              <a:spcBef>
                <a:spcPts val="100"/>
              </a:spcBef>
              <a:tabLst>
                <a:tab pos="279400" algn="l"/>
              </a:tabLst>
            </a:pPr>
            <a:r>
              <a:rPr sz="800" spc="-50" dirty="0">
                <a:solidFill>
                  <a:srgbClr val="FFFFFF"/>
                </a:solidFill>
                <a:latin typeface="Montserrat"/>
                <a:cs typeface="Montserrat"/>
              </a:rPr>
              <a:t>4</a:t>
            </a:r>
            <a:r>
              <a:rPr sz="800" dirty="0">
                <a:solidFill>
                  <a:srgbClr val="FFFFFF"/>
                </a:solidFill>
                <a:latin typeface="Montserrat"/>
                <a:cs typeface="Montserrat"/>
              </a:rPr>
              <a:t>	</a:t>
            </a:r>
            <a:r>
              <a:rPr sz="800" spc="-50" dirty="0">
                <a:latin typeface="Montserrat"/>
                <a:cs typeface="Montserrat"/>
              </a:rPr>
              <a:t>5</a:t>
            </a:r>
            <a:endParaRPr sz="800">
              <a:latin typeface="Montserrat"/>
              <a:cs typeface="Montserrat"/>
            </a:endParaRPr>
          </a:p>
        </p:txBody>
      </p:sp>
      <p:sp>
        <p:nvSpPr>
          <p:cNvPr id="37" name="object 37"/>
          <p:cNvSpPr/>
          <p:nvPr/>
        </p:nvSpPr>
        <p:spPr>
          <a:xfrm>
            <a:off x="3837305" y="1526412"/>
            <a:ext cx="293370" cy="131445"/>
          </a:xfrm>
          <a:custGeom>
            <a:avLst/>
            <a:gdLst/>
            <a:ahLst/>
            <a:cxnLst/>
            <a:rect l="l" t="t" r="r" b="b"/>
            <a:pathLst>
              <a:path w="293370" h="131444">
                <a:moveTo>
                  <a:pt x="131191" y="65659"/>
                </a:moveTo>
                <a:lnTo>
                  <a:pt x="125984" y="40132"/>
                </a:lnTo>
                <a:lnTo>
                  <a:pt x="112014" y="19177"/>
                </a:lnTo>
                <a:lnTo>
                  <a:pt x="91186" y="5207"/>
                </a:lnTo>
                <a:lnTo>
                  <a:pt x="65532" y="0"/>
                </a:lnTo>
                <a:lnTo>
                  <a:pt x="40005" y="5207"/>
                </a:lnTo>
                <a:lnTo>
                  <a:pt x="19177" y="19177"/>
                </a:lnTo>
                <a:lnTo>
                  <a:pt x="5207" y="40132"/>
                </a:lnTo>
                <a:lnTo>
                  <a:pt x="0" y="65659"/>
                </a:lnTo>
                <a:lnTo>
                  <a:pt x="5207" y="91186"/>
                </a:lnTo>
                <a:lnTo>
                  <a:pt x="19177" y="112014"/>
                </a:lnTo>
                <a:lnTo>
                  <a:pt x="40005" y="125984"/>
                </a:lnTo>
                <a:lnTo>
                  <a:pt x="65532" y="131191"/>
                </a:lnTo>
                <a:lnTo>
                  <a:pt x="91186" y="125984"/>
                </a:lnTo>
                <a:lnTo>
                  <a:pt x="112014" y="112014"/>
                </a:lnTo>
                <a:lnTo>
                  <a:pt x="125984" y="91186"/>
                </a:lnTo>
                <a:lnTo>
                  <a:pt x="131191" y="65659"/>
                </a:lnTo>
                <a:close/>
              </a:path>
              <a:path w="293370" h="131444">
                <a:moveTo>
                  <a:pt x="292862" y="65659"/>
                </a:moveTo>
                <a:lnTo>
                  <a:pt x="287655" y="40132"/>
                </a:lnTo>
                <a:lnTo>
                  <a:pt x="273558" y="19177"/>
                </a:lnTo>
                <a:lnTo>
                  <a:pt x="252730" y="5207"/>
                </a:lnTo>
                <a:lnTo>
                  <a:pt x="227203" y="0"/>
                </a:lnTo>
                <a:lnTo>
                  <a:pt x="201676" y="5207"/>
                </a:lnTo>
                <a:lnTo>
                  <a:pt x="180848" y="19177"/>
                </a:lnTo>
                <a:lnTo>
                  <a:pt x="166751" y="40132"/>
                </a:lnTo>
                <a:lnTo>
                  <a:pt x="161671" y="65659"/>
                </a:lnTo>
                <a:lnTo>
                  <a:pt x="166751" y="91186"/>
                </a:lnTo>
                <a:lnTo>
                  <a:pt x="180848" y="112014"/>
                </a:lnTo>
                <a:lnTo>
                  <a:pt x="201676" y="125984"/>
                </a:lnTo>
                <a:lnTo>
                  <a:pt x="227203" y="131191"/>
                </a:lnTo>
                <a:lnTo>
                  <a:pt x="252730" y="125984"/>
                </a:lnTo>
                <a:lnTo>
                  <a:pt x="273558" y="112014"/>
                </a:lnTo>
                <a:lnTo>
                  <a:pt x="287655" y="91186"/>
                </a:lnTo>
                <a:lnTo>
                  <a:pt x="292862" y="65659"/>
                </a:lnTo>
                <a:close/>
              </a:path>
            </a:pathLst>
          </a:custGeom>
          <a:solidFill>
            <a:srgbClr val="221F1F"/>
          </a:solidFill>
        </p:spPr>
        <p:txBody>
          <a:bodyPr wrap="square" lIns="0" tIns="0" rIns="0" bIns="0" rtlCol="0"/>
          <a:lstStyle/>
          <a:p>
            <a:endParaRPr/>
          </a:p>
        </p:txBody>
      </p:sp>
      <p:sp>
        <p:nvSpPr>
          <p:cNvPr id="38" name="object 38"/>
          <p:cNvSpPr txBox="1"/>
          <p:nvPr/>
        </p:nvSpPr>
        <p:spPr>
          <a:xfrm>
            <a:off x="3861308" y="1514602"/>
            <a:ext cx="23495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2</a:t>
            </a:r>
            <a:r>
              <a:rPr sz="800" spc="235" dirty="0">
                <a:solidFill>
                  <a:srgbClr val="FFFFFF"/>
                </a:solidFill>
                <a:latin typeface="Montserrat"/>
                <a:cs typeface="Montserrat"/>
              </a:rPr>
              <a:t>  </a:t>
            </a:r>
            <a:r>
              <a:rPr sz="800" spc="-50" dirty="0">
                <a:solidFill>
                  <a:srgbClr val="FFFFFF"/>
                </a:solidFill>
                <a:latin typeface="Montserrat"/>
                <a:cs typeface="Montserrat"/>
              </a:rPr>
              <a:t>1</a:t>
            </a:r>
            <a:endParaRPr sz="800">
              <a:latin typeface="Montserrat"/>
              <a:cs typeface="Montserrat"/>
            </a:endParaRPr>
          </a:p>
        </p:txBody>
      </p:sp>
      <p:pic>
        <p:nvPicPr>
          <p:cNvPr id="39" name="object 39"/>
          <p:cNvPicPr/>
          <p:nvPr/>
        </p:nvPicPr>
        <p:blipFill>
          <a:blip r:embed="rId9" cstate="print"/>
          <a:stretch>
            <a:fillRect/>
          </a:stretch>
        </p:blipFill>
        <p:spPr>
          <a:xfrm>
            <a:off x="2721991" y="2526004"/>
            <a:ext cx="2232025" cy="948093"/>
          </a:xfrm>
          <a:prstGeom prst="rect">
            <a:avLst/>
          </a:prstGeom>
        </p:spPr>
      </p:pic>
      <p:sp>
        <p:nvSpPr>
          <p:cNvPr id="40" name="object 40"/>
          <p:cNvSpPr txBox="1"/>
          <p:nvPr/>
        </p:nvSpPr>
        <p:spPr>
          <a:xfrm>
            <a:off x="2750947" y="2537423"/>
            <a:ext cx="551180" cy="113664"/>
          </a:xfrm>
          <a:prstGeom prst="rect">
            <a:avLst/>
          </a:prstGeom>
          <a:solidFill>
            <a:srgbClr val="FFFFFF"/>
          </a:solidFill>
        </p:spPr>
        <p:txBody>
          <a:bodyPr vert="horz" wrap="square" lIns="0" tIns="34290" rIns="0" bIns="0" rtlCol="0">
            <a:spAutoFit/>
          </a:bodyPr>
          <a:lstStyle/>
          <a:p>
            <a:pPr marL="51435">
              <a:lnSpc>
                <a:spcPct val="100000"/>
              </a:lnSpc>
              <a:spcBef>
                <a:spcPts val="270"/>
              </a:spcBef>
            </a:pPr>
            <a:r>
              <a:rPr sz="500" b="1" spc="-10" dirty="0">
                <a:solidFill>
                  <a:srgbClr val="221F1F"/>
                </a:solidFill>
                <a:latin typeface="Montserrat"/>
                <a:cs typeface="Montserrat"/>
              </a:rPr>
              <a:t>Desbloqueado</a:t>
            </a:r>
            <a:endParaRPr sz="500">
              <a:latin typeface="Montserrat"/>
              <a:cs typeface="Montserrat"/>
            </a:endParaRPr>
          </a:p>
        </p:txBody>
      </p:sp>
      <p:sp>
        <p:nvSpPr>
          <p:cNvPr id="41" name="object 41"/>
          <p:cNvSpPr/>
          <p:nvPr/>
        </p:nvSpPr>
        <p:spPr>
          <a:xfrm>
            <a:off x="3427984" y="2683210"/>
            <a:ext cx="217804" cy="77470"/>
          </a:xfrm>
          <a:custGeom>
            <a:avLst/>
            <a:gdLst/>
            <a:ahLst/>
            <a:cxnLst/>
            <a:rect l="l" t="t" r="r" b="b"/>
            <a:pathLst>
              <a:path w="217804" h="77469">
                <a:moveTo>
                  <a:pt x="217728" y="0"/>
                </a:moveTo>
                <a:lnTo>
                  <a:pt x="0" y="0"/>
                </a:lnTo>
                <a:lnTo>
                  <a:pt x="0" y="76944"/>
                </a:lnTo>
                <a:lnTo>
                  <a:pt x="217728" y="76944"/>
                </a:lnTo>
                <a:lnTo>
                  <a:pt x="217728" y="0"/>
                </a:lnTo>
                <a:close/>
              </a:path>
            </a:pathLst>
          </a:custGeom>
          <a:solidFill>
            <a:srgbClr val="FFFFFF"/>
          </a:solidFill>
        </p:spPr>
        <p:txBody>
          <a:bodyPr wrap="square" lIns="0" tIns="0" rIns="0" bIns="0" rtlCol="0"/>
          <a:lstStyle/>
          <a:p>
            <a:endParaRPr/>
          </a:p>
        </p:txBody>
      </p:sp>
      <p:sp>
        <p:nvSpPr>
          <p:cNvPr id="42" name="object 42"/>
          <p:cNvSpPr txBox="1"/>
          <p:nvPr/>
        </p:nvSpPr>
        <p:spPr>
          <a:xfrm>
            <a:off x="3431540" y="2668625"/>
            <a:ext cx="182880" cy="102235"/>
          </a:xfrm>
          <a:prstGeom prst="rect">
            <a:avLst/>
          </a:prstGeom>
        </p:spPr>
        <p:txBody>
          <a:bodyPr vert="horz" wrap="square" lIns="0" tIns="13335" rIns="0" bIns="0" rtlCol="0">
            <a:spAutoFit/>
          </a:bodyPr>
          <a:lstStyle/>
          <a:p>
            <a:pPr marL="12700">
              <a:lnSpc>
                <a:spcPct val="100000"/>
              </a:lnSpc>
              <a:spcBef>
                <a:spcPts val="105"/>
              </a:spcBef>
            </a:pPr>
            <a:r>
              <a:rPr sz="500" b="1" spc="-20" dirty="0">
                <a:solidFill>
                  <a:srgbClr val="221F1F"/>
                </a:solidFill>
                <a:latin typeface="Montserrat"/>
                <a:cs typeface="Montserrat"/>
              </a:rPr>
              <a:t>Leva</a:t>
            </a:r>
            <a:endParaRPr sz="500">
              <a:latin typeface="Montserrat"/>
              <a:cs typeface="Montserrat"/>
            </a:endParaRPr>
          </a:p>
        </p:txBody>
      </p:sp>
      <p:sp>
        <p:nvSpPr>
          <p:cNvPr id="43" name="object 43"/>
          <p:cNvSpPr/>
          <p:nvPr/>
        </p:nvSpPr>
        <p:spPr>
          <a:xfrm>
            <a:off x="4351909" y="2691960"/>
            <a:ext cx="325120" cy="77470"/>
          </a:xfrm>
          <a:custGeom>
            <a:avLst/>
            <a:gdLst/>
            <a:ahLst/>
            <a:cxnLst/>
            <a:rect l="l" t="t" r="r" b="b"/>
            <a:pathLst>
              <a:path w="325120" h="77469">
                <a:moveTo>
                  <a:pt x="324827" y="0"/>
                </a:moveTo>
                <a:lnTo>
                  <a:pt x="0" y="0"/>
                </a:lnTo>
                <a:lnTo>
                  <a:pt x="0" y="76944"/>
                </a:lnTo>
                <a:lnTo>
                  <a:pt x="324827" y="76944"/>
                </a:lnTo>
                <a:lnTo>
                  <a:pt x="324827" y="0"/>
                </a:lnTo>
                <a:close/>
              </a:path>
            </a:pathLst>
          </a:custGeom>
          <a:solidFill>
            <a:srgbClr val="FFFFFF"/>
          </a:solidFill>
        </p:spPr>
        <p:txBody>
          <a:bodyPr wrap="square" lIns="0" tIns="0" rIns="0" bIns="0" rtlCol="0"/>
          <a:lstStyle/>
          <a:p>
            <a:endParaRPr/>
          </a:p>
        </p:txBody>
      </p:sp>
      <p:sp>
        <p:nvSpPr>
          <p:cNvPr id="44" name="object 44"/>
          <p:cNvSpPr txBox="1"/>
          <p:nvPr/>
        </p:nvSpPr>
        <p:spPr>
          <a:xfrm>
            <a:off x="4355719" y="2677464"/>
            <a:ext cx="320675" cy="102235"/>
          </a:xfrm>
          <a:prstGeom prst="rect">
            <a:avLst/>
          </a:prstGeom>
        </p:spPr>
        <p:txBody>
          <a:bodyPr vert="horz" wrap="square" lIns="0" tIns="13335" rIns="0" bIns="0" rtlCol="0">
            <a:spAutoFit/>
          </a:bodyPr>
          <a:lstStyle/>
          <a:p>
            <a:pPr marL="12700">
              <a:lnSpc>
                <a:spcPct val="100000"/>
              </a:lnSpc>
              <a:spcBef>
                <a:spcPts val="105"/>
              </a:spcBef>
            </a:pPr>
            <a:r>
              <a:rPr sz="500" b="1" spc="-10" dirty="0">
                <a:solidFill>
                  <a:srgbClr val="221F1F"/>
                </a:solidFill>
                <a:latin typeface="Montserrat"/>
                <a:cs typeface="Montserrat"/>
              </a:rPr>
              <a:t>Presione</a:t>
            </a:r>
            <a:endParaRPr sz="500">
              <a:latin typeface="Montserrat"/>
              <a:cs typeface="Montserrat"/>
            </a:endParaRPr>
          </a:p>
        </p:txBody>
      </p:sp>
      <p:sp>
        <p:nvSpPr>
          <p:cNvPr id="45" name="object 45"/>
          <p:cNvSpPr txBox="1"/>
          <p:nvPr/>
        </p:nvSpPr>
        <p:spPr>
          <a:xfrm>
            <a:off x="3854069" y="2537423"/>
            <a:ext cx="429895" cy="113664"/>
          </a:xfrm>
          <a:prstGeom prst="rect">
            <a:avLst/>
          </a:prstGeom>
          <a:solidFill>
            <a:srgbClr val="FFFFFF"/>
          </a:solidFill>
        </p:spPr>
        <p:txBody>
          <a:bodyPr vert="horz" wrap="square" lIns="0" tIns="34290" rIns="0" bIns="0" rtlCol="0">
            <a:spAutoFit/>
          </a:bodyPr>
          <a:lstStyle/>
          <a:p>
            <a:pPr marL="52069">
              <a:lnSpc>
                <a:spcPct val="100000"/>
              </a:lnSpc>
              <a:spcBef>
                <a:spcPts val="270"/>
              </a:spcBef>
            </a:pPr>
            <a:r>
              <a:rPr sz="500" b="1" spc="-10" dirty="0">
                <a:solidFill>
                  <a:srgbClr val="221F1F"/>
                </a:solidFill>
                <a:latin typeface="Montserrat"/>
                <a:cs typeface="Montserrat"/>
              </a:rPr>
              <a:t>Bloqueado</a:t>
            </a:r>
            <a:endParaRPr sz="500">
              <a:latin typeface="Montserrat"/>
              <a:cs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DERECHO</a:t>
            </a:r>
          </a:p>
        </p:txBody>
      </p:sp>
      <p:sp>
        <p:nvSpPr>
          <p:cNvPr id="4" name="object 4"/>
          <p:cNvSpPr txBox="1"/>
          <p:nvPr/>
        </p:nvSpPr>
        <p:spPr>
          <a:xfrm>
            <a:off x="271678" y="478282"/>
            <a:ext cx="2263140" cy="2981960"/>
          </a:xfrm>
          <a:prstGeom prst="rect">
            <a:avLst/>
          </a:prstGeom>
        </p:spPr>
        <p:txBody>
          <a:bodyPr vert="horz" wrap="square" lIns="0" tIns="13335" rIns="0" bIns="0" rtlCol="0">
            <a:spAutoFit/>
          </a:bodyPr>
          <a:lstStyle/>
          <a:p>
            <a:pPr marL="21590">
              <a:lnSpc>
                <a:spcPct val="100000"/>
              </a:lnSpc>
              <a:spcBef>
                <a:spcPts val="105"/>
              </a:spcBef>
            </a:pPr>
            <a:r>
              <a:rPr sz="800" b="1" dirty="0">
                <a:solidFill>
                  <a:srgbClr val="221F1F"/>
                </a:solidFill>
                <a:latin typeface="Montserrat"/>
                <a:cs typeface="Montserrat"/>
              </a:rPr>
              <a:t>5.</a:t>
            </a:r>
            <a:r>
              <a:rPr sz="800" b="1" spc="-20" dirty="0">
                <a:solidFill>
                  <a:srgbClr val="221F1F"/>
                </a:solidFill>
                <a:latin typeface="Montserrat"/>
                <a:cs typeface="Montserrat"/>
              </a:rPr>
              <a:t> </a:t>
            </a:r>
            <a:r>
              <a:rPr sz="800" b="1" dirty="0">
                <a:solidFill>
                  <a:srgbClr val="221F1F"/>
                </a:solidFill>
                <a:latin typeface="Montserrat"/>
                <a:cs typeface="Montserrat"/>
              </a:rPr>
              <a:t>INTERRUPTOR</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dirty="0">
                <a:solidFill>
                  <a:srgbClr val="221F1F"/>
                </a:solidFill>
                <a:latin typeface="Montserrat"/>
                <a:cs typeface="Montserrat"/>
              </a:rPr>
              <a:t>CAMBIO</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spc="-20" dirty="0">
                <a:solidFill>
                  <a:srgbClr val="221F1F"/>
                </a:solidFill>
                <a:latin typeface="Montserrat"/>
                <a:cs typeface="Montserrat"/>
              </a:rPr>
              <a:t>LUCES</a:t>
            </a:r>
            <a:endParaRPr sz="800" dirty="0">
              <a:latin typeface="Montserrat"/>
              <a:cs typeface="Montserrat"/>
            </a:endParaRPr>
          </a:p>
          <a:p>
            <a:pPr marL="12700" marR="12065" algn="just">
              <a:lnSpc>
                <a:spcPct val="100000"/>
              </a:lnSpc>
              <a:spcBef>
                <a:spcPts val="495"/>
              </a:spcBef>
            </a:pPr>
            <a:r>
              <a:rPr sz="700" dirty="0">
                <a:solidFill>
                  <a:srgbClr val="221F1F"/>
                </a:solidFill>
                <a:latin typeface="Montserrat"/>
                <a:cs typeface="Montserrat"/>
              </a:rPr>
              <a:t>Este</a:t>
            </a:r>
            <a:r>
              <a:rPr sz="700" spc="355" dirty="0">
                <a:solidFill>
                  <a:srgbClr val="221F1F"/>
                </a:solidFill>
                <a:latin typeface="Montserrat"/>
                <a:cs typeface="Montserrat"/>
              </a:rPr>
              <a:t> </a:t>
            </a:r>
            <a:r>
              <a:rPr sz="700" dirty="0">
                <a:solidFill>
                  <a:srgbClr val="221F1F"/>
                </a:solidFill>
                <a:latin typeface="Montserrat"/>
                <a:cs typeface="Montserrat"/>
              </a:rPr>
              <a:t>interruptor</a:t>
            </a:r>
            <a:r>
              <a:rPr sz="700" spc="370" dirty="0">
                <a:solidFill>
                  <a:srgbClr val="221F1F"/>
                </a:solidFill>
                <a:latin typeface="Montserrat"/>
                <a:cs typeface="Montserrat"/>
              </a:rPr>
              <a:t> </a:t>
            </a:r>
            <a:r>
              <a:rPr sz="700" dirty="0">
                <a:solidFill>
                  <a:srgbClr val="221F1F"/>
                </a:solidFill>
                <a:latin typeface="Montserrat"/>
                <a:cs typeface="Montserrat"/>
              </a:rPr>
              <a:t>cuenta</a:t>
            </a:r>
            <a:r>
              <a:rPr sz="700" spc="375" dirty="0">
                <a:solidFill>
                  <a:srgbClr val="221F1F"/>
                </a:solidFill>
                <a:latin typeface="Montserrat"/>
                <a:cs typeface="Montserrat"/>
              </a:rPr>
              <a:t> </a:t>
            </a:r>
            <a:r>
              <a:rPr sz="700" dirty="0">
                <a:solidFill>
                  <a:srgbClr val="221F1F"/>
                </a:solidFill>
                <a:latin typeface="Montserrat"/>
                <a:cs typeface="Montserrat"/>
              </a:rPr>
              <a:t>con</a:t>
            </a:r>
            <a:r>
              <a:rPr sz="700" spc="365" dirty="0">
                <a:solidFill>
                  <a:srgbClr val="221F1F"/>
                </a:solidFill>
                <a:latin typeface="Montserrat"/>
                <a:cs typeface="Montserrat"/>
              </a:rPr>
              <a:t> </a:t>
            </a:r>
            <a:r>
              <a:rPr sz="700" dirty="0">
                <a:solidFill>
                  <a:srgbClr val="221F1F"/>
                </a:solidFill>
                <a:latin typeface="Montserrat"/>
                <a:cs typeface="Montserrat"/>
              </a:rPr>
              <a:t>las</a:t>
            </a:r>
            <a:r>
              <a:rPr sz="700" spc="360" dirty="0">
                <a:solidFill>
                  <a:srgbClr val="221F1F"/>
                </a:solidFill>
                <a:latin typeface="Montserrat"/>
                <a:cs typeface="Montserrat"/>
              </a:rPr>
              <a:t> </a:t>
            </a:r>
            <a:r>
              <a:rPr sz="700" dirty="0">
                <a:solidFill>
                  <a:srgbClr val="221F1F"/>
                </a:solidFill>
                <a:latin typeface="Montserrat"/>
                <a:cs typeface="Montserrat"/>
              </a:rPr>
              <a:t>siguientes</a:t>
            </a:r>
            <a:r>
              <a:rPr sz="700" spc="365" dirty="0">
                <a:solidFill>
                  <a:srgbClr val="221F1F"/>
                </a:solidFill>
                <a:latin typeface="Montserrat"/>
                <a:cs typeface="Montserrat"/>
              </a:rPr>
              <a:t> </a:t>
            </a:r>
            <a:r>
              <a:rPr sz="700" spc="-50" dirty="0">
                <a:solidFill>
                  <a:srgbClr val="221F1F"/>
                </a:solidFill>
                <a:latin typeface="Montserrat"/>
                <a:cs typeface="Montserrat"/>
              </a:rPr>
              <a:t>3</a:t>
            </a:r>
            <a:r>
              <a:rPr sz="700" spc="500" dirty="0">
                <a:solidFill>
                  <a:srgbClr val="221F1F"/>
                </a:solidFill>
                <a:latin typeface="Montserrat"/>
                <a:cs typeface="Montserrat"/>
              </a:rPr>
              <a:t> </a:t>
            </a:r>
            <a:r>
              <a:rPr sz="700" spc="-10" dirty="0">
                <a:solidFill>
                  <a:srgbClr val="221F1F"/>
                </a:solidFill>
                <a:latin typeface="Montserrat"/>
                <a:cs typeface="Montserrat"/>
              </a:rPr>
              <a:t>posiciones:</a:t>
            </a:r>
            <a:endParaRPr sz="700" dirty="0">
              <a:latin typeface="Montserrat"/>
              <a:cs typeface="Montserrat"/>
            </a:endParaRPr>
          </a:p>
          <a:p>
            <a:pPr>
              <a:lnSpc>
                <a:spcPct val="100000"/>
              </a:lnSpc>
              <a:spcBef>
                <a:spcPts val="50"/>
              </a:spcBef>
            </a:pPr>
            <a:endParaRPr sz="650" dirty="0">
              <a:latin typeface="Montserrat"/>
              <a:cs typeface="Montserrat"/>
            </a:endParaRPr>
          </a:p>
          <a:p>
            <a:pPr marL="241300" marR="11430" algn="just">
              <a:lnSpc>
                <a:spcPct val="100000"/>
              </a:lnSpc>
            </a:pPr>
            <a:r>
              <a:rPr sz="700" b="1" dirty="0">
                <a:solidFill>
                  <a:srgbClr val="221F1F"/>
                </a:solidFill>
                <a:latin typeface="Montserrat"/>
                <a:cs typeface="Montserrat"/>
              </a:rPr>
              <a:t>Luz</a:t>
            </a:r>
            <a:r>
              <a:rPr sz="700" b="1" spc="409" dirty="0">
                <a:solidFill>
                  <a:srgbClr val="221F1F"/>
                </a:solidFill>
                <a:latin typeface="Montserrat"/>
                <a:cs typeface="Montserrat"/>
              </a:rPr>
              <a:t> </a:t>
            </a:r>
            <a:r>
              <a:rPr sz="700" b="1" dirty="0">
                <a:solidFill>
                  <a:srgbClr val="221F1F"/>
                </a:solidFill>
                <a:latin typeface="Montserrat"/>
                <a:cs typeface="Montserrat"/>
              </a:rPr>
              <a:t>alta:</a:t>
            </a:r>
            <a:r>
              <a:rPr sz="700" b="1" spc="409" dirty="0">
                <a:solidFill>
                  <a:srgbClr val="221F1F"/>
                </a:solidFill>
                <a:latin typeface="Montserrat"/>
                <a:cs typeface="Montserrat"/>
              </a:rPr>
              <a:t>  </a:t>
            </a:r>
            <a:r>
              <a:rPr sz="700" dirty="0">
                <a:solidFill>
                  <a:srgbClr val="221F1F"/>
                </a:solidFill>
                <a:latin typeface="Montserrat"/>
                <a:cs typeface="Montserrat"/>
              </a:rPr>
              <a:t>Presione</a:t>
            </a:r>
            <a:r>
              <a:rPr sz="700" spc="430" dirty="0">
                <a:solidFill>
                  <a:srgbClr val="221F1F"/>
                </a:solidFill>
                <a:latin typeface="Montserrat"/>
                <a:cs typeface="Montserrat"/>
              </a:rPr>
              <a:t> </a:t>
            </a:r>
            <a:r>
              <a:rPr sz="700" dirty="0">
                <a:solidFill>
                  <a:srgbClr val="221F1F"/>
                </a:solidFill>
                <a:latin typeface="Montserrat"/>
                <a:cs typeface="Montserrat"/>
              </a:rPr>
              <a:t>el</a:t>
            </a:r>
            <a:r>
              <a:rPr sz="700" spc="425" dirty="0">
                <a:solidFill>
                  <a:srgbClr val="221F1F"/>
                </a:solidFill>
                <a:latin typeface="Montserrat"/>
                <a:cs typeface="Montserrat"/>
              </a:rPr>
              <a:t> </a:t>
            </a:r>
            <a:r>
              <a:rPr sz="700" dirty="0">
                <a:solidFill>
                  <a:srgbClr val="221F1F"/>
                </a:solidFill>
                <a:latin typeface="Montserrat"/>
                <a:cs typeface="Montserrat"/>
              </a:rPr>
              <a:t>interruptor</a:t>
            </a:r>
            <a:r>
              <a:rPr sz="700" spc="43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encender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dirty="0">
                <a:solidFill>
                  <a:srgbClr val="221F1F"/>
                </a:solidFill>
                <a:latin typeface="Montserrat"/>
                <a:cs typeface="Montserrat"/>
              </a:rPr>
              <a:t>luz</a:t>
            </a:r>
            <a:r>
              <a:rPr sz="700" spc="5" dirty="0">
                <a:solidFill>
                  <a:srgbClr val="221F1F"/>
                </a:solidFill>
                <a:latin typeface="Montserrat"/>
                <a:cs typeface="Montserrat"/>
              </a:rPr>
              <a:t> </a:t>
            </a:r>
            <a:r>
              <a:rPr sz="700" spc="-10" dirty="0">
                <a:solidFill>
                  <a:srgbClr val="221F1F"/>
                </a:solidFill>
                <a:latin typeface="Montserrat"/>
                <a:cs typeface="Montserrat"/>
              </a:rPr>
              <a:t>alta.</a:t>
            </a:r>
            <a:endParaRPr sz="700" dirty="0">
              <a:latin typeface="Montserrat"/>
              <a:cs typeface="Montserrat"/>
            </a:endParaRPr>
          </a:p>
          <a:p>
            <a:pPr>
              <a:lnSpc>
                <a:spcPct val="100000"/>
              </a:lnSpc>
              <a:spcBef>
                <a:spcPts val="50"/>
              </a:spcBef>
            </a:pPr>
            <a:endParaRPr sz="650" dirty="0">
              <a:latin typeface="Montserrat"/>
              <a:cs typeface="Montserrat"/>
            </a:endParaRPr>
          </a:p>
          <a:p>
            <a:pPr marL="241300" marR="10795" algn="just">
              <a:lnSpc>
                <a:spcPct val="100000"/>
              </a:lnSpc>
            </a:pPr>
            <a:r>
              <a:rPr sz="700" b="1" dirty="0">
                <a:solidFill>
                  <a:srgbClr val="221F1F"/>
                </a:solidFill>
                <a:latin typeface="Montserrat"/>
                <a:cs typeface="Montserrat"/>
              </a:rPr>
              <a:t>Luz</a:t>
            </a:r>
            <a:r>
              <a:rPr sz="700" b="1" spc="-15" dirty="0">
                <a:solidFill>
                  <a:srgbClr val="221F1F"/>
                </a:solidFill>
                <a:latin typeface="Montserrat"/>
                <a:cs typeface="Montserrat"/>
              </a:rPr>
              <a:t> </a:t>
            </a:r>
            <a:r>
              <a:rPr sz="700" b="1" dirty="0">
                <a:solidFill>
                  <a:srgbClr val="221F1F"/>
                </a:solidFill>
                <a:latin typeface="Montserrat"/>
                <a:cs typeface="Montserrat"/>
              </a:rPr>
              <a:t>baja:</a:t>
            </a:r>
            <a:r>
              <a:rPr sz="700" b="1" spc="-5" dirty="0">
                <a:solidFill>
                  <a:srgbClr val="221F1F"/>
                </a:solidFill>
                <a:latin typeface="Montserrat"/>
                <a:cs typeface="Montserrat"/>
              </a:rPr>
              <a:t> </a:t>
            </a:r>
            <a:r>
              <a:rPr sz="700" dirty="0">
                <a:solidFill>
                  <a:srgbClr val="221F1F"/>
                </a:solidFill>
                <a:latin typeface="Montserrat"/>
                <a:cs typeface="Montserrat"/>
              </a:rPr>
              <a:t>Presione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interruptor,</a:t>
            </a:r>
            <a:r>
              <a:rPr sz="700" spc="10" dirty="0">
                <a:solidFill>
                  <a:srgbClr val="221F1F"/>
                </a:solidFill>
                <a:latin typeface="Montserrat"/>
                <a:cs typeface="Montserrat"/>
              </a:rPr>
              <a:t> </a:t>
            </a:r>
            <a:r>
              <a:rPr sz="700" spc="-10" dirty="0">
                <a:solidFill>
                  <a:srgbClr val="221F1F"/>
                </a:solidFill>
                <a:latin typeface="Montserrat"/>
                <a:cs typeface="Montserrat"/>
              </a:rPr>
              <a:t>ubicándolo</a:t>
            </a:r>
            <a:r>
              <a:rPr sz="700" spc="500" dirty="0">
                <a:solidFill>
                  <a:srgbClr val="221F1F"/>
                </a:solidFill>
                <a:latin typeface="Montserrat"/>
                <a:cs typeface="Montserrat"/>
              </a:rPr>
              <a:t> </a:t>
            </a:r>
            <a:r>
              <a:rPr sz="700" dirty="0">
                <a:solidFill>
                  <a:srgbClr val="221F1F"/>
                </a:solidFill>
                <a:latin typeface="Montserrat"/>
                <a:cs typeface="Montserrat"/>
              </a:rPr>
              <a:t>en</a:t>
            </a:r>
            <a:r>
              <a:rPr sz="700" spc="135"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posición</a:t>
            </a:r>
            <a:r>
              <a:rPr sz="700" spc="140" dirty="0">
                <a:solidFill>
                  <a:srgbClr val="221F1F"/>
                </a:solidFill>
                <a:latin typeface="Montserrat"/>
                <a:cs typeface="Montserrat"/>
              </a:rPr>
              <a:t> </a:t>
            </a:r>
            <a:r>
              <a:rPr sz="700" dirty="0">
                <a:solidFill>
                  <a:srgbClr val="221F1F"/>
                </a:solidFill>
                <a:latin typeface="Montserrat"/>
                <a:cs typeface="Montserrat"/>
              </a:rPr>
              <a:t>del</a:t>
            </a:r>
            <a:r>
              <a:rPr sz="700" spc="145" dirty="0">
                <a:solidFill>
                  <a:srgbClr val="221F1F"/>
                </a:solidFill>
                <a:latin typeface="Montserrat"/>
                <a:cs typeface="Montserrat"/>
              </a:rPr>
              <a:t> </a:t>
            </a:r>
            <a:r>
              <a:rPr sz="700" dirty="0">
                <a:solidFill>
                  <a:srgbClr val="221F1F"/>
                </a:solidFill>
                <a:latin typeface="Montserrat"/>
                <a:cs typeface="Montserrat"/>
              </a:rPr>
              <a:t>medio</a:t>
            </a:r>
            <a:r>
              <a:rPr sz="700" spc="155" dirty="0">
                <a:solidFill>
                  <a:srgbClr val="221F1F"/>
                </a:solidFill>
                <a:latin typeface="Montserrat"/>
                <a:cs typeface="Montserrat"/>
              </a:rPr>
              <a:t> </a:t>
            </a:r>
            <a:r>
              <a:rPr sz="700" dirty="0">
                <a:solidFill>
                  <a:srgbClr val="221F1F"/>
                </a:solidFill>
                <a:latin typeface="Montserrat"/>
                <a:cs typeface="Montserrat"/>
              </a:rPr>
              <a:t>para</a:t>
            </a:r>
            <a:r>
              <a:rPr sz="700" spc="140" dirty="0">
                <a:solidFill>
                  <a:srgbClr val="221F1F"/>
                </a:solidFill>
                <a:latin typeface="Montserrat"/>
                <a:cs typeface="Montserrat"/>
              </a:rPr>
              <a:t> </a:t>
            </a:r>
            <a:r>
              <a:rPr sz="700" dirty="0">
                <a:solidFill>
                  <a:srgbClr val="221F1F"/>
                </a:solidFill>
                <a:latin typeface="Montserrat"/>
                <a:cs typeface="Montserrat"/>
              </a:rPr>
              <a:t>encender</a:t>
            </a:r>
            <a:r>
              <a:rPr sz="700" spc="14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luz</a:t>
            </a:r>
            <a:r>
              <a:rPr sz="700" spc="-5" dirty="0">
                <a:solidFill>
                  <a:srgbClr val="221F1F"/>
                </a:solidFill>
                <a:latin typeface="Montserrat"/>
                <a:cs typeface="Montserrat"/>
              </a:rPr>
              <a:t> </a:t>
            </a:r>
            <a:r>
              <a:rPr sz="700" spc="-10" dirty="0">
                <a:solidFill>
                  <a:srgbClr val="221F1F"/>
                </a:solidFill>
                <a:latin typeface="Montserrat"/>
                <a:cs typeface="Montserrat"/>
              </a:rPr>
              <a:t>baja.</a:t>
            </a:r>
            <a:endParaRPr sz="700" dirty="0">
              <a:latin typeface="Montserrat"/>
              <a:cs typeface="Montserrat"/>
            </a:endParaRPr>
          </a:p>
          <a:p>
            <a:pPr>
              <a:lnSpc>
                <a:spcPct val="100000"/>
              </a:lnSpc>
              <a:spcBef>
                <a:spcPts val="45"/>
              </a:spcBef>
            </a:pPr>
            <a:endParaRPr sz="650" dirty="0">
              <a:latin typeface="Montserrat"/>
              <a:cs typeface="Montserrat"/>
            </a:endParaRPr>
          </a:p>
          <a:p>
            <a:pPr marL="241300" marR="12700" algn="just">
              <a:lnSpc>
                <a:spcPct val="100000"/>
              </a:lnSpc>
            </a:pPr>
            <a:r>
              <a:rPr sz="700" b="1" dirty="0">
                <a:solidFill>
                  <a:srgbClr val="221F1F"/>
                </a:solidFill>
                <a:latin typeface="Montserrat"/>
                <a:cs typeface="Montserrat"/>
              </a:rPr>
              <a:t>Luz</a:t>
            </a:r>
            <a:r>
              <a:rPr sz="700" b="1" spc="190" dirty="0">
                <a:solidFill>
                  <a:srgbClr val="221F1F"/>
                </a:solidFill>
                <a:latin typeface="Montserrat"/>
                <a:cs typeface="Montserrat"/>
              </a:rPr>
              <a:t> </a:t>
            </a:r>
            <a:r>
              <a:rPr sz="700" b="1" dirty="0">
                <a:solidFill>
                  <a:srgbClr val="221F1F"/>
                </a:solidFill>
                <a:latin typeface="Montserrat"/>
                <a:cs typeface="Montserrat"/>
              </a:rPr>
              <a:t>de</a:t>
            </a:r>
            <a:r>
              <a:rPr sz="700" b="1" spc="190" dirty="0">
                <a:solidFill>
                  <a:srgbClr val="221F1F"/>
                </a:solidFill>
                <a:latin typeface="Montserrat"/>
                <a:cs typeface="Montserrat"/>
              </a:rPr>
              <a:t> </a:t>
            </a:r>
            <a:r>
              <a:rPr sz="700" b="1" dirty="0">
                <a:solidFill>
                  <a:srgbClr val="221F1F"/>
                </a:solidFill>
                <a:latin typeface="Montserrat"/>
                <a:cs typeface="Montserrat"/>
              </a:rPr>
              <a:t>paso:</a:t>
            </a:r>
            <a:r>
              <a:rPr sz="700" b="1" spc="195" dirty="0">
                <a:solidFill>
                  <a:srgbClr val="221F1F"/>
                </a:solidFill>
                <a:latin typeface="Montserrat"/>
                <a:cs typeface="Montserrat"/>
              </a:rPr>
              <a:t> </a:t>
            </a:r>
            <a:r>
              <a:rPr sz="700" dirty="0">
                <a:solidFill>
                  <a:srgbClr val="221F1F"/>
                </a:solidFill>
                <a:latin typeface="Montserrat"/>
                <a:cs typeface="Montserrat"/>
              </a:rPr>
              <a:t>Presione</a:t>
            </a:r>
            <a:r>
              <a:rPr sz="700" spc="215" dirty="0">
                <a:solidFill>
                  <a:srgbClr val="221F1F"/>
                </a:solidFill>
                <a:latin typeface="Montserrat"/>
                <a:cs typeface="Montserrat"/>
              </a:rPr>
              <a:t> </a:t>
            </a:r>
            <a:r>
              <a:rPr sz="700" dirty="0">
                <a:solidFill>
                  <a:srgbClr val="221F1F"/>
                </a:solidFill>
                <a:latin typeface="Montserrat"/>
                <a:cs typeface="Montserrat"/>
              </a:rPr>
              <a:t>el</a:t>
            </a:r>
            <a:r>
              <a:rPr sz="700" spc="204" dirty="0">
                <a:solidFill>
                  <a:srgbClr val="221F1F"/>
                </a:solidFill>
                <a:latin typeface="Montserrat"/>
                <a:cs typeface="Montserrat"/>
              </a:rPr>
              <a:t> </a:t>
            </a:r>
            <a:r>
              <a:rPr sz="700" dirty="0">
                <a:solidFill>
                  <a:srgbClr val="221F1F"/>
                </a:solidFill>
                <a:latin typeface="Montserrat"/>
                <a:cs typeface="Montserrat"/>
              </a:rPr>
              <a:t>interruptor</a:t>
            </a:r>
            <a:r>
              <a:rPr sz="700" spc="21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encender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dirty="0">
                <a:solidFill>
                  <a:srgbClr val="221F1F"/>
                </a:solidFill>
                <a:latin typeface="Montserrat"/>
                <a:cs typeface="Montserrat"/>
              </a:rPr>
              <a:t>luz</a:t>
            </a:r>
            <a:r>
              <a:rPr sz="700" spc="5" dirty="0">
                <a:solidFill>
                  <a:srgbClr val="221F1F"/>
                </a:solidFill>
                <a:latin typeface="Montserrat"/>
                <a:cs typeface="Montserrat"/>
              </a:rPr>
              <a:t> </a:t>
            </a:r>
            <a:r>
              <a:rPr sz="700" spc="-10" dirty="0">
                <a:solidFill>
                  <a:srgbClr val="221F1F"/>
                </a:solidFill>
                <a:latin typeface="Montserrat"/>
                <a:cs typeface="Montserrat"/>
              </a:rPr>
              <a:t>alta.</a:t>
            </a:r>
            <a:endParaRPr sz="700" dirty="0">
              <a:latin typeface="Montserrat"/>
              <a:cs typeface="Montserrat"/>
            </a:endParaRPr>
          </a:p>
          <a:p>
            <a:pPr>
              <a:lnSpc>
                <a:spcPct val="100000"/>
              </a:lnSpc>
            </a:pPr>
            <a:endParaRPr sz="800" dirty="0">
              <a:latin typeface="Montserrat"/>
              <a:cs typeface="Montserrat"/>
            </a:endParaRPr>
          </a:p>
          <a:p>
            <a:pPr marL="12700" algn="just">
              <a:lnSpc>
                <a:spcPct val="100000"/>
              </a:lnSpc>
              <a:spcBef>
                <a:spcPts val="700"/>
              </a:spcBef>
            </a:pPr>
            <a:r>
              <a:rPr sz="900" b="1" dirty="0">
                <a:solidFill>
                  <a:srgbClr val="221F1F"/>
                </a:solidFill>
                <a:latin typeface="Montserrat"/>
                <a:cs typeface="Montserrat"/>
              </a:rPr>
              <a:t>COMANDO</a:t>
            </a:r>
            <a:r>
              <a:rPr sz="900" b="1" spc="-20" dirty="0">
                <a:solidFill>
                  <a:srgbClr val="221F1F"/>
                </a:solidFill>
                <a:latin typeface="Montserrat"/>
                <a:cs typeface="Montserrat"/>
              </a:rPr>
              <a:t> </a:t>
            </a:r>
            <a:r>
              <a:rPr sz="900" b="1" spc="-10" dirty="0">
                <a:solidFill>
                  <a:srgbClr val="221F1F"/>
                </a:solidFill>
                <a:latin typeface="Montserrat"/>
                <a:cs typeface="Montserrat"/>
              </a:rPr>
              <a:t>DERECHO</a:t>
            </a:r>
            <a:endParaRPr sz="900" dirty="0">
              <a:latin typeface="Montserrat"/>
              <a:cs typeface="Montserrat"/>
            </a:endParaRPr>
          </a:p>
          <a:p>
            <a:pPr marL="106680" indent="-94615">
              <a:lnSpc>
                <a:spcPct val="100000"/>
              </a:lnSpc>
              <a:spcBef>
                <a:spcPts val="509"/>
              </a:spcBef>
              <a:buAutoNum type="arabicPeriod"/>
              <a:tabLst>
                <a:tab pos="107314" algn="l"/>
              </a:tabLst>
            </a:pPr>
            <a:r>
              <a:rPr sz="800" b="1" dirty="0">
                <a:solidFill>
                  <a:srgbClr val="221F1F"/>
                </a:solidFill>
                <a:latin typeface="Montserrat"/>
                <a:cs typeface="Montserrat"/>
              </a:rPr>
              <a:t>LEVA DE</a:t>
            </a:r>
            <a:r>
              <a:rPr sz="800" b="1" spc="-15" dirty="0">
                <a:solidFill>
                  <a:srgbClr val="221F1F"/>
                </a:solidFill>
                <a:latin typeface="Montserrat"/>
                <a:cs typeface="Montserrat"/>
              </a:rPr>
              <a:t> </a:t>
            </a:r>
            <a:r>
              <a:rPr sz="800" b="1" dirty="0">
                <a:solidFill>
                  <a:srgbClr val="221F1F"/>
                </a:solidFill>
                <a:latin typeface="Montserrat"/>
                <a:cs typeface="Montserrat"/>
              </a:rPr>
              <a:t>FRENO</a:t>
            </a:r>
            <a:r>
              <a:rPr sz="800" b="1" spc="-10" dirty="0">
                <a:solidFill>
                  <a:srgbClr val="221F1F"/>
                </a:solidFill>
                <a:latin typeface="Montserrat"/>
                <a:cs typeface="Montserrat"/>
              </a:rPr>
              <a:t> DELANTERO</a:t>
            </a:r>
            <a:endParaRPr sz="800" dirty="0">
              <a:latin typeface="Montserrat"/>
              <a:cs typeface="Montserrat"/>
            </a:endParaRPr>
          </a:p>
          <a:p>
            <a:pPr marL="21590" marR="6350" algn="just">
              <a:lnSpc>
                <a:spcPct val="100000"/>
              </a:lnSpc>
              <a:spcBef>
                <a:spcPts val="505"/>
              </a:spcBef>
            </a:pPr>
            <a:r>
              <a:rPr sz="700" dirty="0">
                <a:latin typeface="Montserrat"/>
                <a:cs typeface="Montserrat"/>
              </a:rPr>
              <a:t>Controla</a:t>
            </a:r>
            <a:r>
              <a:rPr sz="700" spc="195" dirty="0">
                <a:latin typeface="Montserrat"/>
                <a:cs typeface="Montserrat"/>
              </a:rPr>
              <a:t> </a:t>
            </a:r>
            <a:r>
              <a:rPr sz="700" dirty="0">
                <a:latin typeface="Montserrat"/>
                <a:cs typeface="Montserrat"/>
              </a:rPr>
              <a:t>el</a:t>
            </a:r>
            <a:r>
              <a:rPr sz="700" spc="200" dirty="0">
                <a:latin typeface="Montserrat"/>
                <a:cs typeface="Montserrat"/>
              </a:rPr>
              <a:t> </a:t>
            </a:r>
            <a:r>
              <a:rPr sz="700" dirty="0">
                <a:latin typeface="Montserrat"/>
                <a:cs typeface="Montserrat"/>
              </a:rPr>
              <a:t>circuito</a:t>
            </a:r>
            <a:r>
              <a:rPr sz="700" spc="200" dirty="0">
                <a:latin typeface="Montserrat"/>
                <a:cs typeface="Montserrat"/>
              </a:rPr>
              <a:t> </a:t>
            </a:r>
            <a:r>
              <a:rPr sz="700" dirty="0">
                <a:latin typeface="Montserrat"/>
                <a:cs typeface="Montserrat"/>
              </a:rPr>
              <a:t>hidráulico</a:t>
            </a:r>
            <a:r>
              <a:rPr sz="700" spc="195" dirty="0">
                <a:latin typeface="Montserrat"/>
                <a:cs typeface="Montserrat"/>
              </a:rPr>
              <a:t> </a:t>
            </a:r>
            <a:r>
              <a:rPr sz="700" dirty="0">
                <a:latin typeface="Montserrat"/>
                <a:cs typeface="Montserrat"/>
              </a:rPr>
              <a:t>que</a:t>
            </a:r>
            <a:r>
              <a:rPr sz="700" spc="200" dirty="0">
                <a:latin typeface="Montserrat"/>
                <a:cs typeface="Montserrat"/>
              </a:rPr>
              <a:t> </a:t>
            </a:r>
            <a:r>
              <a:rPr sz="700" dirty="0">
                <a:latin typeface="Montserrat"/>
                <a:cs typeface="Montserrat"/>
              </a:rPr>
              <a:t>opera</a:t>
            </a:r>
            <a:r>
              <a:rPr sz="700" spc="195" dirty="0">
                <a:latin typeface="Montserrat"/>
                <a:cs typeface="Montserrat"/>
              </a:rPr>
              <a:t> </a:t>
            </a:r>
            <a:r>
              <a:rPr sz="700" dirty="0">
                <a:latin typeface="Montserrat"/>
                <a:cs typeface="Montserrat"/>
              </a:rPr>
              <a:t>en</a:t>
            </a:r>
            <a:r>
              <a:rPr sz="700" spc="204"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sistema</a:t>
            </a:r>
            <a:r>
              <a:rPr sz="700" spc="135"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freno</a:t>
            </a:r>
            <a:r>
              <a:rPr sz="700" spc="155" dirty="0">
                <a:latin typeface="Montserrat"/>
                <a:cs typeface="Montserrat"/>
              </a:rPr>
              <a:t> </a:t>
            </a:r>
            <a:r>
              <a:rPr sz="700" dirty="0">
                <a:latin typeface="Montserrat"/>
                <a:cs typeface="Montserrat"/>
              </a:rPr>
              <a:t>delantero.</a:t>
            </a:r>
            <a:r>
              <a:rPr sz="700" spc="150" dirty="0">
                <a:latin typeface="Montserrat"/>
                <a:cs typeface="Montserrat"/>
              </a:rPr>
              <a:t> </a:t>
            </a:r>
            <a:r>
              <a:rPr sz="700" dirty="0">
                <a:latin typeface="Montserrat"/>
                <a:cs typeface="Montserrat"/>
              </a:rPr>
              <a:t>Presione</a:t>
            </a:r>
            <a:r>
              <a:rPr sz="700" spc="155" dirty="0">
                <a:latin typeface="Montserrat"/>
                <a:cs typeface="Montserrat"/>
              </a:rPr>
              <a:t> </a:t>
            </a:r>
            <a:r>
              <a:rPr sz="700" dirty="0">
                <a:latin typeface="Montserrat"/>
                <a:cs typeface="Montserrat"/>
              </a:rPr>
              <a:t>la</a:t>
            </a:r>
            <a:r>
              <a:rPr sz="700" spc="135" dirty="0">
                <a:latin typeface="Montserrat"/>
                <a:cs typeface="Montserrat"/>
              </a:rPr>
              <a:t> </a:t>
            </a:r>
            <a:r>
              <a:rPr sz="700" dirty="0">
                <a:latin typeface="Montserrat"/>
                <a:cs typeface="Montserrat"/>
              </a:rPr>
              <a:t>leva</a:t>
            </a:r>
            <a:r>
              <a:rPr sz="700" spc="15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freno</a:t>
            </a:r>
            <a:r>
              <a:rPr sz="700" spc="35" dirty="0">
                <a:latin typeface="Montserrat"/>
                <a:cs typeface="Montserrat"/>
              </a:rPr>
              <a:t> </a:t>
            </a:r>
            <a:r>
              <a:rPr sz="700" dirty="0">
                <a:latin typeface="Montserrat"/>
                <a:cs typeface="Montserrat"/>
              </a:rPr>
              <a:t>hacia</a:t>
            </a:r>
            <a:r>
              <a:rPr sz="700" spc="45"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manillar</a:t>
            </a:r>
            <a:r>
              <a:rPr sz="700" spc="25" dirty="0">
                <a:latin typeface="Montserrat"/>
                <a:cs typeface="Montserrat"/>
              </a:rPr>
              <a:t> </a:t>
            </a:r>
            <a:r>
              <a:rPr sz="700" dirty="0">
                <a:latin typeface="Montserrat"/>
                <a:cs typeface="Montserrat"/>
              </a:rPr>
              <a:t>para</a:t>
            </a:r>
            <a:r>
              <a:rPr sz="700" spc="25" dirty="0">
                <a:latin typeface="Montserrat"/>
                <a:cs typeface="Montserrat"/>
              </a:rPr>
              <a:t> </a:t>
            </a:r>
            <a:r>
              <a:rPr sz="700" dirty="0">
                <a:latin typeface="Montserrat"/>
                <a:cs typeface="Montserrat"/>
              </a:rPr>
              <a:t>activar</a:t>
            </a:r>
            <a:r>
              <a:rPr sz="700" spc="2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freno,</a:t>
            </a:r>
            <a:r>
              <a:rPr sz="700" spc="30" dirty="0">
                <a:latin typeface="Montserrat"/>
                <a:cs typeface="Montserrat"/>
              </a:rPr>
              <a:t> </a:t>
            </a:r>
            <a:r>
              <a:rPr sz="700" dirty="0">
                <a:latin typeface="Montserrat"/>
                <a:cs typeface="Montserrat"/>
              </a:rPr>
              <a:t>la</a:t>
            </a:r>
            <a:r>
              <a:rPr sz="700" spc="30" dirty="0">
                <a:latin typeface="Montserrat"/>
                <a:cs typeface="Montserrat"/>
              </a:rPr>
              <a:t> </a:t>
            </a:r>
            <a:r>
              <a:rPr sz="700" spc="-25" dirty="0">
                <a:latin typeface="Montserrat"/>
                <a:cs typeface="Montserrat"/>
              </a:rPr>
              <a:t>luz</a:t>
            </a:r>
            <a:r>
              <a:rPr sz="700" spc="500" dirty="0">
                <a:latin typeface="Montserrat"/>
                <a:cs typeface="Montserrat"/>
              </a:rPr>
              <a:t> </a:t>
            </a:r>
            <a:r>
              <a:rPr sz="700" dirty="0">
                <a:latin typeface="Montserrat"/>
                <a:cs typeface="Montserrat"/>
              </a:rPr>
              <a:t>de freno</a:t>
            </a:r>
            <a:r>
              <a:rPr sz="700" spc="-20" dirty="0">
                <a:latin typeface="Montserrat"/>
                <a:cs typeface="Montserrat"/>
              </a:rPr>
              <a:t> </a:t>
            </a:r>
            <a:r>
              <a:rPr sz="700" dirty="0">
                <a:latin typeface="Montserrat"/>
                <a:cs typeface="Montserrat"/>
              </a:rPr>
              <a:t>se </a:t>
            </a:r>
            <a:r>
              <a:rPr sz="700" spc="-10" dirty="0">
                <a:latin typeface="Montserrat"/>
                <a:cs typeface="Montserrat"/>
              </a:rPr>
              <a:t>iluminará.</a:t>
            </a:r>
            <a:endParaRPr sz="700" dirty="0">
              <a:latin typeface="Montserrat"/>
              <a:cs typeface="Montserrat"/>
            </a:endParaRPr>
          </a:p>
          <a:p>
            <a:pPr marL="128270" indent="-116205">
              <a:lnSpc>
                <a:spcPct val="100000"/>
              </a:lnSpc>
              <a:spcBef>
                <a:spcPts val="490"/>
              </a:spcBef>
              <a:buAutoNum type="arabicPeriod" startAt="2"/>
              <a:tabLst>
                <a:tab pos="128905" algn="l"/>
              </a:tabLst>
            </a:pPr>
            <a:r>
              <a:rPr sz="800" b="1" spc="-10" dirty="0">
                <a:solidFill>
                  <a:srgbClr val="221F1F"/>
                </a:solidFill>
                <a:latin typeface="Montserrat"/>
                <a:cs typeface="Montserrat"/>
              </a:rPr>
              <a:t>ACELERADOR</a:t>
            </a:r>
            <a:endParaRPr sz="800" dirty="0">
              <a:latin typeface="Montserrat"/>
              <a:cs typeface="Montserrat"/>
            </a:endParaRPr>
          </a:p>
          <a:p>
            <a:pPr marL="21590" algn="just">
              <a:lnSpc>
                <a:spcPct val="100000"/>
              </a:lnSpc>
              <a:spcBef>
                <a:spcPts val="509"/>
              </a:spcBef>
            </a:pPr>
            <a:r>
              <a:rPr sz="700" dirty="0">
                <a:latin typeface="Montserrat"/>
                <a:cs typeface="Montserrat"/>
              </a:rPr>
              <a:t>La</a:t>
            </a:r>
            <a:r>
              <a:rPr sz="700" spc="315" dirty="0">
                <a:latin typeface="Montserrat"/>
                <a:cs typeface="Montserrat"/>
              </a:rPr>
              <a:t> </a:t>
            </a:r>
            <a:r>
              <a:rPr sz="700" dirty="0">
                <a:latin typeface="Montserrat"/>
                <a:cs typeface="Montserrat"/>
              </a:rPr>
              <a:t>velocidad</a:t>
            </a:r>
            <a:r>
              <a:rPr sz="700" spc="335" dirty="0">
                <a:latin typeface="Montserrat"/>
                <a:cs typeface="Montserrat"/>
              </a:rPr>
              <a:t> </a:t>
            </a:r>
            <a:r>
              <a:rPr sz="700" dirty="0">
                <a:latin typeface="Montserrat"/>
                <a:cs typeface="Montserrat"/>
              </a:rPr>
              <a:t>del</a:t>
            </a:r>
            <a:r>
              <a:rPr sz="700" spc="320" dirty="0">
                <a:latin typeface="Montserrat"/>
                <a:cs typeface="Montserrat"/>
              </a:rPr>
              <a:t> </a:t>
            </a:r>
            <a:r>
              <a:rPr sz="700" dirty="0">
                <a:latin typeface="Montserrat"/>
                <a:cs typeface="Montserrat"/>
              </a:rPr>
              <a:t>motor</a:t>
            </a:r>
            <a:r>
              <a:rPr sz="700" spc="330"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controlada</a:t>
            </a:r>
            <a:r>
              <a:rPr sz="700" spc="330" dirty="0">
                <a:latin typeface="Montserrat"/>
                <a:cs typeface="Montserrat"/>
              </a:rPr>
              <a:t> </a:t>
            </a:r>
            <a:r>
              <a:rPr sz="700" dirty="0">
                <a:latin typeface="Montserrat"/>
                <a:cs typeface="Montserrat"/>
              </a:rPr>
              <a:t>por</a:t>
            </a:r>
            <a:r>
              <a:rPr sz="700" spc="315" dirty="0">
                <a:latin typeface="Montserrat"/>
                <a:cs typeface="Montserrat"/>
              </a:rPr>
              <a:t> </a:t>
            </a:r>
            <a:r>
              <a:rPr sz="700" spc="-25" dirty="0">
                <a:latin typeface="Montserrat"/>
                <a:cs typeface="Montserrat"/>
              </a:rPr>
              <a:t>la</a:t>
            </a:r>
            <a:endParaRPr sz="700" dirty="0">
              <a:latin typeface="Montserrat"/>
              <a:cs typeface="Montserrat"/>
            </a:endParaRPr>
          </a:p>
          <a:p>
            <a:pPr marL="21590" algn="just">
              <a:lnSpc>
                <a:spcPct val="100000"/>
              </a:lnSpc>
              <a:spcBef>
                <a:spcPts val="5"/>
              </a:spcBef>
            </a:pPr>
            <a:r>
              <a:rPr sz="700" dirty="0">
                <a:latin typeface="Montserrat"/>
                <a:cs typeface="Montserrat"/>
              </a:rPr>
              <a:t>rotación</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acelerador.</a:t>
            </a:r>
            <a:r>
              <a:rPr sz="700" spc="20" dirty="0">
                <a:latin typeface="Montserrat"/>
                <a:cs typeface="Montserrat"/>
              </a:rPr>
              <a:t> </a:t>
            </a:r>
            <a:r>
              <a:rPr sz="700" dirty="0">
                <a:latin typeface="Montserrat"/>
                <a:cs typeface="Montserrat"/>
              </a:rPr>
              <a:t>Girando</a:t>
            </a:r>
            <a:r>
              <a:rPr sz="700" spc="15" dirty="0">
                <a:latin typeface="Montserrat"/>
                <a:cs typeface="Montserrat"/>
              </a:rPr>
              <a:t> </a:t>
            </a:r>
            <a:r>
              <a:rPr sz="700" dirty="0">
                <a:latin typeface="Montserrat"/>
                <a:cs typeface="Montserrat"/>
              </a:rPr>
              <a:t>hacia</a:t>
            </a:r>
            <a:r>
              <a:rPr sz="700" spc="20" dirty="0">
                <a:latin typeface="Montserrat"/>
                <a:cs typeface="Montserrat"/>
              </a:rPr>
              <a:t> </a:t>
            </a:r>
            <a:r>
              <a:rPr sz="700" dirty="0">
                <a:latin typeface="Montserrat"/>
                <a:cs typeface="Montserrat"/>
              </a:rPr>
              <a:t>adentro</a:t>
            </a:r>
            <a:r>
              <a:rPr sz="700" spc="15" dirty="0">
                <a:latin typeface="Montserrat"/>
                <a:cs typeface="Montserrat"/>
              </a:rPr>
              <a:t> </a:t>
            </a:r>
            <a:r>
              <a:rPr sz="700" spc="-25" dirty="0">
                <a:latin typeface="Montserrat"/>
                <a:cs typeface="Montserrat"/>
              </a:rPr>
              <a:t>se</a:t>
            </a:r>
            <a:endParaRPr sz="700" dirty="0">
              <a:latin typeface="Montserrat"/>
              <a:cs typeface="Montserrat"/>
            </a:endParaRPr>
          </a:p>
        </p:txBody>
      </p:sp>
      <p:sp>
        <p:nvSpPr>
          <p:cNvPr id="5" name="object 5"/>
          <p:cNvSpPr txBox="1"/>
          <p:nvPr/>
        </p:nvSpPr>
        <p:spPr>
          <a:xfrm>
            <a:off x="2700020" y="479806"/>
            <a:ext cx="2263140" cy="1463040"/>
          </a:xfrm>
          <a:prstGeom prst="rect">
            <a:avLst/>
          </a:prstGeom>
        </p:spPr>
        <p:txBody>
          <a:bodyPr vert="horz" wrap="square" lIns="0" tIns="12065" rIns="0" bIns="0" rtlCol="0">
            <a:spAutoFit/>
          </a:bodyPr>
          <a:lstStyle/>
          <a:p>
            <a:pPr marL="21590">
              <a:lnSpc>
                <a:spcPct val="100000"/>
              </a:lnSpc>
              <a:spcBef>
                <a:spcPts val="95"/>
              </a:spcBef>
            </a:pPr>
            <a:r>
              <a:rPr sz="700" dirty="0">
                <a:latin typeface="Montserrat"/>
                <a:cs typeface="Montserrat"/>
              </a:rPr>
              <a:t>incrementa</a:t>
            </a:r>
            <a:r>
              <a:rPr sz="700" spc="1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velocidad</a:t>
            </a:r>
            <a:r>
              <a:rPr sz="700" spc="25" dirty="0">
                <a:latin typeface="Montserrat"/>
                <a:cs typeface="Montserrat"/>
              </a:rPr>
              <a:t> </a:t>
            </a:r>
            <a:r>
              <a:rPr sz="700" dirty="0">
                <a:latin typeface="Montserrat"/>
                <a:cs typeface="Montserrat"/>
              </a:rPr>
              <a:t>del</a:t>
            </a:r>
            <a:r>
              <a:rPr sz="700" spc="35" dirty="0">
                <a:latin typeface="Montserrat"/>
                <a:cs typeface="Montserrat"/>
              </a:rPr>
              <a:t> </a:t>
            </a:r>
            <a:r>
              <a:rPr sz="700" dirty="0">
                <a:latin typeface="Montserrat"/>
                <a:cs typeface="Montserrat"/>
              </a:rPr>
              <a:t>motor,</a:t>
            </a:r>
            <a:r>
              <a:rPr sz="700" spc="20" dirty="0">
                <a:latin typeface="Montserrat"/>
                <a:cs typeface="Montserrat"/>
              </a:rPr>
              <a:t> </a:t>
            </a:r>
            <a:r>
              <a:rPr sz="700" dirty="0">
                <a:latin typeface="Montserrat"/>
                <a:cs typeface="Montserrat"/>
              </a:rPr>
              <a:t>girando</a:t>
            </a:r>
            <a:r>
              <a:rPr sz="700" spc="35" dirty="0">
                <a:latin typeface="Montserrat"/>
                <a:cs typeface="Montserrat"/>
              </a:rPr>
              <a:t> </a:t>
            </a:r>
            <a:r>
              <a:rPr sz="700" spc="-10" dirty="0">
                <a:latin typeface="Montserrat"/>
                <a:cs typeface="Montserrat"/>
              </a:rPr>
              <a:t>hacia</a:t>
            </a:r>
            <a:endParaRPr sz="700">
              <a:latin typeface="Montserrat"/>
              <a:cs typeface="Montserrat"/>
            </a:endParaRPr>
          </a:p>
          <a:p>
            <a:pPr marL="21590">
              <a:lnSpc>
                <a:spcPct val="100000"/>
              </a:lnSpc>
              <a:spcBef>
                <a:spcPts val="5"/>
              </a:spcBef>
            </a:pPr>
            <a:r>
              <a:rPr sz="700" dirty="0">
                <a:latin typeface="Montserrat"/>
                <a:cs typeface="Montserrat"/>
              </a:rPr>
              <a:t>afuera</a:t>
            </a:r>
            <a:r>
              <a:rPr sz="700" spc="-10" dirty="0">
                <a:latin typeface="Montserrat"/>
                <a:cs typeface="Montserrat"/>
              </a:rPr>
              <a:t> </a:t>
            </a:r>
            <a:r>
              <a:rPr sz="700" dirty="0">
                <a:latin typeface="Montserrat"/>
                <a:cs typeface="Montserrat"/>
              </a:rPr>
              <a:t>se</a:t>
            </a:r>
            <a:r>
              <a:rPr sz="700" spc="-15" dirty="0">
                <a:latin typeface="Montserrat"/>
                <a:cs typeface="Montserrat"/>
              </a:rPr>
              <a:t> </a:t>
            </a:r>
            <a:r>
              <a:rPr sz="700" spc="-10" dirty="0">
                <a:latin typeface="Montserrat"/>
                <a:cs typeface="Montserrat"/>
              </a:rPr>
              <a:t>disminuye</a:t>
            </a:r>
            <a:r>
              <a:rPr sz="700" spc="-5"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del</a:t>
            </a:r>
            <a:r>
              <a:rPr sz="700" spc="-10" dirty="0">
                <a:latin typeface="Montserrat"/>
                <a:cs typeface="Montserrat"/>
              </a:rPr>
              <a:t> motor.</a:t>
            </a:r>
            <a:endParaRPr sz="700">
              <a:latin typeface="Montserrat"/>
              <a:cs typeface="Montserrat"/>
            </a:endParaRPr>
          </a:p>
          <a:p>
            <a:pPr marL="21590" marR="5080">
              <a:lnSpc>
                <a:spcPct val="100000"/>
              </a:lnSpc>
              <a:spcBef>
                <a:spcPts val="484"/>
              </a:spcBef>
            </a:pPr>
            <a:r>
              <a:rPr sz="800" b="1" dirty="0">
                <a:solidFill>
                  <a:srgbClr val="221F1F"/>
                </a:solidFill>
                <a:latin typeface="Montserrat"/>
                <a:cs typeface="Montserrat"/>
              </a:rPr>
              <a:t>3.</a:t>
            </a:r>
            <a:r>
              <a:rPr sz="800" b="1" spc="155" dirty="0">
                <a:solidFill>
                  <a:srgbClr val="221F1F"/>
                </a:solidFill>
                <a:latin typeface="Montserrat"/>
                <a:cs typeface="Montserrat"/>
              </a:rPr>
              <a:t>  </a:t>
            </a:r>
            <a:r>
              <a:rPr sz="800" b="1" dirty="0">
                <a:solidFill>
                  <a:srgbClr val="221F1F"/>
                </a:solidFill>
                <a:latin typeface="Montserrat"/>
                <a:cs typeface="Montserrat"/>
              </a:rPr>
              <a:t>INTERRUPTOR</a:t>
            </a:r>
            <a:r>
              <a:rPr sz="800" b="1" spc="155" dirty="0">
                <a:solidFill>
                  <a:srgbClr val="221F1F"/>
                </a:solidFill>
                <a:latin typeface="Montserrat"/>
                <a:cs typeface="Montserrat"/>
              </a:rPr>
              <a:t>  </a:t>
            </a:r>
            <a:r>
              <a:rPr sz="800" b="1" dirty="0">
                <a:solidFill>
                  <a:srgbClr val="221F1F"/>
                </a:solidFill>
                <a:latin typeface="Montserrat"/>
                <a:cs typeface="Montserrat"/>
              </a:rPr>
              <a:t>DE</a:t>
            </a:r>
            <a:r>
              <a:rPr sz="800" b="1" spc="155" dirty="0">
                <a:solidFill>
                  <a:srgbClr val="221F1F"/>
                </a:solidFill>
                <a:latin typeface="Montserrat"/>
                <a:cs typeface="Montserrat"/>
              </a:rPr>
              <a:t>  </a:t>
            </a:r>
            <a:r>
              <a:rPr sz="800" b="1" dirty="0">
                <a:solidFill>
                  <a:srgbClr val="221F1F"/>
                </a:solidFill>
                <a:latin typeface="Montserrat"/>
                <a:cs typeface="Montserrat"/>
              </a:rPr>
              <a:t>ENCENDIDO</a:t>
            </a:r>
            <a:r>
              <a:rPr sz="800" b="1" spc="155" dirty="0">
                <a:solidFill>
                  <a:srgbClr val="221F1F"/>
                </a:solidFill>
                <a:latin typeface="Montserrat"/>
                <a:cs typeface="Montserrat"/>
              </a:rPr>
              <a:t>  </a:t>
            </a:r>
            <a:r>
              <a:rPr sz="800" b="1" spc="-25" dirty="0">
                <a:solidFill>
                  <a:srgbClr val="221F1F"/>
                </a:solidFill>
                <a:latin typeface="Montserrat"/>
                <a:cs typeface="Montserrat"/>
              </a:rPr>
              <a:t>DE </a:t>
            </a:r>
            <a:r>
              <a:rPr sz="800" b="1" spc="-10" dirty="0">
                <a:solidFill>
                  <a:srgbClr val="221F1F"/>
                </a:solidFill>
                <a:latin typeface="Montserrat"/>
                <a:cs typeface="Montserrat"/>
              </a:rPr>
              <a:t>LUCES</a:t>
            </a:r>
            <a:endParaRPr sz="800">
              <a:latin typeface="Montserrat"/>
              <a:cs typeface="Montserrat"/>
            </a:endParaRPr>
          </a:p>
          <a:p>
            <a:pPr marL="12700" marR="12065">
              <a:lnSpc>
                <a:spcPct val="100000"/>
              </a:lnSpc>
              <a:spcBef>
                <a:spcPts val="509"/>
              </a:spcBef>
            </a:pPr>
            <a:r>
              <a:rPr sz="700" dirty="0">
                <a:solidFill>
                  <a:srgbClr val="221F1F"/>
                </a:solidFill>
                <a:latin typeface="Montserrat"/>
                <a:cs typeface="Montserrat"/>
              </a:rPr>
              <a:t>Este</a:t>
            </a:r>
            <a:r>
              <a:rPr sz="700" spc="355" dirty="0">
                <a:solidFill>
                  <a:srgbClr val="221F1F"/>
                </a:solidFill>
                <a:latin typeface="Montserrat"/>
                <a:cs typeface="Montserrat"/>
              </a:rPr>
              <a:t> </a:t>
            </a:r>
            <a:r>
              <a:rPr sz="700" dirty="0">
                <a:solidFill>
                  <a:srgbClr val="221F1F"/>
                </a:solidFill>
                <a:latin typeface="Montserrat"/>
                <a:cs typeface="Montserrat"/>
              </a:rPr>
              <a:t>interruptor</a:t>
            </a:r>
            <a:r>
              <a:rPr sz="700" spc="370" dirty="0">
                <a:solidFill>
                  <a:srgbClr val="221F1F"/>
                </a:solidFill>
                <a:latin typeface="Montserrat"/>
                <a:cs typeface="Montserrat"/>
              </a:rPr>
              <a:t> </a:t>
            </a:r>
            <a:r>
              <a:rPr sz="700" dirty="0">
                <a:solidFill>
                  <a:srgbClr val="221F1F"/>
                </a:solidFill>
                <a:latin typeface="Montserrat"/>
                <a:cs typeface="Montserrat"/>
              </a:rPr>
              <a:t>cuenta</a:t>
            </a:r>
            <a:r>
              <a:rPr sz="700" spc="370" dirty="0">
                <a:solidFill>
                  <a:srgbClr val="221F1F"/>
                </a:solidFill>
                <a:latin typeface="Montserrat"/>
                <a:cs typeface="Montserrat"/>
              </a:rPr>
              <a:t> </a:t>
            </a:r>
            <a:r>
              <a:rPr sz="700" dirty="0">
                <a:solidFill>
                  <a:srgbClr val="221F1F"/>
                </a:solidFill>
                <a:latin typeface="Montserrat"/>
                <a:cs typeface="Montserrat"/>
              </a:rPr>
              <a:t>con</a:t>
            </a:r>
            <a:r>
              <a:rPr sz="700" spc="370" dirty="0">
                <a:solidFill>
                  <a:srgbClr val="221F1F"/>
                </a:solidFill>
                <a:latin typeface="Montserrat"/>
                <a:cs typeface="Montserrat"/>
              </a:rPr>
              <a:t> </a:t>
            </a:r>
            <a:r>
              <a:rPr sz="700" dirty="0">
                <a:solidFill>
                  <a:srgbClr val="221F1F"/>
                </a:solidFill>
                <a:latin typeface="Montserrat"/>
                <a:cs typeface="Montserrat"/>
              </a:rPr>
              <a:t>las</a:t>
            </a:r>
            <a:r>
              <a:rPr sz="700" spc="360" dirty="0">
                <a:solidFill>
                  <a:srgbClr val="221F1F"/>
                </a:solidFill>
                <a:latin typeface="Montserrat"/>
                <a:cs typeface="Montserrat"/>
              </a:rPr>
              <a:t> </a:t>
            </a:r>
            <a:r>
              <a:rPr sz="700" dirty="0">
                <a:solidFill>
                  <a:srgbClr val="221F1F"/>
                </a:solidFill>
                <a:latin typeface="Montserrat"/>
                <a:cs typeface="Montserrat"/>
              </a:rPr>
              <a:t>siguientes</a:t>
            </a:r>
            <a:r>
              <a:rPr sz="700" spc="365" dirty="0">
                <a:solidFill>
                  <a:srgbClr val="221F1F"/>
                </a:solidFill>
                <a:latin typeface="Montserrat"/>
                <a:cs typeface="Montserrat"/>
              </a:rPr>
              <a:t> </a:t>
            </a:r>
            <a:r>
              <a:rPr sz="700" spc="-50" dirty="0">
                <a:solidFill>
                  <a:srgbClr val="221F1F"/>
                </a:solidFill>
                <a:latin typeface="Montserrat"/>
                <a:cs typeface="Montserrat"/>
              </a:rPr>
              <a:t>2</a:t>
            </a:r>
            <a:r>
              <a:rPr sz="700" spc="500" dirty="0">
                <a:solidFill>
                  <a:srgbClr val="221F1F"/>
                </a:solidFill>
                <a:latin typeface="Montserrat"/>
                <a:cs typeface="Montserrat"/>
              </a:rPr>
              <a:t> </a:t>
            </a:r>
            <a:r>
              <a:rPr sz="700" spc="-10" dirty="0">
                <a:solidFill>
                  <a:srgbClr val="221F1F"/>
                </a:solidFill>
                <a:latin typeface="Montserrat"/>
                <a:cs typeface="Montserrat"/>
              </a:rPr>
              <a:t>posiciones:</a:t>
            </a:r>
            <a:endParaRPr sz="700">
              <a:latin typeface="Montserrat"/>
              <a:cs typeface="Montserrat"/>
            </a:endParaRPr>
          </a:p>
          <a:p>
            <a:pPr>
              <a:lnSpc>
                <a:spcPct val="100000"/>
              </a:lnSpc>
              <a:spcBef>
                <a:spcPts val="45"/>
              </a:spcBef>
            </a:pPr>
            <a:endParaRPr sz="650">
              <a:latin typeface="Montserrat"/>
              <a:cs typeface="Montserrat"/>
            </a:endParaRPr>
          </a:p>
          <a:p>
            <a:pPr marL="241300" marR="13335">
              <a:lnSpc>
                <a:spcPct val="100000"/>
              </a:lnSpc>
              <a:spcBef>
                <a:spcPts val="5"/>
              </a:spcBef>
              <a:tabLst>
                <a:tab pos="1219835" algn="l"/>
              </a:tabLst>
            </a:pPr>
            <a:r>
              <a:rPr sz="700" b="1" dirty="0">
                <a:solidFill>
                  <a:srgbClr val="221F1F"/>
                </a:solidFill>
                <a:latin typeface="Montserrat"/>
                <a:cs typeface="Montserrat"/>
              </a:rPr>
              <a:t>Luces</a:t>
            </a:r>
            <a:r>
              <a:rPr sz="700" b="1" spc="380" dirty="0">
                <a:solidFill>
                  <a:srgbClr val="221F1F"/>
                </a:solidFill>
                <a:latin typeface="Montserrat"/>
                <a:cs typeface="Montserrat"/>
              </a:rPr>
              <a:t> </a:t>
            </a:r>
            <a:r>
              <a:rPr sz="700" b="1" spc="-10" dirty="0">
                <a:solidFill>
                  <a:srgbClr val="221F1F"/>
                </a:solidFill>
                <a:latin typeface="Montserrat"/>
                <a:cs typeface="Montserrat"/>
              </a:rPr>
              <a:t>apagadas:</a:t>
            </a:r>
            <a:r>
              <a:rPr sz="700" b="1" dirty="0">
                <a:solidFill>
                  <a:srgbClr val="221F1F"/>
                </a:solidFill>
                <a:latin typeface="Montserrat"/>
                <a:cs typeface="Montserrat"/>
              </a:rPr>
              <a:t>	</a:t>
            </a:r>
            <a:r>
              <a:rPr sz="700" dirty="0">
                <a:solidFill>
                  <a:srgbClr val="221F1F"/>
                </a:solidFill>
                <a:latin typeface="Montserrat"/>
                <a:cs typeface="Montserrat"/>
              </a:rPr>
              <a:t>Mueva</a:t>
            </a:r>
            <a:r>
              <a:rPr sz="700" spc="409" dirty="0">
                <a:solidFill>
                  <a:srgbClr val="221F1F"/>
                </a:solidFill>
                <a:latin typeface="Montserrat"/>
                <a:cs typeface="Montserrat"/>
              </a:rPr>
              <a:t> </a:t>
            </a:r>
            <a:r>
              <a:rPr sz="700" dirty="0">
                <a:solidFill>
                  <a:srgbClr val="221F1F"/>
                </a:solidFill>
                <a:latin typeface="Montserrat"/>
                <a:cs typeface="Montserrat"/>
              </a:rPr>
              <a:t>el</a:t>
            </a:r>
            <a:r>
              <a:rPr sz="700" spc="405" dirty="0">
                <a:solidFill>
                  <a:srgbClr val="221F1F"/>
                </a:solidFill>
                <a:latin typeface="Montserrat"/>
                <a:cs typeface="Montserrat"/>
              </a:rPr>
              <a:t> </a:t>
            </a:r>
            <a:r>
              <a:rPr sz="700" spc="-10" dirty="0">
                <a:solidFill>
                  <a:srgbClr val="221F1F"/>
                </a:solidFill>
                <a:latin typeface="Montserrat"/>
                <a:cs typeface="Montserrat"/>
              </a:rPr>
              <a:t>interruptor</a:t>
            </a:r>
            <a:r>
              <a:rPr sz="700" spc="500" dirty="0">
                <a:solidFill>
                  <a:srgbClr val="221F1F"/>
                </a:solidFill>
                <a:latin typeface="Montserrat"/>
                <a:cs typeface="Montserrat"/>
              </a:rPr>
              <a:t> </a:t>
            </a:r>
            <a:r>
              <a:rPr sz="700" dirty="0">
                <a:solidFill>
                  <a:srgbClr val="221F1F"/>
                </a:solidFill>
                <a:latin typeface="Montserrat"/>
                <a:cs typeface="Montserrat"/>
              </a:rPr>
              <a:t>hacia la</a:t>
            </a:r>
            <a:r>
              <a:rPr sz="700" spc="-10" dirty="0">
                <a:solidFill>
                  <a:srgbClr val="221F1F"/>
                </a:solidFill>
                <a:latin typeface="Montserrat"/>
                <a:cs typeface="Montserrat"/>
              </a:rPr>
              <a:t> derecha.</a:t>
            </a:r>
            <a:endParaRPr sz="700">
              <a:latin typeface="Montserrat"/>
              <a:cs typeface="Montserrat"/>
            </a:endParaRPr>
          </a:p>
          <a:p>
            <a:pPr>
              <a:lnSpc>
                <a:spcPct val="100000"/>
              </a:lnSpc>
              <a:spcBef>
                <a:spcPts val="45"/>
              </a:spcBef>
            </a:pPr>
            <a:endParaRPr sz="650">
              <a:latin typeface="Montserrat"/>
              <a:cs typeface="Montserrat"/>
            </a:endParaRPr>
          </a:p>
          <a:p>
            <a:pPr marL="241300" marR="13335">
              <a:lnSpc>
                <a:spcPct val="100000"/>
              </a:lnSpc>
            </a:pPr>
            <a:r>
              <a:rPr sz="700" b="1" dirty="0">
                <a:solidFill>
                  <a:srgbClr val="221F1F"/>
                </a:solidFill>
                <a:latin typeface="Montserrat"/>
                <a:cs typeface="Montserrat"/>
              </a:rPr>
              <a:t>Luces</a:t>
            </a:r>
            <a:r>
              <a:rPr sz="700" b="1" spc="365" dirty="0">
                <a:solidFill>
                  <a:srgbClr val="221F1F"/>
                </a:solidFill>
                <a:latin typeface="Montserrat"/>
                <a:cs typeface="Montserrat"/>
              </a:rPr>
              <a:t> </a:t>
            </a:r>
            <a:r>
              <a:rPr sz="700" b="1" dirty="0">
                <a:solidFill>
                  <a:srgbClr val="221F1F"/>
                </a:solidFill>
                <a:latin typeface="Montserrat"/>
                <a:cs typeface="Montserrat"/>
              </a:rPr>
              <a:t>encendidas:</a:t>
            </a:r>
            <a:r>
              <a:rPr sz="700" b="1" spc="370" dirty="0">
                <a:solidFill>
                  <a:srgbClr val="221F1F"/>
                </a:solidFill>
                <a:latin typeface="Montserrat"/>
                <a:cs typeface="Montserrat"/>
              </a:rPr>
              <a:t> </a:t>
            </a:r>
            <a:r>
              <a:rPr sz="700" dirty="0">
                <a:solidFill>
                  <a:srgbClr val="221F1F"/>
                </a:solidFill>
                <a:latin typeface="Montserrat"/>
                <a:cs typeface="Montserrat"/>
              </a:rPr>
              <a:t>Mueva</a:t>
            </a:r>
            <a:r>
              <a:rPr sz="700" spc="380" dirty="0">
                <a:solidFill>
                  <a:srgbClr val="221F1F"/>
                </a:solidFill>
                <a:latin typeface="Montserrat"/>
                <a:cs typeface="Montserrat"/>
              </a:rPr>
              <a:t> </a:t>
            </a:r>
            <a:r>
              <a:rPr sz="700" dirty="0">
                <a:solidFill>
                  <a:srgbClr val="221F1F"/>
                </a:solidFill>
                <a:latin typeface="Montserrat"/>
                <a:cs typeface="Montserrat"/>
              </a:rPr>
              <a:t>el</a:t>
            </a:r>
            <a:r>
              <a:rPr sz="700" spc="390" dirty="0">
                <a:solidFill>
                  <a:srgbClr val="221F1F"/>
                </a:solidFill>
                <a:latin typeface="Montserrat"/>
                <a:cs typeface="Montserrat"/>
              </a:rPr>
              <a:t> </a:t>
            </a:r>
            <a:r>
              <a:rPr sz="700" spc="-10" dirty="0">
                <a:solidFill>
                  <a:srgbClr val="221F1F"/>
                </a:solidFill>
                <a:latin typeface="Montserrat"/>
                <a:cs typeface="Montserrat"/>
              </a:rPr>
              <a:t>interruptor</a:t>
            </a:r>
            <a:r>
              <a:rPr sz="700" spc="500" dirty="0">
                <a:solidFill>
                  <a:srgbClr val="221F1F"/>
                </a:solidFill>
                <a:latin typeface="Montserrat"/>
                <a:cs typeface="Montserrat"/>
              </a:rPr>
              <a:t> </a:t>
            </a:r>
            <a:r>
              <a:rPr sz="700" dirty="0">
                <a:solidFill>
                  <a:srgbClr val="221F1F"/>
                </a:solidFill>
                <a:latin typeface="Montserrat"/>
                <a:cs typeface="Montserrat"/>
              </a:rPr>
              <a:t>hacia la</a:t>
            </a:r>
            <a:r>
              <a:rPr sz="700" spc="-10" dirty="0">
                <a:solidFill>
                  <a:srgbClr val="221F1F"/>
                </a:solidFill>
                <a:latin typeface="Montserrat"/>
                <a:cs typeface="Montserrat"/>
              </a:rPr>
              <a:t> izquierda.</a:t>
            </a:r>
            <a:endParaRPr sz="700">
              <a:latin typeface="Montserrat"/>
              <a:cs typeface="Montserrat"/>
            </a:endParaRPr>
          </a:p>
        </p:txBody>
      </p:sp>
      <p:pic>
        <p:nvPicPr>
          <p:cNvPr id="6" name="object 6"/>
          <p:cNvPicPr/>
          <p:nvPr/>
        </p:nvPicPr>
        <p:blipFill>
          <a:blip r:embed="rId2" cstate="print"/>
          <a:stretch>
            <a:fillRect/>
          </a:stretch>
        </p:blipFill>
        <p:spPr>
          <a:xfrm>
            <a:off x="307124" y="1321308"/>
            <a:ext cx="175577" cy="107568"/>
          </a:xfrm>
          <a:prstGeom prst="rect">
            <a:avLst/>
          </a:prstGeom>
        </p:spPr>
      </p:pic>
      <p:pic>
        <p:nvPicPr>
          <p:cNvPr id="7" name="object 7"/>
          <p:cNvPicPr/>
          <p:nvPr/>
        </p:nvPicPr>
        <p:blipFill>
          <a:blip r:embed="rId3" cstate="print"/>
          <a:stretch>
            <a:fillRect/>
          </a:stretch>
        </p:blipFill>
        <p:spPr>
          <a:xfrm>
            <a:off x="308229" y="998347"/>
            <a:ext cx="173367" cy="107696"/>
          </a:xfrm>
          <a:prstGeom prst="rect">
            <a:avLst/>
          </a:prstGeom>
        </p:spPr>
      </p:pic>
      <p:pic>
        <p:nvPicPr>
          <p:cNvPr id="8" name="object 8"/>
          <p:cNvPicPr/>
          <p:nvPr/>
        </p:nvPicPr>
        <p:blipFill>
          <a:blip r:embed="rId4" cstate="print"/>
          <a:stretch>
            <a:fillRect/>
          </a:stretch>
        </p:blipFill>
        <p:spPr>
          <a:xfrm>
            <a:off x="308229" y="1741170"/>
            <a:ext cx="173367" cy="107695"/>
          </a:xfrm>
          <a:prstGeom prst="rect">
            <a:avLst/>
          </a:prstGeom>
        </p:spPr>
      </p:pic>
      <p:grpSp>
        <p:nvGrpSpPr>
          <p:cNvPr id="9" name="object 9"/>
          <p:cNvGrpSpPr/>
          <p:nvPr/>
        </p:nvGrpSpPr>
        <p:grpSpPr>
          <a:xfrm>
            <a:off x="2734691" y="2105952"/>
            <a:ext cx="2207895" cy="1207135"/>
            <a:chOff x="2734691" y="2105952"/>
            <a:chExt cx="2207895" cy="1207135"/>
          </a:xfrm>
        </p:grpSpPr>
        <p:pic>
          <p:nvPicPr>
            <p:cNvPr id="10" name="object 10"/>
            <p:cNvPicPr/>
            <p:nvPr/>
          </p:nvPicPr>
          <p:blipFill>
            <a:blip r:embed="rId5" cstate="print"/>
            <a:stretch>
              <a:fillRect/>
            </a:stretch>
          </p:blipFill>
          <p:spPr>
            <a:xfrm>
              <a:off x="2734691" y="2105952"/>
              <a:ext cx="2207641" cy="1206715"/>
            </a:xfrm>
            <a:prstGeom prst="rect">
              <a:avLst/>
            </a:prstGeom>
          </p:spPr>
        </p:pic>
        <p:sp>
          <p:nvSpPr>
            <p:cNvPr id="11" name="object 11"/>
            <p:cNvSpPr/>
            <p:nvPr/>
          </p:nvSpPr>
          <p:spPr>
            <a:xfrm>
              <a:off x="3499993" y="2387219"/>
              <a:ext cx="0" cy="185420"/>
            </a:xfrm>
            <a:custGeom>
              <a:avLst/>
              <a:gdLst/>
              <a:ahLst/>
              <a:cxnLst/>
              <a:rect l="l" t="t" r="r" b="b"/>
              <a:pathLst>
                <a:path h="185419">
                  <a:moveTo>
                    <a:pt x="0" y="185102"/>
                  </a:moveTo>
                  <a:lnTo>
                    <a:pt x="0" y="0"/>
                  </a:lnTo>
                </a:path>
              </a:pathLst>
            </a:custGeom>
            <a:ln w="15240">
              <a:solidFill>
                <a:srgbClr val="FFFFFF"/>
              </a:solidFill>
            </a:ln>
          </p:spPr>
          <p:txBody>
            <a:bodyPr wrap="square" lIns="0" tIns="0" rIns="0" bIns="0" rtlCol="0"/>
            <a:lstStyle/>
            <a:p>
              <a:endParaRPr/>
            </a:p>
          </p:txBody>
        </p:sp>
        <p:sp>
          <p:nvSpPr>
            <p:cNvPr id="12" name="object 12"/>
            <p:cNvSpPr/>
            <p:nvPr/>
          </p:nvSpPr>
          <p:spPr>
            <a:xfrm>
              <a:off x="3499993" y="2387219"/>
              <a:ext cx="0" cy="185420"/>
            </a:xfrm>
            <a:custGeom>
              <a:avLst/>
              <a:gdLst/>
              <a:ahLst/>
              <a:cxnLst/>
              <a:rect l="l" t="t" r="r" b="b"/>
              <a:pathLst>
                <a:path h="185419">
                  <a:moveTo>
                    <a:pt x="0" y="185102"/>
                  </a:moveTo>
                  <a:lnTo>
                    <a:pt x="0" y="0"/>
                  </a:lnTo>
                </a:path>
              </a:pathLst>
            </a:custGeom>
            <a:ln w="7620">
              <a:solidFill>
                <a:srgbClr val="221F1F"/>
              </a:solidFill>
            </a:ln>
          </p:spPr>
          <p:txBody>
            <a:bodyPr wrap="square" lIns="0" tIns="0" rIns="0" bIns="0" rtlCol="0"/>
            <a:lstStyle/>
            <a:p>
              <a:endParaRPr/>
            </a:p>
          </p:txBody>
        </p:sp>
        <p:sp>
          <p:nvSpPr>
            <p:cNvPr id="13" name="object 13"/>
            <p:cNvSpPr/>
            <p:nvPr/>
          </p:nvSpPr>
          <p:spPr>
            <a:xfrm>
              <a:off x="4698873" y="2521318"/>
              <a:ext cx="0" cy="217804"/>
            </a:xfrm>
            <a:custGeom>
              <a:avLst/>
              <a:gdLst/>
              <a:ahLst/>
              <a:cxnLst/>
              <a:rect l="l" t="t" r="r" b="b"/>
              <a:pathLst>
                <a:path h="217805">
                  <a:moveTo>
                    <a:pt x="0" y="217487"/>
                  </a:moveTo>
                  <a:lnTo>
                    <a:pt x="0" y="0"/>
                  </a:lnTo>
                </a:path>
              </a:pathLst>
            </a:custGeom>
            <a:ln w="15240">
              <a:solidFill>
                <a:srgbClr val="FFFFFF"/>
              </a:solidFill>
            </a:ln>
          </p:spPr>
          <p:txBody>
            <a:bodyPr wrap="square" lIns="0" tIns="0" rIns="0" bIns="0" rtlCol="0"/>
            <a:lstStyle/>
            <a:p>
              <a:endParaRPr/>
            </a:p>
          </p:txBody>
        </p:sp>
        <p:sp>
          <p:nvSpPr>
            <p:cNvPr id="14" name="object 14"/>
            <p:cNvSpPr/>
            <p:nvPr/>
          </p:nvSpPr>
          <p:spPr>
            <a:xfrm>
              <a:off x="4698873" y="2521318"/>
              <a:ext cx="0" cy="217804"/>
            </a:xfrm>
            <a:custGeom>
              <a:avLst/>
              <a:gdLst/>
              <a:ahLst/>
              <a:cxnLst/>
              <a:rect l="l" t="t" r="r" b="b"/>
              <a:pathLst>
                <a:path h="217805">
                  <a:moveTo>
                    <a:pt x="0" y="217487"/>
                  </a:moveTo>
                  <a:lnTo>
                    <a:pt x="0" y="0"/>
                  </a:lnTo>
                </a:path>
              </a:pathLst>
            </a:custGeom>
            <a:ln w="7620">
              <a:solidFill>
                <a:srgbClr val="221F1F"/>
              </a:solidFill>
            </a:ln>
          </p:spPr>
          <p:txBody>
            <a:bodyPr wrap="square" lIns="0" tIns="0" rIns="0" bIns="0" rtlCol="0"/>
            <a:lstStyle/>
            <a:p>
              <a:endParaRPr/>
            </a:p>
          </p:txBody>
        </p:sp>
        <p:sp>
          <p:nvSpPr>
            <p:cNvPr id="15" name="object 15"/>
            <p:cNvSpPr/>
            <p:nvPr/>
          </p:nvSpPr>
          <p:spPr>
            <a:xfrm>
              <a:off x="3359277" y="3150908"/>
              <a:ext cx="0" cy="107950"/>
            </a:xfrm>
            <a:custGeom>
              <a:avLst/>
              <a:gdLst/>
              <a:ahLst/>
              <a:cxnLst/>
              <a:rect l="l" t="t" r="r" b="b"/>
              <a:pathLst>
                <a:path h="107950">
                  <a:moveTo>
                    <a:pt x="0" y="0"/>
                  </a:moveTo>
                  <a:lnTo>
                    <a:pt x="0" y="107924"/>
                  </a:lnTo>
                </a:path>
              </a:pathLst>
            </a:custGeom>
            <a:ln w="15240">
              <a:solidFill>
                <a:srgbClr val="FFFFFF"/>
              </a:solidFill>
            </a:ln>
          </p:spPr>
          <p:txBody>
            <a:bodyPr wrap="square" lIns="0" tIns="0" rIns="0" bIns="0" rtlCol="0"/>
            <a:lstStyle/>
            <a:p>
              <a:endParaRPr/>
            </a:p>
          </p:txBody>
        </p:sp>
        <p:sp>
          <p:nvSpPr>
            <p:cNvPr id="16" name="object 16"/>
            <p:cNvSpPr/>
            <p:nvPr/>
          </p:nvSpPr>
          <p:spPr>
            <a:xfrm>
              <a:off x="3359277" y="3150908"/>
              <a:ext cx="0" cy="107950"/>
            </a:xfrm>
            <a:custGeom>
              <a:avLst/>
              <a:gdLst/>
              <a:ahLst/>
              <a:cxnLst/>
              <a:rect l="l" t="t" r="r" b="b"/>
              <a:pathLst>
                <a:path h="107950">
                  <a:moveTo>
                    <a:pt x="0" y="0"/>
                  </a:moveTo>
                  <a:lnTo>
                    <a:pt x="0" y="107924"/>
                  </a:lnTo>
                </a:path>
              </a:pathLst>
            </a:custGeom>
            <a:ln w="7620">
              <a:solidFill>
                <a:srgbClr val="221F1F"/>
              </a:solidFill>
            </a:ln>
          </p:spPr>
          <p:txBody>
            <a:bodyPr wrap="square" lIns="0" tIns="0" rIns="0" bIns="0" rtlCol="0"/>
            <a:lstStyle/>
            <a:p>
              <a:endParaRPr/>
            </a:p>
          </p:txBody>
        </p:sp>
        <p:sp>
          <p:nvSpPr>
            <p:cNvPr id="17" name="object 17"/>
            <p:cNvSpPr/>
            <p:nvPr/>
          </p:nvSpPr>
          <p:spPr>
            <a:xfrm>
              <a:off x="3486150" y="2556637"/>
              <a:ext cx="27940" cy="27940"/>
            </a:xfrm>
            <a:custGeom>
              <a:avLst/>
              <a:gdLst/>
              <a:ahLst/>
              <a:cxnLst/>
              <a:rect l="l" t="t" r="r" b="b"/>
              <a:pathLst>
                <a:path w="27939" h="27939">
                  <a:moveTo>
                    <a:pt x="21462" y="0"/>
                  </a:moveTo>
                  <a:lnTo>
                    <a:pt x="6223" y="0"/>
                  </a:lnTo>
                  <a:lnTo>
                    <a:pt x="0" y="6210"/>
                  </a:lnTo>
                  <a:lnTo>
                    <a:pt x="0" y="21501"/>
                  </a:lnTo>
                  <a:lnTo>
                    <a:pt x="6223" y="27711"/>
                  </a:lnTo>
                  <a:lnTo>
                    <a:pt x="21462" y="27711"/>
                  </a:lnTo>
                  <a:lnTo>
                    <a:pt x="27686" y="21501"/>
                  </a:lnTo>
                  <a:lnTo>
                    <a:pt x="27686" y="6210"/>
                  </a:lnTo>
                  <a:lnTo>
                    <a:pt x="21462" y="0"/>
                  </a:lnTo>
                  <a:close/>
                </a:path>
              </a:pathLst>
            </a:custGeom>
            <a:solidFill>
              <a:srgbClr val="221F1F"/>
            </a:solidFill>
          </p:spPr>
          <p:txBody>
            <a:bodyPr wrap="square" lIns="0" tIns="0" rIns="0" bIns="0" rtlCol="0"/>
            <a:lstStyle/>
            <a:p>
              <a:endParaRPr/>
            </a:p>
          </p:txBody>
        </p:sp>
        <p:sp>
          <p:nvSpPr>
            <p:cNvPr id="18" name="object 18"/>
            <p:cNvSpPr/>
            <p:nvPr/>
          </p:nvSpPr>
          <p:spPr>
            <a:xfrm>
              <a:off x="3486150" y="2556637"/>
              <a:ext cx="27940" cy="27940"/>
            </a:xfrm>
            <a:custGeom>
              <a:avLst/>
              <a:gdLst/>
              <a:ahLst/>
              <a:cxnLst/>
              <a:rect l="l" t="t" r="r" b="b"/>
              <a:pathLst>
                <a:path w="27939" h="27939">
                  <a:moveTo>
                    <a:pt x="13842" y="27711"/>
                  </a:moveTo>
                  <a:lnTo>
                    <a:pt x="21462" y="27711"/>
                  </a:lnTo>
                  <a:lnTo>
                    <a:pt x="27686" y="21501"/>
                  </a:lnTo>
                  <a:lnTo>
                    <a:pt x="27686" y="13855"/>
                  </a:lnTo>
                  <a:lnTo>
                    <a:pt x="27686" y="6210"/>
                  </a:lnTo>
                  <a:lnTo>
                    <a:pt x="21462" y="0"/>
                  </a:lnTo>
                  <a:lnTo>
                    <a:pt x="13842" y="0"/>
                  </a:lnTo>
                  <a:lnTo>
                    <a:pt x="6223" y="0"/>
                  </a:lnTo>
                  <a:lnTo>
                    <a:pt x="0" y="6210"/>
                  </a:lnTo>
                  <a:lnTo>
                    <a:pt x="0" y="13855"/>
                  </a:lnTo>
                  <a:lnTo>
                    <a:pt x="0" y="21501"/>
                  </a:lnTo>
                  <a:lnTo>
                    <a:pt x="6223" y="27711"/>
                  </a:lnTo>
                  <a:lnTo>
                    <a:pt x="13842" y="27711"/>
                  </a:lnTo>
                  <a:close/>
                </a:path>
              </a:pathLst>
            </a:custGeom>
            <a:ln w="9525">
              <a:solidFill>
                <a:srgbClr val="FFFFFF"/>
              </a:solidFill>
            </a:ln>
          </p:spPr>
          <p:txBody>
            <a:bodyPr wrap="square" lIns="0" tIns="0" rIns="0" bIns="0" rtlCol="0"/>
            <a:lstStyle/>
            <a:p>
              <a:endParaRPr/>
            </a:p>
          </p:txBody>
        </p:sp>
        <p:sp>
          <p:nvSpPr>
            <p:cNvPr id="19" name="object 19"/>
            <p:cNvSpPr/>
            <p:nvPr/>
          </p:nvSpPr>
          <p:spPr>
            <a:xfrm>
              <a:off x="4685030" y="2723502"/>
              <a:ext cx="27940" cy="27940"/>
            </a:xfrm>
            <a:custGeom>
              <a:avLst/>
              <a:gdLst/>
              <a:ahLst/>
              <a:cxnLst/>
              <a:rect l="l" t="t" r="r" b="b"/>
              <a:pathLst>
                <a:path w="27939" h="27939">
                  <a:moveTo>
                    <a:pt x="21462" y="0"/>
                  </a:moveTo>
                  <a:lnTo>
                    <a:pt x="6096" y="0"/>
                  </a:lnTo>
                  <a:lnTo>
                    <a:pt x="0" y="6210"/>
                  </a:lnTo>
                  <a:lnTo>
                    <a:pt x="0" y="21513"/>
                  </a:lnTo>
                  <a:lnTo>
                    <a:pt x="6096" y="27711"/>
                  </a:lnTo>
                  <a:lnTo>
                    <a:pt x="21462" y="27711"/>
                  </a:lnTo>
                  <a:lnTo>
                    <a:pt x="27686" y="21513"/>
                  </a:lnTo>
                  <a:lnTo>
                    <a:pt x="27686" y="6210"/>
                  </a:lnTo>
                  <a:lnTo>
                    <a:pt x="21462" y="0"/>
                  </a:lnTo>
                  <a:close/>
                </a:path>
              </a:pathLst>
            </a:custGeom>
            <a:solidFill>
              <a:srgbClr val="221F1F"/>
            </a:solidFill>
          </p:spPr>
          <p:txBody>
            <a:bodyPr wrap="square" lIns="0" tIns="0" rIns="0" bIns="0" rtlCol="0"/>
            <a:lstStyle/>
            <a:p>
              <a:endParaRPr/>
            </a:p>
          </p:txBody>
        </p:sp>
        <p:sp>
          <p:nvSpPr>
            <p:cNvPr id="20" name="object 20"/>
            <p:cNvSpPr/>
            <p:nvPr/>
          </p:nvSpPr>
          <p:spPr>
            <a:xfrm>
              <a:off x="4685030" y="2723502"/>
              <a:ext cx="27940" cy="27940"/>
            </a:xfrm>
            <a:custGeom>
              <a:avLst/>
              <a:gdLst/>
              <a:ahLst/>
              <a:cxnLst/>
              <a:rect l="l" t="t" r="r" b="b"/>
              <a:pathLst>
                <a:path w="27939" h="27939">
                  <a:moveTo>
                    <a:pt x="13843" y="27711"/>
                  </a:moveTo>
                  <a:lnTo>
                    <a:pt x="21462" y="27711"/>
                  </a:lnTo>
                  <a:lnTo>
                    <a:pt x="27686" y="21513"/>
                  </a:lnTo>
                  <a:lnTo>
                    <a:pt x="27686" y="13855"/>
                  </a:lnTo>
                  <a:lnTo>
                    <a:pt x="27686" y="6210"/>
                  </a:lnTo>
                  <a:lnTo>
                    <a:pt x="21462" y="0"/>
                  </a:lnTo>
                  <a:lnTo>
                    <a:pt x="13843" y="0"/>
                  </a:lnTo>
                  <a:lnTo>
                    <a:pt x="6096" y="0"/>
                  </a:lnTo>
                  <a:lnTo>
                    <a:pt x="0" y="6210"/>
                  </a:lnTo>
                  <a:lnTo>
                    <a:pt x="0" y="13855"/>
                  </a:lnTo>
                  <a:lnTo>
                    <a:pt x="0" y="21513"/>
                  </a:lnTo>
                  <a:lnTo>
                    <a:pt x="6096" y="27711"/>
                  </a:lnTo>
                  <a:lnTo>
                    <a:pt x="13843" y="27711"/>
                  </a:lnTo>
                  <a:close/>
                </a:path>
              </a:pathLst>
            </a:custGeom>
            <a:ln w="9525">
              <a:solidFill>
                <a:srgbClr val="FFFFFF"/>
              </a:solidFill>
            </a:ln>
          </p:spPr>
          <p:txBody>
            <a:bodyPr wrap="square" lIns="0" tIns="0" rIns="0" bIns="0" rtlCol="0"/>
            <a:lstStyle/>
            <a:p>
              <a:endParaRPr/>
            </a:p>
          </p:txBody>
        </p:sp>
        <p:sp>
          <p:nvSpPr>
            <p:cNvPr id="21" name="object 21"/>
            <p:cNvSpPr/>
            <p:nvPr/>
          </p:nvSpPr>
          <p:spPr>
            <a:xfrm>
              <a:off x="3345434" y="3138487"/>
              <a:ext cx="27940" cy="27940"/>
            </a:xfrm>
            <a:custGeom>
              <a:avLst/>
              <a:gdLst/>
              <a:ahLst/>
              <a:cxnLst/>
              <a:rect l="l" t="t" r="r" b="b"/>
              <a:pathLst>
                <a:path w="27939" h="27939">
                  <a:moveTo>
                    <a:pt x="21589" y="0"/>
                  </a:moveTo>
                  <a:lnTo>
                    <a:pt x="6223" y="0"/>
                  </a:lnTo>
                  <a:lnTo>
                    <a:pt x="0" y="6210"/>
                  </a:lnTo>
                  <a:lnTo>
                    <a:pt x="0" y="21513"/>
                  </a:lnTo>
                  <a:lnTo>
                    <a:pt x="6223" y="27711"/>
                  </a:lnTo>
                  <a:lnTo>
                    <a:pt x="21589" y="27711"/>
                  </a:lnTo>
                  <a:lnTo>
                    <a:pt x="27812" y="21513"/>
                  </a:lnTo>
                  <a:lnTo>
                    <a:pt x="27812" y="6210"/>
                  </a:lnTo>
                  <a:lnTo>
                    <a:pt x="21589" y="0"/>
                  </a:lnTo>
                  <a:close/>
                </a:path>
              </a:pathLst>
            </a:custGeom>
            <a:solidFill>
              <a:srgbClr val="221F1F"/>
            </a:solidFill>
          </p:spPr>
          <p:txBody>
            <a:bodyPr wrap="square" lIns="0" tIns="0" rIns="0" bIns="0" rtlCol="0"/>
            <a:lstStyle/>
            <a:p>
              <a:endParaRPr/>
            </a:p>
          </p:txBody>
        </p:sp>
        <p:sp>
          <p:nvSpPr>
            <p:cNvPr id="22" name="object 22"/>
            <p:cNvSpPr/>
            <p:nvPr/>
          </p:nvSpPr>
          <p:spPr>
            <a:xfrm>
              <a:off x="3345434" y="3138487"/>
              <a:ext cx="27940" cy="27940"/>
            </a:xfrm>
            <a:custGeom>
              <a:avLst/>
              <a:gdLst/>
              <a:ahLst/>
              <a:cxnLst/>
              <a:rect l="l" t="t" r="r" b="b"/>
              <a:pathLst>
                <a:path w="27939" h="27939">
                  <a:moveTo>
                    <a:pt x="13842" y="0"/>
                  </a:moveTo>
                  <a:lnTo>
                    <a:pt x="21589" y="0"/>
                  </a:lnTo>
                  <a:lnTo>
                    <a:pt x="27812" y="6210"/>
                  </a:lnTo>
                  <a:lnTo>
                    <a:pt x="27812" y="13855"/>
                  </a:lnTo>
                  <a:lnTo>
                    <a:pt x="27812" y="21513"/>
                  </a:lnTo>
                  <a:lnTo>
                    <a:pt x="21589" y="27711"/>
                  </a:lnTo>
                  <a:lnTo>
                    <a:pt x="13842" y="27711"/>
                  </a:lnTo>
                  <a:lnTo>
                    <a:pt x="6223" y="27711"/>
                  </a:lnTo>
                  <a:lnTo>
                    <a:pt x="0" y="21513"/>
                  </a:lnTo>
                  <a:lnTo>
                    <a:pt x="0" y="13855"/>
                  </a:lnTo>
                  <a:lnTo>
                    <a:pt x="0" y="6210"/>
                  </a:lnTo>
                  <a:lnTo>
                    <a:pt x="6223" y="0"/>
                  </a:lnTo>
                  <a:lnTo>
                    <a:pt x="13842" y="0"/>
                  </a:lnTo>
                  <a:close/>
                </a:path>
              </a:pathLst>
            </a:custGeom>
            <a:ln w="9525">
              <a:solidFill>
                <a:srgbClr val="FFFFFF"/>
              </a:solidFill>
            </a:ln>
          </p:spPr>
          <p:txBody>
            <a:bodyPr wrap="square" lIns="0" tIns="0" rIns="0" bIns="0" rtlCol="0"/>
            <a:lstStyle/>
            <a:p>
              <a:endParaRPr/>
            </a:p>
          </p:txBody>
        </p:sp>
        <p:sp>
          <p:nvSpPr>
            <p:cNvPr id="23" name="object 23"/>
            <p:cNvSpPr/>
            <p:nvPr/>
          </p:nvSpPr>
          <p:spPr>
            <a:xfrm>
              <a:off x="4620005" y="2375535"/>
              <a:ext cx="160655" cy="161290"/>
            </a:xfrm>
            <a:custGeom>
              <a:avLst/>
              <a:gdLst/>
              <a:ahLst/>
              <a:cxnLst/>
              <a:rect l="l" t="t" r="r" b="b"/>
              <a:pathLst>
                <a:path w="160654" h="161289">
                  <a:moveTo>
                    <a:pt x="80264" y="0"/>
                  </a:moveTo>
                  <a:lnTo>
                    <a:pt x="49022" y="6350"/>
                  </a:lnTo>
                  <a:lnTo>
                    <a:pt x="23495" y="23622"/>
                  </a:lnTo>
                  <a:lnTo>
                    <a:pt x="6223" y="49149"/>
                  </a:lnTo>
                  <a:lnTo>
                    <a:pt x="0" y="80391"/>
                  </a:lnTo>
                  <a:lnTo>
                    <a:pt x="6223" y="111633"/>
                  </a:lnTo>
                  <a:lnTo>
                    <a:pt x="23495" y="137160"/>
                  </a:lnTo>
                  <a:lnTo>
                    <a:pt x="49022" y="154381"/>
                  </a:lnTo>
                  <a:lnTo>
                    <a:pt x="80264" y="160693"/>
                  </a:lnTo>
                  <a:lnTo>
                    <a:pt x="111506" y="154381"/>
                  </a:lnTo>
                  <a:lnTo>
                    <a:pt x="137033" y="137160"/>
                  </a:lnTo>
                  <a:lnTo>
                    <a:pt x="154305" y="111633"/>
                  </a:lnTo>
                  <a:lnTo>
                    <a:pt x="160655" y="80391"/>
                  </a:lnTo>
                  <a:lnTo>
                    <a:pt x="154305" y="49149"/>
                  </a:lnTo>
                  <a:lnTo>
                    <a:pt x="137033" y="23622"/>
                  </a:lnTo>
                  <a:lnTo>
                    <a:pt x="111506" y="6350"/>
                  </a:lnTo>
                  <a:lnTo>
                    <a:pt x="80264" y="0"/>
                  </a:lnTo>
                  <a:close/>
                </a:path>
              </a:pathLst>
            </a:custGeom>
            <a:solidFill>
              <a:srgbClr val="221F1F"/>
            </a:solidFill>
          </p:spPr>
          <p:txBody>
            <a:bodyPr wrap="square" lIns="0" tIns="0" rIns="0" bIns="0" rtlCol="0"/>
            <a:lstStyle/>
            <a:p>
              <a:endParaRPr/>
            </a:p>
          </p:txBody>
        </p:sp>
      </p:grpSp>
      <p:sp>
        <p:nvSpPr>
          <p:cNvPr id="24" name="object 24"/>
          <p:cNvSpPr txBox="1"/>
          <p:nvPr/>
        </p:nvSpPr>
        <p:spPr>
          <a:xfrm>
            <a:off x="4668139" y="2369642"/>
            <a:ext cx="67310" cy="163195"/>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1</a:t>
            </a:r>
            <a:endParaRPr sz="900">
              <a:latin typeface="Montserrat"/>
              <a:cs typeface="Montserrat"/>
            </a:endParaRPr>
          </a:p>
        </p:txBody>
      </p:sp>
      <p:grpSp>
        <p:nvGrpSpPr>
          <p:cNvPr id="25" name="object 25"/>
          <p:cNvGrpSpPr/>
          <p:nvPr/>
        </p:nvGrpSpPr>
        <p:grpSpPr>
          <a:xfrm>
            <a:off x="3279013" y="2985300"/>
            <a:ext cx="791845" cy="410845"/>
            <a:chOff x="3279013" y="2985300"/>
            <a:chExt cx="791845" cy="410845"/>
          </a:xfrm>
        </p:grpSpPr>
        <p:pic>
          <p:nvPicPr>
            <p:cNvPr id="26" name="object 26"/>
            <p:cNvPicPr/>
            <p:nvPr/>
          </p:nvPicPr>
          <p:blipFill>
            <a:blip r:embed="rId6" cstate="print"/>
            <a:stretch>
              <a:fillRect/>
            </a:stretch>
          </p:blipFill>
          <p:spPr>
            <a:xfrm>
              <a:off x="3910203" y="2985300"/>
              <a:ext cx="160655" cy="410273"/>
            </a:xfrm>
            <a:prstGeom prst="rect">
              <a:avLst/>
            </a:prstGeom>
          </p:spPr>
        </p:pic>
        <p:sp>
          <p:nvSpPr>
            <p:cNvPr id="27" name="object 27"/>
            <p:cNvSpPr/>
            <p:nvPr/>
          </p:nvSpPr>
          <p:spPr>
            <a:xfrm>
              <a:off x="3279013" y="3234931"/>
              <a:ext cx="160655" cy="160655"/>
            </a:xfrm>
            <a:custGeom>
              <a:avLst/>
              <a:gdLst/>
              <a:ahLst/>
              <a:cxnLst/>
              <a:rect l="l" t="t" r="r" b="b"/>
              <a:pathLst>
                <a:path w="160654" h="160654">
                  <a:moveTo>
                    <a:pt x="80263" y="0"/>
                  </a:moveTo>
                  <a:lnTo>
                    <a:pt x="49022" y="6311"/>
                  </a:lnTo>
                  <a:lnTo>
                    <a:pt x="23495" y="23520"/>
                  </a:lnTo>
                  <a:lnTo>
                    <a:pt x="6350" y="49060"/>
                  </a:lnTo>
                  <a:lnTo>
                    <a:pt x="0" y="80314"/>
                  </a:lnTo>
                  <a:lnTo>
                    <a:pt x="6350" y="111582"/>
                  </a:lnTo>
                  <a:lnTo>
                    <a:pt x="23495" y="137109"/>
                  </a:lnTo>
                  <a:lnTo>
                    <a:pt x="49022" y="154330"/>
                  </a:lnTo>
                  <a:lnTo>
                    <a:pt x="80263" y="160642"/>
                  </a:lnTo>
                  <a:lnTo>
                    <a:pt x="111633" y="154330"/>
                  </a:lnTo>
                  <a:lnTo>
                    <a:pt x="137160" y="137109"/>
                  </a:lnTo>
                  <a:lnTo>
                    <a:pt x="154304" y="111582"/>
                  </a:lnTo>
                  <a:lnTo>
                    <a:pt x="160654" y="80314"/>
                  </a:lnTo>
                  <a:lnTo>
                    <a:pt x="154304" y="49060"/>
                  </a:lnTo>
                  <a:lnTo>
                    <a:pt x="137160" y="23520"/>
                  </a:lnTo>
                  <a:lnTo>
                    <a:pt x="111633" y="6311"/>
                  </a:lnTo>
                  <a:lnTo>
                    <a:pt x="80263" y="0"/>
                  </a:lnTo>
                  <a:close/>
                </a:path>
              </a:pathLst>
            </a:custGeom>
            <a:solidFill>
              <a:srgbClr val="221F1F"/>
            </a:solidFill>
          </p:spPr>
          <p:txBody>
            <a:bodyPr wrap="square" lIns="0" tIns="0" rIns="0" bIns="0" rtlCol="0"/>
            <a:lstStyle/>
            <a:p>
              <a:endParaRPr/>
            </a:p>
          </p:txBody>
        </p:sp>
      </p:grpSp>
      <p:sp>
        <p:nvSpPr>
          <p:cNvPr id="28" name="object 28"/>
          <p:cNvSpPr txBox="1"/>
          <p:nvPr/>
        </p:nvSpPr>
        <p:spPr>
          <a:xfrm>
            <a:off x="3308730" y="3229457"/>
            <a:ext cx="1009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4</a:t>
            </a:r>
            <a:endParaRPr sz="900">
              <a:latin typeface="Montserrat"/>
              <a:cs typeface="Montserrat"/>
            </a:endParaRPr>
          </a:p>
        </p:txBody>
      </p:sp>
      <p:sp>
        <p:nvSpPr>
          <p:cNvPr id="29" name="object 29"/>
          <p:cNvSpPr/>
          <p:nvPr/>
        </p:nvSpPr>
        <p:spPr>
          <a:xfrm>
            <a:off x="3419602" y="2242947"/>
            <a:ext cx="160655" cy="160655"/>
          </a:xfrm>
          <a:custGeom>
            <a:avLst/>
            <a:gdLst/>
            <a:ahLst/>
            <a:cxnLst/>
            <a:rect l="l" t="t" r="r" b="b"/>
            <a:pathLst>
              <a:path w="160654" h="160655">
                <a:moveTo>
                  <a:pt x="80390" y="0"/>
                </a:moveTo>
                <a:lnTo>
                  <a:pt x="49149" y="6350"/>
                </a:lnTo>
                <a:lnTo>
                  <a:pt x="23622" y="23495"/>
                </a:lnTo>
                <a:lnTo>
                  <a:pt x="6350" y="49022"/>
                </a:lnTo>
                <a:lnTo>
                  <a:pt x="0" y="80264"/>
                </a:lnTo>
                <a:lnTo>
                  <a:pt x="6350" y="111506"/>
                </a:lnTo>
                <a:lnTo>
                  <a:pt x="23622" y="137033"/>
                </a:lnTo>
                <a:lnTo>
                  <a:pt x="49149" y="154305"/>
                </a:lnTo>
                <a:lnTo>
                  <a:pt x="80390" y="160655"/>
                </a:lnTo>
                <a:lnTo>
                  <a:pt x="111633" y="154305"/>
                </a:lnTo>
                <a:lnTo>
                  <a:pt x="137160" y="137033"/>
                </a:lnTo>
                <a:lnTo>
                  <a:pt x="154432" y="111506"/>
                </a:lnTo>
                <a:lnTo>
                  <a:pt x="160655" y="80264"/>
                </a:lnTo>
                <a:lnTo>
                  <a:pt x="154432" y="49022"/>
                </a:lnTo>
                <a:lnTo>
                  <a:pt x="137160" y="23495"/>
                </a:lnTo>
                <a:lnTo>
                  <a:pt x="111633" y="6350"/>
                </a:lnTo>
                <a:lnTo>
                  <a:pt x="80390" y="0"/>
                </a:lnTo>
                <a:close/>
              </a:path>
            </a:pathLst>
          </a:custGeom>
          <a:solidFill>
            <a:srgbClr val="FFFFFF"/>
          </a:solidFill>
        </p:spPr>
        <p:txBody>
          <a:bodyPr wrap="square" lIns="0" tIns="0" rIns="0" bIns="0" rtlCol="0"/>
          <a:lstStyle/>
          <a:p>
            <a:endParaRPr/>
          </a:p>
        </p:txBody>
      </p:sp>
      <p:sp>
        <p:nvSpPr>
          <p:cNvPr id="30" name="object 30"/>
          <p:cNvSpPr txBox="1"/>
          <p:nvPr/>
        </p:nvSpPr>
        <p:spPr>
          <a:xfrm>
            <a:off x="3455289" y="2236978"/>
            <a:ext cx="901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5</a:t>
            </a:r>
            <a:endParaRPr sz="900">
              <a:latin typeface="Montserrat"/>
              <a:cs typeface="Montserrat"/>
            </a:endParaRPr>
          </a:p>
        </p:txBody>
      </p:sp>
      <p:grpSp>
        <p:nvGrpSpPr>
          <p:cNvPr id="31" name="object 31"/>
          <p:cNvGrpSpPr/>
          <p:nvPr/>
        </p:nvGrpSpPr>
        <p:grpSpPr>
          <a:xfrm>
            <a:off x="3358451" y="2940824"/>
            <a:ext cx="457834" cy="455295"/>
            <a:chOff x="3358451" y="2940824"/>
            <a:chExt cx="457834" cy="455295"/>
          </a:xfrm>
        </p:grpSpPr>
        <p:sp>
          <p:nvSpPr>
            <p:cNvPr id="32" name="object 32"/>
            <p:cNvSpPr/>
            <p:nvPr/>
          </p:nvSpPr>
          <p:spPr>
            <a:xfrm>
              <a:off x="3375660" y="2959569"/>
              <a:ext cx="360045" cy="294640"/>
            </a:xfrm>
            <a:custGeom>
              <a:avLst/>
              <a:gdLst/>
              <a:ahLst/>
              <a:cxnLst/>
              <a:rect l="l" t="t" r="r" b="b"/>
              <a:pathLst>
                <a:path w="360045" h="294639">
                  <a:moveTo>
                    <a:pt x="359790" y="294360"/>
                  </a:moveTo>
                  <a:lnTo>
                    <a:pt x="359790" y="178244"/>
                  </a:lnTo>
                  <a:lnTo>
                    <a:pt x="0" y="0"/>
                  </a:lnTo>
                </a:path>
              </a:pathLst>
            </a:custGeom>
            <a:ln w="15239">
              <a:solidFill>
                <a:srgbClr val="FFFFFF"/>
              </a:solidFill>
            </a:ln>
          </p:spPr>
          <p:txBody>
            <a:bodyPr wrap="square" lIns="0" tIns="0" rIns="0" bIns="0" rtlCol="0"/>
            <a:lstStyle/>
            <a:p>
              <a:endParaRPr/>
            </a:p>
          </p:txBody>
        </p:sp>
        <p:sp>
          <p:nvSpPr>
            <p:cNvPr id="33" name="object 33"/>
            <p:cNvSpPr/>
            <p:nvPr/>
          </p:nvSpPr>
          <p:spPr>
            <a:xfrm>
              <a:off x="3375660" y="2959569"/>
              <a:ext cx="360045" cy="294640"/>
            </a:xfrm>
            <a:custGeom>
              <a:avLst/>
              <a:gdLst/>
              <a:ahLst/>
              <a:cxnLst/>
              <a:rect l="l" t="t" r="r" b="b"/>
              <a:pathLst>
                <a:path w="360045" h="294639">
                  <a:moveTo>
                    <a:pt x="359790" y="294360"/>
                  </a:moveTo>
                  <a:lnTo>
                    <a:pt x="359790" y="178244"/>
                  </a:lnTo>
                  <a:lnTo>
                    <a:pt x="0" y="0"/>
                  </a:lnTo>
                </a:path>
              </a:pathLst>
            </a:custGeom>
            <a:ln w="7619">
              <a:solidFill>
                <a:srgbClr val="221F1F"/>
              </a:solidFill>
            </a:ln>
          </p:spPr>
          <p:txBody>
            <a:bodyPr wrap="square" lIns="0" tIns="0" rIns="0" bIns="0" rtlCol="0"/>
            <a:lstStyle/>
            <a:p>
              <a:endParaRPr/>
            </a:p>
          </p:txBody>
        </p:sp>
        <p:sp>
          <p:nvSpPr>
            <p:cNvPr id="34" name="object 34"/>
            <p:cNvSpPr/>
            <p:nvPr/>
          </p:nvSpPr>
          <p:spPr>
            <a:xfrm>
              <a:off x="3363214" y="2945587"/>
              <a:ext cx="27940" cy="27940"/>
            </a:xfrm>
            <a:custGeom>
              <a:avLst/>
              <a:gdLst/>
              <a:ahLst/>
              <a:cxnLst/>
              <a:rect l="l" t="t" r="r" b="b"/>
              <a:pathLst>
                <a:path w="27939" h="27939">
                  <a:moveTo>
                    <a:pt x="21589" y="0"/>
                  </a:moveTo>
                  <a:lnTo>
                    <a:pt x="6223" y="0"/>
                  </a:lnTo>
                  <a:lnTo>
                    <a:pt x="0" y="6197"/>
                  </a:lnTo>
                  <a:lnTo>
                    <a:pt x="0" y="21501"/>
                  </a:lnTo>
                  <a:lnTo>
                    <a:pt x="6223" y="27711"/>
                  </a:lnTo>
                  <a:lnTo>
                    <a:pt x="21589" y="27711"/>
                  </a:lnTo>
                  <a:lnTo>
                    <a:pt x="27812" y="21501"/>
                  </a:lnTo>
                  <a:lnTo>
                    <a:pt x="27812" y="6197"/>
                  </a:lnTo>
                  <a:lnTo>
                    <a:pt x="21589" y="0"/>
                  </a:lnTo>
                  <a:close/>
                </a:path>
              </a:pathLst>
            </a:custGeom>
            <a:solidFill>
              <a:srgbClr val="221F1F"/>
            </a:solidFill>
          </p:spPr>
          <p:txBody>
            <a:bodyPr wrap="square" lIns="0" tIns="0" rIns="0" bIns="0" rtlCol="0"/>
            <a:lstStyle/>
            <a:p>
              <a:endParaRPr/>
            </a:p>
          </p:txBody>
        </p:sp>
        <p:sp>
          <p:nvSpPr>
            <p:cNvPr id="35" name="object 35"/>
            <p:cNvSpPr/>
            <p:nvPr/>
          </p:nvSpPr>
          <p:spPr>
            <a:xfrm>
              <a:off x="3363214" y="2945587"/>
              <a:ext cx="27940" cy="27940"/>
            </a:xfrm>
            <a:custGeom>
              <a:avLst/>
              <a:gdLst/>
              <a:ahLst/>
              <a:cxnLst/>
              <a:rect l="l" t="t" r="r" b="b"/>
              <a:pathLst>
                <a:path w="27939" h="27939">
                  <a:moveTo>
                    <a:pt x="13970" y="0"/>
                  </a:moveTo>
                  <a:lnTo>
                    <a:pt x="21589" y="0"/>
                  </a:lnTo>
                  <a:lnTo>
                    <a:pt x="27812" y="6197"/>
                  </a:lnTo>
                  <a:lnTo>
                    <a:pt x="27812" y="13855"/>
                  </a:lnTo>
                  <a:lnTo>
                    <a:pt x="27812" y="21501"/>
                  </a:lnTo>
                  <a:lnTo>
                    <a:pt x="21589" y="27711"/>
                  </a:lnTo>
                  <a:lnTo>
                    <a:pt x="13970" y="27711"/>
                  </a:lnTo>
                  <a:lnTo>
                    <a:pt x="6223" y="27711"/>
                  </a:lnTo>
                  <a:lnTo>
                    <a:pt x="0" y="21501"/>
                  </a:lnTo>
                  <a:lnTo>
                    <a:pt x="0" y="13855"/>
                  </a:lnTo>
                  <a:lnTo>
                    <a:pt x="0" y="6197"/>
                  </a:lnTo>
                  <a:lnTo>
                    <a:pt x="6223" y="0"/>
                  </a:lnTo>
                  <a:lnTo>
                    <a:pt x="13970" y="0"/>
                  </a:lnTo>
                  <a:close/>
                </a:path>
              </a:pathLst>
            </a:custGeom>
            <a:ln w="9525">
              <a:solidFill>
                <a:srgbClr val="FFFFFF"/>
              </a:solidFill>
            </a:ln>
          </p:spPr>
          <p:txBody>
            <a:bodyPr wrap="square" lIns="0" tIns="0" rIns="0" bIns="0" rtlCol="0"/>
            <a:lstStyle/>
            <a:p>
              <a:endParaRPr/>
            </a:p>
          </p:txBody>
        </p:sp>
        <p:pic>
          <p:nvPicPr>
            <p:cNvPr id="36" name="object 36"/>
            <p:cNvPicPr/>
            <p:nvPr/>
          </p:nvPicPr>
          <p:blipFill>
            <a:blip r:embed="rId7" cstate="print"/>
            <a:stretch>
              <a:fillRect/>
            </a:stretch>
          </p:blipFill>
          <p:spPr>
            <a:xfrm>
              <a:off x="3655060" y="3234931"/>
              <a:ext cx="160654" cy="160642"/>
            </a:xfrm>
            <a:prstGeom prst="rect">
              <a:avLst/>
            </a:prstGeom>
          </p:spPr>
        </p:pic>
      </p:grpSp>
      <p:sp>
        <p:nvSpPr>
          <p:cNvPr id="37" name="object 37"/>
          <p:cNvSpPr txBox="1"/>
          <p:nvPr/>
        </p:nvSpPr>
        <p:spPr>
          <a:xfrm>
            <a:off x="3690873" y="3229457"/>
            <a:ext cx="346075" cy="162560"/>
          </a:xfrm>
          <a:prstGeom prst="rect">
            <a:avLst/>
          </a:prstGeom>
        </p:spPr>
        <p:txBody>
          <a:bodyPr vert="horz" wrap="square" lIns="0" tIns="12700" rIns="0" bIns="0" rtlCol="0">
            <a:spAutoFit/>
          </a:bodyPr>
          <a:lstStyle/>
          <a:p>
            <a:pPr marL="12700">
              <a:lnSpc>
                <a:spcPct val="100000"/>
              </a:lnSpc>
              <a:spcBef>
                <a:spcPts val="100"/>
              </a:spcBef>
              <a:tabLst>
                <a:tab pos="267335" algn="l"/>
              </a:tabLst>
            </a:pPr>
            <a:r>
              <a:rPr sz="900" spc="-50" dirty="0">
                <a:solidFill>
                  <a:srgbClr val="FFFFFF"/>
                </a:solidFill>
                <a:latin typeface="Montserrat"/>
                <a:cs typeface="Montserrat"/>
              </a:rPr>
              <a:t>3</a:t>
            </a:r>
            <a:r>
              <a:rPr sz="900" dirty="0">
                <a:solidFill>
                  <a:srgbClr val="FFFFFF"/>
                </a:solidFill>
                <a:latin typeface="Montserrat"/>
                <a:cs typeface="Montserrat"/>
              </a:rPr>
              <a:t>	</a:t>
            </a:r>
            <a:r>
              <a:rPr sz="900" spc="-50" dirty="0">
                <a:solidFill>
                  <a:srgbClr val="FFFFFF"/>
                </a:solidFill>
                <a:latin typeface="Montserrat"/>
                <a:cs typeface="Montserrat"/>
              </a:rPr>
              <a:t>2</a:t>
            </a:r>
            <a:endParaRPr sz="900">
              <a:latin typeface="Montserrat"/>
              <a:cs typeface="Montserrat"/>
            </a:endParaRPr>
          </a:p>
        </p:txBody>
      </p:sp>
      <p:pic>
        <p:nvPicPr>
          <p:cNvPr id="38" name="object 38"/>
          <p:cNvPicPr/>
          <p:nvPr/>
        </p:nvPicPr>
        <p:blipFill>
          <a:blip r:embed="rId8" cstate="print"/>
          <a:stretch>
            <a:fillRect/>
          </a:stretch>
        </p:blipFill>
        <p:spPr>
          <a:xfrm>
            <a:off x="2763265" y="1401698"/>
            <a:ext cx="84710" cy="84583"/>
          </a:xfrm>
          <a:prstGeom prst="rect">
            <a:avLst/>
          </a:prstGeom>
        </p:spPr>
      </p:pic>
      <p:pic>
        <p:nvPicPr>
          <p:cNvPr id="39" name="object 39"/>
          <p:cNvPicPr/>
          <p:nvPr/>
        </p:nvPicPr>
        <p:blipFill>
          <a:blip r:embed="rId9" cstate="print"/>
          <a:stretch>
            <a:fillRect/>
          </a:stretch>
        </p:blipFill>
        <p:spPr>
          <a:xfrm>
            <a:off x="2740914" y="1707896"/>
            <a:ext cx="129412" cy="1385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DERECHO</a:t>
            </a:r>
          </a:p>
        </p:txBody>
      </p:sp>
      <p:sp>
        <p:nvSpPr>
          <p:cNvPr id="4" name="object 4"/>
          <p:cNvSpPr txBox="1"/>
          <p:nvPr/>
        </p:nvSpPr>
        <p:spPr>
          <a:xfrm>
            <a:off x="271678" y="478282"/>
            <a:ext cx="1414145" cy="270510"/>
          </a:xfrm>
          <a:prstGeom prst="rect">
            <a:avLst/>
          </a:prstGeom>
        </p:spPr>
        <p:txBody>
          <a:bodyPr vert="horz" wrap="square" lIns="0" tIns="13335" rIns="0" bIns="0" rtlCol="0">
            <a:spAutoFit/>
          </a:bodyPr>
          <a:lstStyle/>
          <a:p>
            <a:pPr marL="12700" marR="5080">
              <a:lnSpc>
                <a:spcPct val="100000"/>
              </a:lnSpc>
              <a:spcBef>
                <a:spcPts val="105"/>
              </a:spcBef>
              <a:tabLst>
                <a:tab pos="291465" algn="l"/>
                <a:tab pos="1248410" algn="l"/>
              </a:tabLst>
            </a:pPr>
            <a:r>
              <a:rPr sz="800" b="1" spc="-25" dirty="0">
                <a:latin typeface="Montserrat"/>
                <a:cs typeface="Montserrat"/>
              </a:rPr>
              <a:t>4.</a:t>
            </a:r>
            <a:r>
              <a:rPr sz="800" b="1" dirty="0">
                <a:latin typeface="Montserrat"/>
                <a:cs typeface="Montserrat"/>
              </a:rPr>
              <a:t>	</a:t>
            </a:r>
            <a:r>
              <a:rPr sz="800" b="1" spc="-10" dirty="0">
                <a:latin typeface="Montserrat"/>
                <a:cs typeface="Montserrat"/>
              </a:rPr>
              <a:t>INTERRUPTOR</a:t>
            </a:r>
            <a:r>
              <a:rPr sz="800" b="1" dirty="0">
                <a:latin typeface="Montserrat"/>
                <a:cs typeface="Montserrat"/>
              </a:rPr>
              <a:t>	</a:t>
            </a:r>
            <a:r>
              <a:rPr sz="800" b="1" spc="-25" dirty="0">
                <a:latin typeface="Montserrat"/>
                <a:cs typeface="Montserrat"/>
              </a:rPr>
              <a:t>DE </a:t>
            </a:r>
            <a:r>
              <a:rPr sz="800" b="1" spc="-10" dirty="0">
                <a:latin typeface="Montserrat"/>
                <a:cs typeface="Montserrat"/>
              </a:rPr>
              <a:t>ELÉCTRICO</a:t>
            </a:r>
            <a:endParaRPr sz="800">
              <a:latin typeface="Montserrat"/>
              <a:cs typeface="Montserrat"/>
            </a:endParaRPr>
          </a:p>
        </p:txBody>
      </p:sp>
      <p:sp>
        <p:nvSpPr>
          <p:cNvPr id="5" name="object 5"/>
          <p:cNvSpPr txBox="1"/>
          <p:nvPr/>
        </p:nvSpPr>
        <p:spPr>
          <a:xfrm>
            <a:off x="1840229" y="478282"/>
            <a:ext cx="689610" cy="14795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ENCENDIDO</a:t>
            </a:r>
            <a:endParaRPr sz="800">
              <a:latin typeface="Montserrat"/>
              <a:cs typeface="Montserrat"/>
            </a:endParaRPr>
          </a:p>
        </p:txBody>
      </p:sp>
      <p:sp>
        <p:nvSpPr>
          <p:cNvPr id="6" name="object 6"/>
          <p:cNvSpPr txBox="1"/>
          <p:nvPr/>
        </p:nvSpPr>
        <p:spPr>
          <a:xfrm>
            <a:off x="271678" y="786511"/>
            <a:ext cx="2261235" cy="1532890"/>
          </a:xfrm>
          <a:prstGeom prst="rect">
            <a:avLst/>
          </a:prstGeom>
        </p:spPr>
        <p:txBody>
          <a:bodyPr vert="horz" wrap="square" lIns="0" tIns="12065" rIns="0" bIns="0" rtlCol="0">
            <a:spAutoFit/>
          </a:bodyPr>
          <a:lstStyle/>
          <a:p>
            <a:pPr marL="21590" marR="5080">
              <a:lnSpc>
                <a:spcPct val="100000"/>
              </a:lnSpc>
              <a:spcBef>
                <a:spcPts val="95"/>
              </a:spcBef>
            </a:pPr>
            <a:r>
              <a:rPr sz="700" dirty="0">
                <a:latin typeface="Montserrat"/>
                <a:cs typeface="Montserrat"/>
              </a:rPr>
              <a:t>Presione</a:t>
            </a:r>
            <a:r>
              <a:rPr sz="700" spc="1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interruptor</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encendido</a:t>
            </a:r>
            <a:r>
              <a:rPr sz="700" spc="10"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una</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levas</a:t>
            </a:r>
            <a:r>
              <a:rPr sz="700" spc="-2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freno</a:t>
            </a:r>
            <a:r>
              <a:rPr sz="700" spc="-15" dirty="0">
                <a:latin typeface="Montserrat"/>
                <a:cs typeface="Montserrat"/>
              </a:rPr>
              <a:t> </a:t>
            </a:r>
            <a:r>
              <a:rPr sz="700" dirty="0">
                <a:latin typeface="Montserrat"/>
                <a:cs typeface="Montserrat"/>
              </a:rPr>
              <a:t>para</a:t>
            </a:r>
            <a:r>
              <a:rPr sz="700" spc="-10" dirty="0">
                <a:latin typeface="Montserrat"/>
                <a:cs typeface="Montserrat"/>
              </a:rPr>
              <a:t> </a:t>
            </a:r>
            <a:r>
              <a:rPr sz="700" dirty="0">
                <a:latin typeface="Montserrat"/>
                <a:cs typeface="Montserrat"/>
              </a:rPr>
              <a:t>encender</a:t>
            </a:r>
            <a:r>
              <a:rPr sz="700" spc="5"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vehículo.</a:t>
            </a:r>
            <a:endParaRPr sz="700" dirty="0">
              <a:latin typeface="Montserrat"/>
              <a:cs typeface="Montserrat"/>
            </a:endParaRPr>
          </a:p>
          <a:p>
            <a:pPr marL="12700" marR="10795">
              <a:lnSpc>
                <a:spcPct val="100000"/>
              </a:lnSpc>
              <a:spcBef>
                <a:spcPts val="505"/>
              </a:spcBef>
            </a:pPr>
            <a:r>
              <a:rPr sz="700" dirty="0">
                <a:latin typeface="Montserrat"/>
                <a:cs typeface="Montserrat"/>
              </a:rPr>
              <a:t>Por</a:t>
            </a:r>
            <a:r>
              <a:rPr sz="700" spc="70" dirty="0">
                <a:latin typeface="Montserrat"/>
                <a:cs typeface="Montserrat"/>
              </a:rPr>
              <a:t> </a:t>
            </a:r>
            <a:r>
              <a:rPr sz="700" dirty="0">
                <a:latin typeface="Montserrat"/>
                <a:cs typeface="Montserrat"/>
              </a:rPr>
              <a:t>seguridad,</a:t>
            </a:r>
            <a:r>
              <a:rPr sz="700" spc="80" dirty="0">
                <a:latin typeface="Montserrat"/>
                <a:cs typeface="Montserrat"/>
              </a:rPr>
              <a:t> </a:t>
            </a:r>
            <a:r>
              <a:rPr sz="700" dirty="0">
                <a:latin typeface="Montserrat"/>
                <a:cs typeface="Montserrat"/>
              </a:rPr>
              <a:t>si</a:t>
            </a:r>
            <a:r>
              <a:rPr sz="700" spc="70" dirty="0">
                <a:latin typeface="Montserrat"/>
                <a:cs typeface="Montserrat"/>
              </a:rPr>
              <a:t> </a:t>
            </a:r>
            <a:r>
              <a:rPr sz="700" dirty="0">
                <a:latin typeface="Montserrat"/>
                <a:cs typeface="Montserrat"/>
              </a:rPr>
              <a:t>no</a:t>
            </a:r>
            <a:r>
              <a:rPr sz="700" spc="70" dirty="0">
                <a:latin typeface="Montserrat"/>
                <a:cs typeface="Montserrat"/>
              </a:rPr>
              <a:t> </a:t>
            </a:r>
            <a:r>
              <a:rPr sz="700" dirty="0">
                <a:latin typeface="Montserrat"/>
                <a:cs typeface="Montserrat"/>
              </a:rPr>
              <a:t>se</a:t>
            </a:r>
            <a:r>
              <a:rPr sz="700" spc="80" dirty="0">
                <a:latin typeface="Montserrat"/>
                <a:cs typeface="Montserrat"/>
              </a:rPr>
              <a:t> </a:t>
            </a:r>
            <a:r>
              <a:rPr sz="700" dirty="0">
                <a:latin typeface="Montserrat"/>
                <a:cs typeface="Montserrat"/>
              </a:rPr>
              <a:t>presiona</a:t>
            </a:r>
            <a:r>
              <a:rPr sz="700" spc="70" dirty="0">
                <a:latin typeface="Montserrat"/>
                <a:cs typeface="Montserrat"/>
              </a:rPr>
              <a:t> </a:t>
            </a:r>
            <a:r>
              <a:rPr sz="700" dirty="0">
                <a:latin typeface="Montserrat"/>
                <a:cs typeface="Montserrat"/>
              </a:rPr>
              <a:t>una</a:t>
            </a:r>
            <a:r>
              <a:rPr sz="700" spc="80" dirty="0">
                <a:latin typeface="Montserrat"/>
                <a:cs typeface="Montserrat"/>
              </a:rPr>
              <a:t> </a:t>
            </a:r>
            <a:r>
              <a:rPr sz="700" dirty="0">
                <a:latin typeface="Montserrat"/>
                <a:cs typeface="Montserrat"/>
              </a:rPr>
              <a:t>de</a:t>
            </a:r>
            <a:r>
              <a:rPr sz="700" spc="70" dirty="0">
                <a:latin typeface="Montserrat"/>
                <a:cs typeface="Montserrat"/>
              </a:rPr>
              <a:t> </a:t>
            </a:r>
            <a:r>
              <a:rPr sz="700" dirty="0">
                <a:latin typeface="Montserrat"/>
                <a:cs typeface="Montserrat"/>
              </a:rPr>
              <a:t>las</a:t>
            </a:r>
            <a:r>
              <a:rPr sz="700" spc="75" dirty="0">
                <a:latin typeface="Montserrat"/>
                <a:cs typeface="Montserrat"/>
              </a:rPr>
              <a:t> </a:t>
            </a:r>
            <a:r>
              <a:rPr sz="700" spc="-10" dirty="0">
                <a:latin typeface="Montserrat"/>
                <a:cs typeface="Montserrat"/>
              </a:rPr>
              <a:t>levas</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freno</a:t>
            </a:r>
            <a:r>
              <a:rPr sz="700" spc="-2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Vehículo</a:t>
            </a:r>
            <a:r>
              <a:rPr sz="700" spc="5" dirty="0">
                <a:latin typeface="Montserrat"/>
                <a:cs typeface="Montserrat"/>
              </a:rPr>
              <a:t> </a:t>
            </a:r>
            <a:r>
              <a:rPr sz="700" dirty="0">
                <a:latin typeface="Montserrat"/>
                <a:cs typeface="Montserrat"/>
              </a:rPr>
              <a:t>no</a:t>
            </a:r>
            <a:r>
              <a:rPr sz="700" spc="-5" dirty="0">
                <a:latin typeface="Montserrat"/>
                <a:cs typeface="Montserrat"/>
              </a:rPr>
              <a:t> </a:t>
            </a:r>
            <a:r>
              <a:rPr sz="700" spc="-10" dirty="0">
                <a:latin typeface="Montserrat"/>
                <a:cs typeface="Montserrat"/>
              </a:rPr>
              <a:t>enciende.</a:t>
            </a:r>
            <a:endParaRPr sz="700" dirty="0">
              <a:latin typeface="Montserrat"/>
              <a:cs typeface="Montserrat"/>
            </a:endParaRPr>
          </a:p>
          <a:p>
            <a:pPr marL="12700">
              <a:lnSpc>
                <a:spcPct val="100000"/>
              </a:lnSpc>
              <a:spcBef>
                <a:spcPts val="500"/>
              </a:spcBef>
            </a:pPr>
            <a:r>
              <a:rPr sz="800" b="1" dirty="0">
                <a:solidFill>
                  <a:srgbClr val="221F1F"/>
                </a:solidFill>
                <a:latin typeface="Montserrat"/>
                <a:cs typeface="Montserrat"/>
              </a:rPr>
              <a:t>5.</a:t>
            </a:r>
            <a:r>
              <a:rPr sz="800" b="1" spc="-35" dirty="0">
                <a:solidFill>
                  <a:srgbClr val="221F1F"/>
                </a:solidFill>
                <a:latin typeface="Montserrat"/>
                <a:cs typeface="Montserrat"/>
              </a:rPr>
              <a:t> </a:t>
            </a: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dirty="0">
                <a:solidFill>
                  <a:srgbClr val="221F1F"/>
                </a:solidFill>
                <a:latin typeface="Montserrat"/>
                <a:cs typeface="Montserrat"/>
              </a:rPr>
              <a:t>PARO</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MOTOR</a:t>
            </a:r>
            <a:endParaRPr sz="800" dirty="0">
              <a:latin typeface="Montserrat"/>
              <a:cs typeface="Montserrat"/>
            </a:endParaRPr>
          </a:p>
          <a:p>
            <a:pPr marL="12700" marR="9525">
              <a:lnSpc>
                <a:spcPct val="100000"/>
              </a:lnSpc>
              <a:spcBef>
                <a:spcPts val="495"/>
              </a:spcBef>
            </a:pPr>
            <a:r>
              <a:rPr sz="700" dirty="0">
                <a:solidFill>
                  <a:srgbClr val="221F1F"/>
                </a:solidFill>
                <a:latin typeface="Montserrat"/>
                <a:cs typeface="Montserrat"/>
              </a:rPr>
              <a:t>Es</a:t>
            </a:r>
            <a:r>
              <a:rPr sz="700" spc="-5" dirty="0">
                <a:solidFill>
                  <a:srgbClr val="221F1F"/>
                </a:solidFill>
                <a:latin typeface="Montserrat"/>
                <a:cs typeface="Montserrat"/>
              </a:rPr>
              <a:t> </a:t>
            </a:r>
            <a:r>
              <a:rPr sz="700" dirty="0">
                <a:solidFill>
                  <a:srgbClr val="221F1F"/>
                </a:solidFill>
                <a:latin typeface="Montserrat"/>
                <a:cs typeface="Montserrat"/>
              </a:rPr>
              <a:t>usado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cortar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electricidad</a:t>
            </a:r>
            <a:r>
              <a:rPr sz="700" spc="5"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spc="-20" dirty="0">
                <a:solidFill>
                  <a:srgbClr val="221F1F"/>
                </a:solidFill>
                <a:latin typeface="Montserrat"/>
                <a:cs typeface="Montserrat"/>
              </a:rPr>
              <a:t>pero</a:t>
            </a:r>
            <a:r>
              <a:rPr sz="700" spc="500"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demás</a:t>
            </a:r>
            <a:r>
              <a:rPr sz="700" spc="-30" dirty="0">
                <a:solidFill>
                  <a:srgbClr val="221F1F"/>
                </a:solidFill>
                <a:latin typeface="Montserrat"/>
                <a:cs typeface="Montserrat"/>
              </a:rPr>
              <a:t> </a:t>
            </a:r>
            <a:r>
              <a:rPr sz="700" dirty="0">
                <a:solidFill>
                  <a:srgbClr val="221F1F"/>
                </a:solidFill>
                <a:latin typeface="Montserrat"/>
                <a:cs typeface="Montserrat"/>
              </a:rPr>
              <a:t>sistemas</a:t>
            </a:r>
            <a:r>
              <a:rPr sz="700" spc="-25" dirty="0">
                <a:solidFill>
                  <a:srgbClr val="221F1F"/>
                </a:solidFill>
                <a:latin typeface="Montserrat"/>
                <a:cs typeface="Montserrat"/>
              </a:rPr>
              <a:t> </a:t>
            </a:r>
            <a:r>
              <a:rPr sz="700" dirty="0">
                <a:solidFill>
                  <a:srgbClr val="221F1F"/>
                </a:solidFill>
                <a:latin typeface="Montserrat"/>
                <a:cs typeface="Montserrat"/>
              </a:rPr>
              <a:t>siguen</a:t>
            </a:r>
            <a:r>
              <a:rPr sz="700" spc="-15" dirty="0">
                <a:solidFill>
                  <a:srgbClr val="221F1F"/>
                </a:solidFill>
                <a:latin typeface="Montserrat"/>
                <a:cs typeface="Montserrat"/>
              </a:rPr>
              <a:t> </a:t>
            </a:r>
            <a:r>
              <a:rPr sz="700" spc="-10" dirty="0">
                <a:solidFill>
                  <a:srgbClr val="221F1F"/>
                </a:solidFill>
                <a:latin typeface="Montserrat"/>
                <a:cs typeface="Montserrat"/>
              </a:rPr>
              <a:t>activos.</a:t>
            </a:r>
            <a:endParaRPr sz="700" dirty="0">
              <a:latin typeface="Montserrat"/>
              <a:cs typeface="Montserrat"/>
            </a:endParaRPr>
          </a:p>
          <a:p>
            <a:pPr marL="177165">
              <a:lnSpc>
                <a:spcPct val="100000"/>
              </a:lnSpc>
              <a:spcBef>
                <a:spcPts val="505"/>
              </a:spcBef>
            </a:pP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circuito</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50" dirty="0">
                <a:solidFill>
                  <a:srgbClr val="221F1F"/>
                </a:solidFill>
                <a:latin typeface="Montserrat"/>
                <a:cs typeface="Montserrat"/>
              </a:rPr>
              <a:t> </a:t>
            </a:r>
            <a:r>
              <a:rPr sz="700" dirty="0">
                <a:solidFill>
                  <a:srgbClr val="221F1F"/>
                </a:solidFill>
                <a:latin typeface="Montserrat"/>
                <a:cs typeface="Montserrat"/>
              </a:rPr>
              <a:t>encendido</a:t>
            </a:r>
            <a:r>
              <a:rPr sz="700" spc="50" dirty="0">
                <a:solidFill>
                  <a:srgbClr val="221F1F"/>
                </a:solidFill>
                <a:latin typeface="Montserrat"/>
                <a:cs typeface="Montserrat"/>
              </a:rPr>
              <a:t> </a:t>
            </a:r>
            <a:r>
              <a:rPr sz="700" dirty="0">
                <a:solidFill>
                  <a:srgbClr val="221F1F"/>
                </a:solidFill>
                <a:latin typeface="Montserrat"/>
                <a:cs typeface="Montserrat"/>
              </a:rPr>
              <a:t>está</a:t>
            </a:r>
            <a:r>
              <a:rPr sz="700" spc="55" dirty="0">
                <a:solidFill>
                  <a:srgbClr val="221F1F"/>
                </a:solidFill>
                <a:latin typeface="Montserrat"/>
                <a:cs typeface="Montserrat"/>
              </a:rPr>
              <a:t> </a:t>
            </a:r>
            <a:r>
              <a:rPr sz="700" dirty="0">
                <a:solidFill>
                  <a:srgbClr val="221F1F"/>
                </a:solidFill>
                <a:latin typeface="Montserrat"/>
                <a:cs typeface="Montserrat"/>
              </a:rPr>
              <a:t>desactivado,</a:t>
            </a:r>
            <a:r>
              <a:rPr sz="700" spc="55" dirty="0">
                <a:solidFill>
                  <a:srgbClr val="221F1F"/>
                </a:solidFill>
                <a:latin typeface="Montserrat"/>
                <a:cs typeface="Montserrat"/>
              </a:rPr>
              <a:t> </a:t>
            </a:r>
            <a:r>
              <a:rPr sz="700" spc="-25" dirty="0">
                <a:solidFill>
                  <a:srgbClr val="221F1F"/>
                </a:solidFill>
                <a:latin typeface="Montserrat"/>
                <a:cs typeface="Montserrat"/>
              </a:rPr>
              <a:t>no</a:t>
            </a:r>
            <a:endParaRPr sz="700" dirty="0">
              <a:latin typeface="Montserrat"/>
              <a:cs typeface="Montserrat"/>
            </a:endParaRPr>
          </a:p>
          <a:p>
            <a:pPr marL="12700">
              <a:lnSpc>
                <a:spcPct val="100000"/>
              </a:lnSpc>
              <a:spcBef>
                <a:spcPts val="5"/>
              </a:spcBef>
            </a:pP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posible</a:t>
            </a:r>
            <a:r>
              <a:rPr sz="700" spc="-5" dirty="0">
                <a:solidFill>
                  <a:srgbClr val="221F1F"/>
                </a:solidFill>
                <a:latin typeface="Montserrat"/>
                <a:cs typeface="Montserrat"/>
              </a:rPr>
              <a:t> </a:t>
            </a:r>
            <a:r>
              <a:rPr sz="700" dirty="0">
                <a:solidFill>
                  <a:srgbClr val="221F1F"/>
                </a:solidFill>
                <a:latin typeface="Montserrat"/>
                <a:cs typeface="Montserrat"/>
              </a:rPr>
              <a:t>encender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motor.</a:t>
            </a:r>
            <a:endParaRPr sz="700" dirty="0">
              <a:latin typeface="Montserrat"/>
              <a:cs typeface="Montserrat"/>
            </a:endParaRPr>
          </a:p>
          <a:p>
            <a:pPr marL="12700" marR="9525" indent="164465">
              <a:lnSpc>
                <a:spcPct val="100000"/>
              </a:lnSpc>
              <a:spcBef>
                <a:spcPts val="505"/>
              </a:spcBef>
            </a:pP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circuito</a:t>
            </a:r>
            <a:r>
              <a:rPr sz="700" spc="65" dirty="0">
                <a:solidFill>
                  <a:srgbClr val="221F1F"/>
                </a:solidFill>
                <a:latin typeface="Montserrat"/>
                <a:cs typeface="Montserrat"/>
              </a:rPr>
              <a:t> </a:t>
            </a:r>
            <a:r>
              <a:rPr sz="700" dirty="0">
                <a:solidFill>
                  <a:srgbClr val="221F1F"/>
                </a:solidFill>
                <a:latin typeface="Montserrat"/>
                <a:cs typeface="Montserrat"/>
              </a:rPr>
              <a:t>eléctrico</a:t>
            </a:r>
            <a:r>
              <a:rPr sz="700" spc="45" dirty="0">
                <a:solidFill>
                  <a:srgbClr val="221F1F"/>
                </a:solidFill>
                <a:latin typeface="Montserrat"/>
                <a:cs typeface="Montserrat"/>
              </a:rPr>
              <a:t> </a:t>
            </a:r>
            <a:r>
              <a:rPr sz="700" dirty="0">
                <a:solidFill>
                  <a:srgbClr val="221F1F"/>
                </a:solidFill>
                <a:latin typeface="Montserrat"/>
                <a:cs typeface="Montserrat"/>
              </a:rPr>
              <a:t>del</a:t>
            </a:r>
            <a:r>
              <a:rPr sz="700" spc="45" dirty="0">
                <a:solidFill>
                  <a:srgbClr val="221F1F"/>
                </a:solidFill>
                <a:latin typeface="Montserrat"/>
                <a:cs typeface="Montserrat"/>
              </a:rPr>
              <a:t> </a:t>
            </a:r>
            <a:r>
              <a:rPr sz="700" dirty="0">
                <a:solidFill>
                  <a:srgbClr val="221F1F"/>
                </a:solidFill>
                <a:latin typeface="Montserrat"/>
                <a:cs typeface="Montserrat"/>
              </a:rPr>
              <a:t>motor</a:t>
            </a:r>
            <a:r>
              <a:rPr sz="700" spc="60" dirty="0">
                <a:solidFill>
                  <a:srgbClr val="221F1F"/>
                </a:solidFill>
                <a:latin typeface="Montserrat"/>
                <a:cs typeface="Montserrat"/>
              </a:rPr>
              <a:t> </a:t>
            </a:r>
            <a:r>
              <a:rPr sz="700" dirty="0">
                <a:solidFill>
                  <a:srgbClr val="221F1F"/>
                </a:solidFill>
                <a:latin typeface="Montserrat"/>
                <a:cs typeface="Montserrat"/>
              </a:rPr>
              <a:t>está</a:t>
            </a:r>
            <a:r>
              <a:rPr sz="700" spc="45" dirty="0">
                <a:solidFill>
                  <a:srgbClr val="221F1F"/>
                </a:solidFill>
                <a:latin typeface="Montserrat"/>
                <a:cs typeface="Montserrat"/>
              </a:rPr>
              <a:t> </a:t>
            </a:r>
            <a:r>
              <a:rPr sz="700" spc="-10" dirty="0">
                <a:solidFill>
                  <a:srgbClr val="221F1F"/>
                </a:solidFill>
                <a:latin typeface="Montserrat"/>
                <a:cs typeface="Montserrat"/>
              </a:rPr>
              <a:t>habilitado,</a:t>
            </a:r>
            <a:r>
              <a:rPr sz="700" spc="50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dirty="0">
                <a:solidFill>
                  <a:srgbClr val="221F1F"/>
                </a:solidFill>
                <a:latin typeface="Montserrat"/>
                <a:cs typeface="Montserrat"/>
              </a:rPr>
              <a:t>posible</a:t>
            </a:r>
            <a:r>
              <a:rPr sz="700" spc="-10"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spc="-10" dirty="0">
                <a:solidFill>
                  <a:srgbClr val="221F1F"/>
                </a:solidFill>
                <a:latin typeface="Montserrat"/>
                <a:cs typeface="Montserrat"/>
              </a:rPr>
              <a:t>motor.</a:t>
            </a:r>
            <a:endParaRPr sz="700" dirty="0">
              <a:latin typeface="Montserrat"/>
              <a:cs typeface="Montserrat"/>
            </a:endParaRPr>
          </a:p>
        </p:txBody>
      </p:sp>
      <p:pic>
        <p:nvPicPr>
          <p:cNvPr id="7" name="object 7"/>
          <p:cNvPicPr/>
          <p:nvPr/>
        </p:nvPicPr>
        <p:blipFill>
          <a:blip r:embed="rId2" cstate="print"/>
          <a:stretch>
            <a:fillRect/>
          </a:stretch>
        </p:blipFill>
        <p:spPr>
          <a:xfrm>
            <a:off x="288149" y="1807337"/>
            <a:ext cx="108434" cy="109855"/>
          </a:xfrm>
          <a:prstGeom prst="rect">
            <a:avLst/>
          </a:prstGeom>
        </p:spPr>
      </p:pic>
      <p:pic>
        <p:nvPicPr>
          <p:cNvPr id="8" name="object 8"/>
          <p:cNvPicPr/>
          <p:nvPr/>
        </p:nvPicPr>
        <p:blipFill>
          <a:blip r:embed="rId3" cstate="print"/>
          <a:stretch>
            <a:fillRect/>
          </a:stretch>
        </p:blipFill>
        <p:spPr>
          <a:xfrm>
            <a:off x="288149" y="2074416"/>
            <a:ext cx="123661" cy="12103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151320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TAPA</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DEPÓSITO</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COMBUSTIBLE</a:t>
            </a:r>
            <a:endParaRPr sz="800">
              <a:latin typeface="Montserrat"/>
              <a:cs typeface="Montserrat"/>
            </a:endParaRPr>
          </a:p>
          <a:p>
            <a:pPr marL="21590" marR="5080" algn="just">
              <a:lnSpc>
                <a:spcPct val="100000"/>
              </a:lnSpc>
              <a:spcBef>
                <a:spcPts val="495"/>
              </a:spcBef>
            </a:pPr>
            <a:r>
              <a:rPr sz="700" dirty="0">
                <a:latin typeface="Montserrat"/>
                <a:cs typeface="Montserrat"/>
              </a:rPr>
              <a:t>Este</a:t>
            </a:r>
            <a:r>
              <a:rPr sz="700" spc="90" dirty="0">
                <a:latin typeface="Montserrat"/>
                <a:cs typeface="Montserrat"/>
              </a:rPr>
              <a:t> </a:t>
            </a:r>
            <a:r>
              <a:rPr sz="700" dirty="0">
                <a:latin typeface="Montserrat"/>
                <a:cs typeface="Montserrat"/>
              </a:rPr>
              <a:t>Vehículo</a:t>
            </a:r>
            <a:r>
              <a:rPr sz="700" spc="100" dirty="0">
                <a:latin typeface="Montserrat"/>
                <a:cs typeface="Montserrat"/>
              </a:rPr>
              <a:t> </a:t>
            </a:r>
            <a:r>
              <a:rPr sz="700" dirty="0">
                <a:latin typeface="Montserrat"/>
                <a:cs typeface="Montserrat"/>
              </a:rPr>
              <a:t>cuenta</a:t>
            </a:r>
            <a:r>
              <a:rPr sz="700" spc="100"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a:t>
            </a:r>
            <a:r>
              <a:rPr sz="700" spc="85" dirty="0">
                <a:latin typeface="Montserrat"/>
                <a:cs typeface="Montserrat"/>
              </a:rPr>
              <a:t> </a:t>
            </a:r>
            <a:r>
              <a:rPr sz="700" dirty="0">
                <a:latin typeface="Montserrat"/>
                <a:cs typeface="Montserrat"/>
              </a:rPr>
              <a:t>tapa</a:t>
            </a:r>
            <a:r>
              <a:rPr sz="700" spc="10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depósito</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con</a:t>
            </a:r>
            <a:r>
              <a:rPr sz="700" spc="20" dirty="0">
                <a:latin typeface="Montserrat"/>
                <a:cs typeface="Montserrat"/>
              </a:rPr>
              <a:t> </a:t>
            </a:r>
            <a:r>
              <a:rPr sz="700" dirty="0">
                <a:latin typeface="Montserrat"/>
                <a:cs typeface="Montserrat"/>
              </a:rPr>
              <a:t>bisagra,</a:t>
            </a:r>
            <a:r>
              <a:rPr sz="700" spc="1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parte</a:t>
            </a:r>
            <a:r>
              <a:rPr sz="700" spc="20" dirty="0">
                <a:latin typeface="Montserrat"/>
                <a:cs typeface="Montserrat"/>
              </a:rPr>
              <a:t> </a:t>
            </a:r>
            <a:r>
              <a:rPr sz="700" spc="-10" dirty="0">
                <a:latin typeface="Montserrat"/>
                <a:cs typeface="Montserrat"/>
              </a:rPr>
              <a:t>posterior,</a:t>
            </a:r>
            <a:r>
              <a:rPr sz="700" spc="500" dirty="0">
                <a:latin typeface="Montserrat"/>
                <a:cs typeface="Montserrat"/>
              </a:rPr>
              <a:t> </a:t>
            </a:r>
            <a:r>
              <a:rPr sz="700" dirty="0">
                <a:latin typeface="Montserrat"/>
                <a:cs typeface="Montserrat"/>
              </a:rPr>
              <a:t>entre</a:t>
            </a:r>
            <a:r>
              <a:rPr sz="700" spc="10" dirty="0">
                <a:latin typeface="Montserrat"/>
                <a:cs typeface="Montserrat"/>
              </a:rPr>
              <a:t> </a:t>
            </a:r>
            <a:r>
              <a:rPr sz="700" dirty="0">
                <a:latin typeface="Montserrat"/>
                <a:cs typeface="Montserrat"/>
              </a:rPr>
              <a:t>las</a:t>
            </a:r>
            <a:r>
              <a:rPr sz="700" spc="-5" dirty="0">
                <a:latin typeface="Montserrat"/>
                <a:cs typeface="Montserrat"/>
              </a:rPr>
              <a:t> </a:t>
            </a:r>
            <a:r>
              <a:rPr sz="700" spc="-10" dirty="0">
                <a:latin typeface="Montserrat"/>
                <a:cs typeface="Montserrat"/>
              </a:rPr>
              <a:t>agarraderas</a:t>
            </a:r>
            <a:r>
              <a:rPr sz="700" spc="10" dirty="0">
                <a:latin typeface="Montserrat"/>
                <a:cs typeface="Montserrat"/>
              </a:rPr>
              <a:t> </a:t>
            </a:r>
            <a:r>
              <a:rPr sz="700" dirty="0">
                <a:latin typeface="Montserrat"/>
                <a:cs typeface="Montserrat"/>
              </a:rPr>
              <a:t>del </a:t>
            </a:r>
            <a:r>
              <a:rPr sz="700" spc="-10" dirty="0">
                <a:latin typeface="Montserrat"/>
                <a:cs typeface="Montserrat"/>
              </a:rPr>
              <a:t>acompañante.</a:t>
            </a:r>
            <a:endParaRPr sz="700">
              <a:latin typeface="Montserrat"/>
              <a:cs typeface="Montserrat"/>
            </a:endParaRPr>
          </a:p>
          <a:p>
            <a:pPr marL="21590" marR="5080" algn="just">
              <a:lnSpc>
                <a:spcPct val="100000"/>
              </a:lnSpc>
              <a:spcBef>
                <a:spcPts val="505"/>
              </a:spcBef>
            </a:pPr>
            <a:r>
              <a:rPr sz="700" dirty="0">
                <a:latin typeface="Montserrat"/>
                <a:cs typeface="Montserrat"/>
              </a:rPr>
              <a:t>Para</a:t>
            </a:r>
            <a:r>
              <a:rPr sz="700" spc="165" dirty="0">
                <a:latin typeface="Montserrat"/>
                <a:cs typeface="Montserrat"/>
              </a:rPr>
              <a:t> </a:t>
            </a:r>
            <a:r>
              <a:rPr sz="700" dirty="0">
                <a:latin typeface="Montserrat"/>
                <a:cs typeface="Montserrat"/>
              </a:rPr>
              <a:t>abrir</a:t>
            </a:r>
            <a:r>
              <a:rPr sz="700" spc="16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tapa</a:t>
            </a:r>
            <a:r>
              <a:rPr sz="700" spc="180" dirty="0">
                <a:latin typeface="Montserrat"/>
                <a:cs typeface="Montserrat"/>
              </a:rPr>
              <a:t> </a:t>
            </a:r>
            <a:r>
              <a:rPr sz="700" dirty="0">
                <a:latin typeface="Montserrat"/>
                <a:cs typeface="Montserrat"/>
              </a:rPr>
              <a:t>del</a:t>
            </a:r>
            <a:r>
              <a:rPr sz="700" spc="185" dirty="0">
                <a:latin typeface="Montserrat"/>
                <a:cs typeface="Montserrat"/>
              </a:rPr>
              <a:t> </a:t>
            </a:r>
            <a:r>
              <a:rPr sz="700" dirty="0">
                <a:latin typeface="Montserrat"/>
                <a:cs typeface="Montserrat"/>
              </a:rPr>
              <a:t>depósito</a:t>
            </a:r>
            <a:r>
              <a:rPr sz="700" spc="170" dirty="0">
                <a:latin typeface="Montserrat"/>
                <a:cs typeface="Montserrat"/>
              </a:rPr>
              <a:t> </a:t>
            </a:r>
            <a:r>
              <a:rPr sz="700" dirty="0">
                <a:latin typeface="Montserrat"/>
                <a:cs typeface="Montserrat"/>
              </a:rPr>
              <a:t>de</a:t>
            </a:r>
            <a:r>
              <a:rPr sz="700" spc="180" dirty="0">
                <a:latin typeface="Montserrat"/>
                <a:cs typeface="Montserrat"/>
              </a:rPr>
              <a:t> </a:t>
            </a:r>
            <a:r>
              <a:rPr sz="700" spc="-10" dirty="0">
                <a:latin typeface="Montserrat"/>
                <a:cs typeface="Montserrat"/>
              </a:rPr>
              <a:t>combustible</a:t>
            </a:r>
            <a:r>
              <a:rPr sz="700" spc="500" dirty="0">
                <a:latin typeface="Montserrat"/>
                <a:cs typeface="Montserrat"/>
              </a:rPr>
              <a:t> </a:t>
            </a:r>
            <a:r>
              <a:rPr sz="700" dirty="0">
                <a:latin typeface="Montserrat"/>
                <a:cs typeface="Montserrat"/>
              </a:rPr>
              <a:t>inserte</a:t>
            </a:r>
            <a:r>
              <a:rPr sz="700" spc="80" dirty="0">
                <a:latin typeface="Montserrat"/>
                <a:cs typeface="Montserrat"/>
              </a:rPr>
              <a:t> </a:t>
            </a:r>
            <a:r>
              <a:rPr sz="700" dirty="0">
                <a:latin typeface="Montserrat"/>
                <a:cs typeface="Montserrat"/>
              </a:rPr>
              <a:t>la</a:t>
            </a:r>
            <a:r>
              <a:rPr sz="700" spc="80" dirty="0">
                <a:latin typeface="Montserrat"/>
                <a:cs typeface="Montserrat"/>
              </a:rPr>
              <a:t> </a:t>
            </a:r>
            <a:r>
              <a:rPr sz="700" dirty="0">
                <a:latin typeface="Montserrat"/>
                <a:cs typeface="Montserrat"/>
              </a:rPr>
              <a:t>llave,</a:t>
            </a:r>
            <a:r>
              <a:rPr sz="700" spc="95" dirty="0">
                <a:latin typeface="Montserrat"/>
                <a:cs typeface="Montserrat"/>
              </a:rPr>
              <a:t> </a:t>
            </a:r>
            <a:r>
              <a:rPr sz="700" dirty="0">
                <a:latin typeface="Montserrat"/>
                <a:cs typeface="Montserrat"/>
              </a:rPr>
              <a:t>en</a:t>
            </a:r>
            <a:r>
              <a:rPr sz="700" spc="9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seguro</a:t>
            </a:r>
            <a:r>
              <a:rPr sz="700" spc="90" dirty="0">
                <a:latin typeface="Montserrat"/>
                <a:cs typeface="Montserrat"/>
              </a:rPr>
              <a:t> </a:t>
            </a:r>
            <a:r>
              <a:rPr sz="700" dirty="0">
                <a:latin typeface="Montserrat"/>
                <a:cs typeface="Montserrat"/>
              </a:rPr>
              <a:t>ubicado</a:t>
            </a:r>
            <a:r>
              <a:rPr sz="700" spc="95" dirty="0">
                <a:latin typeface="Montserrat"/>
                <a:cs typeface="Montserrat"/>
              </a:rPr>
              <a:t> </a:t>
            </a:r>
            <a:r>
              <a:rPr sz="700" dirty="0">
                <a:latin typeface="Montserrat"/>
                <a:cs typeface="Montserrat"/>
              </a:rPr>
              <a:t>en</a:t>
            </a:r>
            <a:r>
              <a:rPr sz="700" spc="80" dirty="0">
                <a:latin typeface="Montserrat"/>
                <a:cs typeface="Montserrat"/>
              </a:rPr>
              <a:t> </a:t>
            </a:r>
            <a:r>
              <a:rPr sz="700" dirty="0">
                <a:latin typeface="Montserrat"/>
                <a:cs typeface="Montserrat"/>
              </a:rPr>
              <a:t>la</a:t>
            </a:r>
            <a:r>
              <a:rPr sz="700" spc="90" dirty="0">
                <a:latin typeface="Montserrat"/>
                <a:cs typeface="Montserrat"/>
              </a:rPr>
              <a:t> </a:t>
            </a:r>
            <a:r>
              <a:rPr sz="700" spc="-20" dirty="0">
                <a:latin typeface="Montserrat"/>
                <a:cs typeface="Montserrat"/>
              </a:rPr>
              <a:t>parte</a:t>
            </a:r>
            <a:r>
              <a:rPr sz="700" spc="500" dirty="0">
                <a:latin typeface="Montserrat"/>
                <a:cs typeface="Montserrat"/>
              </a:rPr>
              <a:t> </a:t>
            </a:r>
            <a:r>
              <a:rPr sz="700" dirty="0">
                <a:latin typeface="Montserrat"/>
                <a:cs typeface="Montserrat"/>
              </a:rPr>
              <a:t>trasera</a:t>
            </a:r>
            <a:r>
              <a:rPr sz="700" spc="10"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Vehículo</a:t>
            </a:r>
            <a:r>
              <a:rPr sz="700" spc="5" dirty="0">
                <a:latin typeface="Montserrat"/>
                <a:cs typeface="Montserrat"/>
              </a:rPr>
              <a:t> </a:t>
            </a:r>
            <a:r>
              <a:rPr sz="700" dirty="0">
                <a:latin typeface="Montserrat"/>
                <a:cs typeface="Montserrat"/>
              </a:rPr>
              <a:t>al</a:t>
            </a:r>
            <a:r>
              <a:rPr sz="700" spc="5" dirty="0">
                <a:latin typeface="Montserrat"/>
                <a:cs typeface="Montserrat"/>
              </a:rPr>
              <a:t> </a:t>
            </a:r>
            <a:r>
              <a:rPr sz="700" dirty="0">
                <a:latin typeface="Montserrat"/>
                <a:cs typeface="Montserrat"/>
              </a:rPr>
              <a:t>lado</a:t>
            </a:r>
            <a:r>
              <a:rPr sz="700" spc="15" dirty="0">
                <a:latin typeface="Montserrat"/>
                <a:cs typeface="Montserrat"/>
              </a:rPr>
              <a:t> </a:t>
            </a:r>
            <a:r>
              <a:rPr sz="700" dirty="0">
                <a:latin typeface="Montserrat"/>
                <a:cs typeface="Montserrat"/>
              </a:rPr>
              <a:t>izquierdo,</a:t>
            </a:r>
            <a:r>
              <a:rPr sz="700" spc="5" dirty="0">
                <a:latin typeface="Montserrat"/>
                <a:cs typeface="Montserrat"/>
              </a:rPr>
              <a:t> </a:t>
            </a:r>
            <a:r>
              <a:rPr sz="700" dirty="0">
                <a:latin typeface="Montserrat"/>
                <a:cs typeface="Montserrat"/>
              </a:rPr>
              <a:t>gírela </a:t>
            </a:r>
            <a:r>
              <a:rPr sz="700" spc="-10" dirty="0">
                <a:latin typeface="Montserrat"/>
                <a:cs typeface="Montserrat"/>
              </a:rPr>
              <a:t>hacia</a:t>
            </a:r>
            <a:r>
              <a:rPr sz="700" spc="500" dirty="0">
                <a:latin typeface="Montserrat"/>
                <a:cs typeface="Montserrat"/>
              </a:rPr>
              <a:t> </a:t>
            </a:r>
            <a:r>
              <a:rPr sz="700" dirty="0">
                <a:latin typeface="Montserrat"/>
                <a:cs typeface="Montserrat"/>
              </a:rPr>
              <a:t>la</a:t>
            </a:r>
            <a:r>
              <a:rPr sz="700" spc="110" dirty="0">
                <a:latin typeface="Montserrat"/>
                <a:cs typeface="Montserrat"/>
              </a:rPr>
              <a:t> </a:t>
            </a:r>
            <a:r>
              <a:rPr sz="700" dirty="0">
                <a:latin typeface="Montserrat"/>
                <a:cs typeface="Montserrat"/>
              </a:rPr>
              <a:t>izquierda,</a:t>
            </a:r>
            <a:r>
              <a:rPr sz="700" spc="120" dirty="0">
                <a:latin typeface="Montserrat"/>
                <a:cs typeface="Montserrat"/>
              </a:rPr>
              <a:t> </a:t>
            </a:r>
            <a:r>
              <a:rPr sz="700" dirty="0">
                <a:latin typeface="Montserrat"/>
                <a:cs typeface="Montserrat"/>
              </a:rPr>
              <a:t>la</a:t>
            </a:r>
            <a:r>
              <a:rPr sz="700" spc="125" dirty="0">
                <a:latin typeface="Montserrat"/>
                <a:cs typeface="Montserrat"/>
              </a:rPr>
              <a:t> </a:t>
            </a:r>
            <a:r>
              <a:rPr sz="700" dirty="0">
                <a:latin typeface="Montserrat"/>
                <a:cs typeface="Montserrat"/>
              </a:rPr>
              <a:t>tapa</a:t>
            </a:r>
            <a:r>
              <a:rPr sz="700" spc="125" dirty="0">
                <a:latin typeface="Montserrat"/>
                <a:cs typeface="Montserrat"/>
              </a:rPr>
              <a:t> </a:t>
            </a:r>
            <a:r>
              <a:rPr sz="700" dirty="0">
                <a:latin typeface="Montserrat"/>
                <a:cs typeface="Montserrat"/>
              </a:rPr>
              <a:t>se</a:t>
            </a:r>
            <a:r>
              <a:rPr sz="700" spc="125" dirty="0">
                <a:latin typeface="Montserrat"/>
                <a:cs typeface="Montserrat"/>
              </a:rPr>
              <a:t> </a:t>
            </a:r>
            <a:r>
              <a:rPr sz="700" dirty="0">
                <a:latin typeface="Montserrat"/>
                <a:cs typeface="Montserrat"/>
              </a:rPr>
              <a:t>abrirá</a:t>
            </a:r>
            <a:r>
              <a:rPr sz="700" spc="125" dirty="0">
                <a:latin typeface="Montserrat"/>
                <a:cs typeface="Montserrat"/>
              </a:rPr>
              <a:t> </a:t>
            </a:r>
            <a:r>
              <a:rPr sz="700" spc="-10" dirty="0">
                <a:latin typeface="Montserrat"/>
                <a:cs typeface="Montserrat"/>
              </a:rPr>
              <a:t>automáticamente.</a:t>
            </a:r>
            <a:r>
              <a:rPr sz="700" spc="500" dirty="0">
                <a:latin typeface="Montserrat"/>
                <a:cs typeface="Montserrat"/>
              </a:rPr>
              <a:t> </a:t>
            </a:r>
            <a:r>
              <a:rPr sz="700" dirty="0">
                <a:latin typeface="Montserrat"/>
                <a:cs typeface="Montserrat"/>
              </a:rPr>
              <a:t>Para</a:t>
            </a:r>
            <a:r>
              <a:rPr sz="700" spc="50" dirty="0">
                <a:latin typeface="Montserrat"/>
                <a:cs typeface="Montserrat"/>
              </a:rPr>
              <a:t> </a:t>
            </a:r>
            <a:r>
              <a:rPr sz="700" dirty="0">
                <a:latin typeface="Montserrat"/>
                <a:cs typeface="Montserrat"/>
              </a:rPr>
              <a:t>cerrar</a:t>
            </a:r>
            <a:r>
              <a:rPr sz="700" spc="55" dirty="0">
                <a:latin typeface="Montserrat"/>
                <a:cs typeface="Montserrat"/>
              </a:rPr>
              <a:t> </a:t>
            </a:r>
            <a:r>
              <a:rPr sz="700" dirty="0">
                <a:latin typeface="Montserrat"/>
                <a:cs typeface="Montserrat"/>
              </a:rPr>
              <a:t>la</a:t>
            </a:r>
            <a:r>
              <a:rPr sz="700" spc="60" dirty="0">
                <a:latin typeface="Montserrat"/>
                <a:cs typeface="Montserrat"/>
              </a:rPr>
              <a:t> </a:t>
            </a:r>
            <a:r>
              <a:rPr sz="700" dirty="0">
                <a:latin typeface="Montserrat"/>
                <a:cs typeface="Montserrat"/>
              </a:rPr>
              <a:t>tapa</a:t>
            </a:r>
            <a:r>
              <a:rPr sz="700" spc="55" dirty="0">
                <a:latin typeface="Montserrat"/>
                <a:cs typeface="Montserrat"/>
              </a:rPr>
              <a:t> </a:t>
            </a:r>
            <a:r>
              <a:rPr sz="700" dirty="0">
                <a:latin typeface="Montserrat"/>
                <a:cs typeface="Montserrat"/>
              </a:rPr>
              <a:t>presiónela</a:t>
            </a:r>
            <a:r>
              <a:rPr sz="700" spc="60" dirty="0">
                <a:latin typeface="Montserrat"/>
                <a:cs typeface="Montserrat"/>
              </a:rPr>
              <a:t> </a:t>
            </a:r>
            <a:r>
              <a:rPr sz="700" dirty="0">
                <a:latin typeface="Montserrat"/>
                <a:cs typeface="Montserrat"/>
              </a:rPr>
              <a:t>hacia</a:t>
            </a:r>
            <a:r>
              <a:rPr sz="700" spc="5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depósito</a:t>
            </a:r>
            <a:r>
              <a:rPr sz="700" spc="6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retire</a:t>
            </a:r>
            <a:r>
              <a:rPr sz="700" spc="-15"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llave.</a:t>
            </a:r>
            <a:endParaRPr sz="700">
              <a:latin typeface="Montserrat"/>
              <a:cs typeface="Montserrat"/>
            </a:endParaRPr>
          </a:p>
          <a:p>
            <a:pPr marL="21590" marR="5080" algn="just">
              <a:lnSpc>
                <a:spcPct val="100000"/>
              </a:lnSpc>
              <a:spcBef>
                <a:spcPts val="505"/>
              </a:spcBef>
            </a:pPr>
            <a:r>
              <a:rPr sz="700" dirty="0">
                <a:latin typeface="Montserrat"/>
                <a:cs typeface="Montserrat"/>
              </a:rPr>
              <a:t>Asegúrese</a:t>
            </a:r>
            <a:r>
              <a:rPr sz="700" spc="130" dirty="0">
                <a:latin typeface="Montserrat"/>
                <a:cs typeface="Montserrat"/>
              </a:rPr>
              <a:t> </a:t>
            </a:r>
            <a:r>
              <a:rPr sz="700" dirty="0">
                <a:latin typeface="Montserrat"/>
                <a:cs typeface="Montserrat"/>
              </a:rPr>
              <a:t>que</a:t>
            </a:r>
            <a:r>
              <a:rPr sz="700" spc="130" dirty="0">
                <a:latin typeface="Montserrat"/>
                <a:cs typeface="Montserrat"/>
              </a:rPr>
              <a:t> </a:t>
            </a:r>
            <a:r>
              <a:rPr sz="700" dirty="0">
                <a:latin typeface="Montserrat"/>
                <a:cs typeface="Montserrat"/>
              </a:rPr>
              <a:t>la</a:t>
            </a:r>
            <a:r>
              <a:rPr sz="700" spc="114" dirty="0">
                <a:latin typeface="Montserrat"/>
                <a:cs typeface="Montserrat"/>
              </a:rPr>
              <a:t> </a:t>
            </a:r>
            <a:r>
              <a:rPr sz="700" dirty="0">
                <a:latin typeface="Montserrat"/>
                <a:cs typeface="Montserrat"/>
              </a:rPr>
              <a:t>tapa</a:t>
            </a:r>
            <a:r>
              <a:rPr sz="700" spc="130" dirty="0">
                <a:latin typeface="Montserrat"/>
                <a:cs typeface="Montserrat"/>
              </a:rPr>
              <a:t> </a:t>
            </a:r>
            <a:r>
              <a:rPr sz="700" dirty="0">
                <a:latin typeface="Montserrat"/>
                <a:cs typeface="Montserrat"/>
              </a:rPr>
              <a:t>del</a:t>
            </a:r>
            <a:r>
              <a:rPr sz="700" spc="120" dirty="0">
                <a:latin typeface="Montserrat"/>
                <a:cs typeface="Montserrat"/>
              </a:rPr>
              <a:t> </a:t>
            </a:r>
            <a:r>
              <a:rPr sz="700" dirty="0">
                <a:latin typeface="Montserrat"/>
                <a:cs typeface="Montserrat"/>
              </a:rPr>
              <a:t>depósito</a:t>
            </a:r>
            <a:r>
              <a:rPr sz="700" spc="120" dirty="0">
                <a:latin typeface="Montserrat"/>
                <a:cs typeface="Montserrat"/>
              </a:rPr>
              <a:t> </a:t>
            </a:r>
            <a:r>
              <a:rPr sz="700" dirty="0">
                <a:latin typeface="Montserrat"/>
                <a:cs typeface="Montserrat"/>
              </a:rPr>
              <a:t>quedo</a:t>
            </a:r>
            <a:r>
              <a:rPr sz="700" spc="125" dirty="0">
                <a:latin typeface="Montserrat"/>
                <a:cs typeface="Montserrat"/>
              </a:rPr>
              <a:t> </a:t>
            </a:r>
            <a:r>
              <a:rPr sz="700" spc="-20" dirty="0">
                <a:latin typeface="Montserrat"/>
                <a:cs typeface="Montserrat"/>
              </a:rPr>
              <a:t>bien</a:t>
            </a:r>
            <a:r>
              <a:rPr sz="700" spc="500" dirty="0">
                <a:latin typeface="Montserrat"/>
                <a:cs typeface="Montserrat"/>
              </a:rPr>
              <a:t> </a:t>
            </a:r>
            <a:r>
              <a:rPr sz="700" spc="-10" dirty="0">
                <a:latin typeface="Montserrat"/>
                <a:cs typeface="Montserrat"/>
              </a:rPr>
              <a:t>cerrada.</a:t>
            </a:r>
            <a:endParaRPr sz="700">
              <a:latin typeface="Montserrat"/>
              <a:cs typeface="Montserrat"/>
            </a:endParaRPr>
          </a:p>
        </p:txBody>
      </p:sp>
      <p:sp>
        <p:nvSpPr>
          <p:cNvPr id="3" name="object 3"/>
          <p:cNvSpPr txBox="1"/>
          <p:nvPr/>
        </p:nvSpPr>
        <p:spPr>
          <a:xfrm>
            <a:off x="2709164" y="478282"/>
            <a:ext cx="2251075" cy="42481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NOTA:</a:t>
            </a:r>
            <a:endParaRPr sz="800">
              <a:latin typeface="Montserrat"/>
              <a:cs typeface="Montserrat"/>
            </a:endParaRPr>
          </a:p>
          <a:p>
            <a:pPr marL="12700" marR="5080">
              <a:lnSpc>
                <a:spcPct val="100000"/>
              </a:lnSpc>
              <a:spcBef>
                <a:spcPts val="495"/>
              </a:spcBef>
            </a:pPr>
            <a:r>
              <a:rPr sz="700" dirty="0">
                <a:latin typeface="Montserrat"/>
                <a:cs typeface="Montserrat"/>
              </a:rPr>
              <a:t>La</a:t>
            </a:r>
            <a:r>
              <a:rPr sz="700" spc="5" dirty="0">
                <a:latin typeface="Montserrat"/>
                <a:cs typeface="Montserrat"/>
              </a:rPr>
              <a:t> </a:t>
            </a:r>
            <a:r>
              <a:rPr sz="700" dirty="0">
                <a:latin typeface="Montserrat"/>
                <a:cs typeface="Montserrat"/>
              </a:rPr>
              <a:t>capacidad</a:t>
            </a:r>
            <a:r>
              <a:rPr sz="700" spc="20"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depósito</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combustible</a:t>
            </a:r>
            <a:r>
              <a:rPr sz="700" spc="25"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tener una ligera</a:t>
            </a:r>
            <a:r>
              <a:rPr sz="700" spc="-15" dirty="0">
                <a:latin typeface="Montserrat"/>
                <a:cs typeface="Montserrat"/>
              </a:rPr>
              <a:t> </a:t>
            </a:r>
            <a:r>
              <a:rPr sz="700" spc="-10" dirty="0">
                <a:latin typeface="Montserrat"/>
                <a:cs typeface="Montserrat"/>
              </a:rPr>
              <a:t>variación</a:t>
            </a:r>
            <a:r>
              <a:rPr sz="700" dirty="0">
                <a:latin typeface="Montserrat"/>
                <a:cs typeface="Montserrat"/>
              </a:rPr>
              <a:t> respecto</a:t>
            </a:r>
            <a:r>
              <a:rPr sz="700" spc="15" dirty="0">
                <a:latin typeface="Montserrat"/>
                <a:cs typeface="Montserrat"/>
              </a:rPr>
              <a:t> </a:t>
            </a:r>
            <a:r>
              <a:rPr sz="700" dirty="0">
                <a:latin typeface="Montserrat"/>
                <a:cs typeface="Montserrat"/>
              </a:rPr>
              <a:t>a</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spc="-10" dirty="0">
                <a:latin typeface="Montserrat"/>
                <a:cs typeface="Montserrat"/>
              </a:rPr>
              <a:t>capacidad</a:t>
            </a:r>
            <a:endParaRPr sz="700">
              <a:latin typeface="Montserrat"/>
              <a:cs typeface="Montserrat"/>
            </a:endParaRPr>
          </a:p>
        </p:txBody>
      </p:sp>
      <p:sp>
        <p:nvSpPr>
          <p:cNvPr id="4" name="object 4"/>
          <p:cNvSpPr txBox="1"/>
          <p:nvPr/>
        </p:nvSpPr>
        <p:spPr>
          <a:xfrm>
            <a:off x="2709164" y="2132838"/>
            <a:ext cx="2252980" cy="74485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PRECAUCIÓN:</a:t>
            </a:r>
            <a:endParaRPr sz="800">
              <a:latin typeface="Montserrat"/>
              <a:cs typeface="Montserrat"/>
            </a:endParaRPr>
          </a:p>
          <a:p>
            <a:pPr marL="12700" marR="5080" algn="just">
              <a:lnSpc>
                <a:spcPct val="100000"/>
              </a:lnSpc>
              <a:spcBef>
                <a:spcPts val="500"/>
              </a:spcBef>
            </a:pPr>
            <a:r>
              <a:rPr sz="700" dirty="0">
                <a:latin typeface="Montserrat"/>
                <a:cs typeface="Montserrat"/>
              </a:rPr>
              <a:t>Nunca</a:t>
            </a:r>
            <a:r>
              <a:rPr sz="700" spc="345" dirty="0">
                <a:latin typeface="Montserrat"/>
                <a:cs typeface="Montserrat"/>
              </a:rPr>
              <a:t> </a:t>
            </a:r>
            <a:r>
              <a:rPr sz="700" dirty="0">
                <a:latin typeface="Montserrat"/>
                <a:cs typeface="Montserrat"/>
              </a:rPr>
              <a:t>llene</a:t>
            </a:r>
            <a:r>
              <a:rPr sz="700" spc="355"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deposito</a:t>
            </a:r>
            <a:r>
              <a:rPr sz="700" spc="345"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combustible</a:t>
            </a:r>
            <a:r>
              <a:rPr sz="700" spc="36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270" dirty="0">
                <a:latin typeface="Montserrat"/>
                <a:cs typeface="Montserrat"/>
              </a:rPr>
              <a:t> </a:t>
            </a:r>
            <a:r>
              <a:rPr sz="700" dirty="0">
                <a:latin typeface="Montserrat"/>
                <a:cs typeface="Montserrat"/>
              </a:rPr>
              <a:t>del</a:t>
            </a:r>
            <a:r>
              <a:rPr sz="700" spc="275" dirty="0">
                <a:latin typeface="Montserrat"/>
                <a:cs typeface="Montserrat"/>
              </a:rPr>
              <a:t> </a:t>
            </a:r>
            <a:r>
              <a:rPr sz="700" dirty="0">
                <a:latin typeface="Montserrat"/>
                <a:cs typeface="Montserrat"/>
              </a:rPr>
              <a:t>cuello</a:t>
            </a:r>
            <a:r>
              <a:rPr sz="700" spc="270" dirty="0">
                <a:latin typeface="Montserrat"/>
                <a:cs typeface="Montserrat"/>
              </a:rPr>
              <a:t> </a:t>
            </a:r>
            <a:r>
              <a:rPr sz="700" dirty="0">
                <a:latin typeface="Montserrat"/>
                <a:cs typeface="Montserrat"/>
              </a:rPr>
              <a:t>del</a:t>
            </a:r>
            <a:r>
              <a:rPr sz="700" spc="275" dirty="0">
                <a:latin typeface="Montserrat"/>
                <a:cs typeface="Montserrat"/>
              </a:rPr>
              <a:t> </a:t>
            </a:r>
            <a:r>
              <a:rPr sz="700" dirty="0">
                <a:latin typeface="Montserrat"/>
                <a:cs typeface="Montserrat"/>
              </a:rPr>
              <a:t>depósito</a:t>
            </a:r>
            <a:r>
              <a:rPr sz="700" spc="275" dirty="0">
                <a:latin typeface="Montserrat"/>
                <a:cs typeface="Montserrat"/>
              </a:rPr>
              <a:t> </a:t>
            </a:r>
            <a:r>
              <a:rPr sz="700" dirty="0">
                <a:latin typeface="Montserrat"/>
                <a:cs typeface="Montserrat"/>
              </a:rPr>
              <a:t>(1).</a:t>
            </a:r>
            <a:r>
              <a:rPr sz="700" spc="254" dirty="0">
                <a:latin typeface="Montserrat"/>
                <a:cs typeface="Montserrat"/>
              </a:rPr>
              <a:t> </a:t>
            </a:r>
            <a:r>
              <a:rPr sz="700" dirty="0">
                <a:latin typeface="Montserrat"/>
                <a:cs typeface="Montserrat"/>
              </a:rPr>
              <a:t>Llenar</a:t>
            </a:r>
            <a:r>
              <a:rPr sz="700" spc="27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125" dirty="0">
                <a:latin typeface="Montserrat"/>
                <a:cs typeface="Montserrat"/>
              </a:rPr>
              <a:t> </a:t>
            </a:r>
            <a:r>
              <a:rPr sz="700" dirty="0">
                <a:latin typeface="Montserrat"/>
                <a:cs typeface="Montserrat"/>
              </a:rPr>
              <a:t>del</a:t>
            </a:r>
            <a:r>
              <a:rPr sz="700" spc="120" dirty="0">
                <a:latin typeface="Montserrat"/>
                <a:cs typeface="Montserrat"/>
              </a:rPr>
              <a:t> </a:t>
            </a:r>
            <a:r>
              <a:rPr sz="700" dirty="0">
                <a:latin typeface="Montserrat"/>
                <a:cs typeface="Montserrat"/>
              </a:rPr>
              <a:t>cuello</a:t>
            </a:r>
            <a:r>
              <a:rPr sz="700" spc="120" dirty="0">
                <a:latin typeface="Montserrat"/>
                <a:cs typeface="Montserrat"/>
              </a:rPr>
              <a:t> </a:t>
            </a:r>
            <a:r>
              <a:rPr sz="700" dirty="0">
                <a:latin typeface="Montserrat"/>
                <a:cs typeface="Montserrat"/>
              </a:rPr>
              <a:t>puede</a:t>
            </a:r>
            <a:r>
              <a:rPr sz="700" spc="130" dirty="0">
                <a:latin typeface="Montserrat"/>
                <a:cs typeface="Montserrat"/>
              </a:rPr>
              <a:t> </a:t>
            </a:r>
            <a:r>
              <a:rPr sz="700" dirty="0">
                <a:latin typeface="Montserrat"/>
                <a:cs typeface="Montserrat"/>
              </a:rPr>
              <a:t>generar</a:t>
            </a:r>
            <a:r>
              <a:rPr sz="700" spc="114" dirty="0">
                <a:latin typeface="Montserrat"/>
                <a:cs typeface="Montserrat"/>
              </a:rPr>
              <a:t> </a:t>
            </a:r>
            <a:r>
              <a:rPr sz="700" dirty="0">
                <a:latin typeface="Montserrat"/>
                <a:cs typeface="Montserrat"/>
              </a:rPr>
              <a:t>problemas</a:t>
            </a:r>
            <a:r>
              <a:rPr sz="700" spc="13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60" dirty="0">
                <a:latin typeface="Montserrat"/>
                <a:cs typeface="Montserrat"/>
              </a:rPr>
              <a:t>  </a:t>
            </a:r>
            <a:r>
              <a:rPr sz="700" dirty="0">
                <a:latin typeface="Montserrat"/>
                <a:cs typeface="Montserrat"/>
              </a:rPr>
              <a:t>o</a:t>
            </a:r>
            <a:r>
              <a:rPr sz="700" spc="170" dirty="0">
                <a:latin typeface="Montserrat"/>
                <a:cs typeface="Montserrat"/>
              </a:rPr>
              <a:t>  </a:t>
            </a:r>
            <a:r>
              <a:rPr sz="700" dirty="0">
                <a:latin typeface="Montserrat"/>
                <a:cs typeface="Montserrat"/>
              </a:rPr>
              <a:t>funcionamiento</a:t>
            </a:r>
            <a:r>
              <a:rPr sz="700" spc="180" dirty="0">
                <a:latin typeface="Montserrat"/>
                <a:cs typeface="Montserrat"/>
              </a:rPr>
              <a:t>  </a:t>
            </a:r>
            <a:r>
              <a:rPr sz="700" dirty="0">
                <a:latin typeface="Montserrat"/>
                <a:cs typeface="Montserrat"/>
              </a:rPr>
              <a:t>incorrecto</a:t>
            </a:r>
            <a:r>
              <a:rPr sz="700" spc="17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p:txBody>
      </p:sp>
      <p:pic>
        <p:nvPicPr>
          <p:cNvPr id="5" name="object 5"/>
          <p:cNvPicPr/>
          <p:nvPr/>
        </p:nvPicPr>
        <p:blipFill>
          <a:blip r:embed="rId2" cstate="print"/>
          <a:stretch>
            <a:fillRect/>
          </a:stretch>
        </p:blipFill>
        <p:spPr>
          <a:xfrm>
            <a:off x="2730626" y="1088720"/>
            <a:ext cx="2286000" cy="656513"/>
          </a:xfrm>
          <a:prstGeom prst="rect">
            <a:avLst/>
          </a:prstGeom>
        </p:spPr>
      </p:pic>
      <p:sp>
        <p:nvSpPr>
          <p:cNvPr id="6" name="object 6"/>
          <p:cNvSpPr txBox="1"/>
          <p:nvPr/>
        </p:nvSpPr>
        <p:spPr>
          <a:xfrm>
            <a:off x="3283711" y="1100074"/>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221F1F"/>
                </a:solidFill>
                <a:latin typeface="Montserrat"/>
                <a:cs typeface="Montserrat"/>
              </a:rPr>
              <a:t>1</a:t>
            </a:r>
            <a:endParaRPr sz="700">
              <a:latin typeface="Montserrat"/>
              <a:cs typeface="Montserrat"/>
            </a:endParaRPr>
          </a:p>
        </p:txBody>
      </p:sp>
      <p:grpSp>
        <p:nvGrpSpPr>
          <p:cNvPr id="7" name="object 7"/>
          <p:cNvGrpSpPr/>
          <p:nvPr/>
        </p:nvGrpSpPr>
        <p:grpSpPr>
          <a:xfrm>
            <a:off x="3168903" y="1810905"/>
            <a:ext cx="255904" cy="154305"/>
            <a:chOff x="3168903" y="1810905"/>
            <a:chExt cx="255904" cy="154305"/>
          </a:xfrm>
        </p:grpSpPr>
        <p:sp>
          <p:nvSpPr>
            <p:cNvPr id="8" name="object 8"/>
            <p:cNvSpPr/>
            <p:nvPr/>
          </p:nvSpPr>
          <p:spPr>
            <a:xfrm>
              <a:off x="3172713" y="1814715"/>
              <a:ext cx="248285" cy="146685"/>
            </a:xfrm>
            <a:custGeom>
              <a:avLst/>
              <a:gdLst/>
              <a:ahLst/>
              <a:cxnLst/>
              <a:rect l="l" t="t" r="r" b="b"/>
              <a:pathLst>
                <a:path w="248285" h="146685">
                  <a:moveTo>
                    <a:pt x="0" y="146164"/>
                  </a:moveTo>
                  <a:lnTo>
                    <a:pt x="248043" y="146164"/>
                  </a:lnTo>
                  <a:lnTo>
                    <a:pt x="248043" y="0"/>
                  </a:lnTo>
                  <a:lnTo>
                    <a:pt x="0" y="0"/>
                  </a:lnTo>
                  <a:lnTo>
                    <a:pt x="0" y="146164"/>
                  </a:lnTo>
                  <a:close/>
                </a:path>
              </a:pathLst>
            </a:custGeom>
            <a:ln w="7621">
              <a:solidFill>
                <a:srgbClr val="000101"/>
              </a:solidFill>
            </a:ln>
          </p:spPr>
          <p:txBody>
            <a:bodyPr wrap="square" lIns="0" tIns="0" rIns="0" bIns="0" rtlCol="0"/>
            <a:lstStyle/>
            <a:p>
              <a:endParaRPr/>
            </a:p>
          </p:txBody>
        </p:sp>
        <p:sp>
          <p:nvSpPr>
            <p:cNvPr id="9" name="object 9"/>
            <p:cNvSpPr/>
            <p:nvPr/>
          </p:nvSpPr>
          <p:spPr>
            <a:xfrm>
              <a:off x="3222116" y="1839468"/>
              <a:ext cx="159385" cy="85090"/>
            </a:xfrm>
            <a:custGeom>
              <a:avLst/>
              <a:gdLst/>
              <a:ahLst/>
              <a:cxnLst/>
              <a:rect l="l" t="t" r="r" b="b"/>
              <a:pathLst>
                <a:path w="159385" h="85089">
                  <a:moveTo>
                    <a:pt x="0" y="40766"/>
                  </a:moveTo>
                  <a:lnTo>
                    <a:pt x="50418" y="85089"/>
                  </a:lnTo>
                  <a:lnTo>
                    <a:pt x="159004" y="0"/>
                  </a:lnTo>
                </a:path>
              </a:pathLst>
            </a:custGeom>
            <a:ln w="15237">
              <a:solidFill>
                <a:srgbClr val="000101"/>
              </a:solidFill>
            </a:ln>
          </p:spPr>
          <p:txBody>
            <a:bodyPr wrap="square" lIns="0" tIns="0" rIns="0" bIns="0" rtlCol="0"/>
            <a:lstStyle/>
            <a:p>
              <a:endParaRPr/>
            </a:p>
          </p:txBody>
        </p:sp>
      </p:grpSp>
      <p:grpSp>
        <p:nvGrpSpPr>
          <p:cNvPr id="10" name="object 10"/>
          <p:cNvGrpSpPr/>
          <p:nvPr/>
        </p:nvGrpSpPr>
        <p:grpSpPr>
          <a:xfrm>
            <a:off x="4321938" y="1810818"/>
            <a:ext cx="257810" cy="154305"/>
            <a:chOff x="4321938" y="1810818"/>
            <a:chExt cx="257810" cy="154305"/>
          </a:xfrm>
        </p:grpSpPr>
        <p:sp>
          <p:nvSpPr>
            <p:cNvPr id="11" name="object 11"/>
            <p:cNvSpPr/>
            <p:nvPr/>
          </p:nvSpPr>
          <p:spPr>
            <a:xfrm>
              <a:off x="4383150" y="1848866"/>
              <a:ext cx="133985" cy="78740"/>
            </a:xfrm>
            <a:custGeom>
              <a:avLst/>
              <a:gdLst/>
              <a:ahLst/>
              <a:cxnLst/>
              <a:rect l="l" t="t" r="r" b="b"/>
              <a:pathLst>
                <a:path w="133985" h="78739">
                  <a:moveTo>
                    <a:pt x="133476" y="0"/>
                  </a:moveTo>
                  <a:lnTo>
                    <a:pt x="0" y="78740"/>
                  </a:lnTo>
                </a:path>
                <a:path w="133985" h="78739">
                  <a:moveTo>
                    <a:pt x="0" y="0"/>
                  </a:moveTo>
                  <a:lnTo>
                    <a:pt x="133476" y="78740"/>
                  </a:lnTo>
                </a:path>
              </a:pathLst>
            </a:custGeom>
            <a:ln w="15237">
              <a:solidFill>
                <a:srgbClr val="000101"/>
              </a:solidFill>
            </a:ln>
          </p:spPr>
          <p:txBody>
            <a:bodyPr wrap="square" lIns="0" tIns="0" rIns="0" bIns="0" rtlCol="0"/>
            <a:lstStyle/>
            <a:p>
              <a:endParaRPr/>
            </a:p>
          </p:txBody>
        </p:sp>
        <p:sp>
          <p:nvSpPr>
            <p:cNvPr id="12" name="object 12"/>
            <p:cNvSpPr/>
            <p:nvPr/>
          </p:nvSpPr>
          <p:spPr>
            <a:xfrm>
              <a:off x="4325111" y="1813991"/>
              <a:ext cx="251460" cy="147955"/>
            </a:xfrm>
            <a:custGeom>
              <a:avLst/>
              <a:gdLst/>
              <a:ahLst/>
              <a:cxnLst/>
              <a:rect l="l" t="t" r="r" b="b"/>
              <a:pathLst>
                <a:path w="251460" h="147955">
                  <a:moveTo>
                    <a:pt x="0" y="147650"/>
                  </a:moveTo>
                  <a:lnTo>
                    <a:pt x="250913" y="147650"/>
                  </a:lnTo>
                  <a:lnTo>
                    <a:pt x="250913" y="0"/>
                  </a:lnTo>
                  <a:lnTo>
                    <a:pt x="0" y="0"/>
                  </a:lnTo>
                  <a:lnTo>
                    <a:pt x="0" y="147650"/>
                  </a:lnTo>
                  <a:close/>
                </a:path>
              </a:pathLst>
            </a:custGeom>
            <a:ln w="6346">
              <a:solidFill>
                <a:srgbClr val="221F1F"/>
              </a:solidFill>
            </a:ln>
          </p:spPr>
          <p:txBody>
            <a:bodyPr wrap="square" lIns="0" tIns="0" rIns="0" bIns="0" rtlCol="0"/>
            <a:lstStyle/>
            <a:p>
              <a:endParaRPr/>
            </a:p>
          </p:txBody>
        </p:sp>
      </p:grpSp>
      <p:sp>
        <p:nvSpPr>
          <p:cNvPr id="13" name="object 13"/>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14" name="object 1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DEPÓSITO</a:t>
            </a:r>
            <a:r>
              <a:rPr dirty="0"/>
              <a:t> DE</a:t>
            </a:r>
            <a:r>
              <a:rPr spc="-5" dirty="0"/>
              <a:t> </a:t>
            </a:r>
            <a:r>
              <a:rPr spc="-10" dirty="0"/>
              <a:t>COMBUSTIBLE</a:t>
            </a:r>
          </a:p>
        </p:txBody>
      </p:sp>
      <p:grpSp>
        <p:nvGrpSpPr>
          <p:cNvPr id="15" name="object 15"/>
          <p:cNvGrpSpPr/>
          <p:nvPr/>
        </p:nvGrpSpPr>
        <p:grpSpPr>
          <a:xfrm>
            <a:off x="314947" y="2057641"/>
            <a:ext cx="1125220" cy="1272540"/>
            <a:chOff x="314947" y="2057641"/>
            <a:chExt cx="1125220" cy="1272540"/>
          </a:xfrm>
        </p:grpSpPr>
        <p:pic>
          <p:nvPicPr>
            <p:cNvPr id="16" name="object 16"/>
            <p:cNvPicPr/>
            <p:nvPr/>
          </p:nvPicPr>
          <p:blipFill>
            <a:blip r:embed="rId3" cstate="print"/>
            <a:stretch>
              <a:fillRect/>
            </a:stretch>
          </p:blipFill>
          <p:spPr>
            <a:xfrm>
              <a:off x="314947" y="2057641"/>
              <a:ext cx="1110424" cy="1269466"/>
            </a:xfrm>
            <a:prstGeom prst="rect">
              <a:avLst/>
            </a:prstGeom>
          </p:spPr>
        </p:pic>
        <p:sp>
          <p:nvSpPr>
            <p:cNvPr id="17" name="object 17"/>
            <p:cNvSpPr/>
            <p:nvPr/>
          </p:nvSpPr>
          <p:spPr>
            <a:xfrm>
              <a:off x="832192" y="2381885"/>
              <a:ext cx="229235" cy="414655"/>
            </a:xfrm>
            <a:custGeom>
              <a:avLst/>
              <a:gdLst/>
              <a:ahLst/>
              <a:cxnLst/>
              <a:rect l="l" t="t" r="r" b="b"/>
              <a:pathLst>
                <a:path w="229234" h="414655">
                  <a:moveTo>
                    <a:pt x="103339" y="0"/>
                  </a:moveTo>
                  <a:lnTo>
                    <a:pt x="21767" y="0"/>
                  </a:lnTo>
                  <a:lnTo>
                    <a:pt x="61594" y="6096"/>
                  </a:lnTo>
                  <a:lnTo>
                    <a:pt x="99237" y="20066"/>
                  </a:lnTo>
                  <a:lnTo>
                    <a:pt x="133477" y="41656"/>
                  </a:lnTo>
                  <a:lnTo>
                    <a:pt x="163055" y="70485"/>
                  </a:lnTo>
                  <a:lnTo>
                    <a:pt x="186766" y="106045"/>
                  </a:lnTo>
                  <a:lnTo>
                    <a:pt x="202603" y="147802"/>
                  </a:lnTo>
                  <a:lnTo>
                    <a:pt x="208711" y="190500"/>
                  </a:lnTo>
                  <a:lnTo>
                    <a:pt x="205536" y="232740"/>
                  </a:lnTo>
                  <a:lnTo>
                    <a:pt x="193459" y="273088"/>
                  </a:lnTo>
                  <a:lnTo>
                    <a:pt x="172923" y="310108"/>
                  </a:lnTo>
                  <a:lnTo>
                    <a:pt x="144335" y="342379"/>
                  </a:lnTo>
                  <a:lnTo>
                    <a:pt x="108115" y="368465"/>
                  </a:lnTo>
                  <a:lnTo>
                    <a:pt x="53276" y="389140"/>
                  </a:lnTo>
                  <a:lnTo>
                    <a:pt x="1143" y="393255"/>
                  </a:lnTo>
                  <a:lnTo>
                    <a:pt x="0" y="414121"/>
                  </a:lnTo>
                  <a:lnTo>
                    <a:pt x="57670" y="409587"/>
                  </a:lnTo>
                  <a:lnTo>
                    <a:pt x="112115" y="390029"/>
                  </a:lnTo>
                  <a:lnTo>
                    <a:pt x="149034" y="365823"/>
                  </a:lnTo>
                  <a:lnTo>
                    <a:pt x="179501" y="335724"/>
                  </a:lnTo>
                  <a:lnTo>
                    <a:pt x="203136" y="300901"/>
                  </a:lnTo>
                  <a:lnTo>
                    <a:pt x="219544" y="262496"/>
                  </a:lnTo>
                  <a:lnTo>
                    <a:pt x="228346" y="221703"/>
                  </a:lnTo>
                  <a:lnTo>
                    <a:pt x="229171" y="179654"/>
                  </a:lnTo>
                  <a:lnTo>
                    <a:pt x="221615" y="137528"/>
                  </a:lnTo>
                  <a:lnTo>
                    <a:pt x="205320" y="96520"/>
                  </a:lnTo>
                  <a:lnTo>
                    <a:pt x="182473" y="61214"/>
                  </a:lnTo>
                  <a:lnTo>
                    <a:pt x="154266" y="31877"/>
                  </a:lnTo>
                  <a:lnTo>
                    <a:pt x="121691" y="8509"/>
                  </a:lnTo>
                  <a:lnTo>
                    <a:pt x="103339" y="0"/>
                  </a:lnTo>
                  <a:close/>
                </a:path>
              </a:pathLst>
            </a:custGeom>
            <a:solidFill>
              <a:srgbClr val="221F1F"/>
            </a:solidFill>
          </p:spPr>
          <p:txBody>
            <a:bodyPr wrap="square" lIns="0" tIns="0" rIns="0" bIns="0" rtlCol="0"/>
            <a:lstStyle/>
            <a:p>
              <a:endParaRPr/>
            </a:p>
          </p:txBody>
        </p:sp>
        <p:pic>
          <p:nvPicPr>
            <p:cNvPr id="18" name="object 18"/>
            <p:cNvPicPr/>
            <p:nvPr/>
          </p:nvPicPr>
          <p:blipFill>
            <a:blip r:embed="rId4" cstate="print"/>
            <a:stretch>
              <a:fillRect/>
            </a:stretch>
          </p:blipFill>
          <p:spPr>
            <a:xfrm>
              <a:off x="717054" y="2310638"/>
              <a:ext cx="218478" cy="111378"/>
            </a:xfrm>
            <a:prstGeom prst="rect">
              <a:avLst/>
            </a:prstGeom>
          </p:spPr>
        </p:pic>
        <p:sp>
          <p:nvSpPr>
            <p:cNvPr id="19" name="object 19"/>
            <p:cNvSpPr/>
            <p:nvPr/>
          </p:nvSpPr>
          <p:spPr>
            <a:xfrm>
              <a:off x="717054" y="2310638"/>
              <a:ext cx="344805" cy="485775"/>
            </a:xfrm>
            <a:custGeom>
              <a:avLst/>
              <a:gdLst/>
              <a:ahLst/>
              <a:cxnLst/>
              <a:rect l="l" t="t" r="r" b="b"/>
              <a:pathLst>
                <a:path w="344805" h="485775">
                  <a:moveTo>
                    <a:pt x="16154" y="101726"/>
                  </a:moveTo>
                  <a:lnTo>
                    <a:pt x="114757" y="111378"/>
                  </a:lnTo>
                  <a:lnTo>
                    <a:pt x="116801" y="90423"/>
                  </a:lnTo>
                  <a:lnTo>
                    <a:pt x="55664" y="84454"/>
                  </a:lnTo>
                  <a:lnTo>
                    <a:pt x="96139" y="73532"/>
                  </a:lnTo>
                  <a:lnTo>
                    <a:pt x="136906" y="71247"/>
                  </a:lnTo>
                  <a:lnTo>
                    <a:pt x="176733" y="77343"/>
                  </a:lnTo>
                  <a:lnTo>
                    <a:pt x="214375" y="91312"/>
                  </a:lnTo>
                  <a:lnTo>
                    <a:pt x="248615" y="112903"/>
                  </a:lnTo>
                  <a:lnTo>
                    <a:pt x="278193" y="141731"/>
                  </a:lnTo>
                  <a:lnTo>
                    <a:pt x="301904" y="177291"/>
                  </a:lnTo>
                  <a:lnTo>
                    <a:pt x="317741" y="219049"/>
                  </a:lnTo>
                  <a:lnTo>
                    <a:pt x="323850" y="261747"/>
                  </a:lnTo>
                  <a:lnTo>
                    <a:pt x="320675" y="303987"/>
                  </a:lnTo>
                  <a:lnTo>
                    <a:pt x="308597" y="344335"/>
                  </a:lnTo>
                  <a:lnTo>
                    <a:pt x="288061" y="381355"/>
                  </a:lnTo>
                  <a:lnTo>
                    <a:pt x="259473" y="413626"/>
                  </a:lnTo>
                  <a:lnTo>
                    <a:pt x="223253" y="439712"/>
                  </a:lnTo>
                  <a:lnTo>
                    <a:pt x="168414" y="460387"/>
                  </a:lnTo>
                  <a:lnTo>
                    <a:pt x="116281" y="464502"/>
                  </a:lnTo>
                  <a:lnTo>
                    <a:pt x="115138" y="485368"/>
                  </a:lnTo>
                  <a:lnTo>
                    <a:pt x="172808" y="480834"/>
                  </a:lnTo>
                  <a:lnTo>
                    <a:pt x="227253" y="461276"/>
                  </a:lnTo>
                  <a:lnTo>
                    <a:pt x="264172" y="437070"/>
                  </a:lnTo>
                  <a:lnTo>
                    <a:pt x="294640" y="406971"/>
                  </a:lnTo>
                  <a:lnTo>
                    <a:pt x="318274" y="372148"/>
                  </a:lnTo>
                  <a:lnTo>
                    <a:pt x="334683" y="333743"/>
                  </a:lnTo>
                  <a:lnTo>
                    <a:pt x="343484" y="292950"/>
                  </a:lnTo>
                  <a:lnTo>
                    <a:pt x="344309" y="250901"/>
                  </a:lnTo>
                  <a:lnTo>
                    <a:pt x="336753" y="208775"/>
                  </a:lnTo>
                  <a:lnTo>
                    <a:pt x="320459" y="167766"/>
                  </a:lnTo>
                  <a:lnTo>
                    <a:pt x="297611" y="132460"/>
                  </a:lnTo>
                  <a:lnTo>
                    <a:pt x="269405" y="103123"/>
                  </a:lnTo>
                  <a:lnTo>
                    <a:pt x="236829" y="79756"/>
                  </a:lnTo>
                  <a:lnTo>
                    <a:pt x="200875" y="62991"/>
                  </a:lnTo>
                  <a:lnTo>
                    <a:pt x="162534" y="52959"/>
                  </a:lnTo>
                  <a:lnTo>
                    <a:pt x="122821" y="50037"/>
                  </a:lnTo>
                  <a:lnTo>
                    <a:pt x="82702" y="54609"/>
                  </a:lnTo>
                  <a:lnTo>
                    <a:pt x="43192" y="66928"/>
                  </a:lnTo>
                  <a:lnTo>
                    <a:pt x="75336" y="10413"/>
                  </a:lnTo>
                  <a:lnTo>
                    <a:pt x="57035" y="0"/>
                  </a:lnTo>
                  <a:lnTo>
                    <a:pt x="0" y="100203"/>
                  </a:lnTo>
                  <a:lnTo>
                    <a:pt x="16154" y="101726"/>
                  </a:lnTo>
                  <a:close/>
                </a:path>
              </a:pathLst>
            </a:custGeom>
            <a:ln w="4634">
              <a:solidFill>
                <a:srgbClr val="FFFFFF"/>
              </a:solidFill>
            </a:ln>
          </p:spPr>
          <p:txBody>
            <a:bodyPr wrap="square" lIns="0" tIns="0" rIns="0" bIns="0" rtlCol="0"/>
            <a:lstStyle/>
            <a:p>
              <a:endParaRPr/>
            </a:p>
          </p:txBody>
        </p:sp>
        <p:sp>
          <p:nvSpPr>
            <p:cNvPr id="20" name="object 20"/>
            <p:cNvSpPr/>
            <p:nvPr/>
          </p:nvSpPr>
          <p:spPr>
            <a:xfrm>
              <a:off x="1426845" y="2057654"/>
              <a:ext cx="0" cy="1272540"/>
            </a:xfrm>
            <a:custGeom>
              <a:avLst/>
              <a:gdLst/>
              <a:ahLst/>
              <a:cxnLst/>
              <a:rect l="l" t="t" r="r" b="b"/>
              <a:pathLst>
                <a:path h="1272539">
                  <a:moveTo>
                    <a:pt x="0" y="0"/>
                  </a:moveTo>
                  <a:lnTo>
                    <a:pt x="0" y="1272273"/>
                  </a:lnTo>
                </a:path>
              </a:pathLst>
            </a:custGeom>
            <a:ln w="25400">
              <a:solidFill>
                <a:srgbClr val="FFFFFF"/>
              </a:solidFill>
            </a:ln>
          </p:spPr>
          <p:txBody>
            <a:bodyPr wrap="square" lIns="0" tIns="0" rIns="0" bIns="0" rtlCol="0"/>
            <a:lstStyle/>
            <a:p>
              <a:endParaRPr/>
            </a:p>
          </p:txBody>
        </p:sp>
      </p:grpSp>
      <p:grpSp>
        <p:nvGrpSpPr>
          <p:cNvPr id="21" name="object 21"/>
          <p:cNvGrpSpPr/>
          <p:nvPr/>
        </p:nvGrpSpPr>
        <p:grpSpPr>
          <a:xfrm>
            <a:off x="1558744" y="2057641"/>
            <a:ext cx="980440" cy="1270000"/>
            <a:chOff x="1558744" y="2057641"/>
            <a:chExt cx="980440" cy="1270000"/>
          </a:xfrm>
        </p:grpSpPr>
        <p:pic>
          <p:nvPicPr>
            <p:cNvPr id="22" name="object 22"/>
            <p:cNvPicPr/>
            <p:nvPr/>
          </p:nvPicPr>
          <p:blipFill>
            <a:blip r:embed="rId5" cstate="print"/>
            <a:stretch>
              <a:fillRect/>
            </a:stretch>
          </p:blipFill>
          <p:spPr>
            <a:xfrm>
              <a:off x="1558744" y="2057641"/>
              <a:ext cx="979870" cy="1269466"/>
            </a:xfrm>
            <a:prstGeom prst="rect">
              <a:avLst/>
            </a:prstGeom>
          </p:spPr>
        </p:pic>
        <p:pic>
          <p:nvPicPr>
            <p:cNvPr id="23" name="object 23"/>
            <p:cNvPicPr/>
            <p:nvPr/>
          </p:nvPicPr>
          <p:blipFill>
            <a:blip r:embed="rId6" cstate="print"/>
            <a:stretch>
              <a:fillRect/>
            </a:stretch>
          </p:blipFill>
          <p:spPr>
            <a:xfrm>
              <a:off x="2080133" y="2763659"/>
              <a:ext cx="266192" cy="199199"/>
            </a:xfrm>
            <a:prstGeom prst="rect">
              <a:avLst/>
            </a:prstGeom>
          </p:spPr>
        </p:pic>
        <p:sp>
          <p:nvSpPr>
            <p:cNvPr id="24" name="object 24"/>
            <p:cNvSpPr/>
            <p:nvPr/>
          </p:nvSpPr>
          <p:spPr>
            <a:xfrm>
              <a:off x="2089658" y="2772892"/>
              <a:ext cx="256540" cy="180340"/>
            </a:xfrm>
            <a:custGeom>
              <a:avLst/>
              <a:gdLst/>
              <a:ahLst/>
              <a:cxnLst/>
              <a:rect l="l" t="t" r="r" b="b"/>
              <a:pathLst>
                <a:path w="256539" h="180339">
                  <a:moveTo>
                    <a:pt x="100075" y="0"/>
                  </a:moveTo>
                  <a:lnTo>
                    <a:pt x="0" y="0"/>
                  </a:lnTo>
                  <a:lnTo>
                    <a:pt x="164337" y="14820"/>
                  </a:lnTo>
                  <a:lnTo>
                    <a:pt x="106172" y="38074"/>
                  </a:lnTo>
                  <a:lnTo>
                    <a:pt x="105029" y="39293"/>
                  </a:lnTo>
                  <a:lnTo>
                    <a:pt x="104521" y="42303"/>
                  </a:lnTo>
                  <a:lnTo>
                    <a:pt x="105029" y="43853"/>
                  </a:lnTo>
                  <a:lnTo>
                    <a:pt x="246761" y="179959"/>
                  </a:lnTo>
                  <a:lnTo>
                    <a:pt x="256540" y="179959"/>
                  </a:lnTo>
                  <a:lnTo>
                    <a:pt x="256286" y="176568"/>
                  </a:lnTo>
                  <a:lnTo>
                    <a:pt x="117348" y="43256"/>
                  </a:lnTo>
                  <a:lnTo>
                    <a:pt x="169164" y="22529"/>
                  </a:lnTo>
                  <a:lnTo>
                    <a:pt x="170561" y="21501"/>
                  </a:lnTo>
                  <a:lnTo>
                    <a:pt x="172974" y="18199"/>
                  </a:lnTo>
                  <a:lnTo>
                    <a:pt x="173481" y="15862"/>
                  </a:lnTo>
                  <a:lnTo>
                    <a:pt x="172593" y="9372"/>
                  </a:lnTo>
                  <a:lnTo>
                    <a:pt x="169291" y="6248"/>
                  </a:lnTo>
                  <a:lnTo>
                    <a:pt x="100075" y="0"/>
                  </a:lnTo>
                  <a:close/>
                </a:path>
              </a:pathLst>
            </a:custGeom>
            <a:solidFill>
              <a:srgbClr val="010301"/>
            </a:solidFill>
          </p:spPr>
          <p:txBody>
            <a:bodyPr wrap="square" lIns="0" tIns="0" rIns="0" bIns="0" rtlCol="0"/>
            <a:lstStyle/>
            <a:p>
              <a:endParaRPr/>
            </a:p>
          </p:txBody>
        </p:sp>
        <p:pic>
          <p:nvPicPr>
            <p:cNvPr id="25" name="object 25"/>
            <p:cNvPicPr/>
            <p:nvPr/>
          </p:nvPicPr>
          <p:blipFill>
            <a:blip r:embed="rId7" cstate="print"/>
            <a:stretch>
              <a:fillRect/>
            </a:stretch>
          </p:blipFill>
          <p:spPr>
            <a:xfrm>
              <a:off x="2080133" y="2763659"/>
              <a:ext cx="109600" cy="170675"/>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34239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SOPORTE</a:t>
            </a:r>
            <a:r>
              <a:rPr sz="800" b="1" spc="-30" dirty="0">
                <a:solidFill>
                  <a:srgbClr val="221F1F"/>
                </a:solidFill>
                <a:latin typeface="Montserrat"/>
                <a:cs typeface="Montserrat"/>
              </a:rPr>
              <a:t> </a:t>
            </a:r>
            <a:r>
              <a:rPr sz="800" b="1" dirty="0">
                <a:solidFill>
                  <a:srgbClr val="221F1F"/>
                </a:solidFill>
                <a:latin typeface="Montserrat"/>
                <a:cs typeface="Montserrat"/>
              </a:rPr>
              <a:t>CENTRAL Y</a:t>
            </a:r>
            <a:r>
              <a:rPr sz="800" b="1" spc="-15" dirty="0">
                <a:solidFill>
                  <a:srgbClr val="221F1F"/>
                </a:solidFill>
                <a:latin typeface="Montserrat"/>
                <a:cs typeface="Montserrat"/>
              </a:rPr>
              <a:t> </a:t>
            </a:r>
            <a:r>
              <a:rPr sz="800" b="1" spc="-10" dirty="0">
                <a:solidFill>
                  <a:srgbClr val="221F1F"/>
                </a:solidFill>
                <a:latin typeface="Montserrat"/>
                <a:cs typeface="Montserrat"/>
              </a:rPr>
              <a:t>LATERAL</a:t>
            </a:r>
            <a:endParaRPr sz="800">
              <a:latin typeface="Montserrat"/>
              <a:cs typeface="Montserrat"/>
            </a:endParaRPr>
          </a:p>
          <a:p>
            <a:pPr marL="21590" marR="7620" algn="just">
              <a:lnSpc>
                <a:spcPct val="100000"/>
              </a:lnSpc>
              <a:spcBef>
                <a:spcPts val="495"/>
              </a:spcBef>
            </a:pPr>
            <a:r>
              <a:rPr sz="700" dirty="0">
                <a:latin typeface="Montserrat"/>
                <a:cs typeface="Montserrat"/>
              </a:rPr>
              <a:t>Este</a:t>
            </a:r>
            <a:r>
              <a:rPr sz="700" spc="114" dirty="0">
                <a:latin typeface="Montserrat"/>
                <a:cs typeface="Montserrat"/>
              </a:rPr>
              <a:t> </a:t>
            </a:r>
            <a:r>
              <a:rPr sz="700" dirty="0">
                <a:latin typeface="Montserrat"/>
                <a:cs typeface="Montserrat"/>
              </a:rPr>
              <a:t>Vehículo</a:t>
            </a:r>
            <a:r>
              <a:rPr sz="700" spc="114" dirty="0">
                <a:latin typeface="Montserrat"/>
                <a:cs typeface="Montserrat"/>
              </a:rPr>
              <a:t> </a:t>
            </a:r>
            <a:r>
              <a:rPr sz="700" dirty="0">
                <a:latin typeface="Montserrat"/>
                <a:cs typeface="Montserrat"/>
              </a:rPr>
              <a:t>viene</a:t>
            </a:r>
            <a:r>
              <a:rPr sz="700" spc="130" dirty="0">
                <a:latin typeface="Montserrat"/>
                <a:cs typeface="Montserrat"/>
              </a:rPr>
              <a:t> </a:t>
            </a:r>
            <a:r>
              <a:rPr sz="700" dirty="0">
                <a:latin typeface="Montserrat"/>
                <a:cs typeface="Montserrat"/>
              </a:rPr>
              <a:t>equipado</a:t>
            </a:r>
            <a:r>
              <a:rPr sz="700" spc="125" dirty="0">
                <a:latin typeface="Montserrat"/>
                <a:cs typeface="Montserrat"/>
              </a:rPr>
              <a:t> </a:t>
            </a:r>
            <a:r>
              <a:rPr sz="700" dirty="0">
                <a:latin typeface="Montserrat"/>
                <a:cs typeface="Montserrat"/>
              </a:rPr>
              <a:t>con</a:t>
            </a:r>
            <a:r>
              <a:rPr sz="700" spc="130" dirty="0">
                <a:latin typeface="Montserrat"/>
                <a:cs typeface="Montserrat"/>
              </a:rPr>
              <a:t> </a:t>
            </a:r>
            <a:r>
              <a:rPr sz="700" dirty="0">
                <a:latin typeface="Montserrat"/>
                <a:cs typeface="Montserrat"/>
              </a:rPr>
              <a:t>dos</a:t>
            </a:r>
            <a:r>
              <a:rPr sz="700" spc="120" dirty="0">
                <a:latin typeface="Montserrat"/>
                <a:cs typeface="Montserrat"/>
              </a:rPr>
              <a:t> </a:t>
            </a:r>
            <a:r>
              <a:rPr sz="700" spc="-10" dirty="0">
                <a:latin typeface="Montserrat"/>
                <a:cs typeface="Montserrat"/>
              </a:rPr>
              <a:t>soportes.</a:t>
            </a:r>
            <a:r>
              <a:rPr sz="700" spc="500" dirty="0">
                <a:latin typeface="Montserrat"/>
                <a:cs typeface="Montserrat"/>
              </a:rPr>
              <a:t> </a:t>
            </a:r>
            <a:r>
              <a:rPr sz="700" dirty="0">
                <a:latin typeface="Montserrat"/>
                <a:cs typeface="Montserrat"/>
              </a:rPr>
              <a:t>Soporte</a:t>
            </a:r>
            <a:r>
              <a:rPr sz="700" spc="-15" dirty="0">
                <a:latin typeface="Montserrat"/>
                <a:cs typeface="Montserrat"/>
              </a:rPr>
              <a:t> </a:t>
            </a:r>
            <a:r>
              <a:rPr sz="700" dirty="0">
                <a:latin typeface="Montserrat"/>
                <a:cs typeface="Montserrat"/>
              </a:rPr>
              <a:t>lateral</a:t>
            </a:r>
            <a:r>
              <a:rPr sz="700" spc="-20" dirty="0">
                <a:latin typeface="Montserrat"/>
                <a:cs typeface="Montserrat"/>
              </a:rPr>
              <a:t> </a:t>
            </a:r>
            <a:r>
              <a:rPr sz="700" dirty="0">
                <a:latin typeface="Montserrat"/>
                <a:cs typeface="Montserrat"/>
              </a:rPr>
              <a:t>(1)</a:t>
            </a:r>
            <a:r>
              <a:rPr sz="700" spc="-30"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soporte</a:t>
            </a:r>
            <a:r>
              <a:rPr sz="700" spc="-15" dirty="0">
                <a:latin typeface="Montserrat"/>
                <a:cs typeface="Montserrat"/>
              </a:rPr>
              <a:t> </a:t>
            </a:r>
            <a:r>
              <a:rPr sz="700" dirty="0">
                <a:latin typeface="Montserrat"/>
                <a:cs typeface="Montserrat"/>
              </a:rPr>
              <a:t>central</a:t>
            </a:r>
            <a:r>
              <a:rPr sz="700" spc="-10" dirty="0">
                <a:latin typeface="Montserrat"/>
                <a:cs typeface="Montserrat"/>
              </a:rPr>
              <a:t> </a:t>
            </a:r>
            <a:r>
              <a:rPr sz="700" spc="-20" dirty="0">
                <a:latin typeface="Montserrat"/>
                <a:cs typeface="Montserrat"/>
              </a:rPr>
              <a:t>(2).</a:t>
            </a:r>
            <a:endParaRPr sz="700">
              <a:latin typeface="Montserrat"/>
              <a:cs typeface="Montserrat"/>
            </a:endParaRPr>
          </a:p>
          <a:p>
            <a:pPr marL="21590" marR="5080" algn="just">
              <a:lnSpc>
                <a:spcPct val="100000"/>
              </a:lnSpc>
              <a:spcBef>
                <a:spcPts val="505"/>
              </a:spcBef>
            </a:pPr>
            <a:r>
              <a:rPr sz="700" dirty="0">
                <a:latin typeface="Montserrat"/>
                <a:cs typeface="Montserrat"/>
              </a:rPr>
              <a:t>Para</a:t>
            </a:r>
            <a:r>
              <a:rPr sz="700" spc="270" dirty="0">
                <a:latin typeface="Montserrat"/>
                <a:cs typeface="Montserrat"/>
              </a:rPr>
              <a:t> </a:t>
            </a:r>
            <a:r>
              <a:rPr sz="700" dirty="0">
                <a:latin typeface="Montserrat"/>
                <a:cs typeface="Montserrat"/>
              </a:rPr>
              <a:t>poner</a:t>
            </a:r>
            <a:r>
              <a:rPr sz="700" spc="290" dirty="0">
                <a:latin typeface="Montserrat"/>
                <a:cs typeface="Montserrat"/>
              </a:rPr>
              <a:t> </a:t>
            </a:r>
            <a:r>
              <a:rPr sz="700" dirty="0">
                <a:latin typeface="Montserrat"/>
                <a:cs typeface="Montserrat"/>
              </a:rPr>
              <a:t>el</a:t>
            </a:r>
            <a:r>
              <a:rPr sz="700" spc="280" dirty="0">
                <a:latin typeface="Montserrat"/>
                <a:cs typeface="Montserrat"/>
              </a:rPr>
              <a:t> </a:t>
            </a:r>
            <a:r>
              <a:rPr sz="700" dirty="0">
                <a:latin typeface="Montserrat"/>
                <a:cs typeface="Montserrat"/>
              </a:rPr>
              <a:t>Vehículo</a:t>
            </a:r>
            <a:r>
              <a:rPr sz="700" spc="270" dirty="0">
                <a:latin typeface="Montserrat"/>
                <a:cs typeface="Montserrat"/>
              </a:rPr>
              <a:t> </a:t>
            </a:r>
            <a:r>
              <a:rPr sz="700" dirty="0">
                <a:latin typeface="Montserrat"/>
                <a:cs typeface="Montserrat"/>
              </a:rPr>
              <a:t>en</a:t>
            </a:r>
            <a:r>
              <a:rPr sz="700" spc="275" dirty="0">
                <a:latin typeface="Montserrat"/>
                <a:cs typeface="Montserrat"/>
              </a:rPr>
              <a:t> </a:t>
            </a:r>
            <a:r>
              <a:rPr sz="700" dirty="0">
                <a:latin typeface="Montserrat"/>
                <a:cs typeface="Montserrat"/>
              </a:rPr>
              <a:t>el</a:t>
            </a:r>
            <a:r>
              <a:rPr sz="700" spc="280" dirty="0">
                <a:latin typeface="Montserrat"/>
                <a:cs typeface="Montserrat"/>
              </a:rPr>
              <a:t> </a:t>
            </a:r>
            <a:r>
              <a:rPr sz="700" dirty="0">
                <a:latin typeface="Montserrat"/>
                <a:cs typeface="Montserrat"/>
              </a:rPr>
              <a:t>soporte</a:t>
            </a:r>
            <a:r>
              <a:rPr sz="700" spc="27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tome</a:t>
            </a:r>
            <a:r>
              <a:rPr sz="700" spc="165"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manubrio</a:t>
            </a:r>
            <a:r>
              <a:rPr sz="700" spc="170" dirty="0">
                <a:latin typeface="Montserrat"/>
                <a:cs typeface="Montserrat"/>
              </a:rPr>
              <a:t>  </a:t>
            </a:r>
            <a:r>
              <a:rPr sz="700" dirty="0">
                <a:latin typeface="Montserrat"/>
                <a:cs typeface="Montserrat"/>
              </a:rPr>
              <a:t>con</a:t>
            </a:r>
            <a:r>
              <a:rPr sz="700" spc="16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mano</a:t>
            </a:r>
            <a:r>
              <a:rPr sz="700" spc="170"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mientras</a:t>
            </a:r>
            <a:r>
              <a:rPr sz="700" spc="220" dirty="0">
                <a:latin typeface="Montserrat"/>
                <a:cs typeface="Montserrat"/>
              </a:rPr>
              <a:t>  </a:t>
            </a:r>
            <a:r>
              <a:rPr sz="700" dirty="0">
                <a:latin typeface="Montserrat"/>
                <a:cs typeface="Montserrat"/>
              </a:rPr>
              <a:t>con</a:t>
            </a:r>
            <a:r>
              <a:rPr sz="700" spc="225" dirty="0">
                <a:latin typeface="Montserrat"/>
                <a:cs typeface="Montserrat"/>
              </a:rPr>
              <a:t>  </a:t>
            </a:r>
            <a:r>
              <a:rPr sz="700" dirty="0">
                <a:latin typeface="Montserrat"/>
                <a:cs typeface="Montserrat"/>
              </a:rPr>
              <a:t>la</a:t>
            </a:r>
            <a:r>
              <a:rPr sz="700" spc="225" dirty="0">
                <a:latin typeface="Montserrat"/>
                <a:cs typeface="Montserrat"/>
              </a:rPr>
              <a:t>  </a:t>
            </a:r>
            <a:r>
              <a:rPr sz="700" dirty="0">
                <a:latin typeface="Montserrat"/>
                <a:cs typeface="Montserrat"/>
              </a:rPr>
              <a:t>mano</a:t>
            </a:r>
            <a:r>
              <a:rPr sz="700" spc="229" dirty="0">
                <a:latin typeface="Montserrat"/>
                <a:cs typeface="Montserrat"/>
              </a:rPr>
              <a:t>  </a:t>
            </a:r>
            <a:r>
              <a:rPr sz="700" dirty="0">
                <a:latin typeface="Montserrat"/>
                <a:cs typeface="Montserrat"/>
              </a:rPr>
              <a:t>derecha</a:t>
            </a:r>
            <a:r>
              <a:rPr sz="700" spc="225" dirty="0">
                <a:latin typeface="Montserrat"/>
                <a:cs typeface="Montserrat"/>
              </a:rPr>
              <a:t>  </a:t>
            </a:r>
            <a:r>
              <a:rPr sz="700" dirty="0">
                <a:latin typeface="Montserrat"/>
                <a:cs typeface="Montserrat"/>
              </a:rPr>
              <a:t>tome</a:t>
            </a:r>
            <a:r>
              <a:rPr sz="700" spc="22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agarradera</a:t>
            </a:r>
            <a:r>
              <a:rPr sz="700" spc="345" dirty="0">
                <a:latin typeface="Montserrat"/>
                <a:cs typeface="Montserrat"/>
              </a:rPr>
              <a:t>   </a:t>
            </a:r>
            <a:r>
              <a:rPr sz="700" dirty="0">
                <a:latin typeface="Montserrat"/>
                <a:cs typeface="Montserrat"/>
              </a:rPr>
              <a:t>del</a:t>
            </a:r>
            <a:r>
              <a:rPr sz="700" spc="345" dirty="0">
                <a:latin typeface="Montserrat"/>
                <a:cs typeface="Montserrat"/>
              </a:rPr>
              <a:t>   </a:t>
            </a:r>
            <a:r>
              <a:rPr sz="700" dirty="0">
                <a:latin typeface="Montserrat"/>
                <a:cs typeface="Montserrat"/>
              </a:rPr>
              <a:t>acompañante.</a:t>
            </a:r>
            <a:r>
              <a:rPr sz="700" spc="345" dirty="0">
                <a:latin typeface="Montserrat"/>
                <a:cs typeface="Montserrat"/>
              </a:rPr>
              <a:t>   </a:t>
            </a:r>
            <a:r>
              <a:rPr sz="700" spc="-10" dirty="0">
                <a:latin typeface="Montserrat"/>
                <a:cs typeface="Montserrat"/>
              </a:rPr>
              <a:t>Ubique</a:t>
            </a:r>
            <a:r>
              <a:rPr sz="700" spc="500" dirty="0">
                <a:latin typeface="Montserrat"/>
                <a:cs typeface="Montserrat"/>
              </a:rPr>
              <a:t> </a:t>
            </a:r>
            <a:r>
              <a:rPr sz="700" dirty="0">
                <a:latin typeface="Montserrat"/>
                <a:cs typeface="Montserrat"/>
              </a:rPr>
              <a:t>firmemente</a:t>
            </a:r>
            <a:r>
              <a:rPr sz="700" spc="180" dirty="0">
                <a:latin typeface="Montserrat"/>
                <a:cs typeface="Montserrat"/>
              </a:rPr>
              <a:t> </a:t>
            </a:r>
            <a:r>
              <a:rPr sz="700" dirty="0">
                <a:latin typeface="Montserrat"/>
                <a:cs typeface="Montserrat"/>
              </a:rPr>
              <a:t>su</a:t>
            </a:r>
            <a:r>
              <a:rPr sz="700" spc="200" dirty="0">
                <a:latin typeface="Montserrat"/>
                <a:cs typeface="Montserrat"/>
              </a:rPr>
              <a:t> </a:t>
            </a:r>
            <a:r>
              <a:rPr sz="700" dirty="0">
                <a:latin typeface="Montserrat"/>
                <a:cs typeface="Montserrat"/>
              </a:rPr>
              <a:t>pie</a:t>
            </a:r>
            <a:r>
              <a:rPr sz="700" spc="190" dirty="0">
                <a:latin typeface="Montserrat"/>
                <a:cs typeface="Montserrat"/>
              </a:rPr>
              <a:t> </a:t>
            </a:r>
            <a:r>
              <a:rPr sz="700" dirty="0">
                <a:latin typeface="Montserrat"/>
                <a:cs typeface="Montserrat"/>
              </a:rPr>
              <a:t>en</a:t>
            </a:r>
            <a:r>
              <a:rPr sz="700" spc="185"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extensión</a:t>
            </a:r>
            <a:r>
              <a:rPr sz="700" spc="190" dirty="0">
                <a:latin typeface="Montserrat"/>
                <a:cs typeface="Montserrat"/>
              </a:rPr>
              <a:t> </a:t>
            </a:r>
            <a:r>
              <a:rPr sz="700" dirty="0">
                <a:latin typeface="Montserrat"/>
                <a:cs typeface="Montserrat"/>
              </a:rPr>
              <a:t>del</a:t>
            </a:r>
            <a:r>
              <a:rPr sz="700" spc="180" dirty="0">
                <a:latin typeface="Montserrat"/>
                <a:cs typeface="Montserrat"/>
              </a:rPr>
              <a:t> </a:t>
            </a:r>
            <a:r>
              <a:rPr sz="700" spc="-10" dirty="0">
                <a:latin typeface="Montserrat"/>
                <a:cs typeface="Montserrat"/>
              </a:rPr>
              <a:t>soporte</a:t>
            </a:r>
            <a:r>
              <a:rPr sz="700" spc="500" dirty="0">
                <a:latin typeface="Montserrat"/>
                <a:cs typeface="Montserrat"/>
              </a:rPr>
              <a:t> </a:t>
            </a:r>
            <a:r>
              <a:rPr sz="700" dirty="0">
                <a:latin typeface="Montserrat"/>
                <a:cs typeface="Montserrat"/>
              </a:rPr>
              <a:t>central</a:t>
            </a:r>
            <a:r>
              <a:rPr sz="700" spc="20" dirty="0">
                <a:latin typeface="Montserrat"/>
                <a:cs typeface="Montserrat"/>
              </a:rPr>
              <a:t> </a:t>
            </a:r>
            <a:r>
              <a:rPr sz="700" dirty="0">
                <a:latin typeface="Montserrat"/>
                <a:cs typeface="Montserrat"/>
              </a:rPr>
              <a:t>(2)</a:t>
            </a:r>
            <a:r>
              <a:rPr sz="700" spc="15"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presione</a:t>
            </a:r>
            <a:r>
              <a:rPr sz="700" spc="20" dirty="0">
                <a:latin typeface="Montserrat"/>
                <a:cs typeface="Montserrat"/>
              </a:rPr>
              <a:t> </a:t>
            </a:r>
            <a:r>
              <a:rPr sz="700" dirty="0">
                <a:latin typeface="Montserrat"/>
                <a:cs typeface="Montserrat"/>
              </a:rPr>
              <a:t>lo</a:t>
            </a:r>
            <a:r>
              <a:rPr sz="700" spc="25" dirty="0">
                <a:latin typeface="Montserrat"/>
                <a:cs typeface="Montserrat"/>
              </a:rPr>
              <a:t> </a:t>
            </a:r>
            <a:r>
              <a:rPr sz="700" dirty="0">
                <a:latin typeface="Montserrat"/>
                <a:cs typeface="Montserrat"/>
              </a:rPr>
              <a:t>necesario.</a:t>
            </a:r>
            <a:r>
              <a:rPr sz="700" spc="40" dirty="0">
                <a:latin typeface="Montserrat"/>
                <a:cs typeface="Montserrat"/>
              </a:rPr>
              <a:t> </a:t>
            </a:r>
            <a:r>
              <a:rPr sz="700" dirty="0">
                <a:latin typeface="Montserrat"/>
                <a:cs typeface="Montserrat"/>
              </a:rPr>
              <a:t>Asegúrese</a:t>
            </a:r>
            <a:r>
              <a:rPr sz="700" spc="25"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ambas</a:t>
            </a:r>
            <a:r>
              <a:rPr sz="700" spc="480" dirty="0">
                <a:latin typeface="Montserrat"/>
                <a:cs typeface="Montserrat"/>
              </a:rPr>
              <a:t> </a:t>
            </a:r>
            <a:r>
              <a:rPr sz="700" dirty="0">
                <a:latin typeface="Montserrat"/>
                <a:cs typeface="Montserrat"/>
              </a:rPr>
              <a:t>patas</a:t>
            </a:r>
            <a:r>
              <a:rPr sz="700" spc="495" dirty="0">
                <a:latin typeface="Montserrat"/>
                <a:cs typeface="Montserrat"/>
              </a:rPr>
              <a:t> </a:t>
            </a:r>
            <a:r>
              <a:rPr sz="700" dirty="0">
                <a:latin typeface="Montserrat"/>
                <a:cs typeface="Montserrat"/>
              </a:rPr>
              <a:t>del</a:t>
            </a:r>
            <a:r>
              <a:rPr sz="700" spc="490" dirty="0">
                <a:latin typeface="Montserrat"/>
                <a:cs typeface="Montserrat"/>
              </a:rPr>
              <a:t> </a:t>
            </a:r>
            <a:r>
              <a:rPr sz="700" dirty="0">
                <a:latin typeface="Montserrat"/>
                <a:cs typeface="Montserrat"/>
              </a:rPr>
              <a:t>soporte</a:t>
            </a:r>
            <a:r>
              <a:rPr sz="700" spc="495" dirty="0">
                <a:latin typeface="Montserrat"/>
                <a:cs typeface="Montserrat"/>
              </a:rPr>
              <a:t> </a:t>
            </a:r>
            <a:r>
              <a:rPr sz="700" dirty="0">
                <a:latin typeface="Montserrat"/>
                <a:cs typeface="Montserrat"/>
              </a:rPr>
              <a:t>central</a:t>
            </a:r>
            <a:r>
              <a:rPr sz="700" spc="480" dirty="0">
                <a:latin typeface="Montserrat"/>
                <a:cs typeface="Montserrat"/>
              </a:rPr>
              <a:t> </a:t>
            </a:r>
            <a:r>
              <a:rPr sz="700" dirty="0">
                <a:latin typeface="Montserrat"/>
                <a:cs typeface="Montserrat"/>
              </a:rPr>
              <a:t>estén</a:t>
            </a:r>
            <a:r>
              <a:rPr sz="700" spc="484"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contacto con</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spc="-10" dirty="0">
                <a:latin typeface="Montserrat"/>
                <a:cs typeface="Montserrat"/>
              </a:rPr>
              <a:t>suelo.</a:t>
            </a:r>
            <a:endParaRPr sz="700">
              <a:latin typeface="Montserrat"/>
              <a:cs typeface="Montserrat"/>
            </a:endParaRPr>
          </a:p>
        </p:txBody>
      </p:sp>
      <p:sp>
        <p:nvSpPr>
          <p:cNvPr id="3" name="object 3"/>
          <p:cNvSpPr txBox="1"/>
          <p:nvPr/>
        </p:nvSpPr>
        <p:spPr>
          <a:xfrm>
            <a:off x="2700020" y="478282"/>
            <a:ext cx="2256790" cy="197548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Se</a:t>
            </a:r>
            <a:r>
              <a:rPr sz="700" spc="120" dirty="0">
                <a:solidFill>
                  <a:srgbClr val="221F1F"/>
                </a:solidFill>
                <a:latin typeface="Montserrat"/>
                <a:cs typeface="Montserrat"/>
              </a:rPr>
              <a:t> </a:t>
            </a:r>
            <a:r>
              <a:rPr sz="700" dirty="0">
                <a:solidFill>
                  <a:srgbClr val="221F1F"/>
                </a:solidFill>
                <a:latin typeface="Montserrat"/>
                <a:cs typeface="Montserrat"/>
              </a:rPr>
              <a:t>recomienda</a:t>
            </a:r>
            <a:r>
              <a:rPr sz="700" spc="135" dirty="0">
                <a:solidFill>
                  <a:srgbClr val="221F1F"/>
                </a:solidFill>
                <a:latin typeface="Montserrat"/>
                <a:cs typeface="Montserrat"/>
              </a:rPr>
              <a:t> </a:t>
            </a:r>
            <a:r>
              <a:rPr sz="700" dirty="0">
                <a:solidFill>
                  <a:srgbClr val="221F1F"/>
                </a:solidFill>
                <a:latin typeface="Montserrat"/>
                <a:cs typeface="Montserrat"/>
              </a:rPr>
              <a:t>no</a:t>
            </a:r>
            <a:r>
              <a:rPr sz="700" spc="135" dirty="0">
                <a:solidFill>
                  <a:srgbClr val="221F1F"/>
                </a:solidFill>
                <a:latin typeface="Montserrat"/>
                <a:cs typeface="Montserrat"/>
              </a:rPr>
              <a:t> </a:t>
            </a:r>
            <a:r>
              <a:rPr sz="700" dirty="0">
                <a:solidFill>
                  <a:srgbClr val="221F1F"/>
                </a:solidFill>
                <a:latin typeface="Montserrat"/>
                <a:cs typeface="Montserrat"/>
              </a:rPr>
              <a:t>apoyarse</a:t>
            </a:r>
            <a:r>
              <a:rPr sz="700" spc="145"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sentarse</a:t>
            </a:r>
            <a:r>
              <a:rPr sz="700" spc="135" dirty="0">
                <a:solidFill>
                  <a:srgbClr val="221F1F"/>
                </a:solidFill>
                <a:latin typeface="Montserrat"/>
                <a:cs typeface="Montserrat"/>
              </a:rPr>
              <a:t> </a:t>
            </a:r>
            <a:r>
              <a:rPr sz="700" dirty="0">
                <a:solidFill>
                  <a:srgbClr val="221F1F"/>
                </a:solidFill>
                <a:latin typeface="Montserrat"/>
                <a:cs typeface="Montserrat"/>
              </a:rPr>
              <a:t>sobre</a:t>
            </a:r>
            <a:r>
              <a:rPr sz="700" spc="13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cuando</a:t>
            </a:r>
            <a:r>
              <a:rPr sz="700" spc="195" dirty="0">
                <a:solidFill>
                  <a:srgbClr val="221F1F"/>
                </a:solidFill>
                <a:latin typeface="Montserrat"/>
                <a:cs typeface="Montserrat"/>
              </a:rPr>
              <a:t> </a:t>
            </a:r>
            <a:r>
              <a:rPr sz="700" dirty="0">
                <a:solidFill>
                  <a:srgbClr val="221F1F"/>
                </a:solidFill>
                <a:latin typeface="Montserrat"/>
                <a:cs typeface="Montserrat"/>
              </a:rPr>
              <a:t>esté</a:t>
            </a:r>
            <a:r>
              <a:rPr sz="700" spc="200" dirty="0">
                <a:solidFill>
                  <a:srgbClr val="221F1F"/>
                </a:solidFill>
                <a:latin typeface="Montserrat"/>
                <a:cs typeface="Montserrat"/>
              </a:rPr>
              <a:t> </a:t>
            </a:r>
            <a:r>
              <a:rPr sz="700" dirty="0">
                <a:solidFill>
                  <a:srgbClr val="221F1F"/>
                </a:solidFill>
                <a:latin typeface="Montserrat"/>
                <a:cs typeface="Montserrat"/>
              </a:rPr>
              <a:t>sobre</a:t>
            </a:r>
            <a:r>
              <a:rPr sz="700" spc="200" dirty="0">
                <a:solidFill>
                  <a:srgbClr val="221F1F"/>
                </a:solidFill>
                <a:latin typeface="Montserrat"/>
                <a:cs typeface="Montserrat"/>
              </a:rPr>
              <a:t> </a:t>
            </a:r>
            <a:r>
              <a:rPr sz="700" dirty="0">
                <a:solidFill>
                  <a:srgbClr val="221F1F"/>
                </a:solidFill>
                <a:latin typeface="Montserrat"/>
                <a:cs typeface="Montserrat"/>
              </a:rPr>
              <a:t>alguno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195" dirty="0">
                <a:solidFill>
                  <a:srgbClr val="221F1F"/>
                </a:solidFill>
                <a:latin typeface="Montserrat"/>
                <a:cs typeface="Montserrat"/>
              </a:rPr>
              <a:t> </a:t>
            </a:r>
            <a:r>
              <a:rPr sz="700" spc="-25" dirty="0">
                <a:solidFill>
                  <a:srgbClr val="221F1F"/>
                </a:solidFill>
                <a:latin typeface="Montserrat"/>
                <a:cs typeface="Montserrat"/>
              </a:rPr>
              <a:t>dos</a:t>
            </a:r>
            <a:r>
              <a:rPr sz="700" spc="500" dirty="0">
                <a:solidFill>
                  <a:srgbClr val="221F1F"/>
                </a:solidFill>
                <a:latin typeface="Montserrat"/>
                <a:cs typeface="Montserrat"/>
              </a:rPr>
              <a:t> </a:t>
            </a:r>
            <a:r>
              <a:rPr sz="700" dirty="0">
                <a:solidFill>
                  <a:srgbClr val="221F1F"/>
                </a:solidFill>
                <a:latin typeface="Montserrat"/>
                <a:cs typeface="Montserrat"/>
              </a:rPr>
              <a:t>soportes.</a:t>
            </a:r>
            <a:r>
              <a:rPr sz="700" spc="145" dirty="0">
                <a:solidFill>
                  <a:srgbClr val="221F1F"/>
                </a:solidFill>
                <a:latin typeface="Montserrat"/>
                <a:cs typeface="Montserrat"/>
              </a:rPr>
              <a:t> </a:t>
            </a:r>
            <a:r>
              <a:rPr sz="700" dirty="0">
                <a:solidFill>
                  <a:srgbClr val="221F1F"/>
                </a:solidFill>
                <a:latin typeface="Montserrat"/>
                <a:cs typeface="Montserrat"/>
              </a:rPr>
              <a:t>Esta</a:t>
            </a:r>
            <a:r>
              <a:rPr sz="700" spc="155" dirty="0">
                <a:solidFill>
                  <a:srgbClr val="221F1F"/>
                </a:solidFill>
                <a:latin typeface="Montserrat"/>
                <a:cs typeface="Montserrat"/>
              </a:rPr>
              <a:t> </a:t>
            </a:r>
            <a:r>
              <a:rPr sz="700" dirty="0">
                <a:solidFill>
                  <a:srgbClr val="221F1F"/>
                </a:solidFill>
                <a:latin typeface="Montserrat"/>
                <a:cs typeface="Montserrat"/>
              </a:rPr>
              <a:t>es</a:t>
            </a:r>
            <a:r>
              <a:rPr sz="700" spc="165" dirty="0">
                <a:solidFill>
                  <a:srgbClr val="221F1F"/>
                </a:solidFill>
                <a:latin typeface="Montserrat"/>
                <a:cs typeface="Montserrat"/>
              </a:rPr>
              <a:t> </a:t>
            </a:r>
            <a:r>
              <a:rPr sz="700" dirty="0">
                <a:solidFill>
                  <a:srgbClr val="221F1F"/>
                </a:solidFill>
                <a:latin typeface="Montserrat"/>
                <a:cs typeface="Montserrat"/>
              </a:rPr>
              <a:t>una</a:t>
            </a:r>
            <a:r>
              <a:rPr sz="700" spc="155" dirty="0">
                <a:solidFill>
                  <a:srgbClr val="221F1F"/>
                </a:solidFill>
                <a:latin typeface="Montserrat"/>
                <a:cs typeface="Montserrat"/>
              </a:rPr>
              <a:t> </a:t>
            </a:r>
            <a:r>
              <a:rPr sz="700" dirty="0">
                <a:solidFill>
                  <a:srgbClr val="221F1F"/>
                </a:solidFill>
                <a:latin typeface="Montserrat"/>
                <a:cs typeface="Montserrat"/>
              </a:rPr>
              <a:t>mala</a:t>
            </a:r>
            <a:r>
              <a:rPr sz="700" spc="150" dirty="0">
                <a:solidFill>
                  <a:srgbClr val="221F1F"/>
                </a:solidFill>
                <a:latin typeface="Montserrat"/>
                <a:cs typeface="Montserrat"/>
              </a:rPr>
              <a:t> </a:t>
            </a:r>
            <a:r>
              <a:rPr sz="700" dirty="0">
                <a:solidFill>
                  <a:srgbClr val="221F1F"/>
                </a:solidFill>
                <a:latin typeface="Montserrat"/>
                <a:cs typeface="Montserrat"/>
              </a:rPr>
              <a:t>práctica</a:t>
            </a:r>
            <a:r>
              <a:rPr sz="700" spc="160" dirty="0">
                <a:solidFill>
                  <a:srgbClr val="221F1F"/>
                </a:solidFill>
                <a:latin typeface="Montserrat"/>
                <a:cs typeface="Montserrat"/>
              </a:rPr>
              <a:t> </a:t>
            </a:r>
            <a:r>
              <a:rPr sz="700" dirty="0">
                <a:solidFill>
                  <a:srgbClr val="221F1F"/>
                </a:solidFill>
                <a:latin typeface="Montserrat"/>
                <a:cs typeface="Montserrat"/>
              </a:rPr>
              <a:t>que</a:t>
            </a:r>
            <a:r>
              <a:rPr sz="700" spc="155" dirty="0">
                <a:solidFill>
                  <a:srgbClr val="221F1F"/>
                </a:solidFill>
                <a:latin typeface="Montserrat"/>
                <a:cs typeface="Montserrat"/>
              </a:rPr>
              <a:t> </a:t>
            </a:r>
            <a:r>
              <a:rPr sz="700" dirty="0">
                <a:solidFill>
                  <a:srgbClr val="221F1F"/>
                </a:solidFill>
                <a:latin typeface="Montserrat"/>
                <a:cs typeface="Montserrat"/>
              </a:rPr>
              <a:t>con</a:t>
            </a:r>
            <a:r>
              <a:rPr sz="700" spc="16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0" dirty="0">
                <a:solidFill>
                  <a:srgbClr val="221F1F"/>
                </a:solidFill>
                <a:latin typeface="Montserrat"/>
                <a:cs typeface="Montserrat"/>
              </a:rPr>
              <a:t> </a:t>
            </a:r>
            <a:r>
              <a:rPr sz="700" dirty="0">
                <a:solidFill>
                  <a:srgbClr val="221F1F"/>
                </a:solidFill>
                <a:latin typeface="Montserrat"/>
                <a:cs typeface="Montserrat"/>
              </a:rPr>
              <a:t>puede</a:t>
            </a:r>
            <a:r>
              <a:rPr sz="700" spc="25" dirty="0">
                <a:solidFill>
                  <a:srgbClr val="221F1F"/>
                </a:solidFill>
                <a:latin typeface="Montserrat"/>
                <a:cs typeface="Montserrat"/>
              </a:rPr>
              <a:t> </a:t>
            </a:r>
            <a:r>
              <a:rPr sz="700" dirty="0">
                <a:solidFill>
                  <a:srgbClr val="221F1F"/>
                </a:solidFill>
                <a:latin typeface="Montserrat"/>
                <a:cs typeface="Montserrat"/>
              </a:rPr>
              <a:t>afectar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correcto</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50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spc="-10" dirty="0">
                <a:solidFill>
                  <a:srgbClr val="221F1F"/>
                </a:solidFill>
                <a:latin typeface="Montserrat"/>
                <a:cs typeface="Montserrat"/>
              </a:rPr>
              <a:t>mismo.</a:t>
            </a:r>
            <a:endParaRPr sz="700">
              <a:latin typeface="Montserrat"/>
              <a:cs typeface="Montserrat"/>
            </a:endParaRPr>
          </a:p>
          <a:p>
            <a:pPr marL="12700">
              <a:lnSpc>
                <a:spcPct val="100000"/>
              </a:lnSpc>
              <a:spcBef>
                <a:spcPts val="505"/>
              </a:spcBef>
            </a:pPr>
            <a:r>
              <a:rPr sz="800" b="1" dirty="0">
                <a:solidFill>
                  <a:srgbClr val="221F1F"/>
                </a:solidFill>
                <a:latin typeface="Montserrat"/>
                <a:cs typeface="Montserrat"/>
              </a:rPr>
              <a:t>PEDAL</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ARRANQUE</a:t>
            </a:r>
            <a:endParaRPr sz="800">
              <a:latin typeface="Montserrat"/>
              <a:cs typeface="Montserrat"/>
            </a:endParaRPr>
          </a:p>
          <a:p>
            <a:pPr marL="12700" algn="just">
              <a:lnSpc>
                <a:spcPct val="100000"/>
              </a:lnSpc>
              <a:spcBef>
                <a:spcPts val="505"/>
              </a:spcBef>
            </a:pPr>
            <a:r>
              <a:rPr sz="700" dirty="0">
                <a:solidFill>
                  <a:srgbClr val="221F1F"/>
                </a:solidFill>
                <a:latin typeface="Montserrat"/>
                <a:cs typeface="Montserrat"/>
              </a:rPr>
              <a:t>Está</a:t>
            </a:r>
            <a:r>
              <a:rPr sz="700" spc="-25" dirty="0">
                <a:solidFill>
                  <a:srgbClr val="221F1F"/>
                </a:solidFill>
                <a:latin typeface="Montserrat"/>
                <a:cs typeface="Montserrat"/>
              </a:rPr>
              <a:t> </a:t>
            </a:r>
            <a:r>
              <a:rPr sz="700" dirty="0">
                <a:solidFill>
                  <a:srgbClr val="221F1F"/>
                </a:solidFill>
                <a:latin typeface="Montserrat"/>
                <a:cs typeface="Montserrat"/>
              </a:rPr>
              <a:t>ubicado</a:t>
            </a:r>
            <a:r>
              <a:rPr sz="700" spc="5" dirty="0">
                <a:solidFill>
                  <a:srgbClr val="221F1F"/>
                </a:solidFill>
                <a:latin typeface="Montserrat"/>
                <a:cs typeface="Montserrat"/>
              </a:rPr>
              <a:t> </a:t>
            </a:r>
            <a:r>
              <a:rPr sz="700" dirty="0">
                <a:solidFill>
                  <a:srgbClr val="221F1F"/>
                </a:solidFill>
                <a:latin typeface="Montserrat"/>
                <a:cs typeface="Montserrat"/>
              </a:rPr>
              <a:t>al</a:t>
            </a:r>
            <a:r>
              <a:rPr sz="700" spc="-30" dirty="0">
                <a:solidFill>
                  <a:srgbClr val="221F1F"/>
                </a:solidFill>
                <a:latin typeface="Montserrat"/>
                <a:cs typeface="Montserrat"/>
              </a:rPr>
              <a:t> </a:t>
            </a:r>
            <a:r>
              <a:rPr sz="700" dirty="0">
                <a:solidFill>
                  <a:srgbClr val="221F1F"/>
                </a:solidFill>
                <a:latin typeface="Montserrat"/>
                <a:cs typeface="Montserrat"/>
              </a:rPr>
              <a:t>lado</a:t>
            </a:r>
            <a:r>
              <a:rPr sz="700" spc="-10" dirty="0">
                <a:solidFill>
                  <a:srgbClr val="221F1F"/>
                </a:solidFill>
                <a:latin typeface="Montserrat"/>
                <a:cs typeface="Montserrat"/>
              </a:rPr>
              <a:t> </a:t>
            </a:r>
            <a:r>
              <a:rPr sz="700" dirty="0">
                <a:solidFill>
                  <a:srgbClr val="221F1F"/>
                </a:solidFill>
                <a:latin typeface="Montserrat"/>
                <a:cs typeface="Montserrat"/>
              </a:rPr>
              <a:t>izquierdo del</a:t>
            </a:r>
            <a:r>
              <a:rPr sz="700" spc="-10" dirty="0">
                <a:solidFill>
                  <a:srgbClr val="221F1F"/>
                </a:solidFill>
                <a:latin typeface="Montserrat"/>
                <a:cs typeface="Montserrat"/>
              </a:rPr>
              <a:t> Vehículo.</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Para</a:t>
            </a:r>
            <a:r>
              <a:rPr sz="700" spc="30" dirty="0">
                <a:solidFill>
                  <a:srgbClr val="221F1F"/>
                </a:solidFill>
                <a:latin typeface="Montserrat"/>
                <a:cs typeface="Montserrat"/>
              </a:rPr>
              <a:t> </a:t>
            </a:r>
            <a:r>
              <a:rPr sz="700" dirty="0">
                <a:solidFill>
                  <a:srgbClr val="221F1F"/>
                </a:solidFill>
                <a:latin typeface="Montserrat"/>
                <a:cs typeface="Montserrat"/>
              </a:rPr>
              <a:t>encender</a:t>
            </a:r>
            <a:r>
              <a:rPr sz="700" spc="40" dirty="0">
                <a:solidFill>
                  <a:srgbClr val="221F1F"/>
                </a:solidFill>
                <a:latin typeface="Montserrat"/>
                <a:cs typeface="Montserrat"/>
              </a:rPr>
              <a:t> </a:t>
            </a:r>
            <a:r>
              <a:rPr sz="700" dirty="0">
                <a:solidFill>
                  <a:srgbClr val="221F1F"/>
                </a:solidFill>
                <a:latin typeface="Montserrat"/>
                <a:cs typeface="Montserrat"/>
              </a:rPr>
              <a:t>el</a:t>
            </a:r>
            <a:r>
              <a:rPr sz="700" spc="40" dirty="0">
                <a:solidFill>
                  <a:srgbClr val="221F1F"/>
                </a:solidFill>
                <a:latin typeface="Montserrat"/>
                <a:cs typeface="Montserrat"/>
              </a:rPr>
              <a:t> </a:t>
            </a:r>
            <a:r>
              <a:rPr sz="700" dirty="0">
                <a:solidFill>
                  <a:srgbClr val="221F1F"/>
                </a:solidFill>
                <a:latin typeface="Montserrat"/>
                <a:cs typeface="Montserrat"/>
              </a:rPr>
              <a:t>Vehículo,</a:t>
            </a:r>
            <a:r>
              <a:rPr sz="700" spc="35" dirty="0">
                <a:solidFill>
                  <a:srgbClr val="221F1F"/>
                </a:solidFill>
                <a:latin typeface="Montserrat"/>
                <a:cs typeface="Montserrat"/>
              </a:rPr>
              <a:t> </a:t>
            </a:r>
            <a:r>
              <a:rPr sz="700" dirty="0">
                <a:solidFill>
                  <a:srgbClr val="221F1F"/>
                </a:solidFill>
                <a:latin typeface="Montserrat"/>
                <a:cs typeface="Montserrat"/>
              </a:rPr>
              <a:t>póngalo</a:t>
            </a:r>
            <a:r>
              <a:rPr sz="700" spc="35" dirty="0">
                <a:solidFill>
                  <a:srgbClr val="221F1F"/>
                </a:solidFill>
                <a:latin typeface="Montserrat"/>
                <a:cs typeface="Montserrat"/>
              </a:rPr>
              <a:t> </a:t>
            </a:r>
            <a:r>
              <a:rPr sz="700" dirty="0">
                <a:solidFill>
                  <a:srgbClr val="221F1F"/>
                </a:solidFill>
                <a:latin typeface="Montserrat"/>
                <a:cs typeface="Montserrat"/>
              </a:rPr>
              <a:t>en</a:t>
            </a:r>
            <a:r>
              <a:rPr sz="700" spc="4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spc="-10" dirty="0">
                <a:solidFill>
                  <a:srgbClr val="221F1F"/>
                </a:solidFill>
                <a:latin typeface="Montserrat"/>
                <a:cs typeface="Montserrat"/>
              </a:rPr>
              <a:t>soporte</a:t>
            </a:r>
            <a:r>
              <a:rPr sz="700" spc="500" dirty="0">
                <a:solidFill>
                  <a:srgbClr val="221F1F"/>
                </a:solidFill>
                <a:latin typeface="Montserrat"/>
                <a:cs typeface="Montserrat"/>
              </a:rPr>
              <a:t> </a:t>
            </a:r>
            <a:r>
              <a:rPr sz="700" dirty="0">
                <a:solidFill>
                  <a:srgbClr val="221F1F"/>
                </a:solidFill>
                <a:latin typeface="Montserrat"/>
                <a:cs typeface="Montserrat"/>
              </a:rPr>
              <a:t>central</a:t>
            </a:r>
            <a:r>
              <a:rPr sz="700" spc="2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ponga</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interruptor</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encendido</a:t>
            </a:r>
            <a:r>
              <a:rPr sz="700" spc="2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posición</a:t>
            </a:r>
            <a:r>
              <a:rPr sz="700" spc="204" dirty="0">
                <a:solidFill>
                  <a:srgbClr val="221F1F"/>
                </a:solidFill>
                <a:latin typeface="Montserrat"/>
                <a:cs typeface="Montserrat"/>
              </a:rPr>
              <a:t> </a:t>
            </a:r>
            <a:r>
              <a:rPr sz="700" dirty="0">
                <a:solidFill>
                  <a:srgbClr val="221F1F"/>
                </a:solidFill>
                <a:latin typeface="Montserrat"/>
                <a:cs typeface="Montserrat"/>
              </a:rPr>
              <a:t>“ON.</a:t>
            </a:r>
            <a:r>
              <a:rPr sz="700" spc="204" dirty="0">
                <a:solidFill>
                  <a:srgbClr val="221F1F"/>
                </a:solidFill>
                <a:latin typeface="Montserrat"/>
                <a:cs typeface="Montserrat"/>
              </a:rPr>
              <a:t> </a:t>
            </a:r>
            <a:r>
              <a:rPr sz="700" dirty="0">
                <a:solidFill>
                  <a:srgbClr val="221F1F"/>
                </a:solidFill>
                <a:latin typeface="Montserrat"/>
                <a:cs typeface="Montserrat"/>
              </a:rPr>
              <a:t>Abra</a:t>
            </a:r>
            <a:r>
              <a:rPr sz="700" spc="220" dirty="0">
                <a:solidFill>
                  <a:srgbClr val="221F1F"/>
                </a:solidFill>
                <a:latin typeface="Montserrat"/>
                <a:cs typeface="Montserrat"/>
              </a:rPr>
              <a:t> </a:t>
            </a:r>
            <a:r>
              <a:rPr sz="700" dirty="0">
                <a:solidFill>
                  <a:srgbClr val="221F1F"/>
                </a:solidFill>
                <a:latin typeface="Montserrat"/>
                <a:cs typeface="Montserrat"/>
              </a:rPr>
              <a:t>el</a:t>
            </a:r>
            <a:r>
              <a:rPr sz="700" spc="215" dirty="0">
                <a:solidFill>
                  <a:srgbClr val="221F1F"/>
                </a:solidFill>
                <a:latin typeface="Montserrat"/>
                <a:cs typeface="Montserrat"/>
              </a:rPr>
              <a:t> </a:t>
            </a:r>
            <a:r>
              <a:rPr sz="700" dirty="0">
                <a:solidFill>
                  <a:srgbClr val="221F1F"/>
                </a:solidFill>
                <a:latin typeface="Montserrat"/>
                <a:cs typeface="Montserrat"/>
              </a:rPr>
              <a:t>pedal</a:t>
            </a:r>
            <a:r>
              <a:rPr sz="700" spc="220" dirty="0">
                <a:solidFill>
                  <a:srgbClr val="221F1F"/>
                </a:solidFill>
                <a:latin typeface="Montserrat"/>
                <a:cs typeface="Montserrat"/>
              </a:rPr>
              <a:t> </a:t>
            </a:r>
            <a:r>
              <a:rPr sz="700" dirty="0">
                <a:solidFill>
                  <a:srgbClr val="221F1F"/>
                </a:solidFill>
                <a:latin typeface="Montserrat"/>
                <a:cs typeface="Montserrat"/>
              </a:rPr>
              <a:t>de</a:t>
            </a:r>
            <a:r>
              <a:rPr sz="700" spc="220" dirty="0">
                <a:solidFill>
                  <a:srgbClr val="221F1F"/>
                </a:solidFill>
                <a:latin typeface="Montserrat"/>
                <a:cs typeface="Montserrat"/>
              </a:rPr>
              <a:t> </a:t>
            </a:r>
            <a:r>
              <a:rPr sz="700" dirty="0">
                <a:solidFill>
                  <a:srgbClr val="221F1F"/>
                </a:solidFill>
                <a:latin typeface="Montserrat"/>
                <a:cs typeface="Montserrat"/>
              </a:rPr>
              <a:t>arranque</a:t>
            </a:r>
            <a:r>
              <a:rPr sz="700" spc="210" dirty="0">
                <a:solidFill>
                  <a:srgbClr val="221F1F"/>
                </a:solidFill>
                <a:latin typeface="Montserrat"/>
                <a:cs typeface="Montserrat"/>
              </a:rPr>
              <a:t> </a:t>
            </a:r>
            <a:r>
              <a:rPr sz="700" dirty="0">
                <a:solidFill>
                  <a:srgbClr val="221F1F"/>
                </a:solidFill>
                <a:latin typeface="Montserrat"/>
                <a:cs typeface="Montserrat"/>
              </a:rPr>
              <a:t>(A)</a:t>
            </a:r>
            <a:r>
              <a:rPr sz="700" spc="200"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ubique</a:t>
            </a:r>
            <a:r>
              <a:rPr sz="700" spc="175" dirty="0">
                <a:solidFill>
                  <a:srgbClr val="221F1F"/>
                </a:solidFill>
                <a:latin typeface="Montserrat"/>
                <a:cs typeface="Montserrat"/>
              </a:rPr>
              <a:t> </a:t>
            </a:r>
            <a:r>
              <a:rPr sz="700" dirty="0">
                <a:solidFill>
                  <a:srgbClr val="221F1F"/>
                </a:solidFill>
                <a:latin typeface="Montserrat"/>
                <a:cs typeface="Montserrat"/>
              </a:rPr>
              <a:t>su</a:t>
            </a:r>
            <a:r>
              <a:rPr sz="700" spc="180" dirty="0">
                <a:solidFill>
                  <a:srgbClr val="221F1F"/>
                </a:solidFill>
                <a:latin typeface="Montserrat"/>
                <a:cs typeface="Montserrat"/>
              </a:rPr>
              <a:t> </a:t>
            </a:r>
            <a:r>
              <a:rPr sz="700" dirty="0">
                <a:solidFill>
                  <a:srgbClr val="221F1F"/>
                </a:solidFill>
                <a:latin typeface="Montserrat"/>
                <a:cs typeface="Montserrat"/>
              </a:rPr>
              <a:t>pie</a:t>
            </a:r>
            <a:r>
              <a:rPr sz="700" spc="180" dirty="0">
                <a:solidFill>
                  <a:srgbClr val="221F1F"/>
                </a:solidFill>
                <a:latin typeface="Montserrat"/>
                <a:cs typeface="Montserrat"/>
              </a:rPr>
              <a:t> </a:t>
            </a:r>
            <a:r>
              <a:rPr sz="700" dirty="0">
                <a:solidFill>
                  <a:srgbClr val="221F1F"/>
                </a:solidFill>
                <a:latin typeface="Montserrat"/>
                <a:cs typeface="Montserrat"/>
              </a:rPr>
              <a:t>sobre</a:t>
            </a:r>
            <a:r>
              <a:rPr sz="700" spc="180" dirty="0">
                <a:solidFill>
                  <a:srgbClr val="221F1F"/>
                </a:solidFill>
                <a:latin typeface="Montserrat"/>
                <a:cs typeface="Montserrat"/>
              </a:rPr>
              <a:t> </a:t>
            </a:r>
            <a:r>
              <a:rPr sz="700" dirty="0">
                <a:solidFill>
                  <a:srgbClr val="221F1F"/>
                </a:solidFill>
                <a:latin typeface="Montserrat"/>
                <a:cs typeface="Montserrat"/>
              </a:rPr>
              <a:t>este,</a:t>
            </a:r>
            <a:r>
              <a:rPr sz="700" spc="165" dirty="0">
                <a:solidFill>
                  <a:srgbClr val="221F1F"/>
                </a:solidFill>
                <a:latin typeface="Montserrat"/>
                <a:cs typeface="Montserrat"/>
              </a:rPr>
              <a:t> </a:t>
            </a:r>
            <a:r>
              <a:rPr sz="700" dirty="0">
                <a:solidFill>
                  <a:srgbClr val="221F1F"/>
                </a:solidFill>
                <a:latin typeface="Montserrat"/>
                <a:cs typeface="Montserrat"/>
              </a:rPr>
              <a:t>muévalo</a:t>
            </a:r>
            <a:r>
              <a:rPr sz="700" spc="170" dirty="0">
                <a:solidFill>
                  <a:srgbClr val="221F1F"/>
                </a:solidFill>
                <a:latin typeface="Montserrat"/>
                <a:cs typeface="Montserrat"/>
              </a:rPr>
              <a:t> </a:t>
            </a:r>
            <a:r>
              <a:rPr sz="700" dirty="0">
                <a:solidFill>
                  <a:srgbClr val="221F1F"/>
                </a:solidFill>
                <a:latin typeface="Montserrat"/>
                <a:cs typeface="Montserrat"/>
              </a:rPr>
              <a:t>hacia</a:t>
            </a:r>
            <a:r>
              <a:rPr sz="700" spc="180" dirty="0">
                <a:solidFill>
                  <a:srgbClr val="221F1F"/>
                </a:solidFill>
                <a:latin typeface="Montserrat"/>
                <a:cs typeface="Montserrat"/>
              </a:rPr>
              <a:t> </a:t>
            </a:r>
            <a:r>
              <a:rPr sz="700" spc="-10" dirty="0">
                <a:solidFill>
                  <a:srgbClr val="221F1F"/>
                </a:solidFill>
                <a:latin typeface="Montserrat"/>
                <a:cs typeface="Montserrat"/>
              </a:rPr>
              <a:t>abajo</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15"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spc="-10" dirty="0">
                <a:solidFill>
                  <a:srgbClr val="221F1F"/>
                </a:solidFill>
                <a:latin typeface="Montserrat"/>
                <a:cs typeface="Montserrat"/>
              </a:rPr>
              <a:t>movimiento</a:t>
            </a:r>
            <a:r>
              <a:rPr sz="700" spc="5" dirty="0">
                <a:solidFill>
                  <a:srgbClr val="221F1F"/>
                </a:solidFill>
                <a:latin typeface="Montserrat"/>
                <a:cs typeface="Montserrat"/>
              </a:rPr>
              <a:t> </a:t>
            </a:r>
            <a:r>
              <a:rPr sz="700" spc="-10" dirty="0">
                <a:solidFill>
                  <a:srgbClr val="221F1F"/>
                </a:solidFill>
                <a:latin typeface="Montserrat"/>
                <a:cs typeface="Montserrat"/>
              </a:rPr>
              <a:t>rápido.</a:t>
            </a:r>
            <a:endParaRPr sz="700">
              <a:latin typeface="Montserrat"/>
              <a:cs typeface="Montserrat"/>
            </a:endParaRPr>
          </a:p>
          <a:p>
            <a:pPr marL="12700" marR="7620" algn="just">
              <a:lnSpc>
                <a:spcPct val="100000"/>
              </a:lnSpc>
              <a:spcBef>
                <a:spcPts val="505"/>
              </a:spcBef>
            </a:pPr>
            <a:r>
              <a:rPr sz="700" dirty="0">
                <a:solidFill>
                  <a:srgbClr val="221F1F"/>
                </a:solidFill>
                <a:latin typeface="Montserrat"/>
                <a:cs typeface="Montserrat"/>
              </a:rPr>
              <a:t>Una</a:t>
            </a:r>
            <a:r>
              <a:rPr sz="700" spc="60" dirty="0">
                <a:solidFill>
                  <a:srgbClr val="221F1F"/>
                </a:solidFill>
                <a:latin typeface="Montserrat"/>
                <a:cs typeface="Montserrat"/>
              </a:rPr>
              <a:t> </a:t>
            </a:r>
            <a:r>
              <a:rPr sz="700" dirty="0">
                <a:solidFill>
                  <a:srgbClr val="221F1F"/>
                </a:solidFill>
                <a:latin typeface="Montserrat"/>
                <a:cs typeface="Montserrat"/>
              </a:rPr>
              <a:t>vez</a:t>
            </a:r>
            <a:r>
              <a:rPr sz="700" spc="85" dirty="0">
                <a:solidFill>
                  <a:srgbClr val="221F1F"/>
                </a:solidFill>
                <a:latin typeface="Montserrat"/>
                <a:cs typeface="Montserrat"/>
              </a:rPr>
              <a:t> </a:t>
            </a:r>
            <a:r>
              <a:rPr sz="700" dirty="0">
                <a:solidFill>
                  <a:srgbClr val="221F1F"/>
                </a:solidFill>
                <a:latin typeface="Montserrat"/>
                <a:cs typeface="Montserrat"/>
              </a:rPr>
              <a:t>encendido,</a:t>
            </a:r>
            <a:r>
              <a:rPr sz="700" spc="80" dirty="0">
                <a:solidFill>
                  <a:srgbClr val="221F1F"/>
                </a:solidFill>
                <a:latin typeface="Montserrat"/>
                <a:cs typeface="Montserrat"/>
              </a:rPr>
              <a:t> </a:t>
            </a:r>
            <a:r>
              <a:rPr sz="700" dirty="0">
                <a:solidFill>
                  <a:srgbClr val="221F1F"/>
                </a:solidFill>
                <a:latin typeface="Montserrat"/>
                <a:cs typeface="Montserrat"/>
              </a:rPr>
              <a:t>ponga</a:t>
            </a:r>
            <a:r>
              <a:rPr sz="700" spc="65"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nuevo</a:t>
            </a:r>
            <a:r>
              <a:rPr sz="700" spc="65" dirty="0">
                <a:solidFill>
                  <a:srgbClr val="221F1F"/>
                </a:solidFill>
                <a:latin typeface="Montserrat"/>
                <a:cs typeface="Montserrat"/>
              </a:rPr>
              <a:t> </a:t>
            </a:r>
            <a:r>
              <a:rPr sz="700" dirty="0">
                <a:solidFill>
                  <a:srgbClr val="221F1F"/>
                </a:solidFill>
                <a:latin typeface="Montserrat"/>
                <a:cs typeface="Montserrat"/>
              </a:rPr>
              <a:t>el</a:t>
            </a:r>
            <a:r>
              <a:rPr sz="700" spc="70" dirty="0">
                <a:solidFill>
                  <a:srgbClr val="221F1F"/>
                </a:solidFill>
                <a:latin typeface="Montserrat"/>
                <a:cs typeface="Montserrat"/>
              </a:rPr>
              <a:t> </a:t>
            </a:r>
            <a:r>
              <a:rPr sz="700" dirty="0">
                <a:solidFill>
                  <a:srgbClr val="221F1F"/>
                </a:solidFill>
                <a:latin typeface="Montserrat"/>
                <a:cs typeface="Montserrat"/>
              </a:rPr>
              <a:t>pedal</a:t>
            </a:r>
            <a:r>
              <a:rPr sz="700" spc="7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arranque</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20" dirty="0">
                <a:solidFill>
                  <a:srgbClr val="221F1F"/>
                </a:solidFill>
                <a:latin typeface="Montserrat"/>
                <a:cs typeface="Montserrat"/>
              </a:rPr>
              <a:t> </a:t>
            </a:r>
            <a:r>
              <a:rPr sz="700" dirty="0">
                <a:solidFill>
                  <a:srgbClr val="221F1F"/>
                </a:solidFill>
                <a:latin typeface="Montserrat"/>
                <a:cs typeface="Montserrat"/>
              </a:rPr>
              <a:t>su</a:t>
            </a:r>
            <a:r>
              <a:rPr sz="700" spc="-25" dirty="0">
                <a:solidFill>
                  <a:srgbClr val="221F1F"/>
                </a:solidFill>
                <a:latin typeface="Montserrat"/>
                <a:cs typeface="Montserrat"/>
              </a:rPr>
              <a:t> </a:t>
            </a:r>
            <a:r>
              <a:rPr sz="700" dirty="0">
                <a:solidFill>
                  <a:srgbClr val="221F1F"/>
                </a:solidFill>
                <a:latin typeface="Montserrat"/>
                <a:cs typeface="Montserrat"/>
              </a:rPr>
              <a:t>posición</a:t>
            </a:r>
            <a:r>
              <a:rPr sz="700" spc="-5" dirty="0">
                <a:solidFill>
                  <a:srgbClr val="221F1F"/>
                </a:solidFill>
                <a:latin typeface="Montserrat"/>
                <a:cs typeface="Montserrat"/>
              </a:rPr>
              <a:t> </a:t>
            </a:r>
            <a:r>
              <a:rPr sz="700" spc="-10" dirty="0">
                <a:solidFill>
                  <a:srgbClr val="221F1F"/>
                </a:solidFill>
                <a:latin typeface="Montserrat"/>
                <a:cs typeface="Montserrat"/>
              </a:rPr>
              <a:t>inicial.</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p:nvPr/>
        </p:nvSpPr>
        <p:spPr>
          <a:xfrm>
            <a:off x="244856" y="202768"/>
            <a:ext cx="3378200" cy="167005"/>
          </a:xfrm>
          <a:prstGeom prst="rect">
            <a:avLst/>
          </a:prstGeom>
        </p:spPr>
        <p:txBody>
          <a:bodyPr vert="horz" wrap="square" lIns="0" tIns="15875" rIns="0" bIns="0" rtlCol="0">
            <a:spAutoFit/>
          </a:bodyPr>
          <a:lstStyle/>
          <a:p>
            <a:pPr marL="12700">
              <a:lnSpc>
                <a:spcPct val="100000"/>
              </a:lnSpc>
              <a:spcBef>
                <a:spcPts val="125"/>
              </a:spcBef>
            </a:pPr>
            <a:r>
              <a:rPr sz="900" b="1" dirty="0">
                <a:latin typeface="Montserrat-SemiBold"/>
                <a:cs typeface="Montserrat-SemiBold"/>
              </a:rPr>
              <a:t>SOPORTE</a:t>
            </a:r>
            <a:r>
              <a:rPr sz="900" b="1" spc="10" dirty="0">
                <a:latin typeface="Montserrat-SemiBold"/>
                <a:cs typeface="Montserrat-SemiBold"/>
              </a:rPr>
              <a:t> </a:t>
            </a:r>
            <a:r>
              <a:rPr sz="900" b="1" dirty="0">
                <a:latin typeface="Montserrat-SemiBold"/>
                <a:cs typeface="Montserrat-SemiBold"/>
              </a:rPr>
              <a:t>CENTRAL</a:t>
            </a:r>
            <a:r>
              <a:rPr sz="900" b="1" spc="30" dirty="0">
                <a:latin typeface="Montserrat-SemiBold"/>
                <a:cs typeface="Montserrat-SemiBold"/>
              </a:rPr>
              <a:t> </a:t>
            </a:r>
            <a:r>
              <a:rPr sz="900" b="1" dirty="0">
                <a:latin typeface="Montserrat-SemiBold"/>
                <a:cs typeface="Montserrat-SemiBold"/>
              </a:rPr>
              <a:t>Y</a:t>
            </a:r>
            <a:r>
              <a:rPr sz="900" b="1" spc="55" dirty="0">
                <a:latin typeface="Montserrat-SemiBold"/>
                <a:cs typeface="Montserrat-SemiBold"/>
              </a:rPr>
              <a:t> </a:t>
            </a:r>
            <a:r>
              <a:rPr sz="900" b="1" dirty="0">
                <a:latin typeface="Montserrat-SemiBold"/>
                <a:cs typeface="Montserrat-SemiBold"/>
              </a:rPr>
              <a:t>LATERAL</a:t>
            </a:r>
            <a:r>
              <a:rPr sz="900" b="1" spc="5" dirty="0">
                <a:latin typeface="Montserrat-SemiBold"/>
                <a:cs typeface="Montserrat-SemiBold"/>
              </a:rPr>
              <a:t> </a:t>
            </a:r>
            <a:r>
              <a:rPr sz="900" b="1" dirty="0">
                <a:latin typeface="Montserrat-SemiBold"/>
                <a:cs typeface="Montserrat-SemiBold"/>
              </a:rPr>
              <a:t>/</a:t>
            </a:r>
            <a:r>
              <a:rPr sz="900" b="1" spc="40" dirty="0">
                <a:latin typeface="Montserrat-SemiBold"/>
                <a:cs typeface="Montserrat-SemiBold"/>
              </a:rPr>
              <a:t> </a:t>
            </a:r>
            <a:r>
              <a:rPr sz="900" b="1" dirty="0">
                <a:latin typeface="Montserrat-SemiBold"/>
                <a:cs typeface="Montserrat-SemiBold"/>
              </a:rPr>
              <a:t>PEDAL</a:t>
            </a:r>
            <a:r>
              <a:rPr sz="900" b="1" spc="5" dirty="0">
                <a:latin typeface="Montserrat-SemiBold"/>
                <a:cs typeface="Montserrat-SemiBold"/>
              </a:rPr>
              <a:t> </a:t>
            </a:r>
            <a:r>
              <a:rPr sz="900" b="1" dirty="0">
                <a:latin typeface="Montserrat-SemiBold"/>
                <a:cs typeface="Montserrat-SemiBold"/>
              </a:rPr>
              <a:t>DE</a:t>
            </a:r>
            <a:r>
              <a:rPr sz="900" b="1" spc="20" dirty="0">
                <a:latin typeface="Montserrat-SemiBold"/>
                <a:cs typeface="Montserrat-SemiBold"/>
              </a:rPr>
              <a:t> </a:t>
            </a:r>
            <a:r>
              <a:rPr sz="900" b="1" spc="-10" dirty="0">
                <a:latin typeface="Montserrat-SemiBold"/>
                <a:cs typeface="Montserrat-SemiBold"/>
              </a:rPr>
              <a:t>ARRANQUE</a:t>
            </a:r>
            <a:endParaRPr sz="900">
              <a:latin typeface="Montserrat-SemiBold"/>
              <a:cs typeface="Montserrat-SemiBold"/>
            </a:endParaRPr>
          </a:p>
        </p:txBody>
      </p:sp>
      <p:grpSp>
        <p:nvGrpSpPr>
          <p:cNvPr id="6" name="object 6"/>
          <p:cNvGrpSpPr/>
          <p:nvPr/>
        </p:nvGrpSpPr>
        <p:grpSpPr>
          <a:xfrm>
            <a:off x="2970657" y="2486558"/>
            <a:ext cx="1728470" cy="988060"/>
            <a:chOff x="2970657" y="2486558"/>
            <a:chExt cx="1728470" cy="988060"/>
          </a:xfrm>
        </p:grpSpPr>
        <p:pic>
          <p:nvPicPr>
            <p:cNvPr id="7" name="object 7"/>
            <p:cNvPicPr/>
            <p:nvPr/>
          </p:nvPicPr>
          <p:blipFill>
            <a:blip r:embed="rId2" cstate="print"/>
            <a:stretch>
              <a:fillRect/>
            </a:stretch>
          </p:blipFill>
          <p:spPr>
            <a:xfrm>
              <a:off x="2970657" y="2486558"/>
              <a:ext cx="1728216" cy="987539"/>
            </a:xfrm>
            <a:prstGeom prst="rect">
              <a:avLst/>
            </a:prstGeom>
          </p:spPr>
        </p:pic>
        <p:pic>
          <p:nvPicPr>
            <p:cNvPr id="8" name="object 8"/>
            <p:cNvPicPr/>
            <p:nvPr/>
          </p:nvPicPr>
          <p:blipFill>
            <a:blip r:embed="rId3" cstate="print"/>
            <a:stretch>
              <a:fillRect/>
            </a:stretch>
          </p:blipFill>
          <p:spPr>
            <a:xfrm>
              <a:off x="4027043" y="2620708"/>
              <a:ext cx="121285" cy="249758"/>
            </a:xfrm>
            <a:prstGeom prst="rect">
              <a:avLst/>
            </a:prstGeom>
          </p:spPr>
        </p:pic>
      </p:grpSp>
      <p:sp>
        <p:nvSpPr>
          <p:cNvPr id="9" name="object 9"/>
          <p:cNvSpPr txBox="1"/>
          <p:nvPr/>
        </p:nvSpPr>
        <p:spPr>
          <a:xfrm>
            <a:off x="4029583" y="2587548"/>
            <a:ext cx="11620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A</a:t>
            </a:r>
            <a:endParaRPr sz="1000">
              <a:latin typeface="Montserrat"/>
              <a:cs typeface="Montserrat"/>
            </a:endParaRPr>
          </a:p>
        </p:txBody>
      </p:sp>
      <p:pic>
        <p:nvPicPr>
          <p:cNvPr id="10" name="object 10"/>
          <p:cNvPicPr/>
          <p:nvPr/>
        </p:nvPicPr>
        <p:blipFill>
          <a:blip r:embed="rId4" cstate="print"/>
          <a:stretch>
            <a:fillRect/>
          </a:stretch>
        </p:blipFill>
        <p:spPr>
          <a:xfrm>
            <a:off x="3857625" y="3013849"/>
            <a:ext cx="138811" cy="237794"/>
          </a:xfrm>
          <a:prstGeom prst="rect">
            <a:avLst/>
          </a:prstGeom>
        </p:spPr>
      </p:pic>
      <p:grpSp>
        <p:nvGrpSpPr>
          <p:cNvPr id="11" name="object 11"/>
          <p:cNvGrpSpPr/>
          <p:nvPr/>
        </p:nvGrpSpPr>
        <p:grpSpPr>
          <a:xfrm>
            <a:off x="323989" y="1890484"/>
            <a:ext cx="2143125" cy="1219200"/>
            <a:chOff x="323989" y="1890484"/>
            <a:chExt cx="2143125" cy="1219200"/>
          </a:xfrm>
        </p:grpSpPr>
        <p:pic>
          <p:nvPicPr>
            <p:cNvPr id="12" name="object 12"/>
            <p:cNvPicPr/>
            <p:nvPr/>
          </p:nvPicPr>
          <p:blipFill>
            <a:blip r:embed="rId5" cstate="print"/>
            <a:stretch>
              <a:fillRect/>
            </a:stretch>
          </p:blipFill>
          <p:spPr>
            <a:xfrm>
              <a:off x="323989" y="1890484"/>
              <a:ext cx="2142617" cy="1219101"/>
            </a:xfrm>
            <a:prstGeom prst="rect">
              <a:avLst/>
            </a:prstGeom>
          </p:spPr>
        </p:pic>
        <p:sp>
          <p:nvSpPr>
            <p:cNvPr id="13" name="object 13"/>
            <p:cNvSpPr/>
            <p:nvPr/>
          </p:nvSpPr>
          <p:spPr>
            <a:xfrm>
              <a:off x="763257" y="2102485"/>
              <a:ext cx="177800" cy="0"/>
            </a:xfrm>
            <a:custGeom>
              <a:avLst/>
              <a:gdLst/>
              <a:ahLst/>
              <a:cxnLst/>
              <a:rect l="l" t="t" r="r" b="b"/>
              <a:pathLst>
                <a:path w="177800">
                  <a:moveTo>
                    <a:pt x="177533" y="0"/>
                  </a:moveTo>
                  <a:lnTo>
                    <a:pt x="0" y="0"/>
                  </a:lnTo>
                </a:path>
              </a:pathLst>
            </a:custGeom>
            <a:ln w="15240">
              <a:solidFill>
                <a:srgbClr val="FFFFFF"/>
              </a:solidFill>
            </a:ln>
          </p:spPr>
          <p:txBody>
            <a:bodyPr wrap="square" lIns="0" tIns="0" rIns="0" bIns="0" rtlCol="0"/>
            <a:lstStyle/>
            <a:p>
              <a:endParaRPr/>
            </a:p>
          </p:txBody>
        </p:sp>
        <p:sp>
          <p:nvSpPr>
            <p:cNvPr id="14" name="object 14"/>
            <p:cNvSpPr/>
            <p:nvPr/>
          </p:nvSpPr>
          <p:spPr>
            <a:xfrm>
              <a:off x="763257" y="2102485"/>
              <a:ext cx="177800" cy="0"/>
            </a:xfrm>
            <a:custGeom>
              <a:avLst/>
              <a:gdLst/>
              <a:ahLst/>
              <a:cxnLst/>
              <a:rect l="l" t="t" r="r" b="b"/>
              <a:pathLst>
                <a:path w="177800">
                  <a:moveTo>
                    <a:pt x="177533" y="0"/>
                  </a:moveTo>
                  <a:lnTo>
                    <a:pt x="0" y="0"/>
                  </a:lnTo>
                </a:path>
              </a:pathLst>
            </a:custGeom>
            <a:ln w="7620">
              <a:solidFill>
                <a:srgbClr val="221F1F"/>
              </a:solidFill>
            </a:ln>
          </p:spPr>
          <p:txBody>
            <a:bodyPr wrap="square" lIns="0" tIns="0" rIns="0" bIns="0" rtlCol="0"/>
            <a:lstStyle/>
            <a:p>
              <a:endParaRPr/>
            </a:p>
          </p:txBody>
        </p:sp>
        <p:sp>
          <p:nvSpPr>
            <p:cNvPr id="15" name="object 15"/>
            <p:cNvSpPr/>
            <p:nvPr/>
          </p:nvSpPr>
          <p:spPr>
            <a:xfrm>
              <a:off x="1868296" y="2759011"/>
              <a:ext cx="0" cy="208279"/>
            </a:xfrm>
            <a:custGeom>
              <a:avLst/>
              <a:gdLst/>
              <a:ahLst/>
              <a:cxnLst/>
              <a:rect l="l" t="t" r="r" b="b"/>
              <a:pathLst>
                <a:path h="208280">
                  <a:moveTo>
                    <a:pt x="0" y="207810"/>
                  </a:moveTo>
                  <a:lnTo>
                    <a:pt x="0" y="0"/>
                  </a:lnTo>
                </a:path>
              </a:pathLst>
            </a:custGeom>
            <a:ln w="15240">
              <a:solidFill>
                <a:srgbClr val="FFFFFF"/>
              </a:solidFill>
            </a:ln>
          </p:spPr>
          <p:txBody>
            <a:bodyPr wrap="square" lIns="0" tIns="0" rIns="0" bIns="0" rtlCol="0"/>
            <a:lstStyle/>
            <a:p>
              <a:endParaRPr/>
            </a:p>
          </p:txBody>
        </p:sp>
        <p:sp>
          <p:nvSpPr>
            <p:cNvPr id="16" name="object 16"/>
            <p:cNvSpPr/>
            <p:nvPr/>
          </p:nvSpPr>
          <p:spPr>
            <a:xfrm>
              <a:off x="1868296" y="2759011"/>
              <a:ext cx="0" cy="208279"/>
            </a:xfrm>
            <a:custGeom>
              <a:avLst/>
              <a:gdLst/>
              <a:ahLst/>
              <a:cxnLst/>
              <a:rect l="l" t="t" r="r" b="b"/>
              <a:pathLst>
                <a:path h="208280">
                  <a:moveTo>
                    <a:pt x="0" y="207810"/>
                  </a:moveTo>
                  <a:lnTo>
                    <a:pt x="0" y="0"/>
                  </a:lnTo>
                </a:path>
              </a:pathLst>
            </a:custGeom>
            <a:ln w="7620">
              <a:solidFill>
                <a:srgbClr val="221F1F"/>
              </a:solidFill>
            </a:ln>
          </p:spPr>
          <p:txBody>
            <a:bodyPr wrap="square" lIns="0" tIns="0" rIns="0" bIns="0" rtlCol="0"/>
            <a:lstStyle/>
            <a:p>
              <a:endParaRPr/>
            </a:p>
          </p:txBody>
        </p:sp>
        <p:sp>
          <p:nvSpPr>
            <p:cNvPr id="17" name="object 17"/>
            <p:cNvSpPr/>
            <p:nvPr/>
          </p:nvSpPr>
          <p:spPr>
            <a:xfrm>
              <a:off x="928001" y="2089531"/>
              <a:ext cx="26034" cy="26034"/>
            </a:xfrm>
            <a:custGeom>
              <a:avLst/>
              <a:gdLst/>
              <a:ahLst/>
              <a:cxnLst/>
              <a:rect l="l" t="t" r="r" b="b"/>
              <a:pathLst>
                <a:path w="26034" h="26035">
                  <a:moveTo>
                    <a:pt x="20129" y="0"/>
                  </a:moveTo>
                  <a:lnTo>
                    <a:pt x="5816" y="0"/>
                  </a:lnTo>
                  <a:lnTo>
                    <a:pt x="0" y="5841"/>
                  </a:lnTo>
                  <a:lnTo>
                    <a:pt x="0" y="20065"/>
                  </a:lnTo>
                  <a:lnTo>
                    <a:pt x="5816" y="25907"/>
                  </a:lnTo>
                  <a:lnTo>
                    <a:pt x="20129" y="25907"/>
                  </a:lnTo>
                  <a:lnTo>
                    <a:pt x="25933" y="20065"/>
                  </a:lnTo>
                  <a:lnTo>
                    <a:pt x="25933" y="5841"/>
                  </a:lnTo>
                  <a:lnTo>
                    <a:pt x="20129" y="0"/>
                  </a:lnTo>
                  <a:close/>
                </a:path>
              </a:pathLst>
            </a:custGeom>
            <a:solidFill>
              <a:srgbClr val="221F1F"/>
            </a:solidFill>
          </p:spPr>
          <p:txBody>
            <a:bodyPr wrap="square" lIns="0" tIns="0" rIns="0" bIns="0" rtlCol="0"/>
            <a:lstStyle/>
            <a:p>
              <a:endParaRPr/>
            </a:p>
          </p:txBody>
        </p:sp>
        <p:sp>
          <p:nvSpPr>
            <p:cNvPr id="18" name="object 18"/>
            <p:cNvSpPr/>
            <p:nvPr/>
          </p:nvSpPr>
          <p:spPr>
            <a:xfrm>
              <a:off x="928001" y="2089531"/>
              <a:ext cx="26034" cy="26034"/>
            </a:xfrm>
            <a:custGeom>
              <a:avLst/>
              <a:gdLst/>
              <a:ahLst/>
              <a:cxnLst/>
              <a:rect l="l" t="t" r="r" b="b"/>
              <a:pathLst>
                <a:path w="26034" h="26035">
                  <a:moveTo>
                    <a:pt x="25933" y="12953"/>
                  </a:moveTo>
                  <a:lnTo>
                    <a:pt x="25933" y="20065"/>
                  </a:lnTo>
                  <a:lnTo>
                    <a:pt x="20129" y="25907"/>
                  </a:lnTo>
                  <a:lnTo>
                    <a:pt x="12966" y="25907"/>
                  </a:lnTo>
                  <a:lnTo>
                    <a:pt x="5816" y="25907"/>
                  </a:lnTo>
                  <a:lnTo>
                    <a:pt x="0" y="20065"/>
                  </a:lnTo>
                  <a:lnTo>
                    <a:pt x="0" y="12953"/>
                  </a:lnTo>
                  <a:lnTo>
                    <a:pt x="0" y="5841"/>
                  </a:lnTo>
                  <a:lnTo>
                    <a:pt x="5816" y="0"/>
                  </a:lnTo>
                  <a:lnTo>
                    <a:pt x="12966" y="0"/>
                  </a:lnTo>
                  <a:lnTo>
                    <a:pt x="20129" y="0"/>
                  </a:lnTo>
                  <a:lnTo>
                    <a:pt x="25933" y="5841"/>
                  </a:lnTo>
                  <a:lnTo>
                    <a:pt x="25933" y="12953"/>
                  </a:lnTo>
                  <a:close/>
                </a:path>
              </a:pathLst>
            </a:custGeom>
            <a:ln w="9525">
              <a:solidFill>
                <a:srgbClr val="FFFFFF"/>
              </a:solidFill>
            </a:ln>
          </p:spPr>
          <p:txBody>
            <a:bodyPr wrap="square" lIns="0" tIns="0" rIns="0" bIns="0" rtlCol="0"/>
            <a:lstStyle/>
            <a:p>
              <a:endParaRPr/>
            </a:p>
          </p:txBody>
        </p:sp>
        <p:sp>
          <p:nvSpPr>
            <p:cNvPr id="19" name="object 19"/>
            <p:cNvSpPr/>
            <p:nvPr/>
          </p:nvSpPr>
          <p:spPr>
            <a:xfrm>
              <a:off x="1855343" y="2954032"/>
              <a:ext cx="26034" cy="26034"/>
            </a:xfrm>
            <a:custGeom>
              <a:avLst/>
              <a:gdLst/>
              <a:ahLst/>
              <a:cxnLst/>
              <a:rect l="l" t="t" r="r" b="b"/>
              <a:pathLst>
                <a:path w="26035" h="26035">
                  <a:moveTo>
                    <a:pt x="20065" y="0"/>
                  </a:moveTo>
                  <a:lnTo>
                    <a:pt x="5842" y="0"/>
                  </a:lnTo>
                  <a:lnTo>
                    <a:pt x="0" y="5803"/>
                  </a:lnTo>
                  <a:lnTo>
                    <a:pt x="0" y="20116"/>
                  </a:lnTo>
                  <a:lnTo>
                    <a:pt x="5842" y="25933"/>
                  </a:lnTo>
                  <a:lnTo>
                    <a:pt x="20065" y="25933"/>
                  </a:lnTo>
                  <a:lnTo>
                    <a:pt x="25907" y="20116"/>
                  </a:lnTo>
                  <a:lnTo>
                    <a:pt x="25907" y="5803"/>
                  </a:lnTo>
                  <a:lnTo>
                    <a:pt x="20065" y="0"/>
                  </a:lnTo>
                  <a:close/>
                </a:path>
              </a:pathLst>
            </a:custGeom>
            <a:solidFill>
              <a:srgbClr val="221F1F"/>
            </a:solidFill>
          </p:spPr>
          <p:txBody>
            <a:bodyPr wrap="square" lIns="0" tIns="0" rIns="0" bIns="0" rtlCol="0"/>
            <a:lstStyle/>
            <a:p>
              <a:endParaRPr/>
            </a:p>
          </p:txBody>
        </p:sp>
        <p:sp>
          <p:nvSpPr>
            <p:cNvPr id="20" name="object 20"/>
            <p:cNvSpPr/>
            <p:nvPr/>
          </p:nvSpPr>
          <p:spPr>
            <a:xfrm>
              <a:off x="1855343" y="2954032"/>
              <a:ext cx="26034" cy="26034"/>
            </a:xfrm>
            <a:custGeom>
              <a:avLst/>
              <a:gdLst/>
              <a:ahLst/>
              <a:cxnLst/>
              <a:rect l="l" t="t" r="r" b="b"/>
              <a:pathLst>
                <a:path w="26035" h="26035">
                  <a:moveTo>
                    <a:pt x="12954" y="25933"/>
                  </a:moveTo>
                  <a:lnTo>
                    <a:pt x="5842" y="25933"/>
                  </a:lnTo>
                  <a:lnTo>
                    <a:pt x="0" y="20116"/>
                  </a:lnTo>
                  <a:lnTo>
                    <a:pt x="0" y="12966"/>
                  </a:lnTo>
                  <a:lnTo>
                    <a:pt x="0" y="5803"/>
                  </a:lnTo>
                  <a:lnTo>
                    <a:pt x="5842" y="0"/>
                  </a:lnTo>
                  <a:lnTo>
                    <a:pt x="12954" y="0"/>
                  </a:lnTo>
                  <a:lnTo>
                    <a:pt x="20065" y="0"/>
                  </a:lnTo>
                  <a:lnTo>
                    <a:pt x="25907" y="5803"/>
                  </a:lnTo>
                  <a:lnTo>
                    <a:pt x="25907" y="12966"/>
                  </a:lnTo>
                  <a:lnTo>
                    <a:pt x="25907" y="20116"/>
                  </a:lnTo>
                  <a:lnTo>
                    <a:pt x="20065" y="25933"/>
                  </a:lnTo>
                  <a:lnTo>
                    <a:pt x="12954" y="25933"/>
                  </a:lnTo>
                  <a:close/>
                </a:path>
              </a:pathLst>
            </a:custGeom>
            <a:ln w="9525">
              <a:solidFill>
                <a:srgbClr val="FFFFFF"/>
              </a:solidFill>
            </a:ln>
          </p:spPr>
          <p:txBody>
            <a:bodyPr wrap="square" lIns="0" tIns="0" rIns="0" bIns="0" rtlCol="0"/>
            <a:lstStyle/>
            <a:p>
              <a:endParaRPr/>
            </a:p>
          </p:txBody>
        </p:sp>
        <p:sp>
          <p:nvSpPr>
            <p:cNvPr id="21" name="object 21"/>
            <p:cNvSpPr/>
            <p:nvPr/>
          </p:nvSpPr>
          <p:spPr>
            <a:xfrm>
              <a:off x="635025" y="2027301"/>
              <a:ext cx="150495" cy="150495"/>
            </a:xfrm>
            <a:custGeom>
              <a:avLst/>
              <a:gdLst/>
              <a:ahLst/>
              <a:cxnLst/>
              <a:rect l="l" t="t" r="r" b="b"/>
              <a:pathLst>
                <a:path w="150495" h="150494">
                  <a:moveTo>
                    <a:pt x="75183" y="0"/>
                  </a:moveTo>
                  <a:lnTo>
                    <a:pt x="45923" y="5968"/>
                  </a:lnTo>
                  <a:lnTo>
                    <a:pt x="22021" y="21970"/>
                  </a:lnTo>
                  <a:lnTo>
                    <a:pt x="5905" y="45974"/>
                  </a:lnTo>
                  <a:lnTo>
                    <a:pt x="0" y="75183"/>
                  </a:lnTo>
                  <a:lnTo>
                    <a:pt x="5905" y="104393"/>
                  </a:lnTo>
                  <a:lnTo>
                    <a:pt x="22021" y="128397"/>
                  </a:lnTo>
                  <a:lnTo>
                    <a:pt x="45923" y="144399"/>
                  </a:lnTo>
                  <a:lnTo>
                    <a:pt x="75183" y="150368"/>
                  </a:lnTo>
                  <a:lnTo>
                    <a:pt x="104432" y="144399"/>
                  </a:lnTo>
                  <a:lnTo>
                    <a:pt x="128333" y="128397"/>
                  </a:lnTo>
                  <a:lnTo>
                    <a:pt x="144437" y="104393"/>
                  </a:lnTo>
                  <a:lnTo>
                    <a:pt x="150342" y="75183"/>
                  </a:lnTo>
                  <a:lnTo>
                    <a:pt x="144437" y="45974"/>
                  </a:lnTo>
                  <a:lnTo>
                    <a:pt x="128333" y="21970"/>
                  </a:lnTo>
                  <a:lnTo>
                    <a:pt x="104432" y="5968"/>
                  </a:lnTo>
                  <a:lnTo>
                    <a:pt x="75183" y="0"/>
                  </a:lnTo>
                  <a:close/>
                </a:path>
              </a:pathLst>
            </a:custGeom>
            <a:solidFill>
              <a:srgbClr val="221F1F"/>
            </a:solidFill>
          </p:spPr>
          <p:txBody>
            <a:bodyPr wrap="square" lIns="0" tIns="0" rIns="0" bIns="0" rtlCol="0"/>
            <a:lstStyle/>
            <a:p>
              <a:endParaRPr/>
            </a:p>
          </p:txBody>
        </p:sp>
      </p:grpSp>
      <p:sp>
        <p:nvSpPr>
          <p:cNvPr id="22" name="object 22"/>
          <p:cNvSpPr txBox="1"/>
          <p:nvPr/>
        </p:nvSpPr>
        <p:spPr>
          <a:xfrm>
            <a:off x="675233" y="2008454"/>
            <a:ext cx="717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1</a:t>
            </a:r>
            <a:endParaRPr sz="1000">
              <a:latin typeface="Montserrat"/>
              <a:cs typeface="Montserrat"/>
            </a:endParaRPr>
          </a:p>
        </p:txBody>
      </p:sp>
      <p:sp>
        <p:nvSpPr>
          <p:cNvPr id="23" name="object 23"/>
          <p:cNvSpPr/>
          <p:nvPr/>
        </p:nvSpPr>
        <p:spPr>
          <a:xfrm>
            <a:off x="1793113" y="2622613"/>
            <a:ext cx="150495" cy="150495"/>
          </a:xfrm>
          <a:custGeom>
            <a:avLst/>
            <a:gdLst/>
            <a:ahLst/>
            <a:cxnLst/>
            <a:rect l="l" t="t" r="r" b="b"/>
            <a:pathLst>
              <a:path w="150494" h="150494">
                <a:moveTo>
                  <a:pt x="75184" y="0"/>
                </a:moveTo>
                <a:lnTo>
                  <a:pt x="45974" y="5905"/>
                </a:lnTo>
                <a:lnTo>
                  <a:pt x="21970" y="22021"/>
                </a:lnTo>
                <a:lnTo>
                  <a:pt x="5968" y="45910"/>
                </a:lnTo>
                <a:lnTo>
                  <a:pt x="0" y="75171"/>
                </a:lnTo>
                <a:lnTo>
                  <a:pt x="5968" y="104432"/>
                </a:lnTo>
                <a:lnTo>
                  <a:pt x="21970" y="128320"/>
                </a:lnTo>
                <a:lnTo>
                  <a:pt x="45974" y="144437"/>
                </a:lnTo>
                <a:lnTo>
                  <a:pt x="75184" y="150342"/>
                </a:lnTo>
                <a:lnTo>
                  <a:pt x="104393" y="144437"/>
                </a:lnTo>
                <a:lnTo>
                  <a:pt x="128397" y="128320"/>
                </a:lnTo>
                <a:lnTo>
                  <a:pt x="144399" y="104432"/>
                </a:lnTo>
                <a:lnTo>
                  <a:pt x="150368" y="75171"/>
                </a:lnTo>
                <a:lnTo>
                  <a:pt x="144399" y="45910"/>
                </a:lnTo>
                <a:lnTo>
                  <a:pt x="128397" y="22021"/>
                </a:lnTo>
                <a:lnTo>
                  <a:pt x="104393" y="5905"/>
                </a:lnTo>
                <a:lnTo>
                  <a:pt x="75184" y="0"/>
                </a:lnTo>
                <a:close/>
              </a:path>
            </a:pathLst>
          </a:custGeom>
          <a:solidFill>
            <a:srgbClr val="FFFFFF"/>
          </a:solidFill>
        </p:spPr>
        <p:txBody>
          <a:bodyPr wrap="square" lIns="0" tIns="0" rIns="0" bIns="0" rtlCol="0"/>
          <a:lstStyle/>
          <a:p>
            <a:endParaRPr/>
          </a:p>
        </p:txBody>
      </p:sp>
      <p:sp>
        <p:nvSpPr>
          <p:cNvPr id="24" name="object 24"/>
          <p:cNvSpPr txBox="1"/>
          <p:nvPr/>
        </p:nvSpPr>
        <p:spPr>
          <a:xfrm>
            <a:off x="1819782" y="2604008"/>
            <a:ext cx="9779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2</a:t>
            </a:r>
            <a:endParaRPr sz="1000">
              <a:latin typeface="Montserrat"/>
              <a:cs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6834"/>
            <a:ext cx="2263140" cy="1272540"/>
          </a:xfrm>
          <a:prstGeom prst="rect">
            <a:avLst/>
          </a:prstGeom>
        </p:spPr>
        <p:txBody>
          <a:bodyPr vert="horz" wrap="square" lIns="0" tIns="12700" rIns="0" bIns="0" rtlCol="0">
            <a:spAutoFit/>
          </a:bodyPr>
          <a:lstStyle/>
          <a:p>
            <a:pPr marL="12700" algn="just">
              <a:lnSpc>
                <a:spcPct val="100000"/>
              </a:lnSpc>
              <a:spcBef>
                <a:spcPts val="100"/>
              </a:spcBef>
            </a:pPr>
            <a:r>
              <a:rPr sz="900" b="1" dirty="0">
                <a:solidFill>
                  <a:srgbClr val="221F1F"/>
                </a:solidFill>
                <a:latin typeface="Montserrat"/>
                <a:cs typeface="Montserrat"/>
              </a:rPr>
              <a:t>SEGURO</a:t>
            </a:r>
            <a:r>
              <a:rPr sz="900" b="1" spc="-15" dirty="0">
                <a:solidFill>
                  <a:srgbClr val="221F1F"/>
                </a:solidFill>
                <a:latin typeface="Montserrat"/>
                <a:cs typeface="Montserrat"/>
              </a:rPr>
              <a:t> </a:t>
            </a:r>
            <a:r>
              <a:rPr sz="900" b="1" dirty="0">
                <a:solidFill>
                  <a:srgbClr val="221F1F"/>
                </a:solidFill>
                <a:latin typeface="Montserrat"/>
                <a:cs typeface="Montserrat"/>
              </a:rPr>
              <a:t>DE</a:t>
            </a:r>
            <a:r>
              <a:rPr sz="900" b="1" spc="-30" dirty="0">
                <a:solidFill>
                  <a:srgbClr val="221F1F"/>
                </a:solidFill>
                <a:latin typeface="Montserrat"/>
                <a:cs typeface="Montserrat"/>
              </a:rPr>
              <a:t> </a:t>
            </a:r>
            <a:r>
              <a:rPr sz="900" b="1" spc="-10" dirty="0">
                <a:solidFill>
                  <a:srgbClr val="221F1F"/>
                </a:solidFill>
                <a:latin typeface="Montserrat"/>
                <a:cs typeface="Montserrat"/>
              </a:rPr>
              <a:t>SILLÍN</a:t>
            </a:r>
            <a:endParaRPr sz="900" dirty="0">
              <a:latin typeface="Montserrat"/>
              <a:cs typeface="Montserrat"/>
            </a:endParaRPr>
          </a:p>
          <a:p>
            <a:pPr marL="21590" marR="5080" algn="just">
              <a:lnSpc>
                <a:spcPct val="100000"/>
              </a:lnSpc>
              <a:spcBef>
                <a:spcPts val="515"/>
              </a:spcBef>
            </a:pPr>
            <a:r>
              <a:rPr sz="700" dirty="0">
                <a:latin typeface="Montserrat"/>
                <a:cs typeface="Montserrat"/>
              </a:rPr>
              <a:t>Está</a:t>
            </a:r>
            <a:r>
              <a:rPr sz="700" spc="114" dirty="0">
                <a:latin typeface="Montserrat"/>
                <a:cs typeface="Montserrat"/>
              </a:rPr>
              <a:t> </a:t>
            </a:r>
            <a:r>
              <a:rPr sz="700" dirty="0">
                <a:latin typeface="Montserrat"/>
                <a:cs typeface="Montserrat"/>
              </a:rPr>
              <a:t>ubicado</a:t>
            </a:r>
            <a:r>
              <a:rPr sz="700" spc="120" dirty="0">
                <a:latin typeface="Montserrat"/>
                <a:cs typeface="Montserrat"/>
              </a:rPr>
              <a:t> </a:t>
            </a:r>
            <a:r>
              <a:rPr sz="700" dirty="0">
                <a:latin typeface="Montserrat"/>
                <a:cs typeface="Montserrat"/>
              </a:rPr>
              <a:t>en</a:t>
            </a:r>
            <a:r>
              <a:rPr sz="700" spc="114"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parte</a:t>
            </a:r>
            <a:r>
              <a:rPr sz="700" spc="120" dirty="0">
                <a:latin typeface="Montserrat"/>
                <a:cs typeface="Montserrat"/>
              </a:rPr>
              <a:t> </a:t>
            </a:r>
            <a:r>
              <a:rPr sz="700" dirty="0">
                <a:latin typeface="Montserrat"/>
                <a:cs typeface="Montserrat"/>
              </a:rPr>
              <a:t>trasera</a:t>
            </a:r>
            <a:r>
              <a:rPr sz="700" spc="125" dirty="0">
                <a:latin typeface="Montserrat"/>
                <a:cs typeface="Montserrat"/>
              </a:rPr>
              <a:t> </a:t>
            </a:r>
            <a:r>
              <a:rPr sz="700" dirty="0">
                <a:latin typeface="Montserrat"/>
                <a:cs typeface="Montserrat"/>
              </a:rPr>
              <a:t>del</a:t>
            </a:r>
            <a:r>
              <a:rPr sz="700" spc="125" dirty="0">
                <a:latin typeface="Montserrat"/>
                <a:cs typeface="Montserrat"/>
              </a:rPr>
              <a:t> </a:t>
            </a:r>
            <a:r>
              <a:rPr sz="700" dirty="0">
                <a:latin typeface="Montserrat"/>
                <a:cs typeface="Montserrat"/>
              </a:rPr>
              <a:t>Vehículo</a:t>
            </a:r>
            <a:r>
              <a:rPr sz="700" spc="130"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lado</a:t>
            </a:r>
            <a:r>
              <a:rPr sz="700" spc="345" dirty="0">
                <a:latin typeface="Montserrat"/>
                <a:cs typeface="Montserrat"/>
              </a:rPr>
              <a:t> </a:t>
            </a:r>
            <a:r>
              <a:rPr sz="700" dirty="0">
                <a:latin typeface="Montserrat"/>
                <a:cs typeface="Montserrat"/>
              </a:rPr>
              <a:t>izquierdo.</a:t>
            </a:r>
            <a:r>
              <a:rPr sz="700" spc="350" dirty="0">
                <a:latin typeface="Montserrat"/>
                <a:cs typeface="Montserrat"/>
              </a:rPr>
              <a:t> </a:t>
            </a:r>
            <a:r>
              <a:rPr sz="700" dirty="0">
                <a:latin typeface="Montserrat"/>
                <a:cs typeface="Montserrat"/>
              </a:rPr>
              <a:t>Sirve</a:t>
            </a:r>
            <a:r>
              <a:rPr sz="700" spc="350" dirty="0">
                <a:latin typeface="Montserrat"/>
                <a:cs typeface="Montserrat"/>
              </a:rPr>
              <a:t> </a:t>
            </a:r>
            <a:r>
              <a:rPr sz="700" dirty="0">
                <a:latin typeface="Montserrat"/>
                <a:cs typeface="Montserrat"/>
              </a:rPr>
              <a:t>para</a:t>
            </a:r>
            <a:r>
              <a:rPr sz="700" spc="350" dirty="0">
                <a:latin typeface="Montserrat"/>
                <a:cs typeface="Montserrat"/>
              </a:rPr>
              <a:t> </a:t>
            </a:r>
            <a:r>
              <a:rPr sz="700" dirty="0">
                <a:latin typeface="Montserrat"/>
                <a:cs typeface="Montserrat"/>
              </a:rPr>
              <a:t>levantar</a:t>
            </a:r>
            <a:r>
              <a:rPr sz="700" spc="355" dirty="0">
                <a:latin typeface="Montserrat"/>
                <a:cs typeface="Montserrat"/>
              </a:rPr>
              <a:t> </a:t>
            </a:r>
            <a:r>
              <a:rPr sz="700" dirty="0">
                <a:latin typeface="Montserrat"/>
                <a:cs typeface="Montserrat"/>
              </a:rPr>
              <a:t>el</a:t>
            </a:r>
            <a:r>
              <a:rPr sz="700" spc="345" dirty="0">
                <a:latin typeface="Montserrat"/>
                <a:cs typeface="Montserrat"/>
              </a:rPr>
              <a:t> </a:t>
            </a:r>
            <a:r>
              <a:rPr sz="700" dirty="0">
                <a:latin typeface="Montserrat"/>
                <a:cs typeface="Montserrat"/>
              </a:rPr>
              <a:t>sillín</a:t>
            </a:r>
            <a:r>
              <a:rPr sz="700" spc="34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acceder</a:t>
            </a:r>
            <a:r>
              <a:rPr sz="700" spc="120" dirty="0">
                <a:latin typeface="Montserrat"/>
                <a:cs typeface="Montserrat"/>
              </a:rPr>
              <a:t> </a:t>
            </a:r>
            <a:r>
              <a:rPr sz="700" dirty="0">
                <a:latin typeface="Montserrat"/>
                <a:cs typeface="Montserrat"/>
              </a:rPr>
              <a:t>al</a:t>
            </a:r>
            <a:r>
              <a:rPr sz="700" spc="120" dirty="0">
                <a:latin typeface="Montserrat"/>
                <a:cs typeface="Montserrat"/>
              </a:rPr>
              <a:t> </a:t>
            </a:r>
            <a:r>
              <a:rPr sz="700" dirty="0">
                <a:latin typeface="Montserrat"/>
                <a:cs typeface="Montserrat"/>
              </a:rPr>
              <a:t>compartimiento</a:t>
            </a:r>
            <a:r>
              <a:rPr sz="700" spc="114" dirty="0">
                <a:latin typeface="Montserrat"/>
                <a:cs typeface="Montserrat"/>
              </a:rPr>
              <a:t> </a:t>
            </a:r>
            <a:r>
              <a:rPr sz="700" dirty="0">
                <a:latin typeface="Montserrat"/>
                <a:cs typeface="Montserrat"/>
              </a:rPr>
              <a:t>bajo</a:t>
            </a:r>
            <a:r>
              <a:rPr sz="700" spc="125" dirty="0">
                <a:latin typeface="Montserrat"/>
                <a:cs typeface="Montserrat"/>
              </a:rPr>
              <a:t> </a:t>
            </a:r>
            <a:r>
              <a:rPr sz="700" dirty="0">
                <a:latin typeface="Montserrat"/>
                <a:cs typeface="Montserrat"/>
              </a:rPr>
              <a:t>este</a:t>
            </a:r>
            <a:r>
              <a:rPr sz="700" spc="114" dirty="0">
                <a:latin typeface="Montserrat"/>
                <a:cs typeface="Montserrat"/>
              </a:rPr>
              <a:t> </a:t>
            </a:r>
            <a:r>
              <a:rPr sz="700" dirty="0">
                <a:latin typeface="Montserrat"/>
                <a:cs typeface="Montserrat"/>
              </a:rPr>
              <a:t>y</a:t>
            </a:r>
            <a:r>
              <a:rPr sz="700" spc="120" dirty="0">
                <a:latin typeface="Montserrat"/>
                <a:cs typeface="Montserrat"/>
              </a:rPr>
              <a:t> </a:t>
            </a:r>
            <a:r>
              <a:rPr sz="700" dirty="0">
                <a:latin typeface="Montserrat"/>
                <a:cs typeface="Montserrat"/>
              </a:rPr>
              <a:t>al</a:t>
            </a:r>
            <a:r>
              <a:rPr sz="700" spc="120" dirty="0">
                <a:latin typeface="Montserrat"/>
                <a:cs typeface="Montserrat"/>
              </a:rPr>
              <a:t> </a:t>
            </a:r>
            <a:r>
              <a:rPr sz="700" dirty="0">
                <a:latin typeface="Montserrat"/>
                <a:cs typeface="Montserrat"/>
              </a:rPr>
              <a:t>kit</a:t>
            </a:r>
            <a:r>
              <a:rPr sz="700" spc="114"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herramientas.</a:t>
            </a:r>
            <a:endParaRPr sz="700" dirty="0">
              <a:latin typeface="Montserrat"/>
              <a:cs typeface="Montserrat"/>
            </a:endParaRPr>
          </a:p>
          <a:p>
            <a:pPr marL="21590" algn="just">
              <a:lnSpc>
                <a:spcPct val="100000"/>
              </a:lnSpc>
              <a:spcBef>
                <a:spcPts val="500"/>
              </a:spcBef>
            </a:pPr>
            <a:r>
              <a:rPr sz="700" dirty="0">
                <a:latin typeface="Montserrat"/>
                <a:cs typeface="Montserrat"/>
              </a:rPr>
              <a:t>Para</a:t>
            </a:r>
            <a:r>
              <a:rPr sz="700" spc="-25" dirty="0">
                <a:latin typeface="Montserrat"/>
                <a:cs typeface="Montserrat"/>
              </a:rPr>
              <a:t> </a:t>
            </a:r>
            <a:r>
              <a:rPr sz="700" dirty="0">
                <a:latin typeface="Montserrat"/>
                <a:cs typeface="Montserrat"/>
              </a:rPr>
              <a:t>levantar</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sillín:</a:t>
            </a:r>
            <a:endParaRPr sz="700" dirty="0">
              <a:latin typeface="Montserrat"/>
              <a:cs typeface="Montserrat"/>
            </a:endParaRPr>
          </a:p>
          <a:p>
            <a:pPr marL="250190" indent="-229235">
              <a:lnSpc>
                <a:spcPct val="100000"/>
              </a:lnSpc>
              <a:spcBef>
                <a:spcPts val="509"/>
              </a:spcBef>
              <a:buAutoNum type="arabicPeriod"/>
              <a:tabLst>
                <a:tab pos="250190" algn="l"/>
                <a:tab pos="250825" algn="l"/>
              </a:tabLst>
            </a:pPr>
            <a:r>
              <a:rPr sz="700" dirty="0">
                <a:latin typeface="Montserrat"/>
                <a:cs typeface="Montserrat"/>
              </a:rPr>
              <a:t>Inserte</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llave</a:t>
            </a:r>
            <a:r>
              <a:rPr sz="700" spc="-15"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gírela</a:t>
            </a:r>
            <a:r>
              <a:rPr sz="700" spc="-30" dirty="0">
                <a:latin typeface="Montserrat"/>
                <a:cs typeface="Montserrat"/>
              </a:rPr>
              <a:t> </a:t>
            </a:r>
            <a:r>
              <a:rPr sz="700" dirty="0">
                <a:latin typeface="Montserrat"/>
                <a:cs typeface="Montserrat"/>
              </a:rPr>
              <a:t>hacia</a:t>
            </a:r>
            <a:r>
              <a:rPr sz="700" spc="-5"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izquierda.</a:t>
            </a:r>
            <a:endParaRPr sz="700" dirty="0">
              <a:latin typeface="Montserrat"/>
              <a:cs typeface="Montserrat"/>
            </a:endParaRPr>
          </a:p>
          <a:p>
            <a:pPr marL="250190" marR="5715" indent="-228600">
              <a:lnSpc>
                <a:spcPct val="100000"/>
              </a:lnSpc>
              <a:spcBef>
                <a:spcPts val="490"/>
              </a:spcBef>
              <a:buAutoNum type="arabicPeriod"/>
              <a:tabLst>
                <a:tab pos="250190" algn="l"/>
                <a:tab pos="250825" algn="l"/>
              </a:tabLst>
            </a:pPr>
            <a:r>
              <a:rPr sz="700" dirty="0">
                <a:latin typeface="Montserrat"/>
                <a:cs typeface="Montserrat"/>
              </a:rPr>
              <a:t>Levante</a:t>
            </a:r>
            <a:r>
              <a:rPr sz="700" spc="125"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asiento</a:t>
            </a:r>
            <a:r>
              <a:rPr sz="700" spc="125" dirty="0">
                <a:latin typeface="Montserrat"/>
                <a:cs typeface="Montserrat"/>
              </a:rPr>
              <a:t> </a:t>
            </a:r>
            <a:r>
              <a:rPr lang="es-ES" sz="700" spc="125" dirty="0">
                <a:latin typeface="Montserrat"/>
                <a:cs typeface="Montserrat"/>
              </a:rPr>
              <a:t>j</a:t>
            </a:r>
            <a:r>
              <a:rPr sz="700" dirty="0" err="1">
                <a:latin typeface="Montserrat"/>
                <a:cs typeface="Montserrat"/>
              </a:rPr>
              <a:t>alando</a:t>
            </a:r>
            <a:r>
              <a:rPr sz="700" spc="114"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parte</a:t>
            </a:r>
            <a:r>
              <a:rPr sz="700" spc="114" dirty="0">
                <a:latin typeface="Montserrat"/>
                <a:cs typeface="Montserrat"/>
              </a:rPr>
              <a:t> </a:t>
            </a:r>
            <a:r>
              <a:rPr sz="700" spc="-10" dirty="0">
                <a:latin typeface="Montserrat"/>
                <a:cs typeface="Montserrat"/>
              </a:rPr>
              <a:t>trasera</a:t>
            </a:r>
            <a:r>
              <a:rPr sz="700" spc="500" dirty="0">
                <a:latin typeface="Montserrat"/>
                <a:cs typeface="Montserrat"/>
              </a:rPr>
              <a:t> </a:t>
            </a:r>
            <a:r>
              <a:rPr sz="700" dirty="0">
                <a:latin typeface="Montserrat"/>
                <a:cs typeface="Montserrat"/>
              </a:rPr>
              <a:t>hacia</a:t>
            </a:r>
            <a:r>
              <a:rPr sz="700" spc="-15" dirty="0">
                <a:latin typeface="Montserrat"/>
                <a:cs typeface="Montserrat"/>
              </a:rPr>
              <a:t> </a:t>
            </a:r>
            <a:r>
              <a:rPr sz="700" spc="-10" dirty="0">
                <a:latin typeface="Montserrat"/>
                <a:cs typeface="Montserrat"/>
              </a:rPr>
              <a:t>arriba.</a:t>
            </a:r>
            <a:endParaRPr sz="700" dirty="0">
              <a:latin typeface="Montserrat"/>
              <a:cs typeface="Montserrat"/>
            </a:endParaRPr>
          </a:p>
        </p:txBody>
      </p:sp>
      <p:sp>
        <p:nvSpPr>
          <p:cNvPr id="3" name="object 3"/>
          <p:cNvSpPr txBox="1"/>
          <p:nvPr/>
        </p:nvSpPr>
        <p:spPr>
          <a:xfrm>
            <a:off x="2700020" y="478282"/>
            <a:ext cx="2256790" cy="915669"/>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KIT</a:t>
            </a:r>
            <a:r>
              <a:rPr sz="800" b="1" spc="-30" dirty="0">
                <a:solidFill>
                  <a:srgbClr val="221F1F"/>
                </a:solidFill>
                <a:latin typeface="Montserrat"/>
                <a:cs typeface="Montserrat"/>
              </a:rPr>
              <a:t> </a:t>
            </a:r>
            <a:r>
              <a:rPr sz="800" b="1" dirty="0">
                <a:solidFill>
                  <a:srgbClr val="221F1F"/>
                </a:solidFill>
                <a:latin typeface="Montserrat"/>
                <a:cs typeface="Montserrat"/>
              </a:rPr>
              <a:t>DE </a:t>
            </a:r>
            <a:r>
              <a:rPr sz="800" b="1" spc="-10" dirty="0">
                <a:solidFill>
                  <a:srgbClr val="221F1F"/>
                </a:solidFill>
                <a:latin typeface="Montserrat"/>
                <a:cs typeface="Montserrat"/>
              </a:rPr>
              <a:t>HERRAMIENTAS</a:t>
            </a:r>
            <a:endParaRPr sz="800" dirty="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65" dirty="0">
                <a:solidFill>
                  <a:srgbClr val="221F1F"/>
                </a:solidFill>
                <a:latin typeface="Montserrat"/>
                <a:cs typeface="Montserrat"/>
              </a:rPr>
              <a:t>  </a:t>
            </a:r>
            <a:r>
              <a:rPr sz="700" dirty="0">
                <a:solidFill>
                  <a:srgbClr val="221F1F"/>
                </a:solidFill>
                <a:latin typeface="Montserrat"/>
                <a:cs typeface="Montserrat"/>
              </a:rPr>
              <a:t>está</a:t>
            </a:r>
            <a:r>
              <a:rPr sz="700" spc="165" dirty="0">
                <a:solidFill>
                  <a:srgbClr val="221F1F"/>
                </a:solidFill>
                <a:latin typeface="Montserrat"/>
                <a:cs typeface="Montserrat"/>
              </a:rPr>
              <a:t>  </a:t>
            </a:r>
            <a:r>
              <a:rPr sz="700" dirty="0">
                <a:solidFill>
                  <a:srgbClr val="221F1F"/>
                </a:solidFill>
                <a:latin typeface="Montserrat"/>
                <a:cs typeface="Montserrat"/>
              </a:rPr>
              <a:t>equipado</a:t>
            </a:r>
            <a:r>
              <a:rPr sz="700" spc="170" dirty="0">
                <a:solidFill>
                  <a:srgbClr val="221F1F"/>
                </a:solidFill>
                <a:latin typeface="Montserrat"/>
                <a:cs typeface="Montserrat"/>
              </a:rPr>
              <a:t>  </a:t>
            </a:r>
            <a:r>
              <a:rPr sz="700" dirty="0">
                <a:solidFill>
                  <a:srgbClr val="221F1F"/>
                </a:solidFill>
                <a:latin typeface="Montserrat"/>
                <a:cs typeface="Montserrat"/>
              </a:rPr>
              <a:t>con</a:t>
            </a:r>
            <a:r>
              <a:rPr sz="700" spc="160" dirty="0">
                <a:solidFill>
                  <a:srgbClr val="221F1F"/>
                </a:solidFill>
                <a:latin typeface="Montserrat"/>
                <a:cs typeface="Montserrat"/>
              </a:rPr>
              <a:t>  </a:t>
            </a:r>
            <a:r>
              <a:rPr sz="700" dirty="0">
                <a:solidFill>
                  <a:srgbClr val="221F1F"/>
                </a:solidFill>
                <a:latin typeface="Montserrat"/>
                <a:cs typeface="Montserrat"/>
              </a:rPr>
              <a:t>un</a:t>
            </a:r>
            <a:r>
              <a:rPr sz="700" spc="160" dirty="0">
                <a:solidFill>
                  <a:srgbClr val="221F1F"/>
                </a:solidFill>
                <a:latin typeface="Montserrat"/>
                <a:cs typeface="Montserrat"/>
              </a:rPr>
              <a:t>  </a:t>
            </a:r>
            <a:r>
              <a:rPr sz="700" dirty="0">
                <a:solidFill>
                  <a:srgbClr val="221F1F"/>
                </a:solidFill>
                <a:latin typeface="Montserrat"/>
                <a:cs typeface="Montserrat"/>
              </a:rPr>
              <a:t>kit</a:t>
            </a:r>
            <a:r>
              <a:rPr sz="700" spc="1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herramienta,</a:t>
            </a:r>
            <a:r>
              <a:rPr sz="700" spc="125" dirty="0">
                <a:solidFill>
                  <a:srgbClr val="221F1F"/>
                </a:solidFill>
                <a:latin typeface="Montserrat"/>
                <a:cs typeface="Montserrat"/>
              </a:rPr>
              <a:t> </a:t>
            </a:r>
            <a:r>
              <a:rPr sz="700" dirty="0">
                <a:solidFill>
                  <a:srgbClr val="221F1F"/>
                </a:solidFill>
                <a:latin typeface="Montserrat"/>
                <a:cs typeface="Montserrat"/>
              </a:rPr>
              <a:t>que</a:t>
            </a:r>
            <a:r>
              <a:rPr sz="700" spc="114" dirty="0">
                <a:solidFill>
                  <a:srgbClr val="221F1F"/>
                </a:solidFill>
                <a:latin typeface="Montserrat"/>
                <a:cs typeface="Montserrat"/>
              </a:rPr>
              <a:t> </a:t>
            </a:r>
            <a:r>
              <a:rPr sz="700" dirty="0">
                <a:solidFill>
                  <a:srgbClr val="221F1F"/>
                </a:solidFill>
                <a:latin typeface="Montserrat"/>
                <a:cs typeface="Montserrat"/>
              </a:rPr>
              <a:t>puede</a:t>
            </a:r>
            <a:r>
              <a:rPr sz="700" spc="114" dirty="0">
                <a:solidFill>
                  <a:srgbClr val="221F1F"/>
                </a:solidFill>
                <a:latin typeface="Montserrat"/>
                <a:cs typeface="Montserrat"/>
              </a:rPr>
              <a:t> </a:t>
            </a:r>
            <a:r>
              <a:rPr sz="700" dirty="0">
                <a:solidFill>
                  <a:srgbClr val="221F1F"/>
                </a:solidFill>
                <a:latin typeface="Montserrat"/>
                <a:cs typeface="Montserrat"/>
              </a:rPr>
              <a:t>ser</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utilidad</a:t>
            </a:r>
            <a:r>
              <a:rPr sz="700" spc="114" dirty="0">
                <a:solidFill>
                  <a:srgbClr val="221F1F"/>
                </a:solidFill>
                <a:latin typeface="Montserrat"/>
                <a:cs typeface="Montserrat"/>
              </a:rPr>
              <a:t> </a:t>
            </a:r>
            <a:r>
              <a:rPr sz="700" dirty="0">
                <a:solidFill>
                  <a:srgbClr val="221F1F"/>
                </a:solidFill>
                <a:latin typeface="Montserrat"/>
                <a:cs typeface="Montserrat"/>
              </a:rPr>
              <a:t>en</a:t>
            </a:r>
            <a:r>
              <a:rPr sz="700" spc="125" dirty="0">
                <a:solidFill>
                  <a:srgbClr val="221F1F"/>
                </a:solidFill>
                <a:latin typeface="Montserrat"/>
                <a:cs typeface="Montserrat"/>
              </a:rPr>
              <a:t> </a:t>
            </a:r>
            <a:r>
              <a:rPr sz="700" spc="-20" dirty="0">
                <a:solidFill>
                  <a:srgbClr val="221F1F"/>
                </a:solidFill>
                <a:latin typeface="Montserrat"/>
                <a:cs typeface="Montserrat"/>
              </a:rPr>
              <a:t>caso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emergencia</a:t>
            </a:r>
            <a:r>
              <a:rPr sz="700" spc="195" dirty="0">
                <a:solidFill>
                  <a:srgbClr val="221F1F"/>
                </a:solidFill>
                <a:latin typeface="Montserrat"/>
                <a:cs typeface="Montserrat"/>
              </a:rPr>
              <a:t>  </a:t>
            </a:r>
            <a:r>
              <a:rPr sz="700" dirty="0">
                <a:solidFill>
                  <a:srgbClr val="221F1F"/>
                </a:solidFill>
                <a:latin typeface="Montserrat"/>
                <a:cs typeface="Montserrat"/>
              </a:rPr>
              <a:t>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mantenimiento.</a:t>
            </a:r>
            <a:r>
              <a:rPr sz="700" spc="195" dirty="0">
                <a:solidFill>
                  <a:srgbClr val="221F1F"/>
                </a:solidFill>
                <a:latin typeface="Montserrat"/>
                <a:cs typeface="Montserrat"/>
              </a:rPr>
              <a:t>  </a:t>
            </a:r>
            <a:r>
              <a:rPr sz="700" spc="-20" dirty="0">
                <a:solidFill>
                  <a:srgbClr val="221F1F"/>
                </a:solidFill>
                <a:latin typeface="Montserrat"/>
                <a:cs typeface="Montserrat"/>
              </a:rPr>
              <a:t>Está</a:t>
            </a:r>
            <a:r>
              <a:rPr sz="700" spc="500" dirty="0">
                <a:solidFill>
                  <a:srgbClr val="221F1F"/>
                </a:solidFill>
                <a:latin typeface="Montserrat"/>
                <a:cs typeface="Montserrat"/>
              </a:rPr>
              <a:t> </a:t>
            </a:r>
            <a:r>
              <a:rPr sz="700" dirty="0">
                <a:solidFill>
                  <a:srgbClr val="221F1F"/>
                </a:solidFill>
                <a:latin typeface="Montserrat"/>
                <a:cs typeface="Montserrat"/>
              </a:rPr>
              <a:t>ubicado</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35" dirty="0">
                <a:solidFill>
                  <a:srgbClr val="221F1F"/>
                </a:solidFill>
                <a:latin typeface="Montserrat"/>
                <a:cs typeface="Montserrat"/>
              </a:rPr>
              <a:t> </a:t>
            </a:r>
            <a:r>
              <a:rPr sz="700" dirty="0">
                <a:solidFill>
                  <a:srgbClr val="221F1F"/>
                </a:solidFill>
                <a:latin typeface="Montserrat"/>
                <a:cs typeface="Montserrat"/>
              </a:rPr>
              <a:t>parte</a:t>
            </a:r>
            <a:r>
              <a:rPr sz="700" spc="-10" dirty="0">
                <a:solidFill>
                  <a:srgbClr val="221F1F"/>
                </a:solidFill>
                <a:latin typeface="Montserrat"/>
                <a:cs typeface="Montserrat"/>
              </a:rPr>
              <a:t> </a:t>
            </a:r>
            <a:r>
              <a:rPr sz="700" dirty="0">
                <a:solidFill>
                  <a:srgbClr val="221F1F"/>
                </a:solidFill>
                <a:latin typeface="Montserrat"/>
                <a:cs typeface="Montserrat"/>
              </a:rPr>
              <a:t>posterior</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sillín.</a:t>
            </a:r>
            <a:endParaRPr sz="700" dirty="0">
              <a:latin typeface="Montserrat"/>
              <a:cs typeface="Montserrat"/>
            </a:endParaRPr>
          </a:p>
          <a:p>
            <a:pPr marL="12700" algn="just">
              <a:lnSpc>
                <a:spcPct val="100000"/>
              </a:lnSpc>
              <a:spcBef>
                <a:spcPts val="505"/>
              </a:spcBef>
            </a:pPr>
            <a:r>
              <a:rPr sz="700" dirty="0">
                <a:solidFill>
                  <a:srgbClr val="221F1F"/>
                </a:solidFill>
                <a:latin typeface="Montserrat"/>
                <a:cs typeface="Montserrat"/>
              </a:rPr>
              <a:t>Remueva</a:t>
            </a:r>
            <a:r>
              <a:rPr sz="700" spc="225"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dirty="0">
                <a:solidFill>
                  <a:srgbClr val="221F1F"/>
                </a:solidFill>
                <a:latin typeface="Montserrat"/>
                <a:cs typeface="Montserrat"/>
              </a:rPr>
              <a:t>sillín</a:t>
            </a:r>
            <a:r>
              <a:rPr sz="700" spc="225" dirty="0">
                <a:solidFill>
                  <a:srgbClr val="221F1F"/>
                </a:solidFill>
                <a:latin typeface="Montserrat"/>
                <a:cs typeface="Montserrat"/>
              </a:rPr>
              <a:t>  </a:t>
            </a:r>
            <a:r>
              <a:rPr sz="700" dirty="0">
                <a:solidFill>
                  <a:srgbClr val="221F1F"/>
                </a:solidFill>
                <a:latin typeface="Montserrat"/>
                <a:cs typeface="Montserrat"/>
              </a:rPr>
              <a:t>según</a:t>
            </a:r>
            <a:r>
              <a:rPr sz="700" spc="229" dirty="0">
                <a:solidFill>
                  <a:srgbClr val="221F1F"/>
                </a:solidFill>
                <a:latin typeface="Montserrat"/>
                <a:cs typeface="Montserrat"/>
              </a:rPr>
              <a:t>  </a:t>
            </a:r>
            <a:r>
              <a:rPr sz="700" dirty="0">
                <a:solidFill>
                  <a:srgbClr val="221F1F"/>
                </a:solidFill>
                <a:latin typeface="Montserrat"/>
                <a:cs typeface="Montserrat"/>
              </a:rPr>
              <a:t>las</a:t>
            </a:r>
            <a:r>
              <a:rPr sz="700" spc="225" dirty="0">
                <a:solidFill>
                  <a:srgbClr val="221F1F"/>
                </a:solidFill>
                <a:latin typeface="Montserrat"/>
                <a:cs typeface="Montserrat"/>
              </a:rPr>
              <a:t>  </a:t>
            </a:r>
            <a:r>
              <a:rPr sz="700" spc="-10" dirty="0">
                <a:solidFill>
                  <a:srgbClr val="221F1F"/>
                </a:solidFill>
                <a:latin typeface="Montserrat"/>
                <a:cs typeface="Montserrat"/>
              </a:rPr>
              <a:t>instrucciones</a:t>
            </a:r>
            <a:endParaRPr sz="700" dirty="0">
              <a:latin typeface="Montserrat"/>
              <a:cs typeface="Montserrat"/>
            </a:endParaRPr>
          </a:p>
          <a:p>
            <a:pPr marL="12700" algn="just">
              <a:lnSpc>
                <a:spcPct val="100000"/>
              </a:lnSpc>
            </a:pPr>
            <a:r>
              <a:rPr sz="700" spc="-10" dirty="0">
                <a:solidFill>
                  <a:srgbClr val="221F1F"/>
                </a:solidFill>
                <a:latin typeface="Montserrat"/>
                <a:cs typeface="Montserrat"/>
              </a:rPr>
              <a:t>anteriores</a:t>
            </a:r>
            <a:r>
              <a:rPr sz="700" dirty="0">
                <a:solidFill>
                  <a:srgbClr val="221F1F"/>
                </a:solidFill>
                <a:latin typeface="Montserrat"/>
                <a:cs typeface="Montserrat"/>
              </a:rPr>
              <a:t> para acceder</a:t>
            </a:r>
            <a:r>
              <a:rPr sz="700" spc="5" dirty="0">
                <a:solidFill>
                  <a:srgbClr val="221F1F"/>
                </a:solidFill>
                <a:latin typeface="Montserrat"/>
                <a:cs typeface="Montserrat"/>
              </a:rPr>
              <a:t> </a:t>
            </a:r>
            <a:r>
              <a:rPr sz="700" dirty="0">
                <a:solidFill>
                  <a:srgbClr val="221F1F"/>
                </a:solidFill>
                <a:latin typeface="Montserrat"/>
                <a:cs typeface="Montserrat"/>
              </a:rPr>
              <a:t>al kit</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herramienta.</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SEGURO</a:t>
            </a:r>
            <a:r>
              <a:rPr spc="-25" dirty="0"/>
              <a:t> </a:t>
            </a:r>
            <a:r>
              <a:rPr dirty="0"/>
              <a:t>DE</a:t>
            </a:r>
            <a:r>
              <a:rPr spc="-30" dirty="0"/>
              <a:t> </a:t>
            </a:r>
            <a:r>
              <a:rPr dirty="0"/>
              <a:t>SILLÍN</a:t>
            </a:r>
            <a:r>
              <a:rPr spc="-15" dirty="0"/>
              <a:t> </a:t>
            </a:r>
            <a:r>
              <a:rPr dirty="0"/>
              <a:t>/</a:t>
            </a:r>
            <a:r>
              <a:rPr spc="-5" dirty="0"/>
              <a:t> </a:t>
            </a:r>
            <a:r>
              <a:rPr dirty="0"/>
              <a:t>KIT</a:t>
            </a:r>
            <a:r>
              <a:rPr spc="-35" dirty="0"/>
              <a:t> </a:t>
            </a:r>
            <a:r>
              <a:rPr dirty="0"/>
              <a:t>DE</a:t>
            </a:r>
            <a:r>
              <a:rPr spc="-30" dirty="0"/>
              <a:t> </a:t>
            </a:r>
            <a:r>
              <a:rPr spc="-10" dirty="0"/>
              <a:t>HERRAMIENTAS</a:t>
            </a:r>
          </a:p>
        </p:txBody>
      </p:sp>
      <p:grpSp>
        <p:nvGrpSpPr>
          <p:cNvPr id="6" name="object 6"/>
          <p:cNvGrpSpPr/>
          <p:nvPr/>
        </p:nvGrpSpPr>
        <p:grpSpPr>
          <a:xfrm>
            <a:off x="314947" y="1961896"/>
            <a:ext cx="1125220" cy="1272540"/>
            <a:chOff x="314947" y="1961896"/>
            <a:chExt cx="1125220" cy="1272540"/>
          </a:xfrm>
        </p:grpSpPr>
        <p:pic>
          <p:nvPicPr>
            <p:cNvPr id="7" name="object 7"/>
            <p:cNvPicPr/>
            <p:nvPr/>
          </p:nvPicPr>
          <p:blipFill>
            <a:blip r:embed="rId2" cstate="print"/>
            <a:stretch>
              <a:fillRect/>
            </a:stretch>
          </p:blipFill>
          <p:spPr>
            <a:xfrm>
              <a:off x="314947" y="1961934"/>
              <a:ext cx="1110424" cy="1269466"/>
            </a:xfrm>
            <a:prstGeom prst="rect">
              <a:avLst/>
            </a:prstGeom>
          </p:spPr>
        </p:pic>
        <p:sp>
          <p:nvSpPr>
            <p:cNvPr id="8" name="object 8"/>
            <p:cNvSpPr/>
            <p:nvPr/>
          </p:nvSpPr>
          <p:spPr>
            <a:xfrm>
              <a:off x="662190" y="2286127"/>
              <a:ext cx="229235" cy="414655"/>
            </a:xfrm>
            <a:custGeom>
              <a:avLst/>
              <a:gdLst/>
              <a:ahLst/>
              <a:cxnLst/>
              <a:rect l="l" t="t" r="r" b="b"/>
              <a:pathLst>
                <a:path w="229234" h="414655">
                  <a:moveTo>
                    <a:pt x="207391" y="0"/>
                  </a:moveTo>
                  <a:lnTo>
                    <a:pt x="125818" y="0"/>
                  </a:lnTo>
                  <a:lnTo>
                    <a:pt x="107480" y="8636"/>
                  </a:lnTo>
                  <a:lnTo>
                    <a:pt x="74904" y="31877"/>
                  </a:lnTo>
                  <a:lnTo>
                    <a:pt x="46697" y="61340"/>
                  </a:lnTo>
                  <a:lnTo>
                    <a:pt x="23850" y="96520"/>
                  </a:lnTo>
                  <a:lnTo>
                    <a:pt x="7543" y="137540"/>
                  </a:lnTo>
                  <a:lnTo>
                    <a:pt x="0" y="179705"/>
                  </a:lnTo>
                  <a:lnTo>
                    <a:pt x="812" y="221742"/>
                  </a:lnTo>
                  <a:lnTo>
                    <a:pt x="9626" y="262547"/>
                  </a:lnTo>
                  <a:lnTo>
                    <a:pt x="26035" y="300939"/>
                  </a:lnTo>
                  <a:lnTo>
                    <a:pt x="49669" y="335775"/>
                  </a:lnTo>
                  <a:lnTo>
                    <a:pt x="80124" y="365874"/>
                  </a:lnTo>
                  <a:lnTo>
                    <a:pt x="117055" y="390080"/>
                  </a:lnTo>
                  <a:lnTo>
                    <a:pt x="171500" y="409638"/>
                  </a:lnTo>
                  <a:lnTo>
                    <a:pt x="229171" y="414172"/>
                  </a:lnTo>
                  <a:lnTo>
                    <a:pt x="228028" y="393293"/>
                  </a:lnTo>
                  <a:lnTo>
                    <a:pt x="175882" y="389191"/>
                  </a:lnTo>
                  <a:lnTo>
                    <a:pt x="121056" y="368515"/>
                  </a:lnTo>
                  <a:lnTo>
                    <a:pt x="84836" y="342430"/>
                  </a:lnTo>
                  <a:lnTo>
                    <a:pt x="56248" y="310159"/>
                  </a:lnTo>
                  <a:lnTo>
                    <a:pt x="35712" y="273138"/>
                  </a:lnTo>
                  <a:lnTo>
                    <a:pt x="23634" y="232790"/>
                  </a:lnTo>
                  <a:lnTo>
                    <a:pt x="20446" y="190500"/>
                  </a:lnTo>
                  <a:lnTo>
                    <a:pt x="26568" y="147828"/>
                  </a:lnTo>
                  <a:lnTo>
                    <a:pt x="42405" y="106172"/>
                  </a:lnTo>
                  <a:lnTo>
                    <a:pt x="66103" y="70484"/>
                  </a:lnTo>
                  <a:lnTo>
                    <a:pt x="95694" y="41783"/>
                  </a:lnTo>
                  <a:lnTo>
                    <a:pt x="129921" y="20193"/>
                  </a:lnTo>
                  <a:lnTo>
                    <a:pt x="167563" y="6096"/>
                  </a:lnTo>
                  <a:lnTo>
                    <a:pt x="207391" y="0"/>
                  </a:lnTo>
                  <a:close/>
                </a:path>
              </a:pathLst>
            </a:custGeom>
            <a:solidFill>
              <a:srgbClr val="221F1F"/>
            </a:solidFill>
          </p:spPr>
          <p:txBody>
            <a:bodyPr wrap="square" lIns="0" tIns="0" rIns="0" bIns="0" rtlCol="0"/>
            <a:lstStyle/>
            <a:p>
              <a:endParaRPr/>
            </a:p>
          </p:txBody>
        </p:sp>
        <p:pic>
          <p:nvPicPr>
            <p:cNvPr id="9" name="object 9"/>
            <p:cNvPicPr/>
            <p:nvPr/>
          </p:nvPicPr>
          <p:blipFill>
            <a:blip r:embed="rId3" cstate="print"/>
            <a:stretch>
              <a:fillRect/>
            </a:stretch>
          </p:blipFill>
          <p:spPr>
            <a:xfrm>
              <a:off x="788009" y="2214880"/>
              <a:ext cx="218490" cy="111506"/>
            </a:xfrm>
            <a:prstGeom prst="rect">
              <a:avLst/>
            </a:prstGeom>
          </p:spPr>
        </p:pic>
        <p:sp>
          <p:nvSpPr>
            <p:cNvPr id="10" name="object 10"/>
            <p:cNvSpPr/>
            <p:nvPr/>
          </p:nvSpPr>
          <p:spPr>
            <a:xfrm>
              <a:off x="662190" y="2214880"/>
              <a:ext cx="344805" cy="485775"/>
            </a:xfrm>
            <a:custGeom>
              <a:avLst/>
              <a:gdLst/>
              <a:ahLst/>
              <a:cxnLst/>
              <a:rect l="l" t="t" r="r" b="b"/>
              <a:pathLst>
                <a:path w="344805" h="485775">
                  <a:moveTo>
                    <a:pt x="328155" y="101853"/>
                  </a:moveTo>
                  <a:lnTo>
                    <a:pt x="229552" y="111505"/>
                  </a:lnTo>
                  <a:lnTo>
                    <a:pt x="227495" y="90423"/>
                  </a:lnTo>
                  <a:lnTo>
                    <a:pt x="288645" y="84581"/>
                  </a:lnTo>
                  <a:lnTo>
                    <a:pt x="248158" y="73532"/>
                  </a:lnTo>
                  <a:lnTo>
                    <a:pt x="207391" y="71246"/>
                  </a:lnTo>
                  <a:lnTo>
                    <a:pt x="167563" y="77342"/>
                  </a:lnTo>
                  <a:lnTo>
                    <a:pt x="129921" y="91439"/>
                  </a:lnTo>
                  <a:lnTo>
                    <a:pt x="95694" y="113029"/>
                  </a:lnTo>
                  <a:lnTo>
                    <a:pt x="66103" y="141731"/>
                  </a:lnTo>
                  <a:lnTo>
                    <a:pt x="42405" y="177418"/>
                  </a:lnTo>
                  <a:lnTo>
                    <a:pt x="26568" y="219074"/>
                  </a:lnTo>
                  <a:lnTo>
                    <a:pt x="20446" y="261746"/>
                  </a:lnTo>
                  <a:lnTo>
                    <a:pt x="23634" y="304037"/>
                  </a:lnTo>
                  <a:lnTo>
                    <a:pt x="35712" y="344385"/>
                  </a:lnTo>
                  <a:lnTo>
                    <a:pt x="56248" y="381406"/>
                  </a:lnTo>
                  <a:lnTo>
                    <a:pt x="84836" y="413677"/>
                  </a:lnTo>
                  <a:lnTo>
                    <a:pt x="121056" y="439762"/>
                  </a:lnTo>
                  <a:lnTo>
                    <a:pt x="175882" y="460438"/>
                  </a:lnTo>
                  <a:lnTo>
                    <a:pt x="228028" y="464540"/>
                  </a:lnTo>
                  <a:lnTo>
                    <a:pt x="229171" y="485419"/>
                  </a:lnTo>
                  <a:lnTo>
                    <a:pt x="171500" y="480885"/>
                  </a:lnTo>
                  <a:lnTo>
                    <a:pt x="117055" y="461327"/>
                  </a:lnTo>
                  <a:lnTo>
                    <a:pt x="80124" y="437121"/>
                  </a:lnTo>
                  <a:lnTo>
                    <a:pt x="49669" y="407022"/>
                  </a:lnTo>
                  <a:lnTo>
                    <a:pt x="26035" y="372186"/>
                  </a:lnTo>
                  <a:lnTo>
                    <a:pt x="9626" y="333794"/>
                  </a:lnTo>
                  <a:lnTo>
                    <a:pt x="812" y="292988"/>
                  </a:lnTo>
                  <a:lnTo>
                    <a:pt x="0" y="250951"/>
                  </a:lnTo>
                  <a:lnTo>
                    <a:pt x="7543" y="208787"/>
                  </a:lnTo>
                  <a:lnTo>
                    <a:pt x="23850" y="167766"/>
                  </a:lnTo>
                  <a:lnTo>
                    <a:pt x="46697" y="132587"/>
                  </a:lnTo>
                  <a:lnTo>
                    <a:pt x="74904" y="103123"/>
                  </a:lnTo>
                  <a:lnTo>
                    <a:pt x="107480" y="79882"/>
                  </a:lnTo>
                  <a:lnTo>
                    <a:pt x="143433" y="62991"/>
                  </a:lnTo>
                  <a:lnTo>
                    <a:pt x="181762" y="52958"/>
                  </a:lnTo>
                  <a:lnTo>
                    <a:pt x="221488" y="50164"/>
                  </a:lnTo>
                  <a:lnTo>
                    <a:pt x="261607" y="54609"/>
                  </a:lnTo>
                  <a:lnTo>
                    <a:pt x="301117" y="66928"/>
                  </a:lnTo>
                  <a:lnTo>
                    <a:pt x="268973" y="10413"/>
                  </a:lnTo>
                  <a:lnTo>
                    <a:pt x="287273" y="0"/>
                  </a:lnTo>
                  <a:lnTo>
                    <a:pt x="344309" y="100202"/>
                  </a:lnTo>
                  <a:lnTo>
                    <a:pt x="328155" y="101853"/>
                  </a:lnTo>
                  <a:close/>
                </a:path>
              </a:pathLst>
            </a:custGeom>
            <a:ln w="4634">
              <a:solidFill>
                <a:srgbClr val="FFFFFF"/>
              </a:solidFill>
            </a:ln>
          </p:spPr>
          <p:txBody>
            <a:bodyPr wrap="square" lIns="0" tIns="0" rIns="0" bIns="0" rtlCol="0"/>
            <a:lstStyle/>
            <a:p>
              <a:endParaRPr/>
            </a:p>
          </p:txBody>
        </p:sp>
        <p:sp>
          <p:nvSpPr>
            <p:cNvPr id="11" name="object 11"/>
            <p:cNvSpPr/>
            <p:nvPr/>
          </p:nvSpPr>
          <p:spPr>
            <a:xfrm>
              <a:off x="1426845" y="1961896"/>
              <a:ext cx="0" cy="1272540"/>
            </a:xfrm>
            <a:custGeom>
              <a:avLst/>
              <a:gdLst/>
              <a:ahLst/>
              <a:cxnLst/>
              <a:rect l="l" t="t" r="r" b="b"/>
              <a:pathLst>
                <a:path h="1272539">
                  <a:moveTo>
                    <a:pt x="0" y="0"/>
                  </a:moveTo>
                  <a:lnTo>
                    <a:pt x="0" y="1272311"/>
                  </a:lnTo>
                </a:path>
              </a:pathLst>
            </a:custGeom>
            <a:ln w="25400">
              <a:solidFill>
                <a:srgbClr val="FFFFFF"/>
              </a:solidFill>
            </a:ln>
          </p:spPr>
          <p:txBody>
            <a:bodyPr wrap="square" lIns="0" tIns="0" rIns="0" bIns="0" rtlCol="0"/>
            <a:lstStyle/>
            <a:p>
              <a:endParaRPr/>
            </a:p>
          </p:txBody>
        </p:sp>
      </p:grpSp>
      <p:grpSp>
        <p:nvGrpSpPr>
          <p:cNvPr id="12" name="object 12"/>
          <p:cNvGrpSpPr/>
          <p:nvPr/>
        </p:nvGrpSpPr>
        <p:grpSpPr>
          <a:xfrm>
            <a:off x="1558744" y="1961934"/>
            <a:ext cx="980440" cy="1270000"/>
            <a:chOff x="1558744" y="1961934"/>
            <a:chExt cx="980440" cy="1270000"/>
          </a:xfrm>
        </p:grpSpPr>
        <p:pic>
          <p:nvPicPr>
            <p:cNvPr id="13" name="object 13"/>
            <p:cNvPicPr/>
            <p:nvPr/>
          </p:nvPicPr>
          <p:blipFill>
            <a:blip r:embed="rId4" cstate="print"/>
            <a:stretch>
              <a:fillRect/>
            </a:stretch>
          </p:blipFill>
          <p:spPr>
            <a:xfrm>
              <a:off x="1558744" y="1961934"/>
              <a:ext cx="979870" cy="1269466"/>
            </a:xfrm>
            <a:prstGeom prst="rect">
              <a:avLst/>
            </a:prstGeom>
          </p:spPr>
        </p:pic>
        <p:pic>
          <p:nvPicPr>
            <p:cNvPr id="14" name="object 14"/>
            <p:cNvPicPr/>
            <p:nvPr/>
          </p:nvPicPr>
          <p:blipFill>
            <a:blip r:embed="rId5" cstate="print"/>
            <a:stretch>
              <a:fillRect/>
            </a:stretch>
          </p:blipFill>
          <p:spPr>
            <a:xfrm>
              <a:off x="2080133" y="2667952"/>
              <a:ext cx="266192" cy="199199"/>
            </a:xfrm>
            <a:prstGeom prst="rect">
              <a:avLst/>
            </a:prstGeom>
          </p:spPr>
        </p:pic>
        <p:sp>
          <p:nvSpPr>
            <p:cNvPr id="15" name="object 15"/>
            <p:cNvSpPr/>
            <p:nvPr/>
          </p:nvSpPr>
          <p:spPr>
            <a:xfrm>
              <a:off x="2089658" y="2677185"/>
              <a:ext cx="256540" cy="180340"/>
            </a:xfrm>
            <a:custGeom>
              <a:avLst/>
              <a:gdLst/>
              <a:ahLst/>
              <a:cxnLst/>
              <a:rect l="l" t="t" r="r" b="b"/>
              <a:pathLst>
                <a:path w="256539" h="180339">
                  <a:moveTo>
                    <a:pt x="100075" y="0"/>
                  </a:moveTo>
                  <a:lnTo>
                    <a:pt x="0" y="0"/>
                  </a:lnTo>
                  <a:lnTo>
                    <a:pt x="164337" y="14820"/>
                  </a:lnTo>
                  <a:lnTo>
                    <a:pt x="106172" y="38061"/>
                  </a:lnTo>
                  <a:lnTo>
                    <a:pt x="105029" y="39293"/>
                  </a:lnTo>
                  <a:lnTo>
                    <a:pt x="104521" y="42303"/>
                  </a:lnTo>
                  <a:lnTo>
                    <a:pt x="105029" y="43840"/>
                  </a:lnTo>
                  <a:lnTo>
                    <a:pt x="246761" y="179959"/>
                  </a:lnTo>
                  <a:lnTo>
                    <a:pt x="256540" y="179959"/>
                  </a:lnTo>
                  <a:lnTo>
                    <a:pt x="256286" y="176568"/>
                  </a:lnTo>
                  <a:lnTo>
                    <a:pt x="117348" y="43256"/>
                  </a:lnTo>
                  <a:lnTo>
                    <a:pt x="169164" y="22529"/>
                  </a:lnTo>
                  <a:lnTo>
                    <a:pt x="170561" y="21488"/>
                  </a:lnTo>
                  <a:lnTo>
                    <a:pt x="172974" y="18199"/>
                  </a:lnTo>
                  <a:lnTo>
                    <a:pt x="173481" y="15862"/>
                  </a:lnTo>
                  <a:lnTo>
                    <a:pt x="172593" y="9372"/>
                  </a:lnTo>
                  <a:lnTo>
                    <a:pt x="169291" y="6248"/>
                  </a:lnTo>
                  <a:lnTo>
                    <a:pt x="100075" y="0"/>
                  </a:lnTo>
                  <a:close/>
                </a:path>
              </a:pathLst>
            </a:custGeom>
            <a:solidFill>
              <a:srgbClr val="010301"/>
            </a:solidFill>
          </p:spPr>
          <p:txBody>
            <a:bodyPr wrap="square" lIns="0" tIns="0" rIns="0" bIns="0" rtlCol="0"/>
            <a:lstStyle/>
            <a:p>
              <a:endParaRPr/>
            </a:p>
          </p:txBody>
        </p:sp>
        <p:pic>
          <p:nvPicPr>
            <p:cNvPr id="16" name="object 16"/>
            <p:cNvPicPr/>
            <p:nvPr/>
          </p:nvPicPr>
          <p:blipFill>
            <a:blip r:embed="rId6" cstate="print"/>
            <a:stretch>
              <a:fillRect/>
            </a:stretch>
          </p:blipFill>
          <p:spPr>
            <a:xfrm>
              <a:off x="2080133" y="2667939"/>
              <a:ext cx="109600" cy="170687"/>
            </a:xfrm>
            <a:prstGeom prst="rect">
              <a:avLst/>
            </a:prstGeom>
          </p:spPr>
        </p:pic>
      </p:grpSp>
      <p:grpSp>
        <p:nvGrpSpPr>
          <p:cNvPr id="17" name="object 17"/>
          <p:cNvGrpSpPr/>
          <p:nvPr/>
        </p:nvGrpSpPr>
        <p:grpSpPr>
          <a:xfrm>
            <a:off x="2970657" y="1529829"/>
            <a:ext cx="1751964" cy="1469390"/>
            <a:chOff x="2970657" y="1529829"/>
            <a:chExt cx="1751964" cy="1469390"/>
          </a:xfrm>
        </p:grpSpPr>
        <p:pic>
          <p:nvPicPr>
            <p:cNvPr id="18" name="object 18"/>
            <p:cNvPicPr/>
            <p:nvPr/>
          </p:nvPicPr>
          <p:blipFill>
            <a:blip r:embed="rId7" cstate="print"/>
            <a:stretch>
              <a:fillRect/>
            </a:stretch>
          </p:blipFill>
          <p:spPr>
            <a:xfrm>
              <a:off x="2970657" y="1529829"/>
              <a:ext cx="1751457" cy="1468882"/>
            </a:xfrm>
            <a:prstGeom prst="rect">
              <a:avLst/>
            </a:prstGeom>
          </p:spPr>
        </p:pic>
        <p:sp>
          <p:nvSpPr>
            <p:cNvPr id="19" name="object 19"/>
            <p:cNvSpPr/>
            <p:nvPr/>
          </p:nvSpPr>
          <p:spPr>
            <a:xfrm>
              <a:off x="3093593" y="2176145"/>
              <a:ext cx="272415" cy="157480"/>
            </a:xfrm>
            <a:custGeom>
              <a:avLst/>
              <a:gdLst/>
              <a:ahLst/>
              <a:cxnLst/>
              <a:rect l="l" t="t" r="r" b="b"/>
              <a:pathLst>
                <a:path w="272414" h="157480">
                  <a:moveTo>
                    <a:pt x="271906" y="0"/>
                  </a:moveTo>
                  <a:lnTo>
                    <a:pt x="6476" y="7619"/>
                  </a:lnTo>
                  <a:lnTo>
                    <a:pt x="1269" y="12318"/>
                  </a:lnTo>
                  <a:lnTo>
                    <a:pt x="0" y="24637"/>
                  </a:lnTo>
                  <a:lnTo>
                    <a:pt x="4063" y="30353"/>
                  </a:lnTo>
                  <a:lnTo>
                    <a:pt x="262001" y="93853"/>
                  </a:lnTo>
                  <a:lnTo>
                    <a:pt x="262001" y="156972"/>
                  </a:lnTo>
                  <a:lnTo>
                    <a:pt x="271906" y="152272"/>
                  </a:lnTo>
                  <a:lnTo>
                    <a:pt x="271906" y="0"/>
                  </a:lnTo>
                  <a:close/>
                </a:path>
              </a:pathLst>
            </a:custGeom>
            <a:solidFill>
              <a:srgbClr val="FFFFFF"/>
            </a:solidFill>
          </p:spPr>
          <p:txBody>
            <a:bodyPr wrap="square" lIns="0" tIns="0" rIns="0" bIns="0" rtlCol="0"/>
            <a:lstStyle/>
            <a:p>
              <a:endParaRPr/>
            </a:p>
          </p:txBody>
        </p:sp>
        <p:pic>
          <p:nvPicPr>
            <p:cNvPr id="20" name="object 20"/>
            <p:cNvPicPr/>
            <p:nvPr/>
          </p:nvPicPr>
          <p:blipFill>
            <a:blip r:embed="rId8" cstate="print"/>
            <a:stretch>
              <a:fillRect/>
            </a:stretch>
          </p:blipFill>
          <p:spPr>
            <a:xfrm>
              <a:off x="3306445" y="2090293"/>
              <a:ext cx="231901" cy="259714"/>
            </a:xfrm>
            <a:prstGeom prst="rect">
              <a:avLst/>
            </a:prstGeom>
          </p:spPr>
        </p:pic>
        <p:sp>
          <p:nvSpPr>
            <p:cNvPr id="21" name="object 21"/>
            <p:cNvSpPr/>
            <p:nvPr/>
          </p:nvSpPr>
          <p:spPr>
            <a:xfrm>
              <a:off x="3093593" y="2176145"/>
              <a:ext cx="279400" cy="114300"/>
            </a:xfrm>
            <a:custGeom>
              <a:avLst/>
              <a:gdLst/>
              <a:ahLst/>
              <a:cxnLst/>
              <a:rect l="l" t="t" r="r" b="b"/>
              <a:pathLst>
                <a:path w="279400" h="114300">
                  <a:moveTo>
                    <a:pt x="279273" y="90043"/>
                  </a:moveTo>
                  <a:lnTo>
                    <a:pt x="278003" y="86106"/>
                  </a:lnTo>
                  <a:lnTo>
                    <a:pt x="276352" y="84582"/>
                  </a:lnTo>
                  <a:lnTo>
                    <a:pt x="12954" y="19812"/>
                  </a:lnTo>
                  <a:lnTo>
                    <a:pt x="271907" y="12446"/>
                  </a:lnTo>
                  <a:lnTo>
                    <a:pt x="271907" y="0"/>
                  </a:lnTo>
                  <a:lnTo>
                    <a:pt x="6477" y="7620"/>
                  </a:lnTo>
                  <a:lnTo>
                    <a:pt x="1270" y="12319"/>
                  </a:lnTo>
                  <a:lnTo>
                    <a:pt x="0" y="24638"/>
                  </a:lnTo>
                  <a:lnTo>
                    <a:pt x="4064" y="30353"/>
                  </a:lnTo>
                  <a:lnTo>
                    <a:pt x="12954" y="32512"/>
                  </a:lnTo>
                  <a:lnTo>
                    <a:pt x="262001" y="93853"/>
                  </a:lnTo>
                  <a:lnTo>
                    <a:pt x="262001" y="113919"/>
                  </a:lnTo>
                  <a:lnTo>
                    <a:pt x="278892" y="92329"/>
                  </a:lnTo>
                  <a:lnTo>
                    <a:pt x="279273" y="90043"/>
                  </a:lnTo>
                  <a:close/>
                </a:path>
              </a:pathLst>
            </a:custGeom>
            <a:solidFill>
              <a:srgbClr val="010301"/>
            </a:solidFill>
          </p:spPr>
          <p:txBody>
            <a:bodyPr wrap="square" lIns="0" tIns="0" rIns="0" bIns="0" rtlCol="0"/>
            <a:lstStyle/>
            <a:p>
              <a:endParaRPr/>
            </a:p>
          </p:txBody>
        </p:sp>
        <p:pic>
          <p:nvPicPr>
            <p:cNvPr id="22" name="object 22"/>
            <p:cNvPicPr/>
            <p:nvPr/>
          </p:nvPicPr>
          <p:blipFill>
            <a:blip r:embed="rId9" cstate="print"/>
            <a:stretch>
              <a:fillRect/>
            </a:stretch>
          </p:blipFill>
          <p:spPr>
            <a:xfrm>
              <a:off x="3306445" y="2090293"/>
              <a:ext cx="231901" cy="259714"/>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48688" y="1582293"/>
            <a:ext cx="586105" cy="238760"/>
          </a:xfrm>
          <a:prstGeom prst="rect">
            <a:avLst/>
          </a:prstGeom>
        </p:spPr>
        <p:txBody>
          <a:bodyPr vert="horz" wrap="square" lIns="0" tIns="12065" rIns="0" bIns="0" rtlCol="0">
            <a:spAutoFit/>
          </a:bodyPr>
          <a:lstStyle/>
          <a:p>
            <a:pPr marL="12700" marR="5080" indent="28575">
              <a:lnSpc>
                <a:spcPct val="100000"/>
              </a:lnSpc>
              <a:spcBef>
                <a:spcPts val="95"/>
              </a:spcBef>
              <a:tabLst>
                <a:tab pos="215265" algn="l"/>
                <a:tab pos="457200" algn="l"/>
              </a:tabLst>
            </a:pPr>
            <a:r>
              <a:rPr sz="700" dirty="0">
                <a:latin typeface="Montserrat"/>
                <a:cs typeface="Montserrat"/>
              </a:rPr>
              <a:t>acceder</a:t>
            </a:r>
            <a:r>
              <a:rPr sz="700" spc="190" dirty="0">
                <a:latin typeface="Montserrat"/>
                <a:cs typeface="Montserrat"/>
              </a:rPr>
              <a:t>  </a:t>
            </a:r>
            <a:r>
              <a:rPr sz="700" spc="-25" dirty="0">
                <a:latin typeface="Montserrat"/>
                <a:cs typeface="Montserrat"/>
              </a:rPr>
              <a:t>al</a:t>
            </a:r>
            <a:r>
              <a:rPr sz="700" spc="500" dirty="0">
                <a:latin typeface="Montserrat"/>
                <a:cs typeface="Montserrat"/>
              </a:rPr>
              <a:t> </a:t>
            </a:r>
            <a:r>
              <a:rPr sz="700" spc="-25" dirty="0">
                <a:latin typeface="Montserrat"/>
                <a:cs typeface="Montserrat"/>
              </a:rPr>
              <a:t>al</a:t>
            </a:r>
            <a:r>
              <a:rPr sz="700" dirty="0">
                <a:latin typeface="Montserrat"/>
                <a:cs typeface="Montserrat"/>
              </a:rPr>
              <a:t>	</a:t>
            </a:r>
            <a:r>
              <a:rPr sz="700" spc="-25" dirty="0">
                <a:latin typeface="Montserrat"/>
                <a:cs typeface="Montserrat"/>
              </a:rPr>
              <a:t>kit</a:t>
            </a:r>
            <a:r>
              <a:rPr sz="700" dirty="0">
                <a:latin typeface="Montserrat"/>
                <a:cs typeface="Montserrat"/>
              </a:rPr>
              <a:t>	</a:t>
            </a:r>
            <a:r>
              <a:rPr sz="700" spc="-35" dirty="0">
                <a:latin typeface="Montserrat"/>
                <a:cs typeface="Montserrat"/>
              </a:rPr>
              <a:t>de</a:t>
            </a:r>
            <a:endParaRPr sz="700">
              <a:latin typeface="Montserrat"/>
              <a:cs typeface="Montserrat"/>
            </a:endParaRPr>
          </a:p>
        </p:txBody>
      </p:sp>
      <p:sp>
        <p:nvSpPr>
          <p:cNvPr id="3" name="object 3"/>
          <p:cNvSpPr txBox="1"/>
          <p:nvPr/>
        </p:nvSpPr>
        <p:spPr>
          <a:xfrm>
            <a:off x="271678" y="478282"/>
            <a:ext cx="2262505" cy="144907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BAÚL</a:t>
            </a:r>
            <a:r>
              <a:rPr sz="800" b="1" spc="-20" dirty="0">
                <a:solidFill>
                  <a:srgbClr val="221F1F"/>
                </a:solidFill>
                <a:latin typeface="Montserrat"/>
                <a:cs typeface="Montserrat"/>
              </a:rPr>
              <a:t> </a:t>
            </a:r>
            <a:r>
              <a:rPr sz="800" b="1" dirty="0">
                <a:solidFill>
                  <a:srgbClr val="221F1F"/>
                </a:solidFill>
                <a:latin typeface="Montserrat"/>
                <a:cs typeface="Montserrat"/>
              </a:rPr>
              <a:t>BAJO</a:t>
            </a:r>
            <a:r>
              <a:rPr sz="800" b="1" spc="-15" dirty="0">
                <a:solidFill>
                  <a:srgbClr val="221F1F"/>
                </a:solidFill>
                <a:latin typeface="Montserrat"/>
                <a:cs typeface="Montserrat"/>
              </a:rPr>
              <a:t> </a:t>
            </a:r>
            <a:r>
              <a:rPr sz="800" b="1" spc="-10" dirty="0">
                <a:solidFill>
                  <a:srgbClr val="221F1F"/>
                </a:solidFill>
                <a:latin typeface="Montserrat"/>
                <a:cs typeface="Montserrat"/>
              </a:rPr>
              <a:t>SIILÍN</a:t>
            </a:r>
            <a:endParaRPr sz="800">
              <a:latin typeface="Montserrat"/>
              <a:cs typeface="Montserrat"/>
            </a:endParaRPr>
          </a:p>
          <a:p>
            <a:pPr marL="21590" marR="5080" algn="just">
              <a:lnSpc>
                <a:spcPct val="100000"/>
              </a:lnSpc>
              <a:spcBef>
                <a:spcPts val="495"/>
              </a:spcBef>
            </a:pPr>
            <a:r>
              <a:rPr sz="700" dirty="0">
                <a:latin typeface="Montserrat"/>
                <a:cs typeface="Montserrat"/>
              </a:rPr>
              <a:t>Está</a:t>
            </a:r>
            <a:r>
              <a:rPr sz="700" spc="210" dirty="0">
                <a:latin typeface="Montserrat"/>
                <a:cs typeface="Montserrat"/>
              </a:rPr>
              <a:t> </a:t>
            </a:r>
            <a:r>
              <a:rPr sz="700" dirty="0">
                <a:latin typeface="Montserrat"/>
                <a:cs typeface="Montserrat"/>
              </a:rPr>
              <a:t>ubicado</a:t>
            </a:r>
            <a:r>
              <a:rPr sz="700" spc="210" dirty="0">
                <a:latin typeface="Montserrat"/>
                <a:cs typeface="Montserrat"/>
              </a:rPr>
              <a:t> </a:t>
            </a:r>
            <a:r>
              <a:rPr sz="700" dirty="0">
                <a:latin typeface="Montserrat"/>
                <a:cs typeface="Montserrat"/>
              </a:rPr>
              <a:t>debajo</a:t>
            </a:r>
            <a:r>
              <a:rPr sz="700" spc="225" dirty="0">
                <a:latin typeface="Montserrat"/>
                <a:cs typeface="Montserrat"/>
              </a:rPr>
              <a:t> </a:t>
            </a:r>
            <a:r>
              <a:rPr sz="700" dirty="0">
                <a:latin typeface="Montserrat"/>
                <a:cs typeface="Montserrat"/>
              </a:rPr>
              <a:t>del</a:t>
            </a:r>
            <a:r>
              <a:rPr sz="700" spc="215" dirty="0">
                <a:latin typeface="Montserrat"/>
                <a:cs typeface="Montserrat"/>
              </a:rPr>
              <a:t> </a:t>
            </a:r>
            <a:r>
              <a:rPr sz="700" dirty="0">
                <a:latin typeface="Montserrat"/>
                <a:cs typeface="Montserrat"/>
              </a:rPr>
              <a:t>sillín</a:t>
            </a:r>
            <a:r>
              <a:rPr sz="700" spc="210" dirty="0">
                <a:latin typeface="Montserrat"/>
                <a:cs typeface="Montserrat"/>
              </a:rPr>
              <a:t> </a:t>
            </a:r>
            <a:r>
              <a:rPr sz="700" dirty="0">
                <a:latin typeface="Montserrat"/>
                <a:cs typeface="Montserrat"/>
              </a:rPr>
              <a:t>del</a:t>
            </a:r>
            <a:r>
              <a:rPr sz="700" spc="225" dirty="0">
                <a:latin typeface="Montserrat"/>
                <a:cs typeface="Montserrat"/>
              </a:rPr>
              <a:t> </a:t>
            </a:r>
            <a:r>
              <a:rPr sz="700" dirty="0">
                <a:latin typeface="Montserrat"/>
                <a:cs typeface="Montserrat"/>
              </a:rPr>
              <a:t>Vehículo.</a:t>
            </a:r>
            <a:r>
              <a:rPr sz="700" spc="20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accede</a:t>
            </a:r>
            <a:r>
              <a:rPr sz="700" spc="260" dirty="0">
                <a:latin typeface="Montserrat"/>
                <a:cs typeface="Montserrat"/>
              </a:rPr>
              <a:t> </a:t>
            </a:r>
            <a:r>
              <a:rPr sz="700" dirty="0">
                <a:latin typeface="Montserrat"/>
                <a:cs typeface="Montserrat"/>
              </a:rPr>
              <a:t>a</a:t>
            </a:r>
            <a:r>
              <a:rPr sz="700" spc="265"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usando</a:t>
            </a:r>
            <a:r>
              <a:rPr sz="700" spc="250"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seguro</a:t>
            </a:r>
            <a:r>
              <a:rPr sz="700" spc="270" dirty="0">
                <a:latin typeface="Montserrat"/>
                <a:cs typeface="Montserrat"/>
              </a:rPr>
              <a:t> </a:t>
            </a:r>
            <a:r>
              <a:rPr sz="700" dirty="0">
                <a:latin typeface="Montserrat"/>
                <a:cs typeface="Montserrat"/>
              </a:rPr>
              <a:t>de</a:t>
            </a:r>
            <a:r>
              <a:rPr sz="700" spc="254" dirty="0">
                <a:latin typeface="Montserrat"/>
                <a:cs typeface="Montserrat"/>
              </a:rPr>
              <a:t> </a:t>
            </a:r>
            <a:r>
              <a:rPr sz="700" dirty="0">
                <a:latin typeface="Montserrat"/>
                <a:cs typeface="Montserrat"/>
              </a:rPr>
              <a:t>sillín</a:t>
            </a:r>
            <a:r>
              <a:rPr sz="700" spc="250" dirty="0">
                <a:latin typeface="Montserrat"/>
                <a:cs typeface="Montserrat"/>
              </a:rPr>
              <a:t> </a:t>
            </a:r>
            <a:r>
              <a:rPr sz="700" spc="-10" dirty="0">
                <a:latin typeface="Montserrat"/>
                <a:cs typeface="Montserrat"/>
              </a:rPr>
              <a:t>según</a:t>
            </a:r>
            <a:r>
              <a:rPr sz="700" spc="500" dirty="0">
                <a:latin typeface="Montserrat"/>
                <a:cs typeface="Montserrat"/>
              </a:rPr>
              <a:t> </a:t>
            </a:r>
            <a:r>
              <a:rPr sz="700" dirty="0">
                <a:latin typeface="Montserrat"/>
                <a:cs typeface="Montserrat"/>
              </a:rPr>
              <a:t>instrucciones</a:t>
            </a:r>
            <a:r>
              <a:rPr sz="700" spc="15" dirty="0">
                <a:latin typeface="Montserrat"/>
                <a:cs typeface="Montserrat"/>
              </a:rPr>
              <a:t> </a:t>
            </a:r>
            <a:r>
              <a:rPr sz="700" dirty="0">
                <a:latin typeface="Montserrat"/>
                <a:cs typeface="Montserrat"/>
              </a:rPr>
              <a:t>anteriores.</a:t>
            </a:r>
            <a:r>
              <a:rPr sz="700" spc="25" dirty="0">
                <a:latin typeface="Montserrat"/>
                <a:cs typeface="Montserrat"/>
              </a:rPr>
              <a:t> </a:t>
            </a:r>
            <a:r>
              <a:rPr sz="700" dirty="0">
                <a:latin typeface="Montserrat"/>
                <a:cs typeface="Montserrat"/>
              </a:rPr>
              <a:t>En</a:t>
            </a:r>
            <a:r>
              <a:rPr sz="700" spc="20" dirty="0">
                <a:latin typeface="Montserrat"/>
                <a:cs typeface="Montserrat"/>
              </a:rPr>
              <a:t> </a:t>
            </a:r>
            <a:r>
              <a:rPr sz="700" dirty="0">
                <a:latin typeface="Montserrat"/>
                <a:cs typeface="Montserrat"/>
              </a:rPr>
              <a:t>este</a:t>
            </a:r>
            <a:r>
              <a:rPr sz="700" spc="25" dirty="0">
                <a:latin typeface="Montserrat"/>
                <a:cs typeface="Montserrat"/>
              </a:rPr>
              <a:t> </a:t>
            </a:r>
            <a:r>
              <a:rPr sz="700" dirty="0">
                <a:latin typeface="Montserrat"/>
                <a:cs typeface="Montserrat"/>
              </a:rPr>
              <a:t>baúl</a:t>
            </a:r>
            <a:r>
              <a:rPr sz="700" spc="25" dirty="0">
                <a:latin typeface="Montserrat"/>
                <a:cs typeface="Montserrat"/>
              </a:rPr>
              <a:t> </a:t>
            </a:r>
            <a:r>
              <a:rPr sz="700" spc="-10" dirty="0">
                <a:latin typeface="Montserrat"/>
                <a:cs typeface="Montserrat"/>
              </a:rPr>
              <a:t>encontrara,</a:t>
            </a:r>
            <a:r>
              <a:rPr sz="700" spc="500" dirty="0">
                <a:latin typeface="Montserrat"/>
                <a:cs typeface="Montserrat"/>
              </a:rPr>
              <a:t> </a:t>
            </a:r>
            <a:r>
              <a:rPr sz="700" dirty="0">
                <a:latin typeface="Montserrat"/>
                <a:cs typeface="Montserrat"/>
              </a:rPr>
              <a:t>además</a:t>
            </a:r>
            <a:r>
              <a:rPr sz="700" spc="425" dirty="0">
                <a:latin typeface="Montserrat"/>
                <a:cs typeface="Montserrat"/>
              </a:rPr>
              <a:t>  </a:t>
            </a:r>
            <a:r>
              <a:rPr sz="700" dirty="0">
                <a:latin typeface="Montserrat"/>
                <a:cs typeface="Montserrat"/>
              </a:rPr>
              <a:t>de</a:t>
            </a:r>
            <a:r>
              <a:rPr sz="700" spc="425" dirty="0">
                <a:latin typeface="Montserrat"/>
                <a:cs typeface="Montserrat"/>
              </a:rPr>
              <a:t>  </a:t>
            </a:r>
            <a:r>
              <a:rPr sz="700" dirty="0">
                <a:latin typeface="Montserrat"/>
                <a:cs typeface="Montserrat"/>
              </a:rPr>
              <a:t>un</a:t>
            </a:r>
            <a:r>
              <a:rPr sz="700" spc="425" dirty="0">
                <a:latin typeface="Montserrat"/>
                <a:cs typeface="Montserrat"/>
              </a:rPr>
              <a:t>  </a:t>
            </a:r>
            <a:r>
              <a:rPr sz="700" dirty="0">
                <a:latin typeface="Montserrat"/>
                <a:cs typeface="Montserrat"/>
              </a:rPr>
              <a:t>amplio</a:t>
            </a:r>
            <a:r>
              <a:rPr sz="700" spc="425" dirty="0">
                <a:latin typeface="Montserrat"/>
                <a:cs typeface="Montserrat"/>
              </a:rPr>
              <a:t>  </a:t>
            </a:r>
            <a:r>
              <a:rPr sz="700" dirty="0">
                <a:latin typeface="Montserrat"/>
                <a:cs typeface="Montserrat"/>
              </a:rPr>
              <a:t>espacio</a:t>
            </a:r>
            <a:r>
              <a:rPr sz="700" spc="43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almacenamiento,</a:t>
            </a:r>
            <a:r>
              <a:rPr sz="700" spc="195" dirty="0">
                <a:latin typeface="Montserrat"/>
                <a:cs typeface="Montserrat"/>
              </a:rPr>
              <a:t>  </a:t>
            </a:r>
            <a:r>
              <a:rPr sz="700" dirty="0">
                <a:latin typeface="Montserrat"/>
                <a:cs typeface="Montserrat"/>
              </a:rPr>
              <a:t>dos</a:t>
            </a:r>
            <a:r>
              <a:rPr sz="700" spc="190" dirty="0">
                <a:latin typeface="Montserrat"/>
                <a:cs typeface="Montserrat"/>
              </a:rPr>
              <a:t>  </a:t>
            </a:r>
            <a:r>
              <a:rPr sz="700" dirty="0">
                <a:latin typeface="Montserrat"/>
                <a:cs typeface="Montserrat"/>
              </a:rPr>
              <a:t>ganchos</a:t>
            </a:r>
            <a:r>
              <a:rPr sz="700" spc="190" dirty="0">
                <a:latin typeface="Montserrat"/>
                <a:cs typeface="Montserrat"/>
              </a:rPr>
              <a:t>  </a:t>
            </a:r>
            <a:r>
              <a:rPr sz="700" dirty="0">
                <a:latin typeface="Montserrat"/>
                <a:cs typeface="Montserrat"/>
              </a:rPr>
              <a:t>para</a:t>
            </a:r>
            <a:r>
              <a:rPr sz="700" spc="190" dirty="0">
                <a:latin typeface="Montserrat"/>
                <a:cs typeface="Montserrat"/>
              </a:rPr>
              <a:t>  </a:t>
            </a:r>
            <a:r>
              <a:rPr sz="700" spc="-10" dirty="0">
                <a:latin typeface="Montserrat"/>
                <a:cs typeface="Montserrat"/>
              </a:rPr>
              <a:t>sujetar</a:t>
            </a:r>
            <a:r>
              <a:rPr sz="700" spc="500" dirty="0">
                <a:latin typeface="Montserrat"/>
                <a:cs typeface="Montserrat"/>
              </a:rPr>
              <a:t> </a:t>
            </a:r>
            <a:r>
              <a:rPr sz="700" dirty="0">
                <a:latin typeface="Montserrat"/>
                <a:cs typeface="Montserrat"/>
              </a:rPr>
              <a:t>cascos,</a:t>
            </a:r>
            <a:r>
              <a:rPr sz="700" spc="290" dirty="0">
                <a:latin typeface="Montserrat"/>
                <a:cs typeface="Montserrat"/>
              </a:rPr>
              <a:t> </a:t>
            </a:r>
            <a:r>
              <a:rPr sz="700" dirty="0">
                <a:latin typeface="Montserrat"/>
                <a:cs typeface="Montserrat"/>
              </a:rPr>
              <a:t>un</a:t>
            </a:r>
            <a:r>
              <a:rPr sz="700" spc="280" dirty="0">
                <a:latin typeface="Montserrat"/>
                <a:cs typeface="Montserrat"/>
              </a:rPr>
              <a:t> </a:t>
            </a:r>
            <a:r>
              <a:rPr sz="700" dirty="0">
                <a:latin typeface="Montserrat"/>
                <a:cs typeface="Montserrat"/>
              </a:rPr>
              <a:t>luz</a:t>
            </a:r>
            <a:r>
              <a:rPr sz="700" spc="300" dirty="0">
                <a:latin typeface="Montserrat"/>
                <a:cs typeface="Montserrat"/>
              </a:rPr>
              <a:t> </a:t>
            </a:r>
            <a:r>
              <a:rPr sz="700" dirty="0">
                <a:latin typeface="Montserrat"/>
                <a:cs typeface="Montserrat"/>
              </a:rPr>
              <a:t>para</a:t>
            </a:r>
            <a:r>
              <a:rPr sz="700" spc="275" dirty="0">
                <a:latin typeface="Montserrat"/>
                <a:cs typeface="Montserrat"/>
              </a:rPr>
              <a:t> </a:t>
            </a:r>
            <a:r>
              <a:rPr sz="700" dirty="0">
                <a:latin typeface="Montserrat"/>
                <a:cs typeface="Montserrat"/>
              </a:rPr>
              <a:t>iluminar</a:t>
            </a:r>
            <a:r>
              <a:rPr sz="700" spc="295" dirty="0">
                <a:latin typeface="Montserrat"/>
                <a:cs typeface="Montserrat"/>
              </a:rPr>
              <a:t> </a:t>
            </a:r>
            <a:r>
              <a:rPr sz="700" dirty="0">
                <a:latin typeface="Montserrat"/>
                <a:cs typeface="Montserrat"/>
              </a:rPr>
              <a:t>el</a:t>
            </a:r>
            <a:r>
              <a:rPr sz="700" spc="290" dirty="0">
                <a:latin typeface="Montserrat"/>
                <a:cs typeface="Montserrat"/>
              </a:rPr>
              <a:t> </a:t>
            </a:r>
            <a:r>
              <a:rPr sz="700" dirty="0">
                <a:latin typeface="Montserrat"/>
                <a:cs typeface="Montserrat"/>
              </a:rPr>
              <a:t>espacio</a:t>
            </a:r>
            <a:r>
              <a:rPr sz="700" spc="295" dirty="0">
                <a:latin typeface="Montserrat"/>
                <a:cs typeface="Montserrat"/>
              </a:rPr>
              <a:t> </a:t>
            </a:r>
            <a:r>
              <a:rPr sz="700" dirty="0">
                <a:latin typeface="Montserrat"/>
                <a:cs typeface="Montserrat"/>
              </a:rPr>
              <a:t>y</a:t>
            </a:r>
            <a:r>
              <a:rPr sz="700" spc="285" dirty="0">
                <a:latin typeface="Montserrat"/>
                <a:cs typeface="Montserrat"/>
              </a:rPr>
              <a:t> </a:t>
            </a:r>
            <a:r>
              <a:rPr sz="700" spc="-25" dirty="0">
                <a:latin typeface="Montserrat"/>
                <a:cs typeface="Montserrat"/>
              </a:rPr>
              <a:t>un</a:t>
            </a:r>
            <a:r>
              <a:rPr sz="700" spc="500" dirty="0">
                <a:latin typeface="Montserrat"/>
                <a:cs typeface="Montserrat"/>
              </a:rPr>
              <a:t> </a:t>
            </a:r>
            <a:r>
              <a:rPr sz="700" dirty="0">
                <a:latin typeface="Montserrat"/>
                <a:cs typeface="Montserrat"/>
              </a:rPr>
              <a:t>puerto</a:t>
            </a:r>
            <a:r>
              <a:rPr sz="700" spc="21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conexión</a:t>
            </a:r>
            <a:r>
              <a:rPr sz="700" spc="210" dirty="0">
                <a:latin typeface="Montserrat"/>
                <a:cs typeface="Montserrat"/>
              </a:rPr>
              <a:t> </a:t>
            </a:r>
            <a:r>
              <a:rPr sz="700" dirty="0">
                <a:latin typeface="Montserrat"/>
                <a:cs typeface="Montserrat"/>
              </a:rPr>
              <a:t>USB</a:t>
            </a:r>
            <a:r>
              <a:rPr sz="700" spc="204" dirty="0">
                <a:latin typeface="Montserrat"/>
                <a:cs typeface="Montserrat"/>
              </a:rPr>
              <a:t> </a:t>
            </a:r>
            <a:r>
              <a:rPr sz="700" dirty="0">
                <a:latin typeface="Montserrat"/>
                <a:cs typeface="Montserrat"/>
              </a:rPr>
              <a:t>para</a:t>
            </a:r>
            <a:r>
              <a:rPr sz="700" spc="195" dirty="0">
                <a:latin typeface="Montserrat"/>
                <a:cs typeface="Montserrat"/>
              </a:rPr>
              <a:t> </a:t>
            </a:r>
            <a:r>
              <a:rPr sz="700" dirty="0">
                <a:latin typeface="Montserrat"/>
                <a:cs typeface="Montserrat"/>
              </a:rPr>
              <a:t>cargar</a:t>
            </a:r>
            <a:r>
              <a:rPr sz="700" spc="200" dirty="0">
                <a:latin typeface="Montserrat"/>
                <a:cs typeface="Montserrat"/>
              </a:rPr>
              <a:t> </a:t>
            </a:r>
            <a:r>
              <a:rPr sz="700" spc="-10" dirty="0">
                <a:latin typeface="Montserrat"/>
                <a:cs typeface="Montserrat"/>
              </a:rPr>
              <a:t>teléfonos</a:t>
            </a:r>
            <a:r>
              <a:rPr sz="700" spc="500" dirty="0">
                <a:latin typeface="Montserrat"/>
                <a:cs typeface="Montserrat"/>
              </a:rPr>
              <a:t> </a:t>
            </a:r>
            <a:r>
              <a:rPr sz="700" spc="-10" dirty="0">
                <a:latin typeface="Montserrat"/>
                <a:cs typeface="Montserrat"/>
              </a:rPr>
              <a:t>móviles.</a:t>
            </a:r>
            <a:endParaRPr sz="700">
              <a:latin typeface="Montserrat"/>
              <a:cs typeface="Montserrat"/>
            </a:endParaRPr>
          </a:p>
          <a:p>
            <a:pPr marL="21590" marR="629920" indent="22860">
              <a:lnSpc>
                <a:spcPct val="100000"/>
              </a:lnSpc>
              <a:spcBef>
                <a:spcPts val="505"/>
              </a:spcBef>
              <a:tabLst>
                <a:tab pos="879475" algn="l"/>
                <a:tab pos="1200150" algn="l"/>
                <a:tab pos="1513840" algn="l"/>
              </a:tabLst>
            </a:pPr>
            <a:r>
              <a:rPr sz="700" dirty="0">
                <a:latin typeface="Montserrat"/>
                <a:cs typeface="Montserrat"/>
              </a:rPr>
              <a:t>Sirve</a:t>
            </a:r>
            <a:r>
              <a:rPr sz="700" spc="180" dirty="0">
                <a:latin typeface="Montserrat"/>
                <a:cs typeface="Montserrat"/>
              </a:rPr>
              <a:t>  </a:t>
            </a:r>
            <a:r>
              <a:rPr sz="700" dirty="0">
                <a:latin typeface="Montserrat"/>
                <a:cs typeface="Montserrat"/>
              </a:rPr>
              <a:t>para</a:t>
            </a:r>
            <a:r>
              <a:rPr sz="700" spc="180" dirty="0">
                <a:latin typeface="Montserrat"/>
                <a:cs typeface="Montserrat"/>
              </a:rPr>
              <a:t>  </a:t>
            </a:r>
            <a:r>
              <a:rPr sz="700" dirty="0">
                <a:latin typeface="Montserrat"/>
                <a:cs typeface="Montserrat"/>
              </a:rPr>
              <a:t>levantar</a:t>
            </a:r>
            <a:r>
              <a:rPr sz="700" spc="180"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sillín</a:t>
            </a:r>
            <a:r>
              <a:rPr sz="700" spc="180"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compartimiento</a:t>
            </a:r>
            <a:r>
              <a:rPr sz="700" dirty="0">
                <a:latin typeface="Montserrat"/>
                <a:cs typeface="Montserrat"/>
              </a:rPr>
              <a:t>	</a:t>
            </a:r>
            <a:r>
              <a:rPr sz="700" spc="-20" dirty="0">
                <a:latin typeface="Montserrat"/>
                <a:cs typeface="Montserrat"/>
              </a:rPr>
              <a:t>bajo</a:t>
            </a:r>
            <a:r>
              <a:rPr sz="700" dirty="0">
                <a:latin typeface="Montserrat"/>
                <a:cs typeface="Montserrat"/>
              </a:rPr>
              <a:t>	</a:t>
            </a:r>
            <a:r>
              <a:rPr sz="700" spc="-20" dirty="0">
                <a:latin typeface="Montserrat"/>
                <a:cs typeface="Montserrat"/>
              </a:rPr>
              <a:t>este</a:t>
            </a:r>
            <a:r>
              <a:rPr sz="700"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herramientas.</a:t>
            </a:r>
            <a:endParaRPr sz="700">
              <a:latin typeface="Montserrat"/>
              <a:cs typeface="Montserrat"/>
            </a:endParaRPr>
          </a:p>
        </p:txBody>
      </p:sp>
      <p:sp>
        <p:nvSpPr>
          <p:cNvPr id="4" name="object 4"/>
          <p:cNvSpPr txBox="1"/>
          <p:nvPr/>
        </p:nvSpPr>
        <p:spPr>
          <a:xfrm>
            <a:off x="271678" y="2815844"/>
            <a:ext cx="131318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GANCHOS</a:t>
            </a:r>
            <a:r>
              <a:rPr sz="800" b="1" spc="-30" dirty="0">
                <a:solidFill>
                  <a:srgbClr val="221F1F"/>
                </a:solidFill>
                <a:latin typeface="Montserrat"/>
                <a:cs typeface="Montserrat"/>
              </a:rPr>
              <a:t> </a:t>
            </a:r>
            <a:r>
              <a:rPr sz="800" b="1" dirty="0">
                <a:solidFill>
                  <a:srgbClr val="221F1F"/>
                </a:solidFill>
                <a:latin typeface="Montserrat"/>
                <a:cs typeface="Montserrat"/>
              </a:rPr>
              <a:t>PARA</a:t>
            </a:r>
            <a:r>
              <a:rPr sz="800" b="1" spc="-15" dirty="0">
                <a:solidFill>
                  <a:srgbClr val="221F1F"/>
                </a:solidFill>
                <a:latin typeface="Montserrat"/>
                <a:cs typeface="Montserrat"/>
              </a:rPr>
              <a:t> </a:t>
            </a:r>
            <a:r>
              <a:rPr sz="800" b="1" spc="-10" dirty="0">
                <a:solidFill>
                  <a:srgbClr val="221F1F"/>
                </a:solidFill>
                <a:latin typeface="Montserrat"/>
                <a:cs typeface="Montserrat"/>
              </a:rPr>
              <a:t>CASCO</a:t>
            </a:r>
            <a:endParaRPr sz="800">
              <a:latin typeface="Montserrat"/>
              <a:cs typeface="Montserrat"/>
            </a:endParaRPr>
          </a:p>
        </p:txBody>
      </p:sp>
      <p:sp>
        <p:nvSpPr>
          <p:cNvPr id="5" name="object 5"/>
          <p:cNvSpPr txBox="1"/>
          <p:nvPr/>
        </p:nvSpPr>
        <p:spPr>
          <a:xfrm>
            <a:off x="2700020" y="1760601"/>
            <a:ext cx="646430"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hacer:</a:t>
            </a:r>
            <a:endParaRPr sz="700" dirty="0">
              <a:latin typeface="Montserrat"/>
              <a:cs typeface="Montserrat"/>
            </a:endParaRPr>
          </a:p>
        </p:txBody>
      </p:sp>
      <p:sp>
        <p:nvSpPr>
          <p:cNvPr id="6" name="object 6"/>
          <p:cNvSpPr txBox="1"/>
          <p:nvPr/>
        </p:nvSpPr>
        <p:spPr>
          <a:xfrm>
            <a:off x="2700020" y="478282"/>
            <a:ext cx="2256790" cy="220091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PUERTO</a:t>
            </a:r>
            <a:r>
              <a:rPr sz="800" b="1" spc="-35" dirty="0">
                <a:solidFill>
                  <a:srgbClr val="221F1F"/>
                </a:solidFill>
                <a:latin typeface="Montserrat"/>
                <a:cs typeface="Montserrat"/>
              </a:rPr>
              <a:t> </a:t>
            </a:r>
            <a:r>
              <a:rPr sz="800" b="1" spc="-25" dirty="0">
                <a:solidFill>
                  <a:srgbClr val="221F1F"/>
                </a:solidFill>
                <a:latin typeface="Montserrat"/>
                <a:cs typeface="Montserrat"/>
              </a:rPr>
              <a:t>USB</a:t>
            </a:r>
            <a:endParaRPr sz="800">
              <a:latin typeface="Montserrat"/>
              <a:cs typeface="Montserrat"/>
            </a:endParaRPr>
          </a:p>
          <a:p>
            <a:pPr marL="12700" marR="5080">
              <a:lnSpc>
                <a:spcPct val="100000"/>
              </a:lnSpc>
              <a:spcBef>
                <a:spcPts val="495"/>
              </a:spcBef>
            </a:pPr>
            <a:r>
              <a:rPr sz="700" dirty="0">
                <a:solidFill>
                  <a:srgbClr val="221F1F"/>
                </a:solidFill>
                <a:latin typeface="Montserrat"/>
                <a:cs typeface="Montserrat"/>
              </a:rPr>
              <a:t>Siga</a:t>
            </a:r>
            <a:r>
              <a:rPr sz="700" spc="335" dirty="0">
                <a:solidFill>
                  <a:srgbClr val="221F1F"/>
                </a:solidFill>
                <a:latin typeface="Montserrat"/>
                <a:cs typeface="Montserrat"/>
              </a:rPr>
              <a:t> </a:t>
            </a:r>
            <a:r>
              <a:rPr sz="700" dirty="0">
                <a:solidFill>
                  <a:srgbClr val="221F1F"/>
                </a:solidFill>
                <a:latin typeface="Montserrat"/>
                <a:cs typeface="Montserrat"/>
              </a:rPr>
              <a:t>las</a:t>
            </a:r>
            <a:r>
              <a:rPr sz="700" spc="340" dirty="0">
                <a:solidFill>
                  <a:srgbClr val="221F1F"/>
                </a:solidFill>
                <a:latin typeface="Montserrat"/>
                <a:cs typeface="Montserrat"/>
              </a:rPr>
              <a:t> </a:t>
            </a:r>
            <a:r>
              <a:rPr sz="700" dirty="0">
                <a:solidFill>
                  <a:srgbClr val="221F1F"/>
                </a:solidFill>
                <a:latin typeface="Montserrat"/>
                <a:cs typeface="Montserrat"/>
              </a:rPr>
              <a:t>siguientes</a:t>
            </a:r>
            <a:r>
              <a:rPr sz="700" spc="340" dirty="0">
                <a:solidFill>
                  <a:srgbClr val="221F1F"/>
                </a:solidFill>
                <a:latin typeface="Montserrat"/>
                <a:cs typeface="Montserrat"/>
              </a:rPr>
              <a:t> </a:t>
            </a:r>
            <a:r>
              <a:rPr sz="700" dirty="0">
                <a:solidFill>
                  <a:srgbClr val="221F1F"/>
                </a:solidFill>
                <a:latin typeface="Montserrat"/>
                <a:cs typeface="Montserrat"/>
              </a:rPr>
              <a:t>recomendaciones</a:t>
            </a:r>
            <a:r>
              <a:rPr sz="700" spc="350" dirty="0">
                <a:solidFill>
                  <a:srgbClr val="221F1F"/>
                </a:solidFill>
                <a:latin typeface="Montserrat"/>
                <a:cs typeface="Montserrat"/>
              </a:rPr>
              <a:t> </a:t>
            </a:r>
            <a:r>
              <a:rPr sz="700" dirty="0">
                <a:solidFill>
                  <a:srgbClr val="221F1F"/>
                </a:solidFill>
                <a:latin typeface="Montserrat"/>
                <a:cs typeface="Montserrat"/>
              </a:rPr>
              <a:t>para</a:t>
            </a:r>
            <a:r>
              <a:rPr sz="700" spc="350" dirty="0">
                <a:solidFill>
                  <a:srgbClr val="221F1F"/>
                </a:solidFill>
                <a:latin typeface="Montserrat"/>
                <a:cs typeface="Montserrat"/>
              </a:rPr>
              <a:t> </a:t>
            </a:r>
            <a:r>
              <a:rPr sz="700" spc="-3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adecuado</a:t>
            </a:r>
            <a:r>
              <a:rPr sz="700" spc="-25" dirty="0">
                <a:solidFill>
                  <a:srgbClr val="221F1F"/>
                </a:solidFill>
                <a:latin typeface="Montserrat"/>
                <a:cs typeface="Montserrat"/>
              </a:rPr>
              <a:t> </a:t>
            </a:r>
            <a:r>
              <a:rPr sz="700" spc="-20" dirty="0">
                <a:solidFill>
                  <a:srgbClr val="221F1F"/>
                </a:solidFill>
                <a:latin typeface="Montserrat"/>
                <a:cs typeface="Montserrat"/>
              </a:rPr>
              <a:t>uso:</a:t>
            </a:r>
            <a:endParaRPr sz="700">
              <a:latin typeface="Montserrat"/>
              <a:cs typeface="Montserrat"/>
            </a:endParaRPr>
          </a:p>
          <a:p>
            <a:pPr marL="12700">
              <a:lnSpc>
                <a:spcPct val="100000"/>
              </a:lnSpc>
              <a:spcBef>
                <a:spcPts val="505"/>
              </a:spcBef>
            </a:pPr>
            <a:r>
              <a:rPr sz="700" dirty="0">
                <a:solidFill>
                  <a:srgbClr val="221F1F"/>
                </a:solidFill>
                <a:latin typeface="Montserrat"/>
                <a:cs typeface="Montserrat"/>
              </a:rPr>
              <a:t>Que</a:t>
            </a:r>
            <a:r>
              <a:rPr sz="700" spc="5" dirty="0">
                <a:solidFill>
                  <a:srgbClr val="221F1F"/>
                </a:solidFill>
                <a:latin typeface="Montserrat"/>
                <a:cs typeface="Montserrat"/>
              </a:rPr>
              <a:t> </a:t>
            </a:r>
            <a:r>
              <a:rPr sz="700" spc="-10" dirty="0">
                <a:solidFill>
                  <a:srgbClr val="221F1F"/>
                </a:solidFill>
                <a:latin typeface="Montserrat"/>
                <a:cs typeface="Montserrat"/>
              </a:rPr>
              <a:t>hacer:</a:t>
            </a:r>
            <a:endParaRPr sz="700">
              <a:latin typeface="Montserrat"/>
              <a:cs typeface="Montserrat"/>
            </a:endParaRPr>
          </a:p>
          <a:p>
            <a:pPr marL="241300" marR="5715" indent="-228600">
              <a:lnSpc>
                <a:spcPct val="71400"/>
              </a:lnSpc>
              <a:spcBef>
                <a:spcPts val="530"/>
              </a:spcBef>
              <a:buAutoNum type="arabicPeriod"/>
              <a:tabLst>
                <a:tab pos="240665" algn="l"/>
                <a:tab pos="241300" algn="l"/>
              </a:tabLst>
            </a:pPr>
            <a:r>
              <a:rPr sz="700" dirty="0">
                <a:solidFill>
                  <a:srgbClr val="221F1F"/>
                </a:solidFill>
                <a:latin typeface="Montserrat"/>
                <a:cs typeface="Montserrat"/>
              </a:rPr>
              <a:t>Solo</a:t>
            </a:r>
            <a:r>
              <a:rPr sz="700" spc="285" dirty="0">
                <a:solidFill>
                  <a:srgbClr val="221F1F"/>
                </a:solidFill>
                <a:latin typeface="Montserrat"/>
                <a:cs typeface="Montserrat"/>
              </a:rPr>
              <a:t> </a:t>
            </a:r>
            <a:r>
              <a:rPr sz="700" dirty="0">
                <a:solidFill>
                  <a:srgbClr val="221F1F"/>
                </a:solidFill>
                <a:latin typeface="Montserrat"/>
                <a:cs typeface="Montserrat"/>
              </a:rPr>
              <a:t>use</a:t>
            </a:r>
            <a:r>
              <a:rPr sz="700" spc="295" dirty="0">
                <a:solidFill>
                  <a:srgbClr val="221F1F"/>
                </a:solidFill>
                <a:latin typeface="Montserrat"/>
                <a:cs typeface="Montserrat"/>
              </a:rPr>
              <a:t> </a:t>
            </a:r>
            <a:r>
              <a:rPr sz="700" dirty="0">
                <a:solidFill>
                  <a:srgbClr val="221F1F"/>
                </a:solidFill>
                <a:latin typeface="Montserrat"/>
                <a:cs typeface="Montserrat"/>
              </a:rPr>
              <a:t>el</a:t>
            </a:r>
            <a:r>
              <a:rPr sz="700" spc="300" dirty="0">
                <a:solidFill>
                  <a:srgbClr val="221F1F"/>
                </a:solidFill>
                <a:latin typeface="Montserrat"/>
                <a:cs typeface="Montserrat"/>
              </a:rPr>
              <a:t> </a:t>
            </a:r>
            <a:r>
              <a:rPr sz="700" dirty="0">
                <a:solidFill>
                  <a:srgbClr val="221F1F"/>
                </a:solidFill>
                <a:latin typeface="Montserrat"/>
                <a:cs typeface="Montserrat"/>
              </a:rPr>
              <a:t>puerto</a:t>
            </a:r>
            <a:r>
              <a:rPr sz="700" spc="295" dirty="0">
                <a:solidFill>
                  <a:srgbClr val="221F1F"/>
                </a:solidFill>
                <a:latin typeface="Montserrat"/>
                <a:cs typeface="Montserrat"/>
              </a:rPr>
              <a:t> </a:t>
            </a:r>
            <a:r>
              <a:rPr sz="700" dirty="0">
                <a:solidFill>
                  <a:srgbClr val="221F1F"/>
                </a:solidFill>
                <a:latin typeface="Montserrat"/>
                <a:cs typeface="Montserrat"/>
              </a:rPr>
              <a:t>para</a:t>
            </a:r>
            <a:r>
              <a:rPr sz="700" spc="285" dirty="0">
                <a:solidFill>
                  <a:srgbClr val="221F1F"/>
                </a:solidFill>
                <a:latin typeface="Montserrat"/>
                <a:cs typeface="Montserrat"/>
              </a:rPr>
              <a:t> </a:t>
            </a:r>
            <a:r>
              <a:rPr sz="700" dirty="0">
                <a:solidFill>
                  <a:srgbClr val="221F1F"/>
                </a:solidFill>
                <a:latin typeface="Montserrat"/>
                <a:cs typeface="Montserrat"/>
              </a:rPr>
              <a:t>cargar</a:t>
            </a:r>
            <a:r>
              <a:rPr sz="700" spc="295" dirty="0">
                <a:solidFill>
                  <a:srgbClr val="221F1F"/>
                </a:solidFill>
                <a:latin typeface="Montserrat"/>
                <a:cs typeface="Montserrat"/>
              </a:rPr>
              <a:t> </a:t>
            </a:r>
            <a:r>
              <a:rPr sz="700" spc="-10" dirty="0">
                <a:solidFill>
                  <a:srgbClr val="221F1F"/>
                </a:solidFill>
                <a:latin typeface="Montserrat"/>
                <a:cs typeface="Montserrat"/>
              </a:rPr>
              <a:t>teléfonos</a:t>
            </a:r>
            <a:r>
              <a:rPr sz="700" spc="500" dirty="0">
                <a:solidFill>
                  <a:srgbClr val="221F1F"/>
                </a:solidFill>
                <a:latin typeface="Montserrat"/>
                <a:cs typeface="Montserrat"/>
              </a:rPr>
              <a:t> </a:t>
            </a:r>
            <a:r>
              <a:rPr sz="700" spc="-10" dirty="0">
                <a:solidFill>
                  <a:srgbClr val="221F1F"/>
                </a:solidFill>
                <a:latin typeface="Montserrat"/>
                <a:cs typeface="Montserrat"/>
              </a:rPr>
              <a:t>móviles.</a:t>
            </a:r>
            <a:endParaRPr sz="700">
              <a:latin typeface="Montserrat"/>
              <a:cs typeface="Montserrat"/>
            </a:endParaRPr>
          </a:p>
          <a:p>
            <a:pPr marL="241300" indent="-228600">
              <a:lnSpc>
                <a:spcPts val="720"/>
              </a:lnSpc>
              <a:spcBef>
                <a:spcPts val="254"/>
              </a:spcBef>
              <a:buAutoNum type="arabicPeriod"/>
              <a:tabLst>
                <a:tab pos="240665" algn="l"/>
                <a:tab pos="241300" algn="l"/>
              </a:tabLst>
            </a:pPr>
            <a:r>
              <a:rPr sz="700" dirty="0">
                <a:solidFill>
                  <a:srgbClr val="221F1F"/>
                </a:solidFill>
                <a:latin typeface="Montserrat"/>
                <a:cs typeface="Montserrat"/>
              </a:rPr>
              <a:t>Asegúrese</a:t>
            </a:r>
            <a:r>
              <a:rPr sz="700" spc="360" dirty="0">
                <a:solidFill>
                  <a:srgbClr val="221F1F"/>
                </a:solidFill>
                <a:latin typeface="Montserrat"/>
                <a:cs typeface="Montserrat"/>
              </a:rPr>
              <a:t> </a:t>
            </a:r>
            <a:r>
              <a:rPr sz="700" dirty="0">
                <a:solidFill>
                  <a:srgbClr val="221F1F"/>
                </a:solidFill>
                <a:latin typeface="Montserrat"/>
                <a:cs typeface="Montserrat"/>
              </a:rPr>
              <a:t>que</a:t>
            </a:r>
            <a:r>
              <a:rPr sz="700" spc="350" dirty="0">
                <a:solidFill>
                  <a:srgbClr val="221F1F"/>
                </a:solidFill>
                <a:latin typeface="Montserrat"/>
                <a:cs typeface="Montserrat"/>
              </a:rPr>
              <a:t> </a:t>
            </a:r>
            <a:r>
              <a:rPr sz="700" dirty="0">
                <a:solidFill>
                  <a:srgbClr val="221F1F"/>
                </a:solidFill>
                <a:latin typeface="Montserrat"/>
                <a:cs typeface="Montserrat"/>
              </a:rPr>
              <a:t>no</a:t>
            </a:r>
            <a:r>
              <a:rPr sz="700" spc="345" dirty="0">
                <a:solidFill>
                  <a:srgbClr val="221F1F"/>
                </a:solidFill>
                <a:latin typeface="Montserrat"/>
                <a:cs typeface="Montserrat"/>
              </a:rPr>
              <a:t> </a:t>
            </a:r>
            <a:r>
              <a:rPr sz="700" dirty="0">
                <a:solidFill>
                  <a:srgbClr val="221F1F"/>
                </a:solidFill>
                <a:latin typeface="Montserrat"/>
                <a:cs typeface="Montserrat"/>
              </a:rPr>
              <a:t>entre</a:t>
            </a:r>
            <a:r>
              <a:rPr sz="700" spc="350" dirty="0">
                <a:solidFill>
                  <a:srgbClr val="221F1F"/>
                </a:solidFill>
                <a:latin typeface="Montserrat"/>
                <a:cs typeface="Montserrat"/>
              </a:rPr>
              <a:t> </a:t>
            </a:r>
            <a:r>
              <a:rPr sz="700" dirty="0">
                <a:solidFill>
                  <a:srgbClr val="221F1F"/>
                </a:solidFill>
                <a:latin typeface="Montserrat"/>
                <a:cs typeface="Montserrat"/>
              </a:rPr>
              <a:t>agua,</a:t>
            </a:r>
            <a:r>
              <a:rPr sz="700" spc="350" dirty="0">
                <a:solidFill>
                  <a:srgbClr val="221F1F"/>
                </a:solidFill>
                <a:latin typeface="Montserrat"/>
                <a:cs typeface="Montserrat"/>
              </a:rPr>
              <a:t> </a:t>
            </a:r>
            <a:r>
              <a:rPr sz="700" spc="-10" dirty="0">
                <a:solidFill>
                  <a:srgbClr val="221F1F"/>
                </a:solidFill>
                <a:latin typeface="Montserrat"/>
                <a:cs typeface="Montserrat"/>
              </a:rPr>
              <a:t>cerrando</a:t>
            </a:r>
            <a:endParaRPr sz="700">
              <a:latin typeface="Montserrat"/>
              <a:cs typeface="Montserrat"/>
            </a:endParaRPr>
          </a:p>
          <a:p>
            <a:pPr marL="241300">
              <a:lnSpc>
                <a:spcPts val="720"/>
              </a:lnSpc>
            </a:pPr>
            <a:r>
              <a:rPr sz="700" spc="-10" dirty="0">
                <a:solidFill>
                  <a:srgbClr val="221F1F"/>
                </a:solidFill>
                <a:latin typeface="Montserrat"/>
                <a:cs typeface="Montserrat"/>
              </a:rPr>
              <a:t>correctamente</a:t>
            </a:r>
            <a:r>
              <a:rPr sz="700" spc="35" dirty="0">
                <a:solidFill>
                  <a:srgbClr val="221F1F"/>
                </a:solidFill>
                <a:latin typeface="Montserrat"/>
                <a:cs typeface="Montserrat"/>
              </a:rPr>
              <a:t> </a:t>
            </a: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tapa</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spc="-10" dirty="0">
                <a:solidFill>
                  <a:srgbClr val="221F1F"/>
                </a:solidFill>
                <a:latin typeface="Montserrat"/>
                <a:cs typeface="Montserrat"/>
              </a:rPr>
              <a:t>puerto.</a:t>
            </a:r>
            <a:endParaRPr sz="700">
              <a:latin typeface="Montserrat"/>
              <a:cs typeface="Montserrat"/>
            </a:endParaRPr>
          </a:p>
          <a:p>
            <a:pPr marL="241300" marR="5715" indent="-228600">
              <a:lnSpc>
                <a:spcPct val="71400"/>
              </a:lnSpc>
              <a:spcBef>
                <a:spcPts val="500"/>
              </a:spcBef>
              <a:buAutoNum type="arabicPeriod" startAt="3"/>
              <a:tabLst>
                <a:tab pos="240665" algn="l"/>
                <a:tab pos="241300" algn="l"/>
              </a:tabLst>
            </a:pPr>
            <a:r>
              <a:rPr sz="700" dirty="0">
                <a:solidFill>
                  <a:srgbClr val="221F1F"/>
                </a:solidFill>
                <a:latin typeface="Montserrat"/>
                <a:cs typeface="Montserrat"/>
              </a:rPr>
              <a:t>Utilice</a:t>
            </a:r>
            <a:r>
              <a:rPr sz="700" spc="340" dirty="0">
                <a:solidFill>
                  <a:srgbClr val="221F1F"/>
                </a:solidFill>
                <a:latin typeface="Montserrat"/>
                <a:cs typeface="Montserrat"/>
              </a:rPr>
              <a:t> </a:t>
            </a:r>
            <a:r>
              <a:rPr sz="700" dirty="0">
                <a:solidFill>
                  <a:srgbClr val="221F1F"/>
                </a:solidFill>
                <a:latin typeface="Montserrat"/>
                <a:cs typeface="Montserrat"/>
              </a:rPr>
              <a:t>un</a:t>
            </a:r>
            <a:r>
              <a:rPr sz="700" spc="365" dirty="0">
                <a:solidFill>
                  <a:srgbClr val="221F1F"/>
                </a:solidFill>
                <a:latin typeface="Montserrat"/>
                <a:cs typeface="Montserrat"/>
              </a:rPr>
              <a:t> </a:t>
            </a:r>
            <a:r>
              <a:rPr sz="700" dirty="0">
                <a:solidFill>
                  <a:srgbClr val="221F1F"/>
                </a:solidFill>
                <a:latin typeface="Montserrat"/>
                <a:cs typeface="Montserrat"/>
              </a:rPr>
              <a:t>cable</a:t>
            </a:r>
            <a:r>
              <a:rPr sz="700" spc="355" dirty="0">
                <a:solidFill>
                  <a:srgbClr val="221F1F"/>
                </a:solidFill>
                <a:latin typeface="Montserrat"/>
                <a:cs typeface="Montserrat"/>
              </a:rPr>
              <a:t> </a:t>
            </a:r>
            <a:r>
              <a:rPr sz="700" dirty="0">
                <a:solidFill>
                  <a:srgbClr val="221F1F"/>
                </a:solidFill>
                <a:latin typeface="Montserrat"/>
                <a:cs typeface="Montserrat"/>
              </a:rPr>
              <a:t>adecuado</a:t>
            </a:r>
            <a:r>
              <a:rPr sz="700" spc="350" dirty="0">
                <a:solidFill>
                  <a:srgbClr val="221F1F"/>
                </a:solidFill>
                <a:latin typeface="Montserrat"/>
                <a:cs typeface="Montserrat"/>
              </a:rPr>
              <a:t> </a:t>
            </a:r>
            <a:r>
              <a:rPr sz="700" dirty="0">
                <a:solidFill>
                  <a:srgbClr val="221F1F"/>
                </a:solidFill>
                <a:latin typeface="Montserrat"/>
                <a:cs typeface="Montserrat"/>
              </a:rPr>
              <a:t>y</a:t>
            </a:r>
            <a:r>
              <a:rPr sz="700" spc="360" dirty="0">
                <a:solidFill>
                  <a:srgbClr val="221F1F"/>
                </a:solidFill>
                <a:latin typeface="Montserrat"/>
                <a:cs typeface="Montserrat"/>
              </a:rPr>
              <a:t> </a:t>
            </a:r>
            <a:r>
              <a:rPr sz="700" dirty="0">
                <a:solidFill>
                  <a:srgbClr val="221F1F"/>
                </a:solidFill>
                <a:latin typeface="Montserrat"/>
                <a:cs typeface="Montserrat"/>
              </a:rPr>
              <a:t>en</a:t>
            </a:r>
            <a:r>
              <a:rPr sz="700" spc="350" dirty="0">
                <a:solidFill>
                  <a:srgbClr val="221F1F"/>
                </a:solidFill>
                <a:latin typeface="Montserrat"/>
                <a:cs typeface="Montserrat"/>
              </a:rPr>
              <a:t> </a:t>
            </a:r>
            <a:r>
              <a:rPr sz="700" spc="-10" dirty="0">
                <a:solidFill>
                  <a:srgbClr val="221F1F"/>
                </a:solidFill>
                <a:latin typeface="Montserrat"/>
                <a:cs typeface="Montserrat"/>
              </a:rPr>
              <a:t>buenas</a:t>
            </a:r>
            <a:r>
              <a:rPr sz="700" spc="500" dirty="0">
                <a:solidFill>
                  <a:srgbClr val="221F1F"/>
                </a:solidFill>
                <a:latin typeface="Montserrat"/>
                <a:cs typeface="Montserrat"/>
              </a:rPr>
              <a:t> </a:t>
            </a:r>
            <a:r>
              <a:rPr sz="700" spc="-10" dirty="0">
                <a:solidFill>
                  <a:srgbClr val="221F1F"/>
                </a:solidFill>
                <a:latin typeface="Montserrat"/>
                <a:cs typeface="Montserrat"/>
              </a:rPr>
              <a:t>condiciones.</a:t>
            </a:r>
            <a:endParaRPr sz="700">
              <a:latin typeface="Montserrat"/>
              <a:cs typeface="Montserrat"/>
            </a:endParaRPr>
          </a:p>
          <a:p>
            <a:pPr>
              <a:lnSpc>
                <a:spcPct val="100000"/>
              </a:lnSpc>
            </a:pPr>
            <a:endParaRPr sz="800">
              <a:latin typeface="Montserrat"/>
              <a:cs typeface="Montserrat"/>
            </a:endParaRPr>
          </a:p>
          <a:p>
            <a:pPr>
              <a:lnSpc>
                <a:spcPct val="100000"/>
              </a:lnSpc>
              <a:spcBef>
                <a:spcPts val="55"/>
              </a:spcBef>
            </a:pPr>
            <a:endParaRPr sz="650">
              <a:latin typeface="Montserrat"/>
              <a:cs typeface="Montserrat"/>
            </a:endParaRPr>
          </a:p>
          <a:p>
            <a:pPr marL="241300" marR="5715" indent="-228600">
              <a:lnSpc>
                <a:spcPts val="700"/>
              </a:lnSpc>
              <a:buAutoNum type="arabicPeriod"/>
              <a:tabLst>
                <a:tab pos="240665" algn="l"/>
                <a:tab pos="241300" algn="l"/>
              </a:tabLst>
            </a:pPr>
            <a:r>
              <a:rPr sz="700" dirty="0">
                <a:solidFill>
                  <a:srgbClr val="221F1F"/>
                </a:solidFill>
                <a:latin typeface="Montserrat"/>
                <a:cs typeface="Montserrat"/>
              </a:rPr>
              <a:t>No</a:t>
            </a:r>
            <a:r>
              <a:rPr sz="700" spc="55" dirty="0">
                <a:solidFill>
                  <a:srgbClr val="221F1F"/>
                </a:solidFill>
                <a:latin typeface="Montserrat"/>
                <a:cs typeface="Montserrat"/>
              </a:rPr>
              <a:t> </a:t>
            </a:r>
            <a:r>
              <a:rPr sz="700" dirty="0">
                <a:solidFill>
                  <a:srgbClr val="221F1F"/>
                </a:solidFill>
                <a:latin typeface="Montserrat"/>
                <a:cs typeface="Montserrat"/>
              </a:rPr>
              <a:t>deje</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tapa</a:t>
            </a:r>
            <a:r>
              <a:rPr sz="700" spc="60" dirty="0">
                <a:solidFill>
                  <a:srgbClr val="221F1F"/>
                </a:solidFill>
                <a:latin typeface="Montserrat"/>
                <a:cs typeface="Montserrat"/>
              </a:rPr>
              <a:t> </a:t>
            </a:r>
            <a:r>
              <a:rPr sz="700" dirty="0">
                <a:solidFill>
                  <a:srgbClr val="221F1F"/>
                </a:solidFill>
                <a:latin typeface="Montserrat"/>
                <a:cs typeface="Montserrat"/>
              </a:rPr>
              <a:t>del</a:t>
            </a:r>
            <a:r>
              <a:rPr sz="700" spc="55" dirty="0">
                <a:solidFill>
                  <a:srgbClr val="221F1F"/>
                </a:solidFill>
                <a:latin typeface="Montserrat"/>
                <a:cs typeface="Montserrat"/>
              </a:rPr>
              <a:t> </a:t>
            </a:r>
            <a:r>
              <a:rPr sz="700" dirty="0">
                <a:solidFill>
                  <a:srgbClr val="221F1F"/>
                </a:solidFill>
                <a:latin typeface="Montserrat"/>
                <a:cs typeface="Montserrat"/>
              </a:rPr>
              <a:t>puerto</a:t>
            </a:r>
            <a:r>
              <a:rPr sz="700" spc="65" dirty="0">
                <a:solidFill>
                  <a:srgbClr val="221F1F"/>
                </a:solidFill>
                <a:latin typeface="Montserrat"/>
                <a:cs typeface="Montserrat"/>
              </a:rPr>
              <a:t> </a:t>
            </a:r>
            <a:r>
              <a:rPr sz="700" dirty="0">
                <a:solidFill>
                  <a:srgbClr val="221F1F"/>
                </a:solidFill>
                <a:latin typeface="Montserrat"/>
                <a:cs typeface="Montserrat"/>
              </a:rPr>
              <a:t>abierta</a:t>
            </a:r>
            <a:r>
              <a:rPr sz="700" spc="50" dirty="0">
                <a:solidFill>
                  <a:srgbClr val="221F1F"/>
                </a:solidFill>
                <a:latin typeface="Montserrat"/>
                <a:cs typeface="Montserrat"/>
              </a:rPr>
              <a:t> </a:t>
            </a:r>
            <a:r>
              <a:rPr sz="700" dirty="0">
                <a:solidFill>
                  <a:srgbClr val="221F1F"/>
                </a:solidFill>
                <a:latin typeface="Montserrat"/>
                <a:cs typeface="Montserrat"/>
              </a:rPr>
              <a:t>o</a:t>
            </a:r>
            <a:r>
              <a:rPr sz="700" spc="55" dirty="0">
                <a:solidFill>
                  <a:srgbClr val="221F1F"/>
                </a:solidFill>
                <a:latin typeface="Montserrat"/>
                <a:cs typeface="Montserrat"/>
              </a:rPr>
              <a:t> </a:t>
            </a:r>
            <a:r>
              <a:rPr sz="700" spc="-10" dirty="0">
                <a:solidFill>
                  <a:srgbClr val="221F1F"/>
                </a:solidFill>
                <a:latin typeface="Montserrat"/>
                <a:cs typeface="Montserrat"/>
              </a:rPr>
              <a:t>cerrada</a:t>
            </a:r>
            <a:r>
              <a:rPr sz="700" spc="500" dirty="0">
                <a:solidFill>
                  <a:srgbClr val="221F1F"/>
                </a:solidFill>
                <a:latin typeface="Montserrat"/>
                <a:cs typeface="Montserrat"/>
              </a:rPr>
              <a:t> </a:t>
            </a:r>
            <a:r>
              <a:rPr sz="700" spc="-10" dirty="0">
                <a:solidFill>
                  <a:srgbClr val="221F1F"/>
                </a:solidFill>
                <a:latin typeface="Montserrat"/>
                <a:cs typeface="Montserrat"/>
              </a:rPr>
              <a:t>parcialmente.</a:t>
            </a:r>
            <a:endParaRPr sz="700">
              <a:latin typeface="Montserrat"/>
              <a:cs typeface="Montserrat"/>
            </a:endParaRPr>
          </a:p>
          <a:p>
            <a:pPr marL="241300" indent="-228600">
              <a:lnSpc>
                <a:spcPct val="100000"/>
              </a:lnSpc>
              <a:spcBef>
                <a:spcPts val="359"/>
              </a:spcBef>
              <a:buAutoNum type="arabicPeriod"/>
              <a:tabLst>
                <a:tab pos="240665" algn="l"/>
                <a:tab pos="241300" algn="l"/>
              </a:tabLst>
            </a:pPr>
            <a:r>
              <a:rPr sz="700" dirty="0">
                <a:solidFill>
                  <a:srgbClr val="221F1F"/>
                </a:solidFill>
                <a:latin typeface="Montserrat"/>
                <a:cs typeface="Montserrat"/>
              </a:rPr>
              <a:t>No</a:t>
            </a:r>
            <a:r>
              <a:rPr sz="700" spc="5" dirty="0">
                <a:solidFill>
                  <a:srgbClr val="221F1F"/>
                </a:solidFill>
                <a:latin typeface="Montserrat"/>
                <a:cs typeface="Montserrat"/>
              </a:rPr>
              <a:t> </a:t>
            </a:r>
            <a:r>
              <a:rPr sz="700" dirty="0">
                <a:solidFill>
                  <a:srgbClr val="221F1F"/>
                </a:solidFill>
                <a:latin typeface="Montserrat"/>
                <a:cs typeface="Montserrat"/>
              </a:rPr>
              <a:t>cargar</a:t>
            </a:r>
            <a:r>
              <a:rPr sz="700" spc="-5" dirty="0">
                <a:solidFill>
                  <a:srgbClr val="221F1F"/>
                </a:solidFill>
                <a:latin typeface="Montserrat"/>
                <a:cs typeface="Montserrat"/>
              </a:rPr>
              <a:t> </a:t>
            </a:r>
            <a:r>
              <a:rPr sz="700" dirty="0">
                <a:solidFill>
                  <a:srgbClr val="221F1F"/>
                </a:solidFill>
                <a:latin typeface="Montserrat"/>
                <a:cs typeface="Montserrat"/>
              </a:rPr>
              <a:t>más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spc="-10" dirty="0">
                <a:solidFill>
                  <a:srgbClr val="221F1F"/>
                </a:solidFill>
                <a:latin typeface="Montserrat"/>
                <a:cs typeface="Montserrat"/>
              </a:rPr>
              <a:t>dispositivo</a:t>
            </a:r>
            <a:r>
              <a:rPr sz="700" spc="10" dirty="0">
                <a:solidFill>
                  <a:srgbClr val="221F1F"/>
                </a:solidFill>
                <a:latin typeface="Montserrat"/>
                <a:cs typeface="Montserrat"/>
              </a:rPr>
              <a:t> </a:t>
            </a:r>
            <a:r>
              <a:rPr sz="700" dirty="0">
                <a:solidFill>
                  <a:srgbClr val="221F1F"/>
                </a:solidFill>
                <a:latin typeface="Montserrat"/>
                <a:cs typeface="Montserrat"/>
              </a:rPr>
              <a:t>a la</a:t>
            </a:r>
            <a:r>
              <a:rPr sz="700" spc="-5" dirty="0">
                <a:solidFill>
                  <a:srgbClr val="221F1F"/>
                </a:solidFill>
                <a:latin typeface="Montserrat"/>
                <a:cs typeface="Montserrat"/>
              </a:rPr>
              <a:t> </a:t>
            </a:r>
            <a:r>
              <a:rPr sz="700" spc="-20" dirty="0">
                <a:solidFill>
                  <a:srgbClr val="221F1F"/>
                </a:solidFill>
                <a:latin typeface="Montserrat"/>
                <a:cs typeface="Montserrat"/>
              </a:rPr>
              <a:t>vez.</a:t>
            </a:r>
            <a:endParaRPr sz="700">
              <a:latin typeface="Montserrat"/>
              <a:cs typeface="Montserrat"/>
            </a:endParaRPr>
          </a:p>
          <a:p>
            <a:pPr marL="241300" indent="-228600">
              <a:lnSpc>
                <a:spcPct val="100000"/>
              </a:lnSpc>
              <a:spcBef>
                <a:spcPts val="359"/>
              </a:spcBef>
              <a:buAutoNum type="arabicPeriod"/>
              <a:tabLst>
                <a:tab pos="240665" algn="l"/>
                <a:tab pos="241300" algn="l"/>
              </a:tabLst>
            </a:pP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conecte</a:t>
            </a:r>
            <a:r>
              <a:rPr sz="700" spc="-5" dirty="0">
                <a:solidFill>
                  <a:srgbClr val="221F1F"/>
                </a:solidFill>
                <a:latin typeface="Montserrat"/>
                <a:cs typeface="Montserrat"/>
              </a:rPr>
              <a:t> </a:t>
            </a:r>
            <a:r>
              <a:rPr sz="700" dirty="0">
                <a:solidFill>
                  <a:srgbClr val="221F1F"/>
                </a:solidFill>
                <a:latin typeface="Montserrat"/>
                <a:cs typeface="Montserrat"/>
              </a:rPr>
              <a:t>cables</a:t>
            </a:r>
            <a:r>
              <a:rPr sz="700" spc="-15" dirty="0">
                <a:solidFill>
                  <a:srgbClr val="221F1F"/>
                </a:solidFill>
                <a:latin typeface="Montserrat"/>
                <a:cs typeface="Montserrat"/>
              </a:rPr>
              <a:t> </a:t>
            </a:r>
            <a:r>
              <a:rPr sz="700" dirty="0">
                <a:solidFill>
                  <a:srgbClr val="221F1F"/>
                </a:solidFill>
                <a:latin typeface="Montserrat"/>
                <a:cs typeface="Montserrat"/>
              </a:rPr>
              <a:t>forzando el</a:t>
            </a:r>
            <a:r>
              <a:rPr sz="700" spc="-20" dirty="0">
                <a:solidFill>
                  <a:srgbClr val="221F1F"/>
                </a:solidFill>
                <a:latin typeface="Montserrat"/>
                <a:cs typeface="Montserrat"/>
              </a:rPr>
              <a:t> </a:t>
            </a:r>
            <a:r>
              <a:rPr sz="700" spc="-10" dirty="0">
                <a:solidFill>
                  <a:srgbClr val="221F1F"/>
                </a:solidFill>
                <a:latin typeface="Montserrat"/>
                <a:cs typeface="Montserrat"/>
              </a:rPr>
              <a:t>puerto.</a:t>
            </a:r>
            <a:endParaRPr sz="700">
              <a:latin typeface="Montserrat"/>
              <a:cs typeface="Montserrat"/>
            </a:endParaRPr>
          </a:p>
          <a:p>
            <a:pPr marL="241300" marR="6985" indent="-228600">
              <a:lnSpc>
                <a:spcPts val="700"/>
              </a:lnSpc>
              <a:spcBef>
                <a:spcPts val="500"/>
              </a:spcBef>
              <a:buAutoNum type="arabicPeriod"/>
              <a:tabLst>
                <a:tab pos="240665" algn="l"/>
                <a:tab pos="241300" algn="l"/>
              </a:tabLst>
            </a:pP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cargue</a:t>
            </a:r>
            <a:r>
              <a:rPr sz="700" spc="40" dirty="0">
                <a:solidFill>
                  <a:srgbClr val="221F1F"/>
                </a:solidFill>
                <a:latin typeface="Montserrat"/>
                <a:cs typeface="Montserrat"/>
              </a:rPr>
              <a:t> </a:t>
            </a:r>
            <a:r>
              <a:rPr sz="700" dirty="0">
                <a:solidFill>
                  <a:srgbClr val="221F1F"/>
                </a:solidFill>
                <a:latin typeface="Montserrat"/>
                <a:cs typeface="Montserrat"/>
              </a:rPr>
              <a:t>su</a:t>
            </a:r>
            <a:r>
              <a:rPr sz="700" spc="40" dirty="0">
                <a:solidFill>
                  <a:srgbClr val="221F1F"/>
                </a:solidFill>
                <a:latin typeface="Montserrat"/>
                <a:cs typeface="Montserrat"/>
              </a:rPr>
              <a:t> </a:t>
            </a:r>
            <a:r>
              <a:rPr sz="700" dirty="0">
                <a:solidFill>
                  <a:srgbClr val="221F1F"/>
                </a:solidFill>
                <a:latin typeface="Montserrat"/>
                <a:cs typeface="Montserrat"/>
              </a:rPr>
              <a:t>teléfono</a:t>
            </a:r>
            <a:r>
              <a:rPr sz="700" spc="40" dirty="0">
                <a:solidFill>
                  <a:srgbClr val="221F1F"/>
                </a:solidFill>
                <a:latin typeface="Montserrat"/>
                <a:cs typeface="Montserrat"/>
              </a:rPr>
              <a:t> </a:t>
            </a:r>
            <a:r>
              <a:rPr sz="700" dirty="0">
                <a:solidFill>
                  <a:srgbClr val="221F1F"/>
                </a:solidFill>
                <a:latin typeface="Montserrat"/>
                <a:cs typeface="Montserrat"/>
              </a:rPr>
              <a:t>móvil</a:t>
            </a:r>
            <a:r>
              <a:rPr sz="700" spc="35" dirty="0">
                <a:solidFill>
                  <a:srgbClr val="221F1F"/>
                </a:solidFill>
                <a:latin typeface="Montserrat"/>
                <a:cs typeface="Montserrat"/>
              </a:rPr>
              <a:t> </a:t>
            </a:r>
            <a:r>
              <a:rPr sz="700" dirty="0">
                <a:solidFill>
                  <a:srgbClr val="221F1F"/>
                </a:solidFill>
                <a:latin typeface="Montserrat"/>
                <a:cs typeface="Montserrat"/>
              </a:rPr>
              <a:t>con</a:t>
            </a:r>
            <a:r>
              <a:rPr sz="700" spc="3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spc="-10" dirty="0">
                <a:solidFill>
                  <a:srgbClr val="221F1F"/>
                </a:solidFill>
                <a:latin typeface="Montserrat"/>
                <a:cs typeface="Montserrat"/>
              </a:rPr>
              <a:t>apagado.</a:t>
            </a:r>
            <a:endParaRPr sz="700">
              <a:latin typeface="Montserrat"/>
              <a:cs typeface="Montserrat"/>
            </a:endParaRPr>
          </a:p>
        </p:txBody>
      </p:sp>
      <p:sp>
        <p:nvSpPr>
          <p:cNvPr id="7" name="object 7"/>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BAÚL</a:t>
            </a:r>
            <a:r>
              <a:rPr spc="-35" dirty="0"/>
              <a:t> </a:t>
            </a:r>
            <a:r>
              <a:rPr dirty="0"/>
              <a:t>BAJO</a:t>
            </a:r>
            <a:r>
              <a:rPr spc="-45" dirty="0"/>
              <a:t> </a:t>
            </a:r>
            <a:r>
              <a:rPr dirty="0"/>
              <a:t>SIILÍN</a:t>
            </a:r>
            <a:r>
              <a:rPr spc="-5" dirty="0"/>
              <a:t> </a:t>
            </a:r>
            <a:r>
              <a:rPr dirty="0"/>
              <a:t>/</a:t>
            </a:r>
            <a:r>
              <a:rPr spc="-40" dirty="0"/>
              <a:t> </a:t>
            </a:r>
            <a:r>
              <a:rPr dirty="0"/>
              <a:t>PUERTO</a:t>
            </a:r>
            <a:r>
              <a:rPr spc="-30" dirty="0"/>
              <a:t> </a:t>
            </a:r>
            <a:r>
              <a:rPr spc="-25" dirty="0"/>
              <a:t>USB</a:t>
            </a:r>
          </a:p>
        </p:txBody>
      </p:sp>
      <p:pic>
        <p:nvPicPr>
          <p:cNvPr id="9" name="object 9"/>
          <p:cNvPicPr/>
          <p:nvPr/>
        </p:nvPicPr>
        <p:blipFill>
          <a:blip r:embed="rId2" cstate="print"/>
          <a:stretch>
            <a:fillRect/>
          </a:stretch>
        </p:blipFill>
        <p:spPr>
          <a:xfrm>
            <a:off x="726820" y="1934527"/>
            <a:ext cx="1331976" cy="859358"/>
          </a:xfrm>
          <a:prstGeom prst="rect">
            <a:avLst/>
          </a:prstGeom>
        </p:spPr>
      </p:pic>
      <p:grpSp>
        <p:nvGrpSpPr>
          <p:cNvPr id="10" name="object 10"/>
          <p:cNvGrpSpPr/>
          <p:nvPr/>
        </p:nvGrpSpPr>
        <p:grpSpPr>
          <a:xfrm>
            <a:off x="594423" y="2994418"/>
            <a:ext cx="1728470" cy="619125"/>
            <a:chOff x="594423" y="2994418"/>
            <a:chExt cx="1728470" cy="619125"/>
          </a:xfrm>
        </p:grpSpPr>
        <p:pic>
          <p:nvPicPr>
            <p:cNvPr id="11" name="object 11"/>
            <p:cNvPicPr/>
            <p:nvPr/>
          </p:nvPicPr>
          <p:blipFill>
            <a:blip r:embed="rId3" cstate="print"/>
            <a:stretch>
              <a:fillRect/>
            </a:stretch>
          </p:blipFill>
          <p:spPr>
            <a:xfrm>
              <a:off x="594423" y="2994418"/>
              <a:ext cx="1728216" cy="618591"/>
            </a:xfrm>
            <a:prstGeom prst="rect">
              <a:avLst/>
            </a:prstGeom>
          </p:spPr>
        </p:pic>
        <p:pic>
          <p:nvPicPr>
            <p:cNvPr id="12" name="object 12"/>
            <p:cNvPicPr/>
            <p:nvPr/>
          </p:nvPicPr>
          <p:blipFill>
            <a:blip r:embed="rId4" cstate="print"/>
            <a:stretch>
              <a:fillRect/>
            </a:stretch>
          </p:blipFill>
          <p:spPr>
            <a:xfrm>
              <a:off x="1815211" y="3304463"/>
              <a:ext cx="234822" cy="137083"/>
            </a:xfrm>
            <a:prstGeom prst="rect">
              <a:avLst/>
            </a:prstGeom>
          </p:spPr>
        </p:pic>
        <p:pic>
          <p:nvPicPr>
            <p:cNvPr id="13" name="object 13"/>
            <p:cNvPicPr/>
            <p:nvPr/>
          </p:nvPicPr>
          <p:blipFill>
            <a:blip r:embed="rId5" cstate="print"/>
            <a:stretch>
              <a:fillRect/>
            </a:stretch>
          </p:blipFill>
          <p:spPr>
            <a:xfrm>
              <a:off x="857719" y="3351060"/>
              <a:ext cx="234835" cy="137083"/>
            </a:xfrm>
            <a:prstGeom prst="rect">
              <a:avLst/>
            </a:prstGeom>
          </p:spPr>
        </p:pic>
      </p:grpSp>
      <p:grpSp>
        <p:nvGrpSpPr>
          <p:cNvPr id="14" name="object 14"/>
          <p:cNvGrpSpPr/>
          <p:nvPr/>
        </p:nvGrpSpPr>
        <p:grpSpPr>
          <a:xfrm>
            <a:off x="3042666" y="2710243"/>
            <a:ext cx="1615440" cy="924560"/>
            <a:chOff x="3042666" y="2710243"/>
            <a:chExt cx="1615440" cy="924560"/>
          </a:xfrm>
        </p:grpSpPr>
        <p:pic>
          <p:nvPicPr>
            <p:cNvPr id="15" name="object 15"/>
            <p:cNvPicPr/>
            <p:nvPr/>
          </p:nvPicPr>
          <p:blipFill>
            <a:blip r:embed="rId6" cstate="print"/>
            <a:stretch>
              <a:fillRect/>
            </a:stretch>
          </p:blipFill>
          <p:spPr>
            <a:xfrm>
              <a:off x="3042666" y="2710243"/>
              <a:ext cx="1614932" cy="921981"/>
            </a:xfrm>
            <a:prstGeom prst="rect">
              <a:avLst/>
            </a:prstGeom>
          </p:spPr>
        </p:pic>
        <p:sp>
          <p:nvSpPr>
            <p:cNvPr id="16" name="object 16"/>
            <p:cNvSpPr/>
            <p:nvPr/>
          </p:nvSpPr>
          <p:spPr>
            <a:xfrm>
              <a:off x="3850132" y="2710243"/>
              <a:ext cx="0" cy="924560"/>
            </a:xfrm>
            <a:custGeom>
              <a:avLst/>
              <a:gdLst/>
              <a:ahLst/>
              <a:cxnLst/>
              <a:rect l="l" t="t" r="r" b="b"/>
              <a:pathLst>
                <a:path h="924560">
                  <a:moveTo>
                    <a:pt x="0" y="0"/>
                  </a:moveTo>
                  <a:lnTo>
                    <a:pt x="0" y="924026"/>
                  </a:lnTo>
                </a:path>
              </a:pathLst>
            </a:custGeom>
            <a:ln w="25400">
              <a:solidFill>
                <a:srgbClr val="FFFFFF"/>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4368673" y="3017151"/>
              <a:ext cx="234823" cy="137502"/>
            </a:xfrm>
            <a:prstGeom prst="rect">
              <a:avLst/>
            </a:prstGeom>
          </p:spPr>
        </p:pic>
        <p:pic>
          <p:nvPicPr>
            <p:cNvPr id="18" name="object 18"/>
            <p:cNvPicPr/>
            <p:nvPr/>
          </p:nvPicPr>
          <p:blipFill>
            <a:blip r:embed="rId8" cstate="print"/>
            <a:stretch>
              <a:fillRect/>
            </a:stretch>
          </p:blipFill>
          <p:spPr>
            <a:xfrm>
              <a:off x="3242183" y="3202177"/>
              <a:ext cx="131826" cy="202044"/>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32410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INSPECCIÓN</a:t>
            </a:r>
            <a:r>
              <a:rPr sz="1000" b="1" spc="-5" dirty="0">
                <a:latin typeface="Montserrat-SemiBold"/>
                <a:cs typeface="Montserrat-SemiBold"/>
              </a:rPr>
              <a:t> </a:t>
            </a:r>
            <a:r>
              <a:rPr sz="1000" b="1" dirty="0">
                <a:latin typeface="Montserrat-SemiBold"/>
                <a:cs typeface="Montserrat-SemiBold"/>
              </a:rPr>
              <a:t>ANTES</a:t>
            </a:r>
            <a:r>
              <a:rPr sz="1000" b="1" spc="-50" dirty="0">
                <a:latin typeface="Montserrat-SemiBold"/>
                <a:cs typeface="Montserrat-SemiBold"/>
              </a:rPr>
              <a:t> </a:t>
            </a:r>
            <a:r>
              <a:rPr sz="1000" b="1" dirty="0">
                <a:latin typeface="Montserrat-SemiBold"/>
                <a:cs typeface="Montserrat-SemiBold"/>
              </a:rPr>
              <a:t>DE</a:t>
            </a:r>
            <a:r>
              <a:rPr sz="1000" b="1" spc="-50" dirty="0">
                <a:latin typeface="Montserrat-SemiBold"/>
                <a:cs typeface="Montserrat-SemiBold"/>
              </a:rPr>
              <a:t> </a:t>
            </a:r>
            <a:r>
              <a:rPr sz="1000" b="1" spc="-10" dirty="0">
                <a:latin typeface="Montserrat-SemiBold"/>
                <a:cs typeface="Montserrat-SemiBold"/>
              </a:rPr>
              <a:t>CONDUCIR</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89914"/>
          <a:ext cx="4859653" cy="2827653"/>
        </p:xfrm>
        <a:graphic>
          <a:graphicData uri="http://schemas.openxmlformats.org/drawingml/2006/table">
            <a:tbl>
              <a:tblPr firstRow="1" bandRow="1">
                <a:tableStyleId>{2D5ABB26-0587-4C30-8999-92F81FD0307C}</a:tableStyleId>
              </a:tblPr>
              <a:tblGrid>
                <a:gridCol w="845819">
                  <a:extLst>
                    <a:ext uri="{9D8B030D-6E8A-4147-A177-3AD203B41FA5}">
                      <a16:colId xmlns:a16="http://schemas.microsoft.com/office/drawing/2014/main" val="20000"/>
                    </a:ext>
                  </a:extLst>
                </a:gridCol>
                <a:gridCol w="4013834">
                  <a:extLst>
                    <a:ext uri="{9D8B030D-6E8A-4147-A177-3AD203B41FA5}">
                      <a16:colId xmlns:a16="http://schemas.microsoft.com/office/drawing/2014/main" val="20001"/>
                    </a:ext>
                  </a:extLst>
                </a:gridCol>
              </a:tblGrid>
              <a:tr h="193675">
                <a:tc>
                  <a:txBody>
                    <a:bodyPr/>
                    <a:lstStyle/>
                    <a:p>
                      <a:pPr marL="68580">
                        <a:lnSpc>
                          <a:spcPts val="1060"/>
                        </a:lnSpc>
                      </a:pPr>
                      <a:r>
                        <a:rPr sz="900" b="1" spc="-20" dirty="0">
                          <a:latin typeface="Montserrat"/>
                          <a:cs typeface="Montserrat"/>
                        </a:rPr>
                        <a:t>Ítem</a:t>
                      </a:r>
                      <a:endParaRPr sz="9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82550">
                        <a:lnSpc>
                          <a:spcPts val="1060"/>
                        </a:lnSpc>
                      </a:pPr>
                      <a:r>
                        <a:rPr sz="900" b="1" dirty="0">
                          <a:latin typeface="Montserrat"/>
                          <a:cs typeface="Montserrat"/>
                        </a:rPr>
                        <a:t>¿Qué</a:t>
                      </a:r>
                      <a:r>
                        <a:rPr sz="900" b="1" spc="-40" dirty="0">
                          <a:latin typeface="Montserrat"/>
                          <a:cs typeface="Montserrat"/>
                        </a:rPr>
                        <a:t> </a:t>
                      </a:r>
                      <a:r>
                        <a:rPr sz="900" b="1" dirty="0">
                          <a:latin typeface="Montserrat"/>
                          <a:cs typeface="Montserrat"/>
                        </a:rPr>
                        <a:t>debe</a:t>
                      </a:r>
                      <a:r>
                        <a:rPr sz="900" b="1" spc="-20" dirty="0">
                          <a:latin typeface="Montserrat"/>
                          <a:cs typeface="Montserrat"/>
                        </a:rPr>
                        <a:t> </a:t>
                      </a:r>
                      <a:r>
                        <a:rPr sz="900" b="1" spc="-10" dirty="0">
                          <a:latin typeface="Montserrat"/>
                          <a:cs typeface="Montserrat"/>
                        </a:rPr>
                        <a:t>revisar?</a:t>
                      </a:r>
                      <a:endParaRPr sz="9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1785">
                <a:tc>
                  <a:txBody>
                    <a:bodyPr/>
                    <a:lstStyle/>
                    <a:p>
                      <a:pPr marL="68580" marR="290195">
                        <a:lnSpc>
                          <a:spcPct val="100000"/>
                        </a:lnSpc>
                        <a:spcBef>
                          <a:spcPts val="290"/>
                        </a:spcBef>
                      </a:pPr>
                      <a:r>
                        <a:rPr sz="800" dirty="0">
                          <a:latin typeface="Montserrat"/>
                          <a:cs typeface="Montserrat"/>
                        </a:rPr>
                        <a:t>Aceite</a:t>
                      </a:r>
                      <a:r>
                        <a:rPr sz="800" spc="-15" dirty="0">
                          <a:latin typeface="Montserrat"/>
                          <a:cs typeface="Montserrat"/>
                        </a:rPr>
                        <a:t> </a:t>
                      </a:r>
                      <a:r>
                        <a:rPr sz="800" spc="-35" dirty="0">
                          <a:latin typeface="Montserrat"/>
                          <a:cs typeface="Montserrat"/>
                        </a:rPr>
                        <a:t>de</a:t>
                      </a:r>
                      <a:r>
                        <a:rPr sz="800" spc="500" dirty="0">
                          <a:latin typeface="Montserrat"/>
                          <a:cs typeface="Montserrat"/>
                        </a:rPr>
                        <a:t> </a:t>
                      </a:r>
                      <a:r>
                        <a:rPr sz="800" spc="-20" dirty="0">
                          <a:latin typeface="Montserrat"/>
                          <a:cs typeface="Montserrat"/>
                        </a:rPr>
                        <a:t>motor</a:t>
                      </a:r>
                      <a:endParaRPr sz="800">
                        <a:latin typeface="Montserrat"/>
                        <a:cs typeface="Montserrat"/>
                      </a:endParaRPr>
                    </a:p>
                  </a:txBody>
                  <a:tcPr marL="0" marR="0" marT="368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82550">
                        <a:lnSpc>
                          <a:spcPct val="100000"/>
                        </a:lnSpc>
                        <a:spcBef>
                          <a:spcPts val="770"/>
                        </a:spcBef>
                      </a:pPr>
                      <a:r>
                        <a:rPr sz="800" dirty="0">
                          <a:latin typeface="Montserrat"/>
                          <a:cs typeface="Montserrat"/>
                        </a:rPr>
                        <a:t>Nivel</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aceite</a:t>
                      </a:r>
                      <a:r>
                        <a:rPr sz="800" spc="-1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motor</a:t>
                      </a:r>
                      <a:r>
                        <a:rPr sz="800" spc="-20" dirty="0">
                          <a:latin typeface="Montserrat"/>
                          <a:cs typeface="Montserrat"/>
                        </a:rPr>
                        <a:t> </a:t>
                      </a:r>
                      <a:r>
                        <a:rPr sz="800" dirty="0">
                          <a:latin typeface="Montserrat"/>
                          <a:cs typeface="Montserrat"/>
                        </a:rPr>
                        <a:t>recomendado</a:t>
                      </a:r>
                      <a:r>
                        <a:rPr sz="800" spc="-10" dirty="0">
                          <a:latin typeface="Montserrat"/>
                          <a:cs typeface="Montserrat"/>
                        </a:rPr>
                        <a:t> </a:t>
                      </a:r>
                      <a:r>
                        <a:rPr sz="800" dirty="0">
                          <a:latin typeface="Montserrat"/>
                          <a:cs typeface="Montserrat"/>
                        </a:rPr>
                        <a:t>(Ver</a:t>
                      </a:r>
                      <a:r>
                        <a:rPr sz="800" spc="-10" dirty="0">
                          <a:latin typeface="Montserrat"/>
                          <a:cs typeface="Montserrat"/>
                        </a:rPr>
                        <a:t> </a:t>
                      </a:r>
                      <a:r>
                        <a:rPr sz="800" dirty="0">
                          <a:latin typeface="Montserrat"/>
                          <a:cs typeface="Montserrat"/>
                        </a:rPr>
                        <a:t>sección</a:t>
                      </a:r>
                      <a:r>
                        <a:rPr sz="800" spc="-35" dirty="0">
                          <a:latin typeface="Montserrat"/>
                          <a:cs typeface="Montserrat"/>
                        </a:rPr>
                        <a:t> </a:t>
                      </a:r>
                      <a:r>
                        <a:rPr sz="800" dirty="0">
                          <a:latin typeface="Montserrat"/>
                          <a:cs typeface="Montserrat"/>
                        </a:rPr>
                        <a:t>Aceite</a:t>
                      </a:r>
                      <a:r>
                        <a:rPr sz="800" spc="-10" dirty="0">
                          <a:latin typeface="Montserrat"/>
                          <a:cs typeface="Montserrat"/>
                        </a:rPr>
                        <a:t> </a:t>
                      </a:r>
                      <a:r>
                        <a:rPr sz="800" dirty="0">
                          <a:latin typeface="Montserrat"/>
                          <a:cs typeface="Montserrat"/>
                        </a:rPr>
                        <a:t>de</a:t>
                      </a:r>
                      <a:r>
                        <a:rPr sz="800" spc="-10" dirty="0">
                          <a:latin typeface="Montserrat"/>
                          <a:cs typeface="Montserrat"/>
                        </a:rPr>
                        <a:t> motor).</a:t>
                      </a:r>
                      <a:endParaRPr sz="800">
                        <a:latin typeface="Montserrat"/>
                        <a:cs typeface="Montserrat"/>
                      </a:endParaRPr>
                    </a:p>
                  </a:txBody>
                  <a:tcPr marL="0" marR="0" marT="9779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97485">
                <a:tc>
                  <a:txBody>
                    <a:bodyPr/>
                    <a:lstStyle/>
                    <a:p>
                      <a:pPr marL="68580">
                        <a:lnSpc>
                          <a:spcPct val="100000"/>
                        </a:lnSpc>
                        <a:spcBef>
                          <a:spcPts val="300"/>
                        </a:spcBef>
                      </a:pPr>
                      <a:r>
                        <a:rPr sz="800" spc="-10" dirty="0">
                          <a:latin typeface="Montserrat"/>
                          <a:cs typeface="Montserrat"/>
                        </a:rPr>
                        <a:t>Combustible</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00"/>
                        </a:spcBef>
                      </a:pPr>
                      <a:r>
                        <a:rPr sz="800" dirty="0">
                          <a:latin typeface="Montserrat"/>
                          <a:cs typeface="Montserrat"/>
                        </a:rPr>
                        <a:t>Cantidad</a:t>
                      </a:r>
                      <a:r>
                        <a:rPr sz="800" spc="-50"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combustible</a:t>
                      </a:r>
                      <a:r>
                        <a:rPr sz="800" spc="-40" dirty="0">
                          <a:latin typeface="Montserrat"/>
                          <a:cs typeface="Montserrat"/>
                        </a:rPr>
                        <a:t> </a:t>
                      </a:r>
                      <a:r>
                        <a:rPr sz="800" dirty="0">
                          <a:latin typeface="Montserrat"/>
                          <a:cs typeface="Montserrat"/>
                        </a:rPr>
                        <a:t>suficiente</a:t>
                      </a:r>
                      <a:r>
                        <a:rPr sz="800" spc="-35" dirty="0">
                          <a:latin typeface="Montserrat"/>
                          <a:cs typeface="Montserrat"/>
                        </a:rPr>
                        <a:t> </a:t>
                      </a:r>
                      <a:r>
                        <a:rPr sz="800" dirty="0">
                          <a:latin typeface="Montserrat"/>
                          <a:cs typeface="Montserrat"/>
                        </a:rPr>
                        <a:t>para</a:t>
                      </a:r>
                      <a:r>
                        <a:rPr sz="800" spc="-15" dirty="0">
                          <a:latin typeface="Montserrat"/>
                          <a:cs typeface="Montserrat"/>
                        </a:rPr>
                        <a:t> </a:t>
                      </a:r>
                      <a:r>
                        <a:rPr sz="800" dirty="0">
                          <a:latin typeface="Montserrat"/>
                          <a:cs typeface="Montserrat"/>
                        </a:rPr>
                        <a:t>el</a:t>
                      </a:r>
                      <a:r>
                        <a:rPr sz="800" spc="-10" dirty="0">
                          <a:latin typeface="Montserrat"/>
                          <a:cs typeface="Montserrat"/>
                        </a:rPr>
                        <a:t> </a:t>
                      </a:r>
                      <a:r>
                        <a:rPr sz="800" dirty="0">
                          <a:latin typeface="Montserrat"/>
                          <a:cs typeface="Montserrat"/>
                        </a:rPr>
                        <a:t>trayecto</a:t>
                      </a:r>
                      <a:r>
                        <a:rPr sz="800" spc="-10" dirty="0">
                          <a:latin typeface="Montserrat"/>
                          <a:cs typeface="Montserrat"/>
                        </a:rPr>
                        <a:t> planeado.</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8610">
                <a:tc>
                  <a:txBody>
                    <a:bodyPr/>
                    <a:lstStyle/>
                    <a:p>
                      <a:pPr marL="68580">
                        <a:lnSpc>
                          <a:spcPct val="100000"/>
                        </a:lnSpc>
                        <a:spcBef>
                          <a:spcPts val="765"/>
                        </a:spcBef>
                      </a:pPr>
                      <a:r>
                        <a:rPr sz="800" spc="-10" dirty="0">
                          <a:latin typeface="Montserrat"/>
                          <a:cs typeface="Montserrat"/>
                        </a:rPr>
                        <a:t>Llantas</a:t>
                      </a:r>
                      <a:endParaRPr sz="800">
                        <a:latin typeface="Montserrat"/>
                        <a:cs typeface="Montserrat"/>
                      </a:endParaRPr>
                    </a:p>
                  </a:txBody>
                  <a:tcPr marL="0" marR="0" marT="971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85"/>
                        </a:spcBef>
                      </a:pPr>
                      <a:r>
                        <a:rPr sz="800" dirty="0">
                          <a:latin typeface="Montserrat"/>
                          <a:cs typeface="Montserrat"/>
                        </a:rPr>
                        <a:t>Presión</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aire</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las</a:t>
                      </a:r>
                      <a:r>
                        <a:rPr sz="800" spc="-10" dirty="0">
                          <a:latin typeface="Montserrat"/>
                          <a:cs typeface="Montserrat"/>
                        </a:rPr>
                        <a:t> </a:t>
                      </a:r>
                      <a:r>
                        <a:rPr sz="800" dirty="0">
                          <a:latin typeface="Montserrat"/>
                          <a:cs typeface="Montserrat"/>
                        </a:rPr>
                        <a:t>llantas</a:t>
                      </a:r>
                      <a:r>
                        <a:rPr sz="800" spc="-15" dirty="0">
                          <a:latin typeface="Montserrat"/>
                          <a:cs typeface="Montserrat"/>
                        </a:rPr>
                        <a:t> </a:t>
                      </a:r>
                      <a:r>
                        <a:rPr sz="800" spc="-10" dirty="0">
                          <a:latin typeface="Montserrat"/>
                          <a:cs typeface="Montserrat"/>
                        </a:rPr>
                        <a:t>recomendado</a:t>
                      </a:r>
                      <a:r>
                        <a:rPr sz="800" dirty="0">
                          <a:latin typeface="Montserrat"/>
                          <a:cs typeface="Montserrat"/>
                        </a:rPr>
                        <a:t> (Ver</a:t>
                      </a:r>
                      <a:r>
                        <a:rPr sz="800" spc="20" dirty="0">
                          <a:latin typeface="Montserrat"/>
                          <a:cs typeface="Montserrat"/>
                        </a:rPr>
                        <a:t> </a:t>
                      </a:r>
                      <a:r>
                        <a:rPr sz="800" spc="-10" dirty="0">
                          <a:latin typeface="Montserrat"/>
                          <a:cs typeface="Montserrat"/>
                        </a:rPr>
                        <a:t>especificaciones</a:t>
                      </a:r>
                      <a:r>
                        <a:rPr sz="800" spc="-15" dirty="0">
                          <a:latin typeface="Montserrat"/>
                          <a:cs typeface="Montserrat"/>
                        </a:rPr>
                        <a:t> </a:t>
                      </a:r>
                      <a:r>
                        <a:rPr sz="800" spc="-10" dirty="0">
                          <a:latin typeface="Montserrat"/>
                          <a:cs typeface="Montserrat"/>
                        </a:rPr>
                        <a:t>técnicas)</a:t>
                      </a:r>
                      <a:endParaRPr sz="800">
                        <a:latin typeface="Montserrat"/>
                        <a:cs typeface="Montserrat"/>
                      </a:endParaRPr>
                    </a:p>
                    <a:p>
                      <a:pPr marL="82550">
                        <a:lnSpc>
                          <a:spcPts val="890"/>
                        </a:lnSpc>
                        <a:spcBef>
                          <a:spcPts val="400"/>
                        </a:spcBef>
                      </a:pPr>
                      <a:r>
                        <a:rPr sz="800" dirty="0">
                          <a:latin typeface="Montserrat"/>
                          <a:cs typeface="Montserrat"/>
                        </a:rPr>
                        <a:t>Estado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las</a:t>
                      </a:r>
                      <a:r>
                        <a:rPr sz="800" spc="-15" dirty="0">
                          <a:latin typeface="Montserrat"/>
                          <a:cs typeface="Montserrat"/>
                        </a:rPr>
                        <a:t> </a:t>
                      </a:r>
                      <a:r>
                        <a:rPr sz="800" dirty="0">
                          <a:latin typeface="Montserrat"/>
                          <a:cs typeface="Montserrat"/>
                        </a:rPr>
                        <a:t>llantas</a:t>
                      </a:r>
                      <a:r>
                        <a:rPr sz="800" spc="-10" dirty="0">
                          <a:latin typeface="Montserrat"/>
                          <a:cs typeface="Montserrat"/>
                        </a:rPr>
                        <a:t> </a:t>
                      </a:r>
                      <a:r>
                        <a:rPr sz="800" dirty="0">
                          <a:latin typeface="Montserrat"/>
                          <a:cs typeface="Montserrat"/>
                        </a:rPr>
                        <a:t>y</a:t>
                      </a:r>
                      <a:r>
                        <a:rPr sz="800" spc="5" dirty="0">
                          <a:latin typeface="Montserrat"/>
                          <a:cs typeface="Montserrat"/>
                        </a:rPr>
                        <a:t> </a:t>
                      </a:r>
                      <a:r>
                        <a:rPr sz="800" spc="-10" dirty="0">
                          <a:latin typeface="Montserrat"/>
                          <a:cs typeface="Montserrat"/>
                        </a:rPr>
                        <a:t>profundidad</a:t>
                      </a:r>
                      <a:r>
                        <a:rPr sz="800" spc="-3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banda</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rodadura.</a:t>
                      </a:r>
                      <a:endParaRPr sz="8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429259">
                <a:tc>
                  <a:txBody>
                    <a:bodyPr/>
                    <a:lstStyle/>
                    <a:p>
                      <a:pPr>
                        <a:lnSpc>
                          <a:spcPct val="100000"/>
                        </a:lnSpc>
                        <a:spcBef>
                          <a:spcPts val="25"/>
                        </a:spcBef>
                      </a:pPr>
                      <a:endParaRPr sz="1050">
                        <a:latin typeface="Times New Roman"/>
                        <a:cs typeface="Times New Roman"/>
                      </a:endParaRPr>
                    </a:p>
                    <a:p>
                      <a:pPr marL="68580">
                        <a:lnSpc>
                          <a:spcPct val="100000"/>
                        </a:lnSpc>
                      </a:pPr>
                      <a:r>
                        <a:rPr sz="800" spc="-10" dirty="0">
                          <a:latin typeface="Montserrat"/>
                          <a:cs typeface="Montserrat"/>
                        </a:rPr>
                        <a:t>Batería</a:t>
                      </a:r>
                      <a:endParaRPr sz="800">
                        <a:latin typeface="Montserrat"/>
                        <a:cs typeface="Montserrat"/>
                      </a:endParaRPr>
                    </a:p>
                  </a:txBody>
                  <a:tcPr marL="0" marR="0" marT="31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8575">
                        <a:lnSpc>
                          <a:spcPct val="100000"/>
                        </a:lnSpc>
                        <a:spcBef>
                          <a:spcPts val="275"/>
                        </a:spcBef>
                      </a:pPr>
                      <a:r>
                        <a:rPr sz="800" dirty="0">
                          <a:latin typeface="Montserrat"/>
                          <a:cs typeface="Montserrat"/>
                        </a:rPr>
                        <a:t>Correcto</a:t>
                      </a:r>
                      <a:r>
                        <a:rPr sz="800" spc="-20" dirty="0">
                          <a:latin typeface="Montserrat"/>
                          <a:cs typeface="Montserrat"/>
                        </a:rPr>
                        <a:t> </a:t>
                      </a:r>
                      <a:r>
                        <a:rPr sz="800" spc="-10" dirty="0">
                          <a:latin typeface="Montserrat"/>
                          <a:cs typeface="Montserrat"/>
                        </a:rPr>
                        <a:t>funcionamiento</a:t>
                      </a:r>
                      <a:r>
                        <a:rPr sz="800" spc="-30" dirty="0">
                          <a:latin typeface="Montserrat"/>
                          <a:cs typeface="Montserrat"/>
                        </a:rPr>
                        <a:t> </a:t>
                      </a:r>
                      <a:r>
                        <a:rPr sz="800" dirty="0">
                          <a:latin typeface="Montserrat"/>
                          <a:cs typeface="Montserrat"/>
                        </a:rPr>
                        <a:t>del</a:t>
                      </a:r>
                      <a:r>
                        <a:rPr sz="800" spc="10" dirty="0">
                          <a:latin typeface="Montserrat"/>
                          <a:cs typeface="Montserrat"/>
                        </a:rPr>
                        <a:t> </a:t>
                      </a:r>
                      <a:r>
                        <a:rPr sz="800" dirty="0">
                          <a:latin typeface="Montserrat"/>
                          <a:cs typeface="Montserrat"/>
                        </a:rPr>
                        <a:t>pito, luz</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5" dirty="0">
                          <a:latin typeface="Montserrat"/>
                          <a:cs typeface="Montserrat"/>
                        </a:rPr>
                        <a:t> </a:t>
                      </a:r>
                      <a:r>
                        <a:rPr sz="800" dirty="0">
                          <a:latin typeface="Montserrat"/>
                          <a:cs typeface="Montserrat"/>
                        </a:rPr>
                        <a:t>direccionales,</a:t>
                      </a:r>
                      <a:r>
                        <a:rPr sz="800" spc="-20" dirty="0">
                          <a:latin typeface="Montserrat"/>
                          <a:cs typeface="Montserrat"/>
                        </a:rPr>
                        <a:t> </a:t>
                      </a:r>
                      <a:r>
                        <a:rPr sz="800" dirty="0">
                          <a:latin typeface="Montserrat"/>
                          <a:cs typeface="Montserrat"/>
                        </a:rPr>
                        <a:t>indicadores</a:t>
                      </a:r>
                      <a:r>
                        <a:rPr sz="800" spc="-25" dirty="0">
                          <a:latin typeface="Montserrat"/>
                          <a:cs typeface="Montserrat"/>
                        </a:rPr>
                        <a:t> del</a:t>
                      </a:r>
                      <a:r>
                        <a:rPr sz="800" dirty="0">
                          <a:latin typeface="Montserrat"/>
                          <a:cs typeface="Montserrat"/>
                        </a:rPr>
                        <a:t> tablero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instrumentos,</a:t>
                      </a:r>
                      <a:r>
                        <a:rPr sz="800" spc="-10" dirty="0">
                          <a:latin typeface="Montserrat"/>
                          <a:cs typeface="Montserrat"/>
                        </a:rPr>
                        <a:t> </a:t>
                      </a:r>
                      <a:r>
                        <a:rPr sz="800" dirty="0">
                          <a:latin typeface="Montserrat"/>
                          <a:cs typeface="Montserrat"/>
                        </a:rPr>
                        <a:t>medidor</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nivel de </a:t>
                      </a:r>
                      <a:r>
                        <a:rPr sz="800" spc="-10" dirty="0">
                          <a:latin typeface="Montserrat"/>
                          <a:cs typeface="Montserrat"/>
                        </a:rPr>
                        <a:t>combustible</a:t>
                      </a:r>
                      <a:r>
                        <a:rPr sz="800" spc="-45" dirty="0">
                          <a:latin typeface="Montserrat"/>
                          <a:cs typeface="Montserrat"/>
                        </a:rPr>
                        <a:t> </a:t>
                      </a:r>
                      <a:r>
                        <a:rPr sz="800" dirty="0">
                          <a:latin typeface="Montserrat"/>
                          <a:cs typeface="Montserrat"/>
                        </a:rPr>
                        <a:t>y</a:t>
                      </a:r>
                      <a:r>
                        <a:rPr sz="800" spc="10" dirty="0">
                          <a:latin typeface="Montserrat"/>
                          <a:cs typeface="Montserrat"/>
                        </a:rPr>
                        <a:t> </a:t>
                      </a:r>
                      <a:r>
                        <a:rPr sz="800" spc="-10" dirty="0">
                          <a:latin typeface="Montserrat"/>
                          <a:cs typeface="Montserrat"/>
                        </a:rPr>
                        <a:t>arranque</a:t>
                      </a:r>
                      <a:r>
                        <a:rPr sz="800" dirty="0">
                          <a:latin typeface="Montserrat"/>
                          <a:cs typeface="Montserrat"/>
                        </a:rPr>
                        <a:t> eléctrico.</a:t>
                      </a:r>
                      <a:r>
                        <a:rPr sz="800" spc="-30" dirty="0">
                          <a:latin typeface="Montserrat"/>
                          <a:cs typeface="Montserrat"/>
                        </a:rPr>
                        <a:t> </a:t>
                      </a:r>
                      <a:r>
                        <a:rPr sz="800" dirty="0">
                          <a:latin typeface="Montserrat"/>
                          <a:cs typeface="Montserrat"/>
                        </a:rPr>
                        <a:t>(Si</a:t>
                      </a:r>
                      <a:r>
                        <a:rPr sz="800" spc="-20" dirty="0">
                          <a:latin typeface="Montserrat"/>
                          <a:cs typeface="Montserrat"/>
                        </a:rPr>
                        <a:t> </a:t>
                      </a:r>
                      <a:r>
                        <a:rPr sz="800" spc="-10" dirty="0">
                          <a:latin typeface="Montserrat"/>
                          <a:cs typeface="Montserrat"/>
                        </a:rPr>
                        <a:t>aplica)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360680">
                <a:tc>
                  <a:txBody>
                    <a:bodyPr/>
                    <a:lstStyle/>
                    <a:p>
                      <a:pPr>
                        <a:lnSpc>
                          <a:spcPct val="100000"/>
                        </a:lnSpc>
                        <a:spcBef>
                          <a:spcPts val="45"/>
                        </a:spcBef>
                      </a:pPr>
                      <a:endParaRPr sz="800">
                        <a:latin typeface="Times New Roman"/>
                        <a:cs typeface="Times New Roman"/>
                      </a:endParaRPr>
                    </a:p>
                    <a:p>
                      <a:pPr marL="68580">
                        <a:lnSpc>
                          <a:spcPct val="100000"/>
                        </a:lnSpc>
                      </a:pPr>
                      <a:r>
                        <a:rPr sz="800" spc="-20" dirty="0">
                          <a:latin typeface="Montserrat"/>
                          <a:cs typeface="Montserrat"/>
                        </a:rPr>
                        <a:t>Luces</a:t>
                      </a:r>
                      <a:endParaRPr sz="8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28600">
                        <a:lnSpc>
                          <a:spcPct val="100000"/>
                        </a:lnSpc>
                        <a:spcBef>
                          <a:spcPts val="484"/>
                        </a:spcBef>
                      </a:pPr>
                      <a:r>
                        <a:rPr sz="800" dirty="0">
                          <a:latin typeface="Montserrat"/>
                          <a:cs typeface="Montserrat"/>
                        </a:rPr>
                        <a:t>Correcto</a:t>
                      </a:r>
                      <a:r>
                        <a:rPr sz="800" spc="-15" dirty="0">
                          <a:latin typeface="Montserrat"/>
                          <a:cs typeface="Montserrat"/>
                        </a:rPr>
                        <a:t> </a:t>
                      </a:r>
                      <a:r>
                        <a:rPr sz="800" spc="-10" dirty="0">
                          <a:latin typeface="Montserrat"/>
                          <a:cs typeface="Montserrat"/>
                        </a:rPr>
                        <a:t>funcionamiento</a:t>
                      </a:r>
                      <a:r>
                        <a:rPr sz="800" spc="-2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la farola</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alta y</a:t>
                      </a:r>
                      <a:r>
                        <a:rPr sz="800" spc="5" dirty="0">
                          <a:latin typeface="Montserrat"/>
                          <a:cs typeface="Montserrat"/>
                        </a:rPr>
                        <a:t> </a:t>
                      </a:r>
                      <a:r>
                        <a:rPr sz="800" dirty="0">
                          <a:latin typeface="Montserrat"/>
                          <a:cs typeface="Montserrat"/>
                        </a:rPr>
                        <a:t>luz</a:t>
                      </a:r>
                      <a:r>
                        <a:rPr sz="800" spc="5" dirty="0">
                          <a:latin typeface="Montserrat"/>
                          <a:cs typeface="Montserrat"/>
                        </a:rPr>
                        <a:t> </a:t>
                      </a:r>
                      <a:r>
                        <a:rPr sz="800" dirty="0">
                          <a:latin typeface="Montserrat"/>
                          <a:cs typeface="Montserrat"/>
                        </a:rPr>
                        <a:t>baja),</a:t>
                      </a:r>
                      <a:r>
                        <a:rPr sz="800" spc="5" dirty="0">
                          <a:latin typeface="Montserrat"/>
                          <a:cs typeface="Montserrat"/>
                        </a:rPr>
                        <a:t> </a:t>
                      </a:r>
                      <a:r>
                        <a:rPr sz="800" dirty="0">
                          <a:latin typeface="Montserrat"/>
                          <a:cs typeface="Montserrat"/>
                        </a:rPr>
                        <a:t>indicador</a:t>
                      </a:r>
                      <a:r>
                        <a:rPr sz="800" spc="-25" dirty="0">
                          <a:latin typeface="Montserrat"/>
                          <a:cs typeface="Montserrat"/>
                        </a:rPr>
                        <a:t> </a:t>
                      </a:r>
                      <a:r>
                        <a:rPr sz="800" dirty="0">
                          <a:latin typeface="Montserrat"/>
                          <a:cs typeface="Montserrat"/>
                        </a:rPr>
                        <a:t>de</a:t>
                      </a:r>
                      <a:r>
                        <a:rPr sz="800" spc="10" dirty="0">
                          <a:latin typeface="Montserrat"/>
                          <a:cs typeface="Montserrat"/>
                        </a:rPr>
                        <a:t> </a:t>
                      </a:r>
                      <a:r>
                        <a:rPr sz="800" spc="-25" dirty="0">
                          <a:latin typeface="Montserrat"/>
                          <a:cs typeface="Montserrat"/>
                        </a:rPr>
                        <a:t>luz</a:t>
                      </a:r>
                      <a:r>
                        <a:rPr sz="800" dirty="0">
                          <a:latin typeface="Montserrat"/>
                          <a:cs typeface="Montserrat"/>
                        </a:rPr>
                        <a:t> alta,</a:t>
                      </a:r>
                      <a:r>
                        <a:rPr sz="800" spc="-3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tablero</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instrumentos</a:t>
                      </a:r>
                      <a:r>
                        <a:rPr sz="800" spc="-25" dirty="0">
                          <a:latin typeface="Montserrat"/>
                          <a:cs typeface="Montserrat"/>
                        </a:rPr>
                        <a:t> </a:t>
                      </a:r>
                      <a:r>
                        <a:rPr sz="800" dirty="0">
                          <a:latin typeface="Montserrat"/>
                          <a:cs typeface="Montserrat"/>
                        </a:rPr>
                        <a:t>y</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cola.</a:t>
                      </a:r>
                      <a:endParaRPr sz="800">
                        <a:latin typeface="Montserrat"/>
                        <a:cs typeface="Montserrat"/>
                      </a:endParaRPr>
                    </a:p>
                  </a:txBody>
                  <a:tcPr marL="0" marR="0" marT="6159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95580">
                <a:tc>
                  <a:txBody>
                    <a:bodyPr/>
                    <a:lstStyle/>
                    <a:p>
                      <a:pPr marL="68580">
                        <a:lnSpc>
                          <a:spcPct val="100000"/>
                        </a:lnSpc>
                        <a:spcBef>
                          <a:spcPts val="275"/>
                        </a:spcBef>
                      </a:pPr>
                      <a:r>
                        <a:rPr sz="800" spc="-10" dirty="0">
                          <a:latin typeface="Montserrat"/>
                          <a:cs typeface="Montserrat"/>
                        </a:rPr>
                        <a:t>Dirección</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275"/>
                        </a:spcBef>
                      </a:pPr>
                      <a:r>
                        <a:rPr sz="800" dirty="0">
                          <a:latin typeface="Montserrat"/>
                          <a:cs typeface="Montserrat"/>
                        </a:rPr>
                        <a:t>Movimiento</a:t>
                      </a:r>
                      <a:r>
                        <a:rPr sz="800" spc="-25" dirty="0">
                          <a:latin typeface="Montserrat"/>
                          <a:cs typeface="Montserrat"/>
                        </a:rPr>
                        <a:t> </a:t>
                      </a:r>
                      <a:r>
                        <a:rPr sz="800" dirty="0">
                          <a:latin typeface="Montserrat"/>
                          <a:cs typeface="Montserrat"/>
                        </a:rPr>
                        <a:t>suave,</a:t>
                      </a:r>
                      <a:r>
                        <a:rPr sz="800" spc="-10" dirty="0">
                          <a:latin typeface="Montserrat"/>
                          <a:cs typeface="Montserrat"/>
                        </a:rPr>
                        <a:t> </a:t>
                      </a:r>
                      <a:r>
                        <a:rPr sz="800" dirty="0">
                          <a:latin typeface="Montserrat"/>
                          <a:cs typeface="Montserrat"/>
                        </a:rPr>
                        <a:t>sin</a:t>
                      </a:r>
                      <a:r>
                        <a:rPr sz="800" spc="-35" dirty="0">
                          <a:latin typeface="Montserrat"/>
                          <a:cs typeface="Montserrat"/>
                        </a:rPr>
                        <a:t> </a:t>
                      </a:r>
                      <a:r>
                        <a:rPr sz="800" dirty="0">
                          <a:latin typeface="Montserrat"/>
                          <a:cs typeface="Montserrat"/>
                        </a:rPr>
                        <a:t>juego</a:t>
                      </a:r>
                      <a:r>
                        <a:rPr sz="800" spc="5" dirty="0">
                          <a:latin typeface="Montserrat"/>
                          <a:cs typeface="Montserrat"/>
                        </a:rPr>
                        <a:t> </a:t>
                      </a:r>
                      <a:r>
                        <a:rPr sz="800" dirty="0">
                          <a:latin typeface="Montserrat"/>
                          <a:cs typeface="Montserrat"/>
                        </a:rPr>
                        <a:t>u</a:t>
                      </a:r>
                      <a:r>
                        <a:rPr sz="800" spc="-20" dirty="0">
                          <a:latin typeface="Montserrat"/>
                          <a:cs typeface="Montserrat"/>
                        </a:rPr>
                        <a:t> </a:t>
                      </a:r>
                      <a:r>
                        <a:rPr sz="800" spc="-10" dirty="0">
                          <a:latin typeface="Montserrat"/>
                          <a:cs typeface="Montserrat"/>
                        </a:rPr>
                        <a:t>holgura.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95580">
                <a:tc>
                  <a:txBody>
                    <a:bodyPr/>
                    <a:lstStyle/>
                    <a:p>
                      <a:pPr marL="68580">
                        <a:lnSpc>
                          <a:spcPct val="100000"/>
                        </a:lnSpc>
                        <a:spcBef>
                          <a:spcPts val="310"/>
                        </a:spcBef>
                      </a:pPr>
                      <a:r>
                        <a:rPr sz="800" spc="-10" dirty="0">
                          <a:latin typeface="Montserrat"/>
                          <a:cs typeface="Montserrat"/>
                        </a:rPr>
                        <a:t>Acelerador</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10"/>
                        </a:spcBef>
                      </a:pPr>
                      <a:r>
                        <a:rPr sz="800" dirty="0">
                          <a:latin typeface="Montserrat"/>
                          <a:cs typeface="Montserrat"/>
                        </a:rPr>
                        <a:t>Holgura</a:t>
                      </a:r>
                      <a:r>
                        <a:rPr sz="800" spc="-10" dirty="0">
                          <a:latin typeface="Montserrat"/>
                          <a:cs typeface="Montserrat"/>
                        </a:rPr>
                        <a:t> </a:t>
                      </a:r>
                      <a:r>
                        <a:rPr sz="800" dirty="0">
                          <a:latin typeface="Montserrat"/>
                          <a:cs typeface="Montserrat"/>
                        </a:rPr>
                        <a:t>correcta</a:t>
                      </a:r>
                      <a:r>
                        <a:rPr sz="800" spc="-20" dirty="0">
                          <a:latin typeface="Montserrat"/>
                          <a:cs typeface="Montserrat"/>
                        </a:rPr>
                        <a:t> </a:t>
                      </a:r>
                      <a:r>
                        <a:rPr sz="800" dirty="0">
                          <a:latin typeface="Montserrat"/>
                          <a:cs typeface="Montserrat"/>
                        </a:rPr>
                        <a:t>y suave</a:t>
                      </a:r>
                      <a:r>
                        <a:rPr sz="800" spc="-20"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209550">
                <a:tc>
                  <a:txBody>
                    <a:bodyPr/>
                    <a:lstStyle/>
                    <a:p>
                      <a:pPr marL="68580">
                        <a:lnSpc>
                          <a:spcPct val="100000"/>
                        </a:lnSpc>
                        <a:spcBef>
                          <a:spcPts val="400"/>
                        </a:spcBef>
                      </a:pPr>
                      <a:r>
                        <a:rPr sz="800" spc="-10" dirty="0">
                          <a:latin typeface="Montserrat"/>
                          <a:cs typeface="Montserrat"/>
                        </a:rPr>
                        <a:t>Embrague</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400"/>
                        </a:spcBef>
                      </a:pPr>
                      <a:r>
                        <a:rPr sz="800" dirty="0">
                          <a:latin typeface="Montserrat"/>
                          <a:cs typeface="Montserrat"/>
                        </a:rPr>
                        <a:t>Holgura</a:t>
                      </a:r>
                      <a:r>
                        <a:rPr sz="800" spc="-30" dirty="0">
                          <a:latin typeface="Montserrat"/>
                          <a:cs typeface="Montserrat"/>
                        </a:rPr>
                        <a:t> </a:t>
                      </a:r>
                      <a:r>
                        <a:rPr sz="800" dirty="0">
                          <a:latin typeface="Montserrat"/>
                          <a:cs typeface="Montserrat"/>
                        </a:rPr>
                        <a:t>correcta,</a:t>
                      </a:r>
                      <a:r>
                        <a:rPr sz="800" spc="-15" dirty="0">
                          <a:latin typeface="Montserrat"/>
                          <a:cs typeface="Montserrat"/>
                        </a:rPr>
                        <a:t> </a:t>
                      </a:r>
                      <a:r>
                        <a:rPr sz="800" dirty="0">
                          <a:latin typeface="Montserrat"/>
                          <a:cs typeface="Montserrat"/>
                        </a:rPr>
                        <a:t>suave</a:t>
                      </a:r>
                      <a:r>
                        <a:rPr sz="800" spc="-25"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gradual</a:t>
                      </a:r>
                      <a:r>
                        <a:rPr sz="800" spc="-25"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98120">
                <a:tc>
                  <a:txBody>
                    <a:bodyPr/>
                    <a:lstStyle/>
                    <a:p>
                      <a:pPr marL="66675">
                        <a:lnSpc>
                          <a:spcPct val="100000"/>
                        </a:lnSpc>
                        <a:spcBef>
                          <a:spcPts val="340"/>
                        </a:spcBef>
                      </a:pPr>
                      <a:r>
                        <a:rPr sz="800" spc="-10" dirty="0">
                          <a:latin typeface="Montserrat"/>
                          <a:cs typeface="Montserrat"/>
                        </a:rPr>
                        <a:t>Frenos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40"/>
                        </a:spcBef>
                      </a:pPr>
                      <a:r>
                        <a:rPr sz="800" dirty="0">
                          <a:latin typeface="Montserrat"/>
                          <a:cs typeface="Montserrat"/>
                        </a:rPr>
                        <a:t>Nivel</a:t>
                      </a:r>
                      <a:r>
                        <a:rPr sz="800" spc="-20"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holgura</a:t>
                      </a:r>
                      <a:r>
                        <a:rPr sz="800" spc="-30" dirty="0">
                          <a:latin typeface="Montserrat"/>
                          <a:cs typeface="Montserrat"/>
                        </a:rPr>
                        <a:t> </a:t>
                      </a:r>
                      <a:r>
                        <a:rPr sz="800" spc="-10" dirty="0">
                          <a:latin typeface="Montserrat"/>
                          <a:cs typeface="Montserrat"/>
                        </a:rPr>
                        <a:t>correctos.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27329">
                <a:tc>
                  <a:txBody>
                    <a:bodyPr/>
                    <a:lstStyle/>
                    <a:p>
                      <a:pPr marL="66675">
                        <a:lnSpc>
                          <a:spcPct val="100000"/>
                        </a:lnSpc>
                        <a:spcBef>
                          <a:spcPts val="480"/>
                        </a:spcBef>
                      </a:pPr>
                      <a:r>
                        <a:rPr sz="800" spc="-10" dirty="0">
                          <a:latin typeface="Montserrat"/>
                          <a:cs typeface="Montserrat"/>
                        </a:rPr>
                        <a:t>Ruedas</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tc>
                  <a:txBody>
                    <a:bodyPr/>
                    <a:lstStyle/>
                    <a:p>
                      <a:pPr marL="82550">
                        <a:lnSpc>
                          <a:spcPct val="100000"/>
                        </a:lnSpc>
                        <a:spcBef>
                          <a:spcPts val="480"/>
                        </a:spcBef>
                      </a:pPr>
                      <a:r>
                        <a:rPr sz="800" dirty="0">
                          <a:latin typeface="Montserrat"/>
                          <a:cs typeface="Montserrat"/>
                        </a:rPr>
                        <a:t>Libre</a:t>
                      </a:r>
                      <a:r>
                        <a:rPr sz="800" spc="-20" dirty="0">
                          <a:latin typeface="Montserrat"/>
                          <a:cs typeface="Montserrat"/>
                        </a:rPr>
                        <a:t> </a:t>
                      </a:r>
                      <a:r>
                        <a:rPr sz="800" spc="-10" dirty="0">
                          <a:latin typeface="Montserrat"/>
                          <a:cs typeface="Montserrat"/>
                        </a:rPr>
                        <a:t>rotación.</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CRONOGRAMA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92046530"/>
              </p:ext>
            </p:extLst>
          </p:nvPr>
        </p:nvGraphicFramePr>
        <p:xfrm>
          <a:off x="155574" y="476757"/>
          <a:ext cx="4912356" cy="3182620"/>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dirty="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dirty="0">
                        <a:latin typeface="Montserrat"/>
                        <a:cs typeface="Montserrat"/>
                      </a:endParaRPr>
                    </a:p>
                    <a:p>
                      <a:pPr marR="10795" algn="r">
                        <a:lnSpc>
                          <a:spcPct val="100000"/>
                        </a:lnSpc>
                        <a:spcBef>
                          <a:spcPts val="95"/>
                        </a:spcBef>
                      </a:pPr>
                      <a:r>
                        <a:rPr sz="700" b="1" spc="-25" dirty="0">
                          <a:solidFill>
                            <a:srgbClr val="221F1F"/>
                          </a:solidFill>
                          <a:latin typeface="Montserrat"/>
                          <a:cs typeface="Montserrat"/>
                        </a:rPr>
                        <a:t>km</a:t>
                      </a:r>
                      <a:endParaRPr sz="700" dirty="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a:latin typeface="Montserrat"/>
                        <a:cs typeface="Montserrat"/>
                      </a:endParaRPr>
                    </a:p>
                    <a:p>
                      <a:pPr marL="44450">
                        <a:lnSpc>
                          <a:spcPct val="100000"/>
                        </a:lnSpc>
                      </a:pPr>
                      <a:r>
                        <a:rPr sz="700" b="1" spc="-25" dirty="0">
                          <a:solidFill>
                            <a:srgbClr val="221F1F"/>
                          </a:solidFill>
                          <a:latin typeface="Montserrat"/>
                          <a:cs typeface="Montserrat"/>
                        </a:rPr>
                        <a:t>500</a:t>
                      </a:r>
                      <a:endParaRPr sz="70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86055" algn="r">
                        <a:lnSpc>
                          <a:spcPct val="100000"/>
                        </a:lnSpc>
                      </a:pPr>
                      <a:r>
                        <a:rPr lang="es-ES" sz="700" b="1" spc="-10" dirty="0">
                          <a:solidFill>
                            <a:srgbClr val="221F1F"/>
                          </a:solidFill>
                          <a:latin typeface="Montserrat"/>
                          <a:cs typeface="Montserrat"/>
                        </a:rPr>
                        <a:t>3</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134620" algn="r">
                        <a:lnSpc>
                          <a:spcPct val="100000"/>
                        </a:lnSpc>
                      </a:pPr>
                      <a:r>
                        <a:rPr lang="es-ES" sz="700" b="1" spc="-10" dirty="0">
                          <a:solidFill>
                            <a:srgbClr val="221F1F"/>
                          </a:solidFill>
                          <a:latin typeface="Montserrat"/>
                          <a:cs typeface="Montserrat"/>
                        </a:rPr>
                        <a:t>6</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3189"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42240" algn="r">
                        <a:lnSpc>
                          <a:spcPct val="100000"/>
                        </a:lnSpc>
                      </a:pPr>
                      <a:r>
                        <a:rPr lang="es-ES" sz="700" b="1" spc="-10" dirty="0">
                          <a:solidFill>
                            <a:srgbClr val="221F1F"/>
                          </a:solidFill>
                          <a:latin typeface="Montserrat"/>
                          <a:cs typeface="Montserrat"/>
                        </a:rPr>
                        <a:t>9</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118745" algn="r">
                        <a:lnSpc>
                          <a:spcPct val="100000"/>
                        </a:lnSpc>
                      </a:pPr>
                      <a:r>
                        <a:rPr lang="es-ES" sz="700" b="1" spc="-10" dirty="0">
                          <a:solidFill>
                            <a:srgbClr val="221F1F"/>
                          </a:solidFill>
                          <a:latin typeface="Montserrat"/>
                          <a:cs typeface="Montserrat"/>
                        </a:rPr>
                        <a:t>1</a:t>
                      </a:r>
                      <a:r>
                        <a:rPr sz="700" b="1" spc="-10" dirty="0">
                          <a:solidFill>
                            <a:srgbClr val="221F1F"/>
                          </a:solidFill>
                          <a:latin typeface="Montserrat"/>
                          <a:cs typeface="Montserrat"/>
                        </a:rPr>
                        <a:t>2.000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123189">
                <a:tc>
                  <a:txBody>
                    <a:bodyPr/>
                    <a:lstStyle/>
                    <a:p>
                      <a:pPr marL="50165" marR="3175">
                        <a:lnSpc>
                          <a:spcPct val="100000"/>
                        </a:lnSpc>
                        <a:spcBef>
                          <a:spcPts val="90"/>
                        </a:spcBef>
                      </a:pPr>
                      <a:r>
                        <a:rPr sz="600" dirty="0">
                          <a:latin typeface="Montserrat"/>
                          <a:cs typeface="Montserrat"/>
                        </a:rPr>
                        <a:t>Aceite</a:t>
                      </a:r>
                      <a:r>
                        <a:rPr sz="600" spc="145" dirty="0">
                          <a:latin typeface="Montserrat"/>
                          <a:cs typeface="Montserrat"/>
                        </a:rPr>
                        <a:t> </a:t>
                      </a:r>
                      <a:r>
                        <a:rPr sz="600" dirty="0">
                          <a:latin typeface="Montserrat"/>
                          <a:cs typeface="Montserrat"/>
                        </a:rPr>
                        <a:t>de</a:t>
                      </a:r>
                      <a:r>
                        <a:rPr sz="600" spc="175" dirty="0">
                          <a:latin typeface="Montserrat"/>
                          <a:cs typeface="Montserrat"/>
                        </a:rPr>
                        <a:t> </a:t>
                      </a:r>
                      <a:r>
                        <a:rPr sz="600" spc="-10" dirty="0">
                          <a:latin typeface="Montserrat"/>
                          <a:cs typeface="Montserrat"/>
                        </a:rPr>
                        <a:t>motor</a:t>
                      </a:r>
                      <a:endParaRPr sz="600">
                        <a:latin typeface="Montserrat"/>
                        <a:cs typeface="Montserrat"/>
                      </a:endParaRPr>
                    </a:p>
                  </a:txBody>
                  <a:tcPr marL="0" marR="0" marT="114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700"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3810"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3970" algn="ctr">
                        <a:lnSpc>
                          <a:spcPct val="100000"/>
                        </a:lnSpc>
                        <a:spcBef>
                          <a:spcPts val="90"/>
                        </a:spcBef>
                      </a:pPr>
                      <a:r>
                        <a:rPr sz="600" dirty="0">
                          <a:latin typeface="Montserrat"/>
                          <a:cs typeface="Montserrat"/>
                        </a:rPr>
                        <a:t>R</a:t>
                      </a:r>
                      <a:endParaRPr sz="600">
                        <a:latin typeface="Montserrat"/>
                        <a:cs typeface="Montserrat"/>
                      </a:endParaRPr>
                    </a:p>
                  </a:txBody>
                  <a:tcPr marL="0" marR="0" marT="1143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3970" algn="ctr">
                        <a:lnSpc>
                          <a:spcPct val="100000"/>
                        </a:lnSpc>
                        <a:spcBef>
                          <a:spcPts val="90"/>
                        </a:spcBef>
                      </a:pPr>
                      <a:r>
                        <a:rPr sz="600" dirty="0">
                          <a:latin typeface="Montserrat"/>
                          <a:cs typeface="Montserrat"/>
                        </a:rPr>
                        <a:t>R</a:t>
                      </a:r>
                      <a:endParaRPr sz="600">
                        <a:latin typeface="Montserrat"/>
                        <a:cs typeface="Montserrat"/>
                      </a:endParaRPr>
                    </a:p>
                  </a:txBody>
                  <a:tcPr marL="0" marR="0" marT="114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sz="600" dirty="0">
                          <a:solidFill>
                            <a:srgbClr val="221F1F"/>
                          </a:solidFill>
                          <a:latin typeface="Montserrat"/>
                          <a:cs typeface="Montserrat"/>
                        </a:rPr>
                        <a:t>Remplace</a:t>
                      </a:r>
                      <a:r>
                        <a:rPr lang="es-MX" sz="600" spc="220" dirty="0">
                          <a:solidFill>
                            <a:srgbClr val="221F1F"/>
                          </a:solidFill>
                          <a:latin typeface="Montserrat"/>
                          <a:cs typeface="Montserrat"/>
                        </a:rPr>
                        <a:t> </a:t>
                      </a:r>
                      <a:r>
                        <a:rPr lang="es-MX" sz="600" dirty="0">
                          <a:solidFill>
                            <a:srgbClr val="221F1F"/>
                          </a:solidFill>
                          <a:latin typeface="Montserrat"/>
                          <a:cs typeface="Montserrat"/>
                        </a:rPr>
                        <a:t>cada</a:t>
                      </a:r>
                      <a:r>
                        <a:rPr lang="es-MX" sz="600" spc="225" dirty="0">
                          <a:solidFill>
                            <a:srgbClr val="221F1F"/>
                          </a:solidFill>
                          <a:latin typeface="Montserrat"/>
                          <a:cs typeface="Montserrat"/>
                        </a:rPr>
                        <a:t> 3</a:t>
                      </a:r>
                      <a:r>
                        <a:rPr lang="es-MX" sz="600" dirty="0">
                          <a:solidFill>
                            <a:srgbClr val="221F1F"/>
                          </a:solidFill>
                          <a:latin typeface="Montserrat"/>
                          <a:cs typeface="Montserrat"/>
                        </a:rPr>
                        <a:t>000</a:t>
                      </a:r>
                      <a:r>
                        <a:rPr lang="es-MX" sz="600" spc="220" dirty="0">
                          <a:solidFill>
                            <a:srgbClr val="221F1F"/>
                          </a:solidFill>
                          <a:latin typeface="Montserrat"/>
                          <a:cs typeface="Montserrat"/>
                        </a:rPr>
                        <a:t> </a:t>
                      </a:r>
                      <a:r>
                        <a:rPr lang="es-MX" sz="600" spc="-25" dirty="0">
                          <a:solidFill>
                            <a:srgbClr val="221F1F"/>
                          </a:solidFill>
                          <a:latin typeface="Montserrat"/>
                          <a:cs typeface="Montserrat"/>
                        </a:rPr>
                        <a:t>km</a:t>
                      </a:r>
                      <a:endParaRPr lang="es-MX" sz="600" dirty="0">
                        <a:latin typeface="Montserrat"/>
                        <a:cs typeface="Montserrat"/>
                      </a:endParaRPr>
                    </a:p>
                    <a:p>
                      <a:pPr>
                        <a:lnSpc>
                          <a:spcPct val="100000"/>
                        </a:lnSpc>
                      </a:pPr>
                      <a:endParaRPr sz="600" dirty="0">
                        <a:latin typeface="Times New Roman"/>
                        <a:cs typeface="Times New Roman"/>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20650">
                <a:tc>
                  <a:txBody>
                    <a:bodyPr/>
                    <a:lstStyle/>
                    <a:p>
                      <a:pPr marL="50165" marR="3175">
                        <a:lnSpc>
                          <a:spcPct val="100000"/>
                        </a:lnSpc>
                        <a:spcBef>
                          <a:spcPts val="80"/>
                        </a:spcBef>
                      </a:pPr>
                      <a:r>
                        <a:rPr sz="600" dirty="0">
                          <a:latin typeface="Montserrat"/>
                          <a:cs typeface="Montserrat"/>
                        </a:rPr>
                        <a:t>Filtro</a:t>
                      </a:r>
                      <a:r>
                        <a:rPr sz="600" spc="65" dirty="0">
                          <a:latin typeface="Montserrat"/>
                          <a:cs typeface="Montserrat"/>
                        </a:rPr>
                        <a:t> </a:t>
                      </a:r>
                      <a:r>
                        <a:rPr sz="600" dirty="0">
                          <a:latin typeface="Montserrat"/>
                          <a:cs typeface="Montserrat"/>
                        </a:rPr>
                        <a:t>de</a:t>
                      </a:r>
                      <a:r>
                        <a:rPr sz="600" spc="110" dirty="0">
                          <a:latin typeface="Montserrat"/>
                          <a:cs typeface="Montserrat"/>
                        </a:rPr>
                        <a:t> </a:t>
                      </a:r>
                      <a:r>
                        <a:rPr sz="600" dirty="0">
                          <a:latin typeface="Montserrat"/>
                          <a:cs typeface="Montserrat"/>
                        </a:rPr>
                        <a:t>aceite</a:t>
                      </a:r>
                      <a:r>
                        <a:rPr sz="600" spc="114" dirty="0">
                          <a:latin typeface="Montserrat"/>
                          <a:cs typeface="Montserrat"/>
                        </a:rPr>
                        <a:t> </a:t>
                      </a:r>
                      <a:r>
                        <a:rPr sz="600" spc="-10" dirty="0">
                          <a:latin typeface="Montserrat"/>
                          <a:cs typeface="Montserrat"/>
                        </a:rPr>
                        <a:t>(Tamiz)</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solidFill>
                            <a:srgbClr val="221F1F"/>
                          </a:solidFill>
                          <a:latin typeface="Montserrat"/>
                          <a:cs typeface="Montserrat"/>
                        </a:rPr>
                        <a:t>C</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solidFill>
                            <a:srgbClr val="221F1F"/>
                          </a:solidFill>
                          <a:latin typeface="Montserrat"/>
                          <a:cs typeface="Montserrat"/>
                        </a:rPr>
                        <a:t>C</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C</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20650">
                <a:tc>
                  <a:txBody>
                    <a:bodyPr/>
                    <a:lstStyle/>
                    <a:p>
                      <a:pPr marL="50165" marR="3175">
                        <a:lnSpc>
                          <a:spcPct val="100000"/>
                        </a:lnSpc>
                        <a:spcBef>
                          <a:spcPts val="80"/>
                        </a:spcBef>
                      </a:pPr>
                      <a:r>
                        <a:rPr sz="600" dirty="0">
                          <a:latin typeface="Montserrat"/>
                          <a:cs typeface="Montserrat"/>
                        </a:rPr>
                        <a:t>Aceite</a:t>
                      </a:r>
                      <a:r>
                        <a:rPr sz="600" spc="70" dirty="0">
                          <a:latin typeface="Montserrat"/>
                          <a:cs typeface="Montserrat"/>
                        </a:rPr>
                        <a:t> </a:t>
                      </a:r>
                      <a:r>
                        <a:rPr sz="600" dirty="0">
                          <a:latin typeface="Montserrat"/>
                          <a:cs typeface="Montserrat"/>
                        </a:rPr>
                        <a:t>de</a:t>
                      </a:r>
                      <a:r>
                        <a:rPr sz="600" spc="120" dirty="0">
                          <a:latin typeface="Montserrat"/>
                          <a:cs typeface="Montserrat"/>
                        </a:rPr>
                        <a:t> </a:t>
                      </a:r>
                      <a:r>
                        <a:rPr sz="600" spc="-10" dirty="0">
                          <a:latin typeface="Montserrat"/>
                          <a:cs typeface="Montserrat"/>
                        </a:rPr>
                        <a:t>transmisión</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solidFill>
                            <a:srgbClr val="221F1F"/>
                          </a:solidFill>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80"/>
                        </a:spcBef>
                      </a:pPr>
                      <a:r>
                        <a:rPr sz="600" spc="-10" dirty="0">
                          <a:latin typeface="Montserrat"/>
                          <a:cs typeface="Montserrat"/>
                        </a:rPr>
                        <a:t>Bujía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39065" algn="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0"/>
                        </a:spcBef>
                      </a:pPr>
                      <a:r>
                        <a:rPr sz="600" dirty="0">
                          <a:solidFill>
                            <a:srgbClr val="221F1F"/>
                          </a:solidFill>
                          <a:latin typeface="Montserrat"/>
                          <a:cs typeface="Montserrat"/>
                        </a:rPr>
                        <a:t>Remplace</a:t>
                      </a:r>
                      <a:r>
                        <a:rPr sz="600" spc="220" dirty="0">
                          <a:solidFill>
                            <a:srgbClr val="221F1F"/>
                          </a:solidFill>
                          <a:latin typeface="Montserrat"/>
                          <a:cs typeface="Montserrat"/>
                        </a:rPr>
                        <a:t> </a:t>
                      </a:r>
                      <a:r>
                        <a:rPr sz="600" dirty="0" err="1">
                          <a:solidFill>
                            <a:srgbClr val="221F1F"/>
                          </a:solidFill>
                          <a:latin typeface="Montserrat"/>
                          <a:cs typeface="Montserrat"/>
                        </a:rPr>
                        <a:t>cada</a:t>
                      </a:r>
                      <a:r>
                        <a:rPr sz="600" spc="225" dirty="0">
                          <a:solidFill>
                            <a:srgbClr val="221F1F"/>
                          </a:solidFill>
                          <a:latin typeface="Montserrat"/>
                          <a:cs typeface="Montserrat"/>
                        </a:rPr>
                        <a:t> </a:t>
                      </a:r>
                      <a:r>
                        <a:rPr sz="600" dirty="0">
                          <a:solidFill>
                            <a:srgbClr val="221F1F"/>
                          </a:solidFill>
                          <a:latin typeface="Montserrat"/>
                          <a:cs typeface="Montserrat"/>
                        </a:rPr>
                        <a:t>1</a:t>
                      </a:r>
                      <a:r>
                        <a:rPr lang="es-ES" sz="600" dirty="0">
                          <a:solidFill>
                            <a:srgbClr val="221F1F"/>
                          </a:solidFill>
                          <a:latin typeface="Montserrat"/>
                          <a:cs typeface="Montserrat"/>
                        </a:rPr>
                        <a:t>2</a:t>
                      </a:r>
                      <a:r>
                        <a:rPr sz="600" dirty="0">
                          <a:solidFill>
                            <a:srgbClr val="221F1F"/>
                          </a:solidFill>
                          <a:latin typeface="Montserrat"/>
                          <a:cs typeface="Montserrat"/>
                        </a:rPr>
                        <a:t>.000</a:t>
                      </a:r>
                      <a:r>
                        <a:rPr sz="600" spc="220"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30175">
                <a:tc>
                  <a:txBody>
                    <a:bodyPr/>
                    <a:lstStyle/>
                    <a:p>
                      <a:pPr marL="50165" marR="3175">
                        <a:lnSpc>
                          <a:spcPct val="100000"/>
                        </a:lnSpc>
                        <a:spcBef>
                          <a:spcPts val="150"/>
                        </a:spcBef>
                      </a:pPr>
                      <a:r>
                        <a:rPr sz="600" dirty="0">
                          <a:latin typeface="Montserrat"/>
                          <a:cs typeface="Montserrat"/>
                        </a:rPr>
                        <a:t>Filtro</a:t>
                      </a:r>
                      <a:r>
                        <a:rPr sz="600" spc="114" dirty="0">
                          <a:latin typeface="Montserrat"/>
                          <a:cs typeface="Montserrat"/>
                        </a:rPr>
                        <a:t> </a:t>
                      </a:r>
                      <a:r>
                        <a:rPr sz="600" dirty="0">
                          <a:latin typeface="Montserrat"/>
                          <a:cs typeface="Montserrat"/>
                        </a:rPr>
                        <a:t>de</a:t>
                      </a:r>
                      <a:r>
                        <a:rPr sz="600" spc="175" dirty="0">
                          <a:latin typeface="Montserrat"/>
                          <a:cs typeface="Montserrat"/>
                        </a:rPr>
                        <a:t> </a:t>
                      </a:r>
                      <a:r>
                        <a:rPr sz="600" dirty="0">
                          <a:latin typeface="Montserrat"/>
                          <a:cs typeface="Montserrat"/>
                        </a:rPr>
                        <a:t>aire</a:t>
                      </a:r>
                      <a:r>
                        <a:rPr sz="600" spc="135" dirty="0">
                          <a:latin typeface="Montserrat"/>
                          <a:cs typeface="Montserrat"/>
                        </a:rPr>
                        <a:t> </a:t>
                      </a:r>
                      <a:r>
                        <a:rPr sz="600" spc="-10" dirty="0">
                          <a:latin typeface="Montserrat"/>
                          <a:cs typeface="Montserrat"/>
                        </a:rPr>
                        <a:t>(Espuma)</a:t>
                      </a:r>
                      <a:endParaRPr sz="600">
                        <a:latin typeface="Montserrat"/>
                        <a:cs typeface="Montserrat"/>
                      </a:endParaRPr>
                    </a:p>
                  </a:txBody>
                  <a:tcPr marL="0" marR="0" marT="190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39065" algn="r">
                        <a:lnSpc>
                          <a:spcPct val="100000"/>
                        </a:lnSpc>
                        <a:spcBef>
                          <a:spcPts val="15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905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15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90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ct val="100000"/>
                        </a:lnSpc>
                        <a:spcBef>
                          <a:spcPts val="15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90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5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905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32080" algn="r">
                        <a:lnSpc>
                          <a:spcPct val="100000"/>
                        </a:lnSpc>
                        <a:spcBef>
                          <a:spcPts val="15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90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50"/>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err="1">
                          <a:solidFill>
                            <a:srgbClr val="221F1F"/>
                          </a:solidFill>
                          <a:latin typeface="Montserrat"/>
                          <a:cs typeface="Montserrat"/>
                        </a:rPr>
                        <a:t>cada</a:t>
                      </a:r>
                      <a:r>
                        <a:rPr sz="600" spc="235" dirty="0">
                          <a:solidFill>
                            <a:srgbClr val="221F1F"/>
                          </a:solidFill>
                          <a:latin typeface="Montserrat"/>
                          <a:cs typeface="Montserrat"/>
                        </a:rPr>
                        <a:t> </a:t>
                      </a:r>
                      <a:r>
                        <a:rPr sz="600" dirty="0">
                          <a:solidFill>
                            <a:srgbClr val="221F1F"/>
                          </a:solidFill>
                          <a:latin typeface="Montserrat"/>
                          <a:cs typeface="Montserrat"/>
                        </a:rPr>
                        <a:t>1</a:t>
                      </a:r>
                      <a:r>
                        <a:rPr lang="es-ES" sz="600" dirty="0">
                          <a:solidFill>
                            <a:srgbClr val="221F1F"/>
                          </a:solidFill>
                          <a:latin typeface="Montserrat"/>
                          <a:cs typeface="Montserrat"/>
                        </a:rPr>
                        <a:t>2</a:t>
                      </a:r>
                      <a:r>
                        <a:rPr sz="600" dirty="0">
                          <a:solidFill>
                            <a:srgbClr val="221F1F"/>
                          </a:solidFill>
                          <a:latin typeface="Montserrat"/>
                          <a:cs typeface="Montserrat"/>
                        </a:rPr>
                        <a:t>.000</a:t>
                      </a:r>
                      <a:r>
                        <a:rPr sz="600" spc="229"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90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23825">
                <a:tc>
                  <a:txBody>
                    <a:bodyPr/>
                    <a:lstStyle/>
                    <a:p>
                      <a:pPr marL="50165" marR="3175">
                        <a:lnSpc>
                          <a:spcPct val="100000"/>
                        </a:lnSpc>
                        <a:spcBef>
                          <a:spcPts val="100"/>
                        </a:spcBef>
                      </a:pPr>
                      <a:r>
                        <a:rPr sz="600" dirty="0">
                          <a:latin typeface="Montserrat"/>
                          <a:cs typeface="Montserrat"/>
                        </a:rPr>
                        <a:t>Filtro</a:t>
                      </a:r>
                      <a:r>
                        <a:rPr sz="600" spc="114" dirty="0">
                          <a:latin typeface="Montserrat"/>
                          <a:cs typeface="Montserrat"/>
                        </a:rPr>
                        <a:t> </a:t>
                      </a:r>
                      <a:r>
                        <a:rPr sz="600" dirty="0">
                          <a:latin typeface="Montserrat"/>
                          <a:cs typeface="Montserrat"/>
                        </a:rPr>
                        <a:t>de</a:t>
                      </a:r>
                      <a:r>
                        <a:rPr sz="600" spc="175" dirty="0">
                          <a:latin typeface="Montserrat"/>
                          <a:cs typeface="Montserrat"/>
                        </a:rPr>
                        <a:t> </a:t>
                      </a:r>
                      <a:r>
                        <a:rPr sz="600" dirty="0">
                          <a:latin typeface="Montserrat"/>
                          <a:cs typeface="Montserrat"/>
                        </a:rPr>
                        <a:t>aire</a:t>
                      </a:r>
                      <a:r>
                        <a:rPr sz="600" spc="135" dirty="0">
                          <a:latin typeface="Montserrat"/>
                          <a:cs typeface="Montserrat"/>
                        </a:rPr>
                        <a:t> </a:t>
                      </a:r>
                      <a:r>
                        <a:rPr sz="600" spc="-10" dirty="0">
                          <a:latin typeface="Montserrat"/>
                          <a:cs typeface="Montserrat"/>
                        </a:rPr>
                        <a:t>(Papel)</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20"/>
                        </a:spcBef>
                      </a:pPr>
                      <a:r>
                        <a:rPr sz="600" dirty="0">
                          <a:solidFill>
                            <a:srgbClr val="221F1F"/>
                          </a:solidFill>
                          <a:latin typeface="Montserrat"/>
                          <a:cs typeface="Montserrat"/>
                        </a:rPr>
                        <a:t>I</a:t>
                      </a:r>
                      <a:endParaRPr sz="600">
                        <a:latin typeface="Montserrat"/>
                        <a:cs typeface="Montserrat"/>
                      </a:endParaRPr>
                    </a:p>
                  </a:txBody>
                  <a:tcPr marL="0" marR="0" marT="1524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20"/>
                        </a:spcBef>
                      </a:pPr>
                      <a:r>
                        <a:rPr sz="600" dirty="0">
                          <a:latin typeface="Montserrat"/>
                          <a:cs typeface="Montserrat"/>
                        </a:rPr>
                        <a:t>I</a:t>
                      </a:r>
                      <a:endParaRPr sz="600">
                        <a:latin typeface="Montserrat"/>
                        <a:cs typeface="Montserrat"/>
                      </a:endParaRPr>
                    </a:p>
                  </a:txBody>
                  <a:tcPr marL="0" marR="0" marT="1524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120"/>
                        </a:spcBef>
                      </a:pPr>
                      <a:r>
                        <a:rPr sz="600" dirty="0">
                          <a:latin typeface="Montserrat"/>
                          <a:cs typeface="Montserrat"/>
                        </a:rPr>
                        <a:t>R</a:t>
                      </a:r>
                      <a:endParaRPr sz="600">
                        <a:latin typeface="Montserrat"/>
                        <a:cs typeface="Montserrat"/>
                      </a:endParaRPr>
                    </a:p>
                  </a:txBody>
                  <a:tcPr marL="0" marR="0" marT="1524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20"/>
                        </a:spcBef>
                      </a:pPr>
                      <a:r>
                        <a:rPr sz="600" dirty="0">
                          <a:latin typeface="Montserrat"/>
                          <a:cs typeface="Montserrat"/>
                        </a:rPr>
                        <a:t>I</a:t>
                      </a:r>
                      <a:endParaRPr sz="600">
                        <a:latin typeface="Montserrat"/>
                        <a:cs typeface="Montserrat"/>
                      </a:endParaRPr>
                    </a:p>
                  </a:txBody>
                  <a:tcPr marL="0" marR="0" marT="1524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20"/>
                        </a:spcBef>
                      </a:pPr>
                      <a:r>
                        <a:rPr sz="600" dirty="0">
                          <a:latin typeface="Montserrat"/>
                          <a:cs typeface="Montserrat"/>
                        </a:rPr>
                        <a:t>R</a:t>
                      </a:r>
                      <a:endParaRPr sz="600">
                        <a:latin typeface="Montserrat"/>
                        <a:cs typeface="Montserrat"/>
                      </a:endParaRPr>
                    </a:p>
                  </a:txBody>
                  <a:tcPr marL="0" marR="0" marT="1524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00"/>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err="1">
                          <a:solidFill>
                            <a:srgbClr val="221F1F"/>
                          </a:solidFill>
                          <a:latin typeface="Montserrat"/>
                          <a:cs typeface="Montserrat"/>
                        </a:rPr>
                        <a:t>cada</a:t>
                      </a:r>
                      <a:r>
                        <a:rPr sz="600" spc="220" dirty="0">
                          <a:solidFill>
                            <a:srgbClr val="221F1F"/>
                          </a:solidFill>
                          <a:latin typeface="Montserrat"/>
                          <a:cs typeface="Montserrat"/>
                        </a:rPr>
                        <a:t> </a:t>
                      </a:r>
                      <a:r>
                        <a:rPr sz="600" dirty="0">
                          <a:solidFill>
                            <a:srgbClr val="221F1F"/>
                          </a:solidFill>
                          <a:latin typeface="Montserrat"/>
                          <a:cs typeface="Montserrat"/>
                        </a:rPr>
                        <a:t>1</a:t>
                      </a:r>
                      <a:r>
                        <a:rPr lang="es-ES" sz="600" dirty="0">
                          <a:solidFill>
                            <a:srgbClr val="221F1F"/>
                          </a:solidFill>
                          <a:latin typeface="Montserrat"/>
                          <a:cs typeface="Montserrat"/>
                        </a:rPr>
                        <a:t>2</a:t>
                      </a:r>
                      <a:r>
                        <a:rPr sz="600" dirty="0">
                          <a:solidFill>
                            <a:srgbClr val="221F1F"/>
                          </a:solidFill>
                          <a:latin typeface="Montserrat"/>
                          <a:cs typeface="Montserrat"/>
                        </a:rPr>
                        <a:t>.000</a:t>
                      </a:r>
                      <a:r>
                        <a:rPr sz="600" spc="229"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20650">
                <a:tc>
                  <a:txBody>
                    <a:bodyPr/>
                    <a:lstStyle/>
                    <a:p>
                      <a:pPr marL="50165" marR="3175">
                        <a:lnSpc>
                          <a:spcPct val="100000"/>
                        </a:lnSpc>
                        <a:spcBef>
                          <a:spcPts val="80"/>
                        </a:spcBef>
                      </a:pPr>
                      <a:r>
                        <a:rPr sz="600" dirty="0">
                          <a:latin typeface="Montserrat"/>
                          <a:cs typeface="Montserrat"/>
                        </a:rPr>
                        <a:t>Desfogue</a:t>
                      </a:r>
                      <a:r>
                        <a:rPr sz="600" spc="185" dirty="0">
                          <a:latin typeface="Montserrat"/>
                          <a:cs typeface="Montserrat"/>
                        </a:rPr>
                        <a:t> </a:t>
                      </a:r>
                      <a:r>
                        <a:rPr sz="600" dirty="0">
                          <a:latin typeface="Montserrat"/>
                          <a:cs typeface="Montserrat"/>
                        </a:rPr>
                        <a:t>caja</a:t>
                      </a:r>
                      <a:r>
                        <a:rPr sz="600" spc="185" dirty="0">
                          <a:latin typeface="Montserrat"/>
                          <a:cs typeface="Montserrat"/>
                        </a:rPr>
                        <a:t> </a:t>
                      </a:r>
                      <a:r>
                        <a:rPr sz="600" dirty="0">
                          <a:latin typeface="Montserrat"/>
                          <a:cs typeface="Montserrat"/>
                        </a:rPr>
                        <a:t>filtro</a:t>
                      </a:r>
                      <a:r>
                        <a:rPr sz="600" spc="190" dirty="0">
                          <a:latin typeface="Montserrat"/>
                          <a:cs typeface="Montserrat"/>
                        </a:rPr>
                        <a:t> </a:t>
                      </a:r>
                      <a:r>
                        <a:rPr sz="600" spc="-20" dirty="0">
                          <a:latin typeface="Montserrat"/>
                          <a:cs typeface="Montserrat"/>
                        </a:rPr>
                        <a:t>aire</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80"/>
                        </a:spcBef>
                      </a:pPr>
                      <a:r>
                        <a:rPr sz="600" dirty="0">
                          <a:solidFill>
                            <a:srgbClr val="221F1F"/>
                          </a:solidFill>
                          <a:latin typeface="Montserrat"/>
                          <a:cs typeface="Montserrat"/>
                        </a:rPr>
                        <a:t>-</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8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5" dirty="0">
                          <a:solidFill>
                            <a:srgbClr val="221F1F"/>
                          </a:solidFill>
                          <a:latin typeface="Montserrat"/>
                          <a:cs typeface="Montserrat"/>
                        </a:rPr>
                        <a:t> </a:t>
                      </a:r>
                      <a:r>
                        <a:rPr sz="600" spc="-25" dirty="0">
                          <a:solidFill>
                            <a:srgbClr val="221F1F"/>
                          </a:solidFill>
                          <a:latin typeface="Montserrat"/>
                          <a:cs typeface="Montserrat"/>
                        </a:rPr>
                        <a:t>DR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8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5" dirty="0">
                          <a:solidFill>
                            <a:srgbClr val="221F1F"/>
                          </a:solidFill>
                          <a:latin typeface="Montserrat"/>
                          <a:cs typeface="Montserrat"/>
                        </a:rPr>
                        <a:t> </a:t>
                      </a:r>
                      <a:r>
                        <a:rPr sz="600" spc="-25" dirty="0">
                          <a:solidFill>
                            <a:srgbClr val="221F1F"/>
                          </a:solidFill>
                          <a:latin typeface="Montserrat"/>
                          <a:cs typeface="Montserrat"/>
                        </a:rPr>
                        <a:t>DR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5" dirty="0">
                          <a:solidFill>
                            <a:srgbClr val="221F1F"/>
                          </a:solidFill>
                          <a:latin typeface="Montserrat"/>
                          <a:cs typeface="Montserrat"/>
                        </a:rPr>
                        <a:t> </a:t>
                      </a:r>
                      <a:r>
                        <a:rPr sz="600" spc="-25" dirty="0">
                          <a:solidFill>
                            <a:srgbClr val="221F1F"/>
                          </a:solidFill>
                          <a:latin typeface="Montserrat"/>
                          <a:cs typeface="Montserrat"/>
                        </a:rPr>
                        <a:t>DR</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93345" algn="r">
                        <a:lnSpc>
                          <a:spcPct val="100000"/>
                        </a:lnSpc>
                        <a:spcBef>
                          <a:spcPts val="8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5" dirty="0">
                          <a:solidFill>
                            <a:srgbClr val="221F1F"/>
                          </a:solidFill>
                          <a:latin typeface="Montserrat"/>
                          <a:cs typeface="Montserrat"/>
                        </a:rPr>
                        <a:t> </a:t>
                      </a:r>
                      <a:r>
                        <a:rPr sz="600" spc="-25" dirty="0">
                          <a:solidFill>
                            <a:srgbClr val="221F1F"/>
                          </a:solidFill>
                          <a:latin typeface="Montserrat"/>
                          <a:cs typeface="Montserrat"/>
                        </a:rPr>
                        <a:t>DR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solidFill>
                            <a:srgbClr val="221F1F"/>
                          </a:solidFill>
                          <a:latin typeface="Montserrat"/>
                          <a:cs typeface="Montserrat"/>
                        </a:rPr>
                        <a:t>Drenar</a:t>
                      </a:r>
                      <a:r>
                        <a:rPr sz="600" spc="120" dirty="0">
                          <a:solidFill>
                            <a:srgbClr val="221F1F"/>
                          </a:solidFill>
                          <a:latin typeface="Montserrat"/>
                          <a:cs typeface="Montserrat"/>
                        </a:rPr>
                        <a:t> </a:t>
                      </a:r>
                      <a:r>
                        <a:rPr sz="600" dirty="0">
                          <a:solidFill>
                            <a:srgbClr val="221F1F"/>
                          </a:solidFill>
                          <a:latin typeface="Montserrat"/>
                          <a:cs typeface="Montserrat"/>
                        </a:rPr>
                        <a:t>si</a:t>
                      </a:r>
                      <a:r>
                        <a:rPr sz="600" spc="155" dirty="0">
                          <a:solidFill>
                            <a:srgbClr val="221F1F"/>
                          </a:solidFill>
                          <a:latin typeface="Montserrat"/>
                          <a:cs typeface="Montserrat"/>
                        </a:rPr>
                        <a:t> </a:t>
                      </a:r>
                      <a:r>
                        <a:rPr sz="600" dirty="0">
                          <a:solidFill>
                            <a:srgbClr val="221F1F"/>
                          </a:solidFill>
                          <a:latin typeface="Montserrat"/>
                          <a:cs typeface="Montserrat"/>
                        </a:rPr>
                        <a:t>es</a:t>
                      </a:r>
                      <a:r>
                        <a:rPr sz="600" spc="13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20650">
                <a:tc>
                  <a:txBody>
                    <a:bodyPr/>
                    <a:lstStyle/>
                    <a:p>
                      <a:pPr marL="50165" marR="3175">
                        <a:lnSpc>
                          <a:spcPct val="100000"/>
                        </a:lnSpc>
                        <a:spcBef>
                          <a:spcPts val="80"/>
                        </a:spcBef>
                      </a:pPr>
                      <a:r>
                        <a:rPr sz="600" dirty="0">
                          <a:latin typeface="Montserrat"/>
                          <a:cs typeface="Montserrat"/>
                        </a:rPr>
                        <a:t>Filtro</a:t>
                      </a:r>
                      <a:r>
                        <a:rPr sz="600" spc="130" dirty="0">
                          <a:latin typeface="Montserrat"/>
                          <a:cs typeface="Montserrat"/>
                        </a:rPr>
                        <a:t> </a:t>
                      </a:r>
                      <a:r>
                        <a:rPr sz="600" dirty="0">
                          <a:latin typeface="Montserrat"/>
                          <a:cs typeface="Montserrat"/>
                        </a:rPr>
                        <a:t>del</a:t>
                      </a:r>
                      <a:r>
                        <a:rPr sz="600" spc="180" dirty="0">
                          <a:latin typeface="Montserrat"/>
                          <a:cs typeface="Montserrat"/>
                        </a:rPr>
                        <a:t> </a:t>
                      </a:r>
                      <a:r>
                        <a:rPr sz="600" spc="-25" dirty="0">
                          <a:latin typeface="Montserrat"/>
                          <a:cs typeface="Montserrat"/>
                        </a:rPr>
                        <a:t>CVT</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80"/>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err="1">
                          <a:solidFill>
                            <a:srgbClr val="221F1F"/>
                          </a:solidFill>
                          <a:latin typeface="Montserrat"/>
                          <a:cs typeface="Montserrat"/>
                        </a:rPr>
                        <a:t>cada</a:t>
                      </a:r>
                      <a:r>
                        <a:rPr sz="600" spc="220" dirty="0">
                          <a:solidFill>
                            <a:srgbClr val="221F1F"/>
                          </a:solidFill>
                          <a:latin typeface="Montserrat"/>
                          <a:cs typeface="Montserrat"/>
                        </a:rPr>
                        <a:t> </a:t>
                      </a:r>
                      <a:r>
                        <a:rPr sz="600" dirty="0">
                          <a:solidFill>
                            <a:srgbClr val="221F1F"/>
                          </a:solidFill>
                          <a:latin typeface="Montserrat"/>
                          <a:cs typeface="Montserrat"/>
                        </a:rPr>
                        <a:t>1</a:t>
                      </a:r>
                      <a:r>
                        <a:rPr lang="es-ES" sz="600" dirty="0">
                          <a:solidFill>
                            <a:srgbClr val="221F1F"/>
                          </a:solidFill>
                          <a:latin typeface="Montserrat"/>
                          <a:cs typeface="Montserrat"/>
                        </a:rPr>
                        <a:t>2</a:t>
                      </a:r>
                      <a:r>
                        <a:rPr sz="600" dirty="0">
                          <a:solidFill>
                            <a:srgbClr val="221F1F"/>
                          </a:solidFill>
                          <a:latin typeface="Montserrat"/>
                          <a:cs typeface="Montserrat"/>
                        </a:rPr>
                        <a:t>.000</a:t>
                      </a:r>
                      <a:r>
                        <a:rPr sz="600" spc="229"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120650">
                <a:tc>
                  <a:txBody>
                    <a:bodyPr/>
                    <a:lstStyle/>
                    <a:p>
                      <a:pPr marL="50165" marR="3175">
                        <a:lnSpc>
                          <a:spcPct val="100000"/>
                        </a:lnSpc>
                        <a:spcBef>
                          <a:spcPts val="85"/>
                        </a:spcBef>
                      </a:pPr>
                      <a:r>
                        <a:rPr sz="600" dirty="0">
                          <a:latin typeface="Montserrat"/>
                          <a:cs typeface="Montserrat"/>
                        </a:rPr>
                        <a:t>Calibración</a:t>
                      </a:r>
                      <a:r>
                        <a:rPr sz="600" spc="160" dirty="0">
                          <a:latin typeface="Montserrat"/>
                          <a:cs typeface="Montserrat"/>
                        </a:rPr>
                        <a:t> </a:t>
                      </a:r>
                      <a:r>
                        <a:rPr sz="600" dirty="0">
                          <a:latin typeface="Montserrat"/>
                          <a:cs typeface="Montserrat"/>
                        </a:rPr>
                        <a:t>de</a:t>
                      </a:r>
                      <a:r>
                        <a:rPr sz="600" spc="220" dirty="0">
                          <a:latin typeface="Montserrat"/>
                          <a:cs typeface="Montserrat"/>
                        </a:rPr>
                        <a:t> </a:t>
                      </a:r>
                      <a:r>
                        <a:rPr sz="600" spc="-10" dirty="0">
                          <a:latin typeface="Montserrat"/>
                          <a:cs typeface="Montserrat"/>
                        </a:rPr>
                        <a:t>válvulas</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40335" algn="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080"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35255" algn="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5"/>
                        </a:spcBef>
                      </a:pPr>
                      <a:r>
                        <a:rPr sz="600" dirty="0">
                          <a:solidFill>
                            <a:srgbClr val="221F1F"/>
                          </a:solidFill>
                          <a:latin typeface="Montserrat"/>
                          <a:cs typeface="Montserrat"/>
                        </a:rPr>
                        <a:t>Ajuste</a:t>
                      </a:r>
                      <a:r>
                        <a:rPr sz="600" spc="105" dirty="0">
                          <a:solidFill>
                            <a:srgbClr val="221F1F"/>
                          </a:solidFill>
                          <a:latin typeface="Montserrat"/>
                          <a:cs typeface="Montserrat"/>
                        </a:rPr>
                        <a:t> </a:t>
                      </a:r>
                      <a:r>
                        <a:rPr sz="600" dirty="0">
                          <a:solidFill>
                            <a:srgbClr val="221F1F"/>
                          </a:solidFill>
                          <a:latin typeface="Montserrat"/>
                          <a:cs typeface="Montserrat"/>
                        </a:rPr>
                        <a:t>si</a:t>
                      </a:r>
                      <a:r>
                        <a:rPr sz="600" spc="150" dirty="0">
                          <a:solidFill>
                            <a:srgbClr val="221F1F"/>
                          </a:solidFill>
                          <a:latin typeface="Montserrat"/>
                          <a:cs typeface="Montserrat"/>
                        </a:rPr>
                        <a:t> </a:t>
                      </a:r>
                      <a:r>
                        <a:rPr sz="600" dirty="0">
                          <a:solidFill>
                            <a:srgbClr val="221F1F"/>
                          </a:solidFill>
                          <a:latin typeface="Montserrat"/>
                          <a:cs typeface="Montserrat"/>
                        </a:rPr>
                        <a:t>es</a:t>
                      </a:r>
                      <a:r>
                        <a:rPr sz="600" spc="13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20650">
                <a:tc>
                  <a:txBody>
                    <a:bodyPr/>
                    <a:lstStyle/>
                    <a:p>
                      <a:pPr marL="50165" marR="3175">
                        <a:lnSpc>
                          <a:spcPct val="100000"/>
                        </a:lnSpc>
                        <a:spcBef>
                          <a:spcPts val="80"/>
                        </a:spcBef>
                      </a:pPr>
                      <a:r>
                        <a:rPr sz="600" spc="-10" dirty="0">
                          <a:latin typeface="Montserrat"/>
                          <a:cs typeface="Montserrat"/>
                        </a:rPr>
                        <a:t>Carburador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2555" algn="r">
                        <a:lnSpc>
                          <a:spcPct val="100000"/>
                        </a:lnSpc>
                        <a:spcBef>
                          <a:spcPts val="80"/>
                        </a:spcBef>
                      </a:pPr>
                      <a:r>
                        <a:rPr sz="600" dirty="0">
                          <a:solidFill>
                            <a:srgbClr val="221F1F"/>
                          </a:solidFill>
                          <a:latin typeface="Montserrat"/>
                          <a:cs typeface="Montserrat"/>
                        </a:rPr>
                        <a:t>C</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solidFill>
                            <a:srgbClr val="221F1F"/>
                          </a:solidFill>
                          <a:latin typeface="Montserrat"/>
                          <a:cs typeface="Montserrat"/>
                        </a:rPr>
                        <a:t>C</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18110" algn="r">
                        <a:lnSpc>
                          <a:spcPct val="100000"/>
                        </a:lnSpc>
                        <a:spcBef>
                          <a:spcPts val="80"/>
                        </a:spcBef>
                      </a:pPr>
                      <a:r>
                        <a:rPr sz="600" dirty="0">
                          <a:latin typeface="Montserrat"/>
                          <a:cs typeface="Montserrat"/>
                        </a:rPr>
                        <a:t>C</a:t>
                      </a:r>
                      <a:r>
                        <a:rPr sz="600" spc="10" dirty="0">
                          <a:latin typeface="Montserrat"/>
                          <a:cs typeface="Montserrat"/>
                        </a:rPr>
                        <a:t> </a:t>
                      </a:r>
                      <a:r>
                        <a:rPr sz="600" dirty="0">
                          <a:latin typeface="Montserrat"/>
                          <a:cs typeface="Montserrat"/>
                        </a:rPr>
                        <a:t>&amp;</a:t>
                      </a:r>
                      <a:r>
                        <a:rPr sz="600" spc="5" dirty="0">
                          <a:latin typeface="Montserrat"/>
                          <a:cs typeface="Montserrat"/>
                        </a:rPr>
                        <a:t> </a:t>
                      </a:r>
                      <a:r>
                        <a:rPr sz="600" spc="-50" dirty="0">
                          <a:latin typeface="Montserrat"/>
                          <a:cs typeface="Montserrat"/>
                        </a:rPr>
                        <a:t>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solidFill>
                            <a:srgbClr val="221F1F"/>
                          </a:solidFill>
                          <a:latin typeface="Montserrat"/>
                          <a:cs typeface="Montserrat"/>
                        </a:rPr>
                        <a:t>C</a:t>
                      </a:r>
                      <a:r>
                        <a:rPr sz="600" spc="135" dirty="0">
                          <a:solidFill>
                            <a:srgbClr val="221F1F"/>
                          </a:solidFill>
                          <a:latin typeface="Montserrat"/>
                          <a:cs typeface="Montserrat"/>
                        </a:rPr>
                        <a:t> </a:t>
                      </a:r>
                      <a:r>
                        <a:rPr sz="600" dirty="0">
                          <a:solidFill>
                            <a:srgbClr val="221F1F"/>
                          </a:solidFill>
                          <a:latin typeface="Montserrat"/>
                          <a:cs typeface="Montserrat"/>
                        </a:rPr>
                        <a:t>&amp;</a:t>
                      </a:r>
                      <a:r>
                        <a:rPr sz="600" spc="130" dirty="0">
                          <a:solidFill>
                            <a:srgbClr val="221F1F"/>
                          </a:solidFill>
                          <a:latin typeface="Montserrat"/>
                          <a:cs typeface="Montserrat"/>
                        </a:rPr>
                        <a:t> </a:t>
                      </a:r>
                      <a:r>
                        <a:rPr sz="600" dirty="0">
                          <a:solidFill>
                            <a:srgbClr val="221F1F"/>
                          </a:solidFill>
                          <a:latin typeface="Montserrat"/>
                          <a:cs typeface="Montserrat"/>
                        </a:rPr>
                        <a:t>A</a:t>
                      </a:r>
                      <a:r>
                        <a:rPr sz="600" spc="110" dirty="0">
                          <a:solidFill>
                            <a:srgbClr val="221F1F"/>
                          </a:solidFill>
                          <a:latin typeface="Montserrat"/>
                          <a:cs typeface="Montserrat"/>
                        </a:rPr>
                        <a:t> </a:t>
                      </a:r>
                      <a:r>
                        <a:rPr sz="600" dirty="0" err="1">
                          <a:solidFill>
                            <a:srgbClr val="221F1F"/>
                          </a:solidFill>
                          <a:latin typeface="Montserrat"/>
                          <a:cs typeface="Montserrat"/>
                        </a:rPr>
                        <a:t>cada</a:t>
                      </a:r>
                      <a:r>
                        <a:rPr sz="600" spc="120" dirty="0">
                          <a:solidFill>
                            <a:srgbClr val="221F1F"/>
                          </a:solidFill>
                          <a:latin typeface="Montserrat"/>
                          <a:cs typeface="Montserrat"/>
                        </a:rPr>
                        <a:t> </a:t>
                      </a:r>
                      <a:r>
                        <a:rPr sz="600" dirty="0">
                          <a:solidFill>
                            <a:srgbClr val="221F1F"/>
                          </a:solidFill>
                          <a:latin typeface="Montserrat"/>
                          <a:cs typeface="Montserrat"/>
                        </a:rPr>
                        <a:t>1</a:t>
                      </a:r>
                      <a:r>
                        <a:rPr lang="es-ES" sz="600" dirty="0">
                          <a:solidFill>
                            <a:srgbClr val="221F1F"/>
                          </a:solidFill>
                          <a:latin typeface="Montserrat"/>
                          <a:cs typeface="Montserrat"/>
                        </a:rPr>
                        <a:t>2</a:t>
                      </a:r>
                      <a:r>
                        <a:rPr sz="600" dirty="0">
                          <a:solidFill>
                            <a:srgbClr val="221F1F"/>
                          </a:solidFill>
                          <a:latin typeface="Montserrat"/>
                          <a:cs typeface="Montserrat"/>
                        </a:rPr>
                        <a:t>.000</a:t>
                      </a:r>
                      <a:r>
                        <a:rPr sz="600" spc="130"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125730">
                <a:tc>
                  <a:txBody>
                    <a:bodyPr/>
                    <a:lstStyle/>
                    <a:p>
                      <a:pPr marL="50165" marR="3175">
                        <a:lnSpc>
                          <a:spcPct val="100000"/>
                        </a:lnSpc>
                        <a:spcBef>
                          <a:spcPts val="105"/>
                        </a:spcBef>
                      </a:pPr>
                      <a:r>
                        <a:rPr sz="600" dirty="0">
                          <a:latin typeface="Montserrat"/>
                          <a:cs typeface="Montserrat"/>
                        </a:rPr>
                        <a:t>Mangueras</a:t>
                      </a:r>
                      <a:r>
                        <a:rPr sz="600" spc="270" dirty="0">
                          <a:latin typeface="Montserrat"/>
                          <a:cs typeface="Montserrat"/>
                        </a:rPr>
                        <a:t> </a:t>
                      </a:r>
                      <a:r>
                        <a:rPr sz="600" spc="-10" dirty="0">
                          <a:latin typeface="Montserrat"/>
                          <a:cs typeface="Montserrat"/>
                        </a:rPr>
                        <a:t>carburador</a:t>
                      </a:r>
                      <a:endParaRPr sz="600">
                        <a:latin typeface="Montserrat"/>
                        <a:cs typeface="Montserrat"/>
                      </a:endParaRPr>
                    </a:p>
                  </a:txBody>
                  <a:tcPr marL="0" marR="0" marT="133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05"/>
                        </a:spcBef>
                      </a:pPr>
                      <a:r>
                        <a:rPr sz="600" dirty="0">
                          <a:latin typeface="Montserrat"/>
                          <a:cs typeface="Montserrat"/>
                        </a:rPr>
                        <a:t>I</a:t>
                      </a:r>
                      <a:endParaRPr sz="600">
                        <a:latin typeface="Montserrat"/>
                        <a:cs typeface="Montserrat"/>
                      </a:endParaRPr>
                    </a:p>
                  </a:txBody>
                  <a:tcPr marL="0" marR="0" marT="133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5"/>
                        </a:spcBef>
                      </a:pPr>
                      <a:r>
                        <a:rPr sz="600" dirty="0">
                          <a:latin typeface="Montserrat"/>
                          <a:cs typeface="Montserrat"/>
                        </a:rPr>
                        <a:t>I</a:t>
                      </a:r>
                      <a:endParaRPr sz="600">
                        <a:latin typeface="Montserrat"/>
                        <a:cs typeface="Montserrat"/>
                      </a:endParaRPr>
                    </a:p>
                  </a:txBody>
                  <a:tcPr marL="0" marR="0" marT="133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30"/>
                        </a:spcBef>
                      </a:pPr>
                      <a:r>
                        <a:rPr sz="600" dirty="0">
                          <a:latin typeface="Montserrat"/>
                          <a:cs typeface="Montserrat"/>
                        </a:rPr>
                        <a:t>I</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30"/>
                        </a:spcBef>
                      </a:pPr>
                      <a:r>
                        <a:rPr sz="600" dirty="0">
                          <a:latin typeface="Montserrat"/>
                          <a:cs typeface="Montserrat"/>
                        </a:rPr>
                        <a:t>I</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30"/>
                        </a:spcBef>
                      </a:pPr>
                      <a:r>
                        <a:rPr sz="600" dirty="0">
                          <a:latin typeface="Montserrat"/>
                          <a:cs typeface="Montserrat"/>
                        </a:rPr>
                        <a:t>I</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05"/>
                        </a:spcBef>
                      </a:pPr>
                      <a:r>
                        <a:rPr sz="600" dirty="0">
                          <a:solidFill>
                            <a:srgbClr val="221F1F"/>
                          </a:solidFill>
                          <a:latin typeface="Montserrat"/>
                          <a:cs typeface="Montserrat"/>
                        </a:rPr>
                        <a:t>Revise</a:t>
                      </a:r>
                      <a:r>
                        <a:rPr sz="600" spc="229" dirty="0">
                          <a:solidFill>
                            <a:srgbClr val="221F1F"/>
                          </a:solidFill>
                          <a:latin typeface="Montserrat"/>
                          <a:cs typeface="Montserrat"/>
                        </a:rPr>
                        <a:t> </a:t>
                      </a:r>
                      <a:r>
                        <a:rPr sz="600" spc="-10" dirty="0">
                          <a:solidFill>
                            <a:srgbClr val="221F1F"/>
                          </a:solidFill>
                          <a:latin typeface="Montserrat"/>
                          <a:cs typeface="Montserrat"/>
                        </a:rPr>
                        <a:t>enrutado</a:t>
                      </a:r>
                      <a:endParaRPr sz="600">
                        <a:latin typeface="Montserrat"/>
                        <a:cs typeface="Montserrat"/>
                      </a:endParaRPr>
                    </a:p>
                  </a:txBody>
                  <a:tcPr marL="0" marR="0" marT="133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203200">
                <a:tc>
                  <a:txBody>
                    <a:bodyPr/>
                    <a:lstStyle/>
                    <a:p>
                      <a:pPr marL="50165" marR="3175">
                        <a:lnSpc>
                          <a:spcPct val="100000"/>
                        </a:lnSpc>
                        <a:spcBef>
                          <a:spcPts val="409"/>
                        </a:spcBef>
                      </a:pPr>
                      <a:r>
                        <a:rPr sz="600" dirty="0">
                          <a:latin typeface="Montserrat"/>
                          <a:cs typeface="Montserrat"/>
                        </a:rPr>
                        <a:t>Correa</a:t>
                      </a:r>
                      <a:r>
                        <a:rPr sz="600" spc="100" dirty="0">
                          <a:latin typeface="Montserrat"/>
                          <a:cs typeface="Montserrat"/>
                        </a:rPr>
                        <a:t> </a:t>
                      </a:r>
                      <a:r>
                        <a:rPr sz="600" dirty="0">
                          <a:latin typeface="Montserrat"/>
                          <a:cs typeface="Montserrat"/>
                        </a:rPr>
                        <a:t>y</a:t>
                      </a:r>
                      <a:r>
                        <a:rPr sz="600" spc="140" dirty="0">
                          <a:latin typeface="Montserrat"/>
                          <a:cs typeface="Montserrat"/>
                        </a:rPr>
                        <a:t> </a:t>
                      </a:r>
                      <a:r>
                        <a:rPr sz="600" i="1" spc="-10" dirty="0">
                          <a:latin typeface="Montserrat"/>
                          <a:cs typeface="Montserrat"/>
                        </a:rPr>
                        <a:t>Rollers</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9"/>
                        </a:spcBef>
                      </a:pPr>
                      <a:r>
                        <a:rPr sz="600" dirty="0">
                          <a:latin typeface="Montserrat"/>
                          <a:cs typeface="Montserrat"/>
                        </a:rPr>
                        <a:t>-</a:t>
                      </a:r>
                      <a:endParaRPr sz="600">
                        <a:latin typeface="Montserrat"/>
                        <a:cs typeface="Montserrat"/>
                      </a:endParaRPr>
                    </a:p>
                  </a:txBody>
                  <a:tcPr marL="0" marR="0" marT="52069"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9"/>
                        </a:spcBef>
                      </a:pPr>
                      <a:r>
                        <a:rPr sz="600" dirty="0">
                          <a:latin typeface="Montserrat"/>
                          <a:cs typeface="Montserrat"/>
                        </a:rPr>
                        <a:t>-</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34"/>
                        </a:spcBef>
                      </a:pPr>
                      <a:r>
                        <a:rPr sz="600" dirty="0">
                          <a:latin typeface="Montserrat"/>
                          <a:cs typeface="Montserrat"/>
                        </a:rPr>
                        <a:t>I</a:t>
                      </a:r>
                      <a:endParaRPr sz="600">
                        <a:latin typeface="Montserrat"/>
                        <a:cs typeface="Montserrat"/>
                      </a:endParaRPr>
                    </a:p>
                  </a:txBody>
                  <a:tcPr marL="0" marR="0" marT="55244"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9"/>
                        </a:spcBef>
                      </a:pPr>
                      <a:r>
                        <a:rPr sz="600" dirty="0">
                          <a:latin typeface="Montserrat"/>
                          <a:cs typeface="Montserrat"/>
                        </a:rPr>
                        <a:t>-</a:t>
                      </a:r>
                      <a:endParaRPr sz="600">
                        <a:latin typeface="Montserrat"/>
                        <a:cs typeface="Montserrat"/>
                      </a:endParaRPr>
                    </a:p>
                  </a:txBody>
                  <a:tcPr marL="0" marR="0" marT="52069"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9"/>
                        </a:spcBef>
                      </a:pPr>
                      <a:r>
                        <a:rPr sz="600" dirty="0">
                          <a:latin typeface="Montserrat"/>
                          <a:cs typeface="Montserrat"/>
                        </a:rPr>
                        <a:t>I</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0"/>
                        </a:spcBef>
                      </a:pPr>
                      <a:r>
                        <a:rPr sz="600" dirty="0">
                          <a:solidFill>
                            <a:srgbClr val="221F1F"/>
                          </a:solidFill>
                          <a:latin typeface="Montserrat"/>
                          <a:cs typeface="Montserrat"/>
                        </a:rPr>
                        <a:t>Revise</a:t>
                      </a:r>
                      <a:r>
                        <a:rPr sz="600" spc="145" dirty="0">
                          <a:solidFill>
                            <a:srgbClr val="221F1F"/>
                          </a:solidFill>
                          <a:latin typeface="Montserrat"/>
                          <a:cs typeface="Montserrat"/>
                        </a:rPr>
                        <a:t> </a:t>
                      </a:r>
                      <a:r>
                        <a:rPr sz="600" dirty="0">
                          <a:solidFill>
                            <a:srgbClr val="221F1F"/>
                          </a:solidFill>
                          <a:latin typeface="Montserrat"/>
                          <a:cs typeface="Montserrat"/>
                        </a:rPr>
                        <a:t>y</a:t>
                      </a:r>
                      <a:r>
                        <a:rPr sz="600" spc="155" dirty="0">
                          <a:solidFill>
                            <a:srgbClr val="221F1F"/>
                          </a:solidFill>
                          <a:latin typeface="Montserrat"/>
                          <a:cs typeface="Montserrat"/>
                        </a:rPr>
                        <a:t> </a:t>
                      </a:r>
                      <a:r>
                        <a:rPr sz="600" dirty="0">
                          <a:solidFill>
                            <a:srgbClr val="221F1F"/>
                          </a:solidFill>
                          <a:latin typeface="Montserrat"/>
                          <a:cs typeface="Montserrat"/>
                        </a:rPr>
                        <a:t>cambie,</a:t>
                      </a:r>
                      <a:r>
                        <a:rPr sz="600" spc="155" dirty="0">
                          <a:solidFill>
                            <a:srgbClr val="221F1F"/>
                          </a:solidFill>
                          <a:latin typeface="Montserrat"/>
                          <a:cs typeface="Montserrat"/>
                        </a:rPr>
                        <a:t> </a:t>
                      </a:r>
                      <a:r>
                        <a:rPr sz="600" dirty="0">
                          <a:solidFill>
                            <a:srgbClr val="221F1F"/>
                          </a:solidFill>
                          <a:latin typeface="Montserrat"/>
                          <a:cs typeface="Montserrat"/>
                        </a:rPr>
                        <a:t>si</a:t>
                      </a:r>
                      <a:r>
                        <a:rPr sz="600" spc="135" dirty="0">
                          <a:solidFill>
                            <a:srgbClr val="221F1F"/>
                          </a:solidFill>
                          <a:latin typeface="Montserrat"/>
                          <a:cs typeface="Montserrat"/>
                        </a:rPr>
                        <a:t> </a:t>
                      </a:r>
                      <a:r>
                        <a:rPr sz="600" dirty="0">
                          <a:solidFill>
                            <a:srgbClr val="221F1F"/>
                          </a:solidFill>
                          <a:latin typeface="Montserrat"/>
                          <a:cs typeface="Montserrat"/>
                        </a:rPr>
                        <a:t>es</a:t>
                      </a:r>
                      <a:r>
                        <a:rPr sz="600" spc="16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p>
                      <a:pPr marL="8890" algn="ctr">
                        <a:lnSpc>
                          <a:spcPts val="685"/>
                        </a:lnSpc>
                        <a:spcBef>
                          <a:spcPts val="80"/>
                        </a:spcBef>
                      </a:pPr>
                      <a:r>
                        <a:rPr sz="600" dirty="0">
                          <a:solidFill>
                            <a:srgbClr val="221F1F"/>
                          </a:solidFill>
                          <a:latin typeface="Montserrat"/>
                          <a:cs typeface="Montserrat"/>
                        </a:rPr>
                        <a:t>cada</a:t>
                      </a:r>
                      <a:r>
                        <a:rPr sz="600" spc="185" dirty="0">
                          <a:solidFill>
                            <a:srgbClr val="221F1F"/>
                          </a:solidFill>
                          <a:latin typeface="Montserrat"/>
                          <a:cs typeface="Montserrat"/>
                        </a:rPr>
                        <a:t> </a:t>
                      </a:r>
                      <a:r>
                        <a:rPr sz="600" dirty="0">
                          <a:solidFill>
                            <a:srgbClr val="221F1F"/>
                          </a:solidFill>
                          <a:latin typeface="Montserrat"/>
                          <a:cs typeface="Montserrat"/>
                        </a:rPr>
                        <a:t>20.000</a:t>
                      </a:r>
                      <a:r>
                        <a:rPr sz="600" spc="215"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11760">
                <a:tc>
                  <a:txBody>
                    <a:bodyPr/>
                    <a:lstStyle/>
                    <a:p>
                      <a:pPr marL="50165" marR="3175">
                        <a:lnSpc>
                          <a:spcPct val="100000"/>
                        </a:lnSpc>
                        <a:spcBef>
                          <a:spcPts val="45"/>
                        </a:spcBef>
                      </a:pPr>
                      <a:r>
                        <a:rPr sz="600" dirty="0">
                          <a:latin typeface="Montserrat"/>
                          <a:cs typeface="Montserrat"/>
                        </a:rPr>
                        <a:t>Cubierta</a:t>
                      </a:r>
                      <a:r>
                        <a:rPr sz="600" spc="165" dirty="0">
                          <a:latin typeface="Montserrat"/>
                          <a:cs typeface="Montserrat"/>
                        </a:rPr>
                        <a:t> </a:t>
                      </a:r>
                      <a:r>
                        <a:rPr sz="600" dirty="0">
                          <a:latin typeface="Montserrat"/>
                          <a:cs typeface="Montserrat"/>
                        </a:rPr>
                        <a:t>del</a:t>
                      </a:r>
                      <a:r>
                        <a:rPr sz="600" spc="204" dirty="0">
                          <a:latin typeface="Montserrat"/>
                          <a:cs typeface="Montserrat"/>
                        </a:rPr>
                        <a:t> </a:t>
                      </a:r>
                      <a:r>
                        <a:rPr sz="600" spc="-25" dirty="0">
                          <a:latin typeface="Montserrat"/>
                          <a:cs typeface="Montserrat"/>
                        </a:rPr>
                        <a:t>CVT</a:t>
                      </a:r>
                      <a:endParaRPr sz="6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5"/>
                        </a:spcBef>
                      </a:pPr>
                      <a:r>
                        <a:rPr sz="600" dirty="0">
                          <a:latin typeface="Montserrat"/>
                          <a:cs typeface="Montserrat"/>
                        </a:rPr>
                        <a:t>-</a:t>
                      </a:r>
                      <a:endParaRPr sz="600">
                        <a:latin typeface="Montserrat"/>
                        <a:cs typeface="Montserrat"/>
                      </a:endParaRPr>
                    </a:p>
                  </a:txBody>
                  <a:tcPr marL="0" marR="0" marT="571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45"/>
                        </a:spcBef>
                      </a:pPr>
                      <a:r>
                        <a:rPr sz="600" dirty="0">
                          <a:latin typeface="Montserrat"/>
                          <a:cs typeface="Montserrat"/>
                        </a:rPr>
                        <a:t>I,</a:t>
                      </a:r>
                      <a:r>
                        <a:rPr sz="600" spc="-5" dirty="0">
                          <a:latin typeface="Montserrat"/>
                          <a:cs typeface="Montserrat"/>
                        </a:rPr>
                        <a:t> </a:t>
                      </a:r>
                      <a:r>
                        <a:rPr sz="600" dirty="0">
                          <a:latin typeface="Montserrat"/>
                          <a:cs typeface="Montserrat"/>
                        </a:rPr>
                        <a:t>C</a:t>
                      </a:r>
                      <a:r>
                        <a:rPr sz="600" spc="10" dirty="0">
                          <a:latin typeface="Montserrat"/>
                          <a:cs typeface="Montserrat"/>
                        </a:rPr>
                        <a:t> </a:t>
                      </a:r>
                      <a:r>
                        <a:rPr sz="600" dirty="0">
                          <a:latin typeface="Montserrat"/>
                          <a:cs typeface="Montserrat"/>
                        </a:rPr>
                        <a:t>&amp;</a:t>
                      </a:r>
                      <a:r>
                        <a:rPr sz="600" spc="-10" dirty="0">
                          <a:latin typeface="Montserrat"/>
                          <a:cs typeface="Montserrat"/>
                        </a:rPr>
                        <a:t> </a:t>
                      </a:r>
                      <a:r>
                        <a:rPr sz="600" spc="-50" dirty="0">
                          <a:latin typeface="Montserrat"/>
                          <a:cs typeface="Montserrat"/>
                        </a:rPr>
                        <a:t>L</a:t>
                      </a:r>
                      <a:endParaRPr sz="600">
                        <a:latin typeface="Montserrat"/>
                        <a:cs typeface="Montserrat"/>
                      </a:endParaRPr>
                    </a:p>
                  </a:txBody>
                  <a:tcPr marL="0" marR="0" marT="571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45"/>
                        </a:spcBef>
                      </a:pPr>
                      <a:r>
                        <a:rPr sz="600" dirty="0">
                          <a:latin typeface="Montserrat"/>
                          <a:cs typeface="Montserrat"/>
                        </a:rPr>
                        <a:t>I,</a:t>
                      </a:r>
                      <a:r>
                        <a:rPr sz="600" spc="-5" dirty="0">
                          <a:latin typeface="Montserrat"/>
                          <a:cs typeface="Montserrat"/>
                        </a:rPr>
                        <a:t> </a:t>
                      </a:r>
                      <a:r>
                        <a:rPr sz="600" dirty="0">
                          <a:latin typeface="Montserrat"/>
                          <a:cs typeface="Montserrat"/>
                        </a:rPr>
                        <a:t>C</a:t>
                      </a:r>
                      <a:r>
                        <a:rPr sz="600" spc="10" dirty="0">
                          <a:latin typeface="Montserrat"/>
                          <a:cs typeface="Montserrat"/>
                        </a:rPr>
                        <a:t> </a:t>
                      </a:r>
                      <a:r>
                        <a:rPr sz="600" dirty="0">
                          <a:latin typeface="Montserrat"/>
                          <a:cs typeface="Montserrat"/>
                        </a:rPr>
                        <a:t>&amp;</a:t>
                      </a:r>
                      <a:r>
                        <a:rPr sz="600" spc="-10" dirty="0">
                          <a:latin typeface="Montserrat"/>
                          <a:cs typeface="Montserrat"/>
                        </a:rPr>
                        <a:t> </a:t>
                      </a:r>
                      <a:r>
                        <a:rPr sz="600" spc="-50" dirty="0">
                          <a:latin typeface="Montserrat"/>
                          <a:cs typeface="Montserrat"/>
                        </a:rPr>
                        <a:t>L</a:t>
                      </a:r>
                      <a:endParaRPr sz="600">
                        <a:latin typeface="Montserrat"/>
                        <a:cs typeface="Montserrat"/>
                      </a:endParaRPr>
                    </a:p>
                  </a:txBody>
                  <a:tcPr marL="0" marR="0" marT="571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5"/>
                        </a:spcBef>
                      </a:pPr>
                      <a:r>
                        <a:rPr sz="600" dirty="0">
                          <a:latin typeface="Montserrat"/>
                          <a:cs typeface="Montserrat"/>
                        </a:rPr>
                        <a:t>I,</a:t>
                      </a:r>
                      <a:r>
                        <a:rPr sz="600" spc="-5" dirty="0">
                          <a:latin typeface="Montserrat"/>
                          <a:cs typeface="Montserrat"/>
                        </a:rPr>
                        <a:t> </a:t>
                      </a:r>
                      <a:r>
                        <a:rPr sz="600" dirty="0">
                          <a:latin typeface="Montserrat"/>
                          <a:cs typeface="Montserrat"/>
                        </a:rPr>
                        <a:t>C</a:t>
                      </a:r>
                      <a:r>
                        <a:rPr sz="600" spc="10" dirty="0">
                          <a:latin typeface="Montserrat"/>
                          <a:cs typeface="Montserrat"/>
                        </a:rPr>
                        <a:t> </a:t>
                      </a:r>
                      <a:r>
                        <a:rPr sz="600" dirty="0">
                          <a:latin typeface="Montserrat"/>
                          <a:cs typeface="Montserrat"/>
                        </a:rPr>
                        <a:t>&amp;</a:t>
                      </a:r>
                      <a:r>
                        <a:rPr sz="600" spc="-10" dirty="0">
                          <a:latin typeface="Montserrat"/>
                          <a:cs typeface="Montserrat"/>
                        </a:rPr>
                        <a:t> </a:t>
                      </a:r>
                      <a:r>
                        <a:rPr sz="600" spc="-50" dirty="0">
                          <a:latin typeface="Montserrat"/>
                          <a:cs typeface="Montserrat"/>
                        </a:rPr>
                        <a:t>L</a:t>
                      </a:r>
                      <a:endParaRPr sz="600">
                        <a:latin typeface="Montserrat"/>
                        <a:cs typeface="Montserrat"/>
                      </a:endParaRPr>
                    </a:p>
                  </a:txBody>
                  <a:tcPr marL="0" marR="0" marT="571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94615" algn="r">
                        <a:lnSpc>
                          <a:spcPct val="100000"/>
                        </a:lnSpc>
                        <a:spcBef>
                          <a:spcPts val="45"/>
                        </a:spcBef>
                      </a:pPr>
                      <a:r>
                        <a:rPr sz="600" dirty="0">
                          <a:latin typeface="Montserrat"/>
                          <a:cs typeface="Montserrat"/>
                        </a:rPr>
                        <a:t>I,</a:t>
                      </a:r>
                      <a:r>
                        <a:rPr sz="600" spc="-5" dirty="0">
                          <a:latin typeface="Montserrat"/>
                          <a:cs typeface="Montserrat"/>
                        </a:rPr>
                        <a:t> </a:t>
                      </a:r>
                      <a:r>
                        <a:rPr sz="600" dirty="0">
                          <a:latin typeface="Montserrat"/>
                          <a:cs typeface="Montserrat"/>
                        </a:rPr>
                        <a:t>C</a:t>
                      </a:r>
                      <a:r>
                        <a:rPr sz="600" spc="10" dirty="0">
                          <a:latin typeface="Montserrat"/>
                          <a:cs typeface="Montserrat"/>
                        </a:rPr>
                        <a:t> </a:t>
                      </a:r>
                      <a:r>
                        <a:rPr sz="600" dirty="0">
                          <a:latin typeface="Montserrat"/>
                          <a:cs typeface="Montserrat"/>
                        </a:rPr>
                        <a:t>&amp;</a:t>
                      </a:r>
                      <a:r>
                        <a:rPr sz="600" spc="-10" dirty="0">
                          <a:latin typeface="Montserrat"/>
                          <a:cs typeface="Montserrat"/>
                        </a:rPr>
                        <a:t> </a:t>
                      </a:r>
                      <a:r>
                        <a:rPr sz="600" spc="-50" dirty="0">
                          <a:latin typeface="Montserrat"/>
                          <a:cs typeface="Montserrat"/>
                        </a:rPr>
                        <a:t>L</a:t>
                      </a:r>
                      <a:endParaRPr sz="6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32080">
                <a:tc>
                  <a:txBody>
                    <a:bodyPr/>
                    <a:lstStyle/>
                    <a:p>
                      <a:pPr marL="50165" marR="3175">
                        <a:lnSpc>
                          <a:spcPct val="100000"/>
                        </a:lnSpc>
                        <a:spcBef>
                          <a:spcPts val="165"/>
                        </a:spcBef>
                      </a:pPr>
                      <a:r>
                        <a:rPr sz="600" dirty="0">
                          <a:latin typeface="Montserrat"/>
                          <a:cs typeface="Montserrat"/>
                        </a:rPr>
                        <a:t>Manguera</a:t>
                      </a:r>
                      <a:r>
                        <a:rPr sz="600" spc="229" dirty="0">
                          <a:latin typeface="Montserrat"/>
                          <a:cs typeface="Montserrat"/>
                        </a:rPr>
                        <a:t> </a:t>
                      </a:r>
                      <a:r>
                        <a:rPr sz="600" spc="-10" dirty="0">
                          <a:latin typeface="Montserrat"/>
                          <a:cs typeface="Montserrat"/>
                        </a:rPr>
                        <a:t>combustible</a:t>
                      </a:r>
                      <a:endParaRPr sz="600">
                        <a:latin typeface="Montserrat"/>
                        <a:cs typeface="Montserrat"/>
                      </a:endParaRPr>
                    </a:p>
                  </a:txBody>
                  <a:tcPr marL="0" marR="0" marT="209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30"/>
                        </a:spcBef>
                      </a:pPr>
                      <a:r>
                        <a:rPr sz="600" dirty="0">
                          <a:latin typeface="Montserrat"/>
                          <a:cs typeface="Montserrat"/>
                        </a:rPr>
                        <a:t>I</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30"/>
                        </a:spcBef>
                      </a:pPr>
                      <a:r>
                        <a:rPr sz="600" dirty="0">
                          <a:solidFill>
                            <a:srgbClr val="221F1F"/>
                          </a:solidFill>
                          <a:latin typeface="Montserrat"/>
                          <a:cs typeface="Montserrat"/>
                        </a:rPr>
                        <a:t>I</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30"/>
                        </a:spcBef>
                      </a:pPr>
                      <a:r>
                        <a:rPr sz="600" dirty="0">
                          <a:solidFill>
                            <a:srgbClr val="221F1F"/>
                          </a:solidFill>
                          <a:latin typeface="Montserrat"/>
                          <a:cs typeface="Montserrat"/>
                        </a:rPr>
                        <a:t>I</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30"/>
                        </a:spcBef>
                      </a:pPr>
                      <a:r>
                        <a:rPr sz="600" dirty="0">
                          <a:solidFill>
                            <a:srgbClr val="221F1F"/>
                          </a:solidFill>
                          <a:latin typeface="Montserrat"/>
                          <a:cs typeface="Montserrat"/>
                        </a:rPr>
                        <a:t>I</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30"/>
                        </a:spcBef>
                      </a:pPr>
                      <a:r>
                        <a:rPr sz="600" dirty="0">
                          <a:latin typeface="Montserrat"/>
                          <a:cs typeface="Montserrat"/>
                        </a:rPr>
                        <a:t>I</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30"/>
                        </a:spcBef>
                      </a:pPr>
                      <a:r>
                        <a:rPr sz="600" dirty="0">
                          <a:solidFill>
                            <a:srgbClr val="221F1F"/>
                          </a:solidFill>
                          <a:latin typeface="Montserrat"/>
                          <a:cs typeface="Montserrat"/>
                        </a:rPr>
                        <a:t>Remplace</a:t>
                      </a:r>
                      <a:r>
                        <a:rPr sz="600" spc="170" dirty="0">
                          <a:solidFill>
                            <a:srgbClr val="221F1F"/>
                          </a:solidFill>
                          <a:latin typeface="Montserrat"/>
                          <a:cs typeface="Montserrat"/>
                        </a:rPr>
                        <a:t> </a:t>
                      </a:r>
                      <a:r>
                        <a:rPr sz="600" dirty="0">
                          <a:solidFill>
                            <a:srgbClr val="221F1F"/>
                          </a:solidFill>
                          <a:latin typeface="Montserrat"/>
                          <a:cs typeface="Montserrat"/>
                        </a:rPr>
                        <a:t>si</a:t>
                      </a:r>
                      <a:r>
                        <a:rPr sz="600" spc="170" dirty="0">
                          <a:solidFill>
                            <a:srgbClr val="221F1F"/>
                          </a:solidFill>
                          <a:latin typeface="Montserrat"/>
                          <a:cs typeface="Montserrat"/>
                        </a:rPr>
                        <a:t> </a:t>
                      </a:r>
                      <a:r>
                        <a:rPr sz="600" dirty="0">
                          <a:solidFill>
                            <a:srgbClr val="221F1F"/>
                          </a:solidFill>
                          <a:latin typeface="Montserrat"/>
                          <a:cs typeface="Montserrat"/>
                        </a:rPr>
                        <a:t>es</a:t>
                      </a:r>
                      <a:r>
                        <a:rPr sz="600" spc="15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32080">
                <a:tc>
                  <a:txBody>
                    <a:bodyPr/>
                    <a:lstStyle/>
                    <a:p>
                      <a:pPr marL="50165" marR="3175">
                        <a:lnSpc>
                          <a:spcPct val="100000"/>
                        </a:lnSpc>
                        <a:spcBef>
                          <a:spcPts val="170"/>
                        </a:spcBef>
                      </a:pPr>
                      <a:r>
                        <a:rPr sz="600" dirty="0">
                          <a:latin typeface="Montserrat"/>
                          <a:cs typeface="Montserrat"/>
                        </a:rPr>
                        <a:t>Taza</a:t>
                      </a:r>
                      <a:r>
                        <a:rPr sz="600" spc="100" dirty="0">
                          <a:latin typeface="Montserrat"/>
                          <a:cs typeface="Montserrat"/>
                        </a:rPr>
                        <a:t> </a:t>
                      </a:r>
                      <a:r>
                        <a:rPr sz="600" dirty="0">
                          <a:latin typeface="Montserrat"/>
                          <a:cs typeface="Montserrat"/>
                        </a:rPr>
                        <a:t>del</a:t>
                      </a:r>
                      <a:r>
                        <a:rPr sz="600" spc="140" dirty="0">
                          <a:latin typeface="Montserrat"/>
                          <a:cs typeface="Montserrat"/>
                        </a:rPr>
                        <a:t> </a:t>
                      </a:r>
                      <a:r>
                        <a:rPr sz="600" spc="-10" dirty="0">
                          <a:latin typeface="Montserrat"/>
                          <a:cs typeface="Montserrat"/>
                        </a:rPr>
                        <a:t>carburador</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32080">
                <a:tc>
                  <a:txBody>
                    <a:bodyPr/>
                    <a:lstStyle/>
                    <a:p>
                      <a:pPr marL="50165" marR="3175">
                        <a:lnSpc>
                          <a:spcPct val="100000"/>
                        </a:lnSpc>
                        <a:spcBef>
                          <a:spcPts val="185"/>
                        </a:spcBef>
                      </a:pPr>
                      <a:r>
                        <a:rPr lang="es-ES" sz="600" spc="-10" dirty="0">
                          <a:latin typeface="Montserrat"/>
                          <a:cs typeface="Montserrat"/>
                        </a:rPr>
                        <a:t>C</a:t>
                      </a:r>
                      <a:r>
                        <a:rPr sz="600" spc="-10" dirty="0" err="1">
                          <a:latin typeface="Montserrat"/>
                          <a:cs typeface="Montserrat"/>
                        </a:rPr>
                        <a:t>ables</a:t>
                      </a:r>
                      <a:endParaRPr sz="600" dirty="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98425" algn="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8895"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6830"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93345" algn="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30"/>
                        </a:spcBef>
                      </a:pPr>
                      <a:r>
                        <a:rPr sz="600" dirty="0">
                          <a:solidFill>
                            <a:srgbClr val="221F1F"/>
                          </a:solidFill>
                          <a:latin typeface="Montserrat"/>
                          <a:cs typeface="Montserrat"/>
                        </a:rPr>
                        <a:t>Revise</a:t>
                      </a:r>
                      <a:r>
                        <a:rPr sz="600" spc="254" dirty="0">
                          <a:solidFill>
                            <a:srgbClr val="221F1F"/>
                          </a:solidFill>
                          <a:latin typeface="Montserrat"/>
                          <a:cs typeface="Montserrat"/>
                        </a:rPr>
                        <a:t> </a:t>
                      </a:r>
                      <a:r>
                        <a:rPr sz="600" dirty="0">
                          <a:solidFill>
                            <a:srgbClr val="221F1F"/>
                          </a:solidFill>
                          <a:latin typeface="Montserrat"/>
                          <a:cs typeface="Montserrat"/>
                        </a:rPr>
                        <a:t>correcto</a:t>
                      </a:r>
                      <a:r>
                        <a:rPr sz="600" spc="254"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24460">
                <a:tc>
                  <a:txBody>
                    <a:bodyPr/>
                    <a:lstStyle/>
                    <a:p>
                      <a:pPr marL="50165" marR="3175">
                        <a:lnSpc>
                          <a:spcPct val="100000"/>
                        </a:lnSpc>
                        <a:spcBef>
                          <a:spcPts val="125"/>
                        </a:spcBef>
                      </a:pPr>
                      <a:r>
                        <a:rPr sz="600" spc="-10" dirty="0">
                          <a:latin typeface="Montserrat"/>
                          <a:cs typeface="Montserrat"/>
                        </a:rPr>
                        <a:t>Acelerador</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25"/>
                        </a:spcBef>
                      </a:pPr>
                      <a:r>
                        <a:rPr sz="600" dirty="0">
                          <a:solidFill>
                            <a:srgbClr val="221F1F"/>
                          </a:solidFill>
                          <a:latin typeface="Montserrat"/>
                          <a:cs typeface="Montserrat"/>
                        </a:rPr>
                        <a:t>-</a:t>
                      </a:r>
                      <a:endParaRPr sz="600">
                        <a:latin typeface="Montserrat"/>
                        <a:cs typeface="Montserrat"/>
                      </a:endParaRPr>
                    </a:p>
                  </a:txBody>
                  <a:tcPr marL="0" marR="0" marT="158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25"/>
                        </a:spcBef>
                      </a:pPr>
                      <a:r>
                        <a:rPr sz="600" dirty="0">
                          <a:solidFill>
                            <a:srgbClr val="221F1F"/>
                          </a:solidFill>
                          <a:latin typeface="Montserrat"/>
                          <a:cs typeface="Montserrat"/>
                        </a:rPr>
                        <a:t>-</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125"/>
                        </a:spcBef>
                      </a:pPr>
                      <a:r>
                        <a:rPr sz="600" dirty="0">
                          <a:solidFill>
                            <a:srgbClr val="221F1F"/>
                          </a:solidFill>
                          <a:latin typeface="Montserrat"/>
                          <a:cs typeface="Montserrat"/>
                        </a:rPr>
                        <a:t>L</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25"/>
                        </a:spcBef>
                      </a:pPr>
                      <a:r>
                        <a:rPr sz="600" dirty="0">
                          <a:solidFill>
                            <a:srgbClr val="221F1F"/>
                          </a:solidFill>
                          <a:latin typeface="Montserrat"/>
                          <a:cs typeface="Montserrat"/>
                        </a:rPr>
                        <a:t>-</a:t>
                      </a:r>
                      <a:endParaRPr sz="600">
                        <a:latin typeface="Montserrat"/>
                        <a:cs typeface="Montserrat"/>
                      </a:endParaRPr>
                    </a:p>
                  </a:txBody>
                  <a:tcPr marL="0" marR="0" marT="158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25"/>
                        </a:spcBef>
                      </a:pPr>
                      <a:r>
                        <a:rPr sz="600" dirty="0">
                          <a:latin typeface="Montserrat"/>
                          <a:cs typeface="Montserrat"/>
                        </a:rPr>
                        <a:t>L</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10"/>
                        </a:spcBef>
                      </a:pPr>
                      <a:r>
                        <a:rPr sz="600" dirty="0">
                          <a:solidFill>
                            <a:srgbClr val="221F1F"/>
                          </a:solidFill>
                          <a:latin typeface="Montserrat"/>
                          <a:cs typeface="Montserrat"/>
                        </a:rPr>
                        <a:t>Lubrique</a:t>
                      </a:r>
                      <a:r>
                        <a:rPr sz="600" spc="185" dirty="0">
                          <a:solidFill>
                            <a:srgbClr val="221F1F"/>
                          </a:solidFill>
                          <a:latin typeface="Montserrat"/>
                          <a:cs typeface="Montserrat"/>
                        </a:rPr>
                        <a:t> </a:t>
                      </a:r>
                      <a:r>
                        <a:rPr sz="600" dirty="0">
                          <a:solidFill>
                            <a:srgbClr val="221F1F"/>
                          </a:solidFill>
                          <a:latin typeface="Montserrat"/>
                          <a:cs typeface="Montserrat"/>
                        </a:rPr>
                        <a:t>con</a:t>
                      </a:r>
                      <a:r>
                        <a:rPr sz="600" spc="200" dirty="0">
                          <a:solidFill>
                            <a:srgbClr val="221F1F"/>
                          </a:solidFill>
                          <a:latin typeface="Montserrat"/>
                          <a:cs typeface="Montserrat"/>
                        </a:rPr>
                        <a:t> </a:t>
                      </a:r>
                      <a:r>
                        <a:rPr sz="600" spc="-20" dirty="0">
                          <a:solidFill>
                            <a:srgbClr val="221F1F"/>
                          </a:solidFill>
                          <a:latin typeface="Montserrat"/>
                          <a:cs typeface="Montserrat"/>
                        </a:rPr>
                        <a:t>grasa</a:t>
                      </a:r>
                      <a:endParaRPr sz="600">
                        <a:latin typeface="Montserrat"/>
                        <a:cs typeface="Montserrat"/>
                      </a:endParaRPr>
                    </a:p>
                  </a:txBody>
                  <a:tcPr marL="0" marR="0" marT="139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8"/>
                  </a:ext>
                </a:extLst>
              </a:tr>
              <a:tr h="124460">
                <a:tc>
                  <a:txBody>
                    <a:bodyPr/>
                    <a:lstStyle/>
                    <a:p>
                      <a:pPr marL="50165" marR="3175">
                        <a:lnSpc>
                          <a:spcPct val="100000"/>
                        </a:lnSpc>
                        <a:spcBef>
                          <a:spcPts val="125"/>
                        </a:spcBef>
                      </a:pPr>
                      <a:r>
                        <a:rPr sz="600" spc="-10" dirty="0">
                          <a:latin typeface="Montserrat"/>
                          <a:cs typeface="Montserrat"/>
                        </a:rPr>
                        <a:t>Suspensiones</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25"/>
                        </a:spcBef>
                      </a:pPr>
                      <a:r>
                        <a:rPr sz="600" dirty="0">
                          <a:latin typeface="Montserrat"/>
                          <a:cs typeface="Montserrat"/>
                        </a:rPr>
                        <a:t>I</a:t>
                      </a:r>
                      <a:endParaRPr sz="600">
                        <a:latin typeface="Montserrat"/>
                        <a:cs typeface="Montserrat"/>
                      </a:endParaRPr>
                    </a:p>
                  </a:txBody>
                  <a:tcPr marL="0" marR="0" marT="158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25"/>
                        </a:spcBef>
                      </a:pPr>
                      <a:r>
                        <a:rPr sz="600" dirty="0">
                          <a:latin typeface="Montserrat"/>
                          <a:cs typeface="Montserrat"/>
                        </a:rPr>
                        <a:t>I</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25"/>
                        </a:spcBef>
                      </a:pPr>
                      <a:r>
                        <a:rPr sz="600" dirty="0">
                          <a:latin typeface="Montserrat"/>
                          <a:cs typeface="Montserrat"/>
                        </a:rPr>
                        <a:t>I</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25"/>
                        </a:spcBef>
                      </a:pPr>
                      <a:r>
                        <a:rPr sz="600" dirty="0">
                          <a:latin typeface="Montserrat"/>
                          <a:cs typeface="Montserrat"/>
                        </a:rPr>
                        <a:t>I</a:t>
                      </a:r>
                      <a:endParaRPr sz="600">
                        <a:latin typeface="Montserrat"/>
                        <a:cs typeface="Montserrat"/>
                      </a:endParaRPr>
                    </a:p>
                  </a:txBody>
                  <a:tcPr marL="0" marR="0" marT="158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25"/>
                        </a:spcBef>
                      </a:pPr>
                      <a:r>
                        <a:rPr sz="600" dirty="0">
                          <a:latin typeface="Montserrat"/>
                          <a:cs typeface="Montserrat"/>
                        </a:rPr>
                        <a:t>I</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10"/>
                        </a:spcBef>
                      </a:pPr>
                      <a:r>
                        <a:rPr sz="600" dirty="0">
                          <a:solidFill>
                            <a:srgbClr val="221F1F"/>
                          </a:solidFill>
                          <a:latin typeface="Montserrat"/>
                          <a:cs typeface="Montserrat"/>
                        </a:rPr>
                        <a:t>Verifique</a:t>
                      </a:r>
                      <a:r>
                        <a:rPr sz="600" spc="320" dirty="0">
                          <a:solidFill>
                            <a:srgbClr val="221F1F"/>
                          </a:solidFill>
                          <a:latin typeface="Montserrat"/>
                          <a:cs typeface="Montserrat"/>
                        </a:rPr>
                        <a:t> </a:t>
                      </a:r>
                      <a:r>
                        <a:rPr sz="600" dirty="0">
                          <a:solidFill>
                            <a:srgbClr val="221F1F"/>
                          </a:solidFill>
                          <a:latin typeface="Montserrat"/>
                          <a:cs typeface="Montserrat"/>
                        </a:rPr>
                        <a:t>correcto</a:t>
                      </a:r>
                      <a:r>
                        <a:rPr sz="600" spc="295"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139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9"/>
                  </a:ext>
                </a:extLst>
              </a:tr>
              <a:tr h="203200">
                <a:tc>
                  <a:txBody>
                    <a:bodyPr/>
                    <a:lstStyle/>
                    <a:p>
                      <a:pPr marL="50165" marR="3175">
                        <a:lnSpc>
                          <a:spcPct val="100000"/>
                        </a:lnSpc>
                        <a:spcBef>
                          <a:spcPts val="10"/>
                        </a:spcBef>
                      </a:pPr>
                      <a:r>
                        <a:rPr sz="600" dirty="0">
                          <a:solidFill>
                            <a:srgbClr val="221F1F"/>
                          </a:solidFill>
                          <a:latin typeface="Montserrat"/>
                          <a:cs typeface="Montserrat"/>
                        </a:rPr>
                        <a:t>Aceite</a:t>
                      </a:r>
                      <a:r>
                        <a:rPr sz="600" spc="155" dirty="0">
                          <a:solidFill>
                            <a:srgbClr val="221F1F"/>
                          </a:solidFill>
                          <a:latin typeface="Montserrat"/>
                          <a:cs typeface="Montserrat"/>
                        </a:rPr>
                        <a:t> </a:t>
                      </a:r>
                      <a:r>
                        <a:rPr sz="600" dirty="0">
                          <a:solidFill>
                            <a:srgbClr val="221F1F"/>
                          </a:solidFill>
                          <a:latin typeface="Montserrat"/>
                          <a:cs typeface="Montserrat"/>
                        </a:rPr>
                        <a:t>de</a:t>
                      </a:r>
                      <a:r>
                        <a:rPr sz="600" spc="175" dirty="0">
                          <a:solidFill>
                            <a:srgbClr val="221F1F"/>
                          </a:solidFill>
                          <a:latin typeface="Montserrat"/>
                          <a:cs typeface="Montserrat"/>
                        </a:rPr>
                        <a:t> </a:t>
                      </a:r>
                      <a:r>
                        <a:rPr sz="600" spc="-10" dirty="0">
                          <a:solidFill>
                            <a:srgbClr val="221F1F"/>
                          </a:solidFill>
                          <a:latin typeface="Montserrat"/>
                          <a:cs typeface="Montserrat"/>
                        </a:rPr>
                        <a:t>suspensión</a:t>
                      </a:r>
                      <a:endParaRPr sz="600">
                        <a:latin typeface="Montserrat"/>
                        <a:cs typeface="Montserrat"/>
                      </a:endParaRPr>
                    </a:p>
                    <a:p>
                      <a:pPr marL="50165" marR="3175">
                        <a:lnSpc>
                          <a:spcPts val="685"/>
                        </a:lnSpc>
                        <a:spcBef>
                          <a:spcPts val="85"/>
                        </a:spcBef>
                      </a:pPr>
                      <a:r>
                        <a:rPr sz="600" spc="-10" dirty="0">
                          <a:solidFill>
                            <a:srgbClr val="221F1F"/>
                          </a:solidFill>
                          <a:latin typeface="Montserrat"/>
                          <a:cs typeface="Montserrat"/>
                        </a:rPr>
                        <a:t>delantera</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9"/>
                        </a:spcBef>
                      </a:pPr>
                      <a:r>
                        <a:rPr sz="600" dirty="0">
                          <a:solidFill>
                            <a:srgbClr val="221F1F"/>
                          </a:solidFill>
                          <a:latin typeface="Montserrat"/>
                          <a:cs typeface="Montserrat"/>
                        </a:rPr>
                        <a:t>-</a:t>
                      </a:r>
                      <a:endParaRPr sz="600">
                        <a:latin typeface="Montserrat"/>
                        <a:cs typeface="Montserrat"/>
                      </a:endParaRPr>
                    </a:p>
                  </a:txBody>
                  <a:tcPr marL="0" marR="0" marT="52069"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9"/>
                        </a:spcBef>
                      </a:pPr>
                      <a:r>
                        <a:rPr sz="600" dirty="0">
                          <a:solidFill>
                            <a:srgbClr val="221F1F"/>
                          </a:solidFill>
                          <a:latin typeface="Montserrat"/>
                          <a:cs typeface="Montserrat"/>
                        </a:rPr>
                        <a:t>-</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9"/>
                        </a:spcBef>
                      </a:pPr>
                      <a:r>
                        <a:rPr sz="600" dirty="0">
                          <a:solidFill>
                            <a:srgbClr val="221F1F"/>
                          </a:solidFill>
                          <a:latin typeface="Montserrat"/>
                          <a:cs typeface="Montserrat"/>
                        </a:rPr>
                        <a:t>-</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9"/>
                        </a:spcBef>
                      </a:pPr>
                      <a:r>
                        <a:rPr sz="600" dirty="0">
                          <a:solidFill>
                            <a:srgbClr val="221F1F"/>
                          </a:solidFill>
                          <a:latin typeface="Montserrat"/>
                          <a:cs typeface="Montserrat"/>
                        </a:rPr>
                        <a:t>-</a:t>
                      </a:r>
                      <a:endParaRPr sz="600">
                        <a:latin typeface="Montserrat"/>
                        <a:cs typeface="Montserrat"/>
                      </a:endParaRPr>
                    </a:p>
                  </a:txBody>
                  <a:tcPr marL="0" marR="0" marT="52069"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9"/>
                        </a:spcBef>
                      </a:pPr>
                      <a:r>
                        <a:rPr sz="600" dirty="0">
                          <a:latin typeface="Montserrat"/>
                          <a:cs typeface="Montserrat"/>
                        </a:rPr>
                        <a:t>-</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09"/>
                        </a:spcBef>
                      </a:pPr>
                      <a:r>
                        <a:rPr sz="600" dirty="0">
                          <a:solidFill>
                            <a:srgbClr val="221F1F"/>
                          </a:solidFill>
                          <a:latin typeface="Montserrat"/>
                          <a:cs typeface="Montserrat"/>
                        </a:rPr>
                        <a:t>Remplace</a:t>
                      </a:r>
                      <a:r>
                        <a:rPr sz="600" spc="155" dirty="0">
                          <a:solidFill>
                            <a:srgbClr val="221F1F"/>
                          </a:solidFill>
                          <a:latin typeface="Montserrat"/>
                          <a:cs typeface="Montserrat"/>
                        </a:rPr>
                        <a:t> </a:t>
                      </a:r>
                      <a:r>
                        <a:rPr sz="600" dirty="0">
                          <a:solidFill>
                            <a:srgbClr val="221F1F"/>
                          </a:solidFill>
                          <a:latin typeface="Montserrat"/>
                          <a:cs typeface="Montserrat"/>
                        </a:rPr>
                        <a:t>cada</a:t>
                      </a:r>
                      <a:r>
                        <a:rPr sz="600" spc="160" dirty="0">
                          <a:solidFill>
                            <a:srgbClr val="221F1F"/>
                          </a:solidFill>
                          <a:latin typeface="Montserrat"/>
                          <a:cs typeface="Montserrat"/>
                        </a:rPr>
                        <a:t> </a:t>
                      </a:r>
                      <a:r>
                        <a:rPr sz="600" dirty="0">
                          <a:solidFill>
                            <a:srgbClr val="221F1F"/>
                          </a:solidFill>
                          <a:latin typeface="Montserrat"/>
                          <a:cs typeface="Montserrat"/>
                        </a:rPr>
                        <a:t>20.000</a:t>
                      </a:r>
                      <a:r>
                        <a:rPr sz="600" spc="17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20"/>
                  </a:ext>
                </a:extLst>
              </a:tr>
              <a:tr h="124460">
                <a:tc gridSpan="7">
                  <a:txBody>
                    <a:bodyPr/>
                    <a:lstStyle/>
                    <a:p>
                      <a:pPr marL="50165">
                        <a:lnSpc>
                          <a:spcPct val="100000"/>
                        </a:lnSpc>
                        <a:spcBef>
                          <a:spcPts val="105"/>
                        </a:spcBef>
                      </a:pPr>
                      <a:r>
                        <a:rPr sz="600" dirty="0">
                          <a:solidFill>
                            <a:srgbClr val="221F1F"/>
                          </a:solidFill>
                          <a:latin typeface="Montserrat"/>
                          <a:cs typeface="Montserrat"/>
                        </a:rPr>
                        <a:t>R</a:t>
                      </a:r>
                      <a:r>
                        <a:rPr sz="600" spc="250"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Remplazar;</a:t>
                      </a:r>
                      <a:r>
                        <a:rPr sz="600" spc="320" dirty="0">
                          <a:solidFill>
                            <a:srgbClr val="221F1F"/>
                          </a:solidFill>
                          <a:latin typeface="Montserrat"/>
                          <a:cs typeface="Montserrat"/>
                        </a:rPr>
                        <a:t> </a:t>
                      </a:r>
                      <a:r>
                        <a:rPr sz="600" dirty="0">
                          <a:solidFill>
                            <a:srgbClr val="221F1F"/>
                          </a:solidFill>
                          <a:latin typeface="Montserrat"/>
                          <a:cs typeface="Montserrat"/>
                        </a:rPr>
                        <a:t>I</a:t>
                      </a:r>
                      <a:r>
                        <a:rPr sz="600" spc="7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Revisar;</a:t>
                      </a:r>
                      <a:r>
                        <a:rPr sz="600" spc="355" dirty="0">
                          <a:solidFill>
                            <a:srgbClr val="221F1F"/>
                          </a:solidFill>
                          <a:latin typeface="Montserrat"/>
                          <a:cs typeface="Montserrat"/>
                        </a:rPr>
                        <a:t> </a:t>
                      </a:r>
                      <a:r>
                        <a:rPr sz="600" dirty="0">
                          <a:solidFill>
                            <a:srgbClr val="221F1F"/>
                          </a:solidFill>
                          <a:latin typeface="Montserrat"/>
                          <a:cs typeface="Montserrat"/>
                        </a:rPr>
                        <a:t>T</a:t>
                      </a:r>
                      <a:r>
                        <a:rPr sz="600" spc="160"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Completar;</a:t>
                      </a:r>
                      <a:r>
                        <a:rPr sz="600" spc="320" dirty="0">
                          <a:solidFill>
                            <a:srgbClr val="221F1F"/>
                          </a:solidFill>
                          <a:latin typeface="Montserrat"/>
                          <a:cs typeface="Montserrat"/>
                        </a:rPr>
                        <a:t> </a:t>
                      </a:r>
                      <a:r>
                        <a:rPr sz="600" dirty="0">
                          <a:solidFill>
                            <a:srgbClr val="221F1F"/>
                          </a:solidFill>
                          <a:latin typeface="Montserrat"/>
                          <a:cs typeface="Montserrat"/>
                        </a:rPr>
                        <a:t>C</a:t>
                      </a:r>
                      <a:r>
                        <a:rPr sz="600" spc="270" dirty="0">
                          <a:solidFill>
                            <a:srgbClr val="221F1F"/>
                          </a:solidFill>
                          <a:latin typeface="Montserrat"/>
                          <a:cs typeface="Montserrat"/>
                        </a:rPr>
                        <a:t> </a:t>
                      </a:r>
                      <a:r>
                        <a:rPr sz="600" dirty="0">
                          <a:solidFill>
                            <a:srgbClr val="221F1F"/>
                          </a:solidFill>
                          <a:latin typeface="Montserrat"/>
                          <a:cs typeface="Montserrat"/>
                        </a:rPr>
                        <a:t>-</a:t>
                      </a:r>
                      <a:r>
                        <a:rPr sz="600" spc="-30" dirty="0">
                          <a:solidFill>
                            <a:srgbClr val="221F1F"/>
                          </a:solidFill>
                          <a:latin typeface="Montserrat"/>
                          <a:cs typeface="Montserrat"/>
                        </a:rPr>
                        <a:t> </a:t>
                      </a:r>
                      <a:r>
                        <a:rPr sz="600" dirty="0">
                          <a:solidFill>
                            <a:srgbClr val="221F1F"/>
                          </a:solidFill>
                          <a:latin typeface="Montserrat"/>
                          <a:cs typeface="Montserrat"/>
                        </a:rPr>
                        <a:t>Limpiar;</a:t>
                      </a:r>
                      <a:r>
                        <a:rPr sz="600" spc="370" dirty="0">
                          <a:solidFill>
                            <a:srgbClr val="221F1F"/>
                          </a:solidFill>
                          <a:latin typeface="Montserrat"/>
                          <a:cs typeface="Montserrat"/>
                        </a:rPr>
                        <a:t> </a:t>
                      </a:r>
                      <a:r>
                        <a:rPr sz="600" dirty="0">
                          <a:solidFill>
                            <a:srgbClr val="221F1F"/>
                          </a:solidFill>
                          <a:latin typeface="Montserrat"/>
                          <a:cs typeface="Montserrat"/>
                        </a:rPr>
                        <a:t>A</a:t>
                      </a:r>
                      <a:r>
                        <a:rPr sz="600" spc="170"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Ajustar;</a:t>
                      </a:r>
                      <a:r>
                        <a:rPr sz="600" spc="315" dirty="0">
                          <a:solidFill>
                            <a:srgbClr val="221F1F"/>
                          </a:solidFill>
                          <a:latin typeface="Montserrat"/>
                          <a:cs typeface="Montserrat"/>
                        </a:rPr>
                        <a:t> </a:t>
                      </a:r>
                      <a:r>
                        <a:rPr sz="600" dirty="0">
                          <a:solidFill>
                            <a:srgbClr val="221F1F"/>
                          </a:solidFill>
                          <a:latin typeface="Montserrat"/>
                          <a:cs typeface="Montserrat"/>
                        </a:rPr>
                        <a:t>L</a:t>
                      </a:r>
                      <a:r>
                        <a:rPr sz="600" spc="26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Lubricar;</a:t>
                      </a:r>
                      <a:r>
                        <a:rPr sz="600" spc="270" dirty="0">
                          <a:solidFill>
                            <a:srgbClr val="221F1F"/>
                          </a:solidFill>
                          <a:latin typeface="Montserrat"/>
                          <a:cs typeface="Montserrat"/>
                        </a:rPr>
                        <a:t> </a:t>
                      </a:r>
                      <a:r>
                        <a:rPr sz="600" dirty="0">
                          <a:solidFill>
                            <a:srgbClr val="221F1F"/>
                          </a:solidFill>
                          <a:latin typeface="Montserrat"/>
                          <a:cs typeface="Montserrat"/>
                        </a:rPr>
                        <a:t>TI</a:t>
                      </a:r>
                      <a:r>
                        <a:rPr sz="600" spc="10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Apretar;</a:t>
                      </a:r>
                      <a:r>
                        <a:rPr sz="600" spc="95" dirty="0">
                          <a:solidFill>
                            <a:srgbClr val="221F1F"/>
                          </a:solidFill>
                          <a:latin typeface="Montserrat"/>
                          <a:cs typeface="Montserrat"/>
                        </a:rPr>
                        <a:t> </a:t>
                      </a:r>
                      <a:r>
                        <a:rPr sz="600" dirty="0">
                          <a:solidFill>
                            <a:srgbClr val="221F1F"/>
                          </a:solidFill>
                          <a:latin typeface="Montserrat"/>
                          <a:cs typeface="Montserrat"/>
                        </a:rPr>
                        <a:t>S</a:t>
                      </a:r>
                      <a:r>
                        <a:rPr sz="600" spc="27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Calibrar;</a:t>
                      </a:r>
                      <a:r>
                        <a:rPr sz="600" spc="114" dirty="0">
                          <a:solidFill>
                            <a:srgbClr val="221F1F"/>
                          </a:solidFill>
                          <a:latin typeface="Montserrat"/>
                          <a:cs typeface="Montserrat"/>
                        </a:rPr>
                        <a:t> </a:t>
                      </a:r>
                      <a:r>
                        <a:rPr sz="600" dirty="0">
                          <a:solidFill>
                            <a:srgbClr val="221F1F"/>
                          </a:solidFill>
                          <a:latin typeface="Montserrat"/>
                          <a:cs typeface="Montserrat"/>
                        </a:rPr>
                        <a:t>DR</a:t>
                      </a:r>
                      <a:r>
                        <a:rPr sz="600" spc="170" dirty="0">
                          <a:solidFill>
                            <a:srgbClr val="221F1F"/>
                          </a:solidFill>
                          <a:latin typeface="Montserrat"/>
                          <a:cs typeface="Montserrat"/>
                        </a:rPr>
                        <a:t> </a:t>
                      </a:r>
                      <a:r>
                        <a:rPr sz="600" dirty="0">
                          <a:solidFill>
                            <a:srgbClr val="221F1F"/>
                          </a:solidFill>
                          <a:latin typeface="Montserrat"/>
                          <a:cs typeface="Montserrat"/>
                        </a:rPr>
                        <a:t>-</a:t>
                      </a:r>
                      <a:r>
                        <a:rPr sz="600" spc="155" dirty="0">
                          <a:solidFill>
                            <a:srgbClr val="221F1F"/>
                          </a:solidFill>
                          <a:latin typeface="Montserrat"/>
                          <a:cs typeface="Montserrat"/>
                        </a:rPr>
                        <a:t> </a:t>
                      </a:r>
                      <a:r>
                        <a:rPr sz="600" spc="-10" dirty="0">
                          <a:solidFill>
                            <a:srgbClr val="221F1F"/>
                          </a:solidFill>
                          <a:latin typeface="Montserrat"/>
                          <a:cs typeface="Montserrat"/>
                        </a:rPr>
                        <a:t>Drenar</a:t>
                      </a:r>
                      <a:endParaRPr sz="600" dirty="0">
                        <a:latin typeface="Montserrat"/>
                        <a:cs typeface="Montserrat"/>
                      </a:endParaRPr>
                    </a:p>
                  </a:txBody>
                  <a:tcPr marL="0" marR="0" marT="133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CRONOGRAMA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1416094933"/>
              </p:ext>
            </p:extLst>
          </p:nvPr>
        </p:nvGraphicFramePr>
        <p:xfrm>
          <a:off x="155574" y="476757"/>
          <a:ext cx="4912356" cy="3027045"/>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dirty="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dirty="0">
                        <a:latin typeface="Montserrat"/>
                        <a:cs typeface="Montserrat"/>
                      </a:endParaRPr>
                    </a:p>
                    <a:p>
                      <a:pPr marR="3175" algn="r">
                        <a:lnSpc>
                          <a:spcPct val="100000"/>
                        </a:lnSpc>
                        <a:spcBef>
                          <a:spcPts val="95"/>
                        </a:spcBef>
                      </a:pPr>
                      <a:r>
                        <a:rPr sz="700" b="1" spc="-25" dirty="0">
                          <a:solidFill>
                            <a:srgbClr val="221F1F"/>
                          </a:solidFill>
                          <a:latin typeface="Montserrat"/>
                          <a:cs typeface="Montserrat"/>
                        </a:rPr>
                        <a:t>km</a:t>
                      </a:r>
                      <a:r>
                        <a:rPr sz="700" b="1" spc="500" dirty="0">
                          <a:solidFill>
                            <a:srgbClr val="221F1F"/>
                          </a:solidFill>
                          <a:latin typeface="Montserrat"/>
                          <a:cs typeface="Montserrat"/>
                        </a:rPr>
                        <a:t> </a:t>
                      </a:r>
                      <a:endParaRPr sz="700" dirty="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a:latin typeface="Montserrat"/>
                        <a:cs typeface="Montserrat"/>
                      </a:endParaRPr>
                    </a:p>
                    <a:p>
                      <a:pPr marL="44450">
                        <a:lnSpc>
                          <a:spcPct val="100000"/>
                        </a:lnSpc>
                      </a:pPr>
                      <a:r>
                        <a:rPr sz="700" b="1" spc="-25" dirty="0">
                          <a:solidFill>
                            <a:srgbClr val="221F1F"/>
                          </a:solidFill>
                          <a:latin typeface="Montserrat"/>
                          <a:cs typeface="Montserrat"/>
                        </a:rPr>
                        <a:t>500</a:t>
                      </a:r>
                      <a:endParaRPr sz="70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86055" algn="r">
                        <a:lnSpc>
                          <a:spcPct val="100000"/>
                        </a:lnSpc>
                      </a:pPr>
                      <a:r>
                        <a:rPr lang="es-ES" sz="700" b="1" spc="-10" dirty="0">
                          <a:solidFill>
                            <a:srgbClr val="221F1F"/>
                          </a:solidFill>
                          <a:latin typeface="Montserrat"/>
                          <a:cs typeface="Montserrat"/>
                        </a:rPr>
                        <a:t>3</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144780" algn="r">
                        <a:lnSpc>
                          <a:spcPct val="100000"/>
                        </a:lnSpc>
                      </a:pPr>
                      <a:r>
                        <a:rPr lang="es-ES" sz="700" b="1" spc="-10" dirty="0">
                          <a:solidFill>
                            <a:srgbClr val="221F1F"/>
                          </a:solidFill>
                          <a:latin typeface="Montserrat"/>
                          <a:cs typeface="Montserrat"/>
                        </a:rPr>
                        <a:t>6</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000"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42240" algn="r">
                        <a:lnSpc>
                          <a:spcPct val="100000"/>
                        </a:lnSpc>
                      </a:pPr>
                      <a:r>
                        <a:rPr lang="es-ES" sz="700" b="1" spc="-10" dirty="0">
                          <a:solidFill>
                            <a:srgbClr val="221F1F"/>
                          </a:solidFill>
                          <a:latin typeface="Montserrat"/>
                          <a:cs typeface="Montserrat"/>
                        </a:rPr>
                        <a:t>9</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118745" algn="r">
                        <a:lnSpc>
                          <a:spcPct val="100000"/>
                        </a:lnSpc>
                      </a:pPr>
                      <a:r>
                        <a:rPr lang="es-ES" sz="700" b="1" spc="-10" dirty="0">
                          <a:solidFill>
                            <a:srgbClr val="221F1F"/>
                          </a:solidFill>
                          <a:latin typeface="Montserrat"/>
                          <a:cs typeface="Montserrat"/>
                        </a:rPr>
                        <a:t>12</a:t>
                      </a:r>
                      <a:r>
                        <a:rPr sz="700" b="1" spc="-10" dirty="0">
                          <a:solidFill>
                            <a:srgbClr val="221F1F"/>
                          </a:solidFill>
                          <a:latin typeface="Montserrat"/>
                          <a:cs typeface="Montserrat"/>
                        </a:rPr>
                        <a:t>.000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203200">
                <a:tc>
                  <a:txBody>
                    <a:bodyPr/>
                    <a:lstStyle/>
                    <a:p>
                      <a:pPr marL="50165" marR="3175">
                        <a:lnSpc>
                          <a:spcPct val="100000"/>
                        </a:lnSpc>
                      </a:pPr>
                      <a:r>
                        <a:rPr sz="600" dirty="0">
                          <a:solidFill>
                            <a:srgbClr val="221F1F"/>
                          </a:solidFill>
                          <a:latin typeface="Montserrat"/>
                          <a:cs typeface="Montserrat"/>
                        </a:rPr>
                        <a:t>Dirección</a:t>
                      </a:r>
                      <a:r>
                        <a:rPr sz="600" spc="210" dirty="0">
                          <a:solidFill>
                            <a:srgbClr val="221F1F"/>
                          </a:solidFill>
                          <a:latin typeface="Montserrat"/>
                          <a:cs typeface="Montserrat"/>
                        </a:rPr>
                        <a:t> </a:t>
                      </a:r>
                      <a:r>
                        <a:rPr sz="600" dirty="0">
                          <a:solidFill>
                            <a:srgbClr val="221F1F"/>
                          </a:solidFill>
                          <a:latin typeface="Montserrat"/>
                          <a:cs typeface="Montserrat"/>
                        </a:rPr>
                        <a:t>suave</a:t>
                      </a:r>
                      <a:r>
                        <a:rPr sz="600" spc="170" dirty="0">
                          <a:solidFill>
                            <a:srgbClr val="221F1F"/>
                          </a:solidFill>
                          <a:latin typeface="Montserrat"/>
                          <a:cs typeface="Montserrat"/>
                        </a:rPr>
                        <a:t> </a:t>
                      </a:r>
                      <a:r>
                        <a:rPr sz="600" dirty="0">
                          <a:solidFill>
                            <a:srgbClr val="221F1F"/>
                          </a:solidFill>
                          <a:latin typeface="Montserrat"/>
                          <a:cs typeface="Montserrat"/>
                        </a:rPr>
                        <a:t>y</a:t>
                      </a:r>
                      <a:r>
                        <a:rPr sz="600" spc="204" dirty="0">
                          <a:solidFill>
                            <a:srgbClr val="221F1F"/>
                          </a:solidFill>
                          <a:latin typeface="Montserrat"/>
                          <a:cs typeface="Montserrat"/>
                        </a:rPr>
                        <a:t> </a:t>
                      </a:r>
                      <a:r>
                        <a:rPr sz="600" spc="-20" dirty="0">
                          <a:solidFill>
                            <a:srgbClr val="221F1F"/>
                          </a:solidFill>
                          <a:latin typeface="Montserrat"/>
                          <a:cs typeface="Montserrat"/>
                        </a:rPr>
                        <a:t>giro</a:t>
                      </a:r>
                      <a:endParaRPr sz="600">
                        <a:latin typeface="Montserrat"/>
                        <a:cs typeface="Montserrat"/>
                      </a:endParaRPr>
                    </a:p>
                    <a:p>
                      <a:pPr marL="50165" marR="3175">
                        <a:lnSpc>
                          <a:spcPts val="695"/>
                        </a:lnSpc>
                        <a:spcBef>
                          <a:spcPts val="85"/>
                        </a:spcBef>
                      </a:pPr>
                      <a:r>
                        <a:rPr sz="600" spc="-10" dirty="0">
                          <a:solidFill>
                            <a:srgbClr val="221F1F"/>
                          </a:solidFill>
                          <a:latin typeface="Montserrat"/>
                          <a:cs typeface="Montserrat"/>
                        </a:rPr>
                        <a:t>libre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spcBef>
                          <a:spcPts val="42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34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1430" algn="ctr">
                        <a:lnSpc>
                          <a:spcPct val="100000"/>
                        </a:lnSpc>
                        <a:spcBef>
                          <a:spcPts val="420"/>
                        </a:spcBef>
                      </a:pPr>
                      <a:r>
                        <a:rPr sz="600" dirty="0">
                          <a:solidFill>
                            <a:srgbClr val="221F1F"/>
                          </a:solidFill>
                          <a:latin typeface="Montserrat"/>
                          <a:cs typeface="Montserrat"/>
                        </a:rPr>
                        <a:t>-</a:t>
                      </a:r>
                      <a:endParaRPr sz="600">
                        <a:latin typeface="Montserrat"/>
                        <a:cs typeface="Montserrat"/>
                      </a:endParaRPr>
                    </a:p>
                  </a:txBody>
                  <a:tcPr marL="0" marR="0" marT="5334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5715" algn="ctr">
                        <a:lnSpc>
                          <a:spcPct val="100000"/>
                        </a:lnSpc>
                        <a:spcBef>
                          <a:spcPts val="420"/>
                        </a:spcBef>
                      </a:pPr>
                      <a:r>
                        <a:rPr sz="600" dirty="0">
                          <a:solidFill>
                            <a:srgbClr val="221F1F"/>
                          </a:solidFill>
                          <a:latin typeface="Montserrat"/>
                          <a:cs typeface="Montserrat"/>
                        </a:rPr>
                        <a:t>-</a:t>
                      </a:r>
                      <a:endParaRPr sz="600">
                        <a:latin typeface="Montserrat"/>
                        <a:cs typeface="Montserrat"/>
                      </a:endParaRPr>
                    </a:p>
                  </a:txBody>
                  <a:tcPr marL="0" marR="0" marT="5334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065" algn="ctr">
                        <a:lnSpc>
                          <a:spcPct val="100000"/>
                        </a:lnSpc>
                        <a:spcBef>
                          <a:spcPts val="420"/>
                        </a:spcBef>
                      </a:pPr>
                      <a:r>
                        <a:rPr sz="600" dirty="0">
                          <a:solidFill>
                            <a:srgbClr val="221F1F"/>
                          </a:solidFill>
                          <a:latin typeface="Montserrat"/>
                          <a:cs typeface="Montserrat"/>
                        </a:rPr>
                        <a:t>-</a:t>
                      </a:r>
                      <a:endParaRPr sz="600">
                        <a:latin typeface="Montserrat"/>
                        <a:cs typeface="Montserrat"/>
                      </a:endParaRPr>
                    </a:p>
                  </a:txBody>
                  <a:tcPr marL="0" marR="0" marT="5334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0160" algn="ctr">
                        <a:lnSpc>
                          <a:spcPct val="100000"/>
                        </a:lnSpc>
                        <a:spcBef>
                          <a:spcPts val="420"/>
                        </a:spcBef>
                      </a:pPr>
                      <a:r>
                        <a:rPr sz="600" dirty="0">
                          <a:latin typeface="Montserrat"/>
                          <a:cs typeface="Montserrat"/>
                        </a:rPr>
                        <a:t>C, L &amp;</a:t>
                      </a:r>
                      <a:r>
                        <a:rPr sz="600" spc="5" dirty="0">
                          <a:latin typeface="Montserrat"/>
                          <a:cs typeface="Montserrat"/>
                        </a:rPr>
                        <a:t> </a:t>
                      </a:r>
                      <a:r>
                        <a:rPr sz="600" spc="-50" dirty="0">
                          <a:latin typeface="Montserrat"/>
                          <a:cs typeface="Montserrat"/>
                        </a:rPr>
                        <a:t>A</a:t>
                      </a:r>
                      <a:endParaRPr sz="600">
                        <a:latin typeface="Montserrat"/>
                        <a:cs typeface="Montserrat"/>
                      </a:endParaRPr>
                    </a:p>
                  </a:txBody>
                  <a:tcPr marL="0" marR="0" marT="5334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8890" algn="ctr">
                        <a:lnSpc>
                          <a:spcPct val="100000"/>
                        </a:lnSpc>
                        <a:spcBef>
                          <a:spcPts val="420"/>
                        </a:spcBef>
                      </a:pPr>
                      <a:r>
                        <a:rPr sz="600" dirty="0">
                          <a:solidFill>
                            <a:srgbClr val="221F1F"/>
                          </a:solidFill>
                          <a:latin typeface="Montserrat"/>
                          <a:cs typeface="Montserrat"/>
                        </a:rPr>
                        <a:t>C</a:t>
                      </a:r>
                      <a:r>
                        <a:rPr sz="600" spc="125" dirty="0">
                          <a:solidFill>
                            <a:srgbClr val="221F1F"/>
                          </a:solidFill>
                          <a:latin typeface="Montserrat"/>
                          <a:cs typeface="Montserrat"/>
                        </a:rPr>
                        <a:t> </a:t>
                      </a:r>
                      <a:r>
                        <a:rPr sz="600" dirty="0">
                          <a:solidFill>
                            <a:srgbClr val="221F1F"/>
                          </a:solidFill>
                          <a:latin typeface="Montserrat"/>
                          <a:cs typeface="Montserrat"/>
                        </a:rPr>
                        <a:t>&amp;</a:t>
                      </a:r>
                      <a:r>
                        <a:rPr sz="600" spc="125" dirty="0">
                          <a:solidFill>
                            <a:srgbClr val="221F1F"/>
                          </a:solidFill>
                          <a:latin typeface="Montserrat"/>
                          <a:cs typeface="Montserrat"/>
                        </a:rPr>
                        <a:t> </a:t>
                      </a:r>
                      <a:r>
                        <a:rPr sz="600" dirty="0">
                          <a:solidFill>
                            <a:srgbClr val="221F1F"/>
                          </a:solidFill>
                          <a:latin typeface="Montserrat"/>
                          <a:cs typeface="Montserrat"/>
                        </a:rPr>
                        <a:t>L</a:t>
                      </a:r>
                      <a:r>
                        <a:rPr sz="600" spc="114" dirty="0">
                          <a:solidFill>
                            <a:srgbClr val="221F1F"/>
                          </a:solidFill>
                          <a:latin typeface="Montserrat"/>
                          <a:cs typeface="Montserrat"/>
                        </a:rPr>
                        <a:t> </a:t>
                      </a:r>
                      <a:r>
                        <a:rPr sz="600" dirty="0">
                          <a:solidFill>
                            <a:srgbClr val="221F1F"/>
                          </a:solidFill>
                          <a:latin typeface="Montserrat"/>
                          <a:cs typeface="Montserrat"/>
                        </a:rPr>
                        <a:t>Cada</a:t>
                      </a:r>
                      <a:r>
                        <a:rPr sz="600" spc="90" dirty="0">
                          <a:solidFill>
                            <a:srgbClr val="221F1F"/>
                          </a:solidFill>
                          <a:latin typeface="Montserrat"/>
                          <a:cs typeface="Montserrat"/>
                        </a:rPr>
                        <a:t> </a:t>
                      </a:r>
                      <a:r>
                        <a:rPr sz="600" dirty="0">
                          <a:solidFill>
                            <a:srgbClr val="221F1F"/>
                          </a:solidFill>
                          <a:latin typeface="Montserrat"/>
                          <a:cs typeface="Montserrat"/>
                        </a:rPr>
                        <a:t>12.000</a:t>
                      </a:r>
                      <a:r>
                        <a:rPr sz="600" spc="8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334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20650">
                <a:tc>
                  <a:txBody>
                    <a:bodyPr/>
                    <a:lstStyle/>
                    <a:p>
                      <a:pPr marL="50165" marR="3175">
                        <a:lnSpc>
                          <a:spcPct val="100000"/>
                        </a:lnSpc>
                        <a:spcBef>
                          <a:spcPts val="80"/>
                        </a:spcBef>
                      </a:pPr>
                      <a:r>
                        <a:rPr sz="600" spc="-10" dirty="0">
                          <a:solidFill>
                            <a:srgbClr val="221F1F"/>
                          </a:solidFill>
                          <a:latin typeface="Montserrat"/>
                          <a:cs typeface="Montserrat"/>
                        </a:rPr>
                        <a:t>Tornillos</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4604" algn="ct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40335" algn="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25" dirty="0">
                          <a:latin typeface="Montserrat"/>
                          <a:cs typeface="Montserrat"/>
                        </a:rPr>
                        <a:t>TI</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0"/>
                        </a:spcBef>
                      </a:pPr>
                      <a:r>
                        <a:rPr sz="600" dirty="0">
                          <a:solidFill>
                            <a:srgbClr val="221F1F"/>
                          </a:solidFill>
                          <a:latin typeface="Montserrat"/>
                          <a:cs typeface="Montserrat"/>
                        </a:rPr>
                        <a:t>Ajuste</a:t>
                      </a:r>
                      <a:r>
                        <a:rPr sz="600" spc="70" dirty="0">
                          <a:solidFill>
                            <a:srgbClr val="221F1F"/>
                          </a:solidFill>
                          <a:latin typeface="Montserrat"/>
                          <a:cs typeface="Montserrat"/>
                        </a:rPr>
                        <a:t> </a:t>
                      </a:r>
                      <a:r>
                        <a:rPr sz="600" dirty="0">
                          <a:solidFill>
                            <a:srgbClr val="221F1F"/>
                          </a:solidFill>
                          <a:latin typeface="Montserrat"/>
                          <a:cs typeface="Montserrat"/>
                        </a:rPr>
                        <a:t>si</a:t>
                      </a:r>
                      <a:r>
                        <a:rPr sz="600" spc="110" dirty="0">
                          <a:solidFill>
                            <a:srgbClr val="221F1F"/>
                          </a:solidFill>
                          <a:latin typeface="Montserrat"/>
                          <a:cs typeface="Montserrat"/>
                        </a:rPr>
                        <a:t> </a:t>
                      </a:r>
                      <a:r>
                        <a:rPr sz="600" dirty="0">
                          <a:solidFill>
                            <a:srgbClr val="221F1F"/>
                          </a:solidFill>
                          <a:latin typeface="Montserrat"/>
                          <a:cs typeface="Montserrat"/>
                        </a:rPr>
                        <a:t>es</a:t>
                      </a:r>
                      <a:r>
                        <a:rPr sz="600" spc="10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203200">
                <a:tc>
                  <a:txBody>
                    <a:bodyPr/>
                    <a:lstStyle/>
                    <a:p>
                      <a:pPr marL="50165" marR="3175">
                        <a:lnSpc>
                          <a:spcPct val="100000"/>
                        </a:lnSpc>
                      </a:pPr>
                      <a:r>
                        <a:rPr sz="600" dirty="0">
                          <a:solidFill>
                            <a:srgbClr val="221F1F"/>
                          </a:solidFill>
                          <a:latin typeface="Montserrat"/>
                          <a:cs typeface="Montserrat"/>
                        </a:rPr>
                        <a:t>Bombillos,</a:t>
                      </a:r>
                      <a:r>
                        <a:rPr sz="600" spc="254" dirty="0">
                          <a:solidFill>
                            <a:srgbClr val="221F1F"/>
                          </a:solidFill>
                          <a:latin typeface="Montserrat"/>
                          <a:cs typeface="Montserrat"/>
                        </a:rPr>
                        <a:t> </a:t>
                      </a:r>
                      <a:r>
                        <a:rPr sz="600" dirty="0">
                          <a:solidFill>
                            <a:srgbClr val="221F1F"/>
                          </a:solidFill>
                          <a:latin typeface="Montserrat"/>
                          <a:cs typeface="Montserrat"/>
                        </a:rPr>
                        <a:t>pito</a:t>
                      </a:r>
                      <a:r>
                        <a:rPr sz="600" spc="265" dirty="0">
                          <a:solidFill>
                            <a:srgbClr val="221F1F"/>
                          </a:solidFill>
                          <a:latin typeface="Montserrat"/>
                          <a:cs typeface="Montserrat"/>
                        </a:rPr>
                        <a:t> </a:t>
                      </a:r>
                      <a:r>
                        <a:rPr sz="600" spc="-50" dirty="0">
                          <a:solidFill>
                            <a:srgbClr val="221F1F"/>
                          </a:solidFill>
                          <a:latin typeface="Montserrat"/>
                          <a:cs typeface="Montserrat"/>
                        </a:rPr>
                        <a:t>e</a:t>
                      </a:r>
                      <a:endParaRPr sz="600">
                        <a:latin typeface="Montserrat"/>
                        <a:cs typeface="Montserrat"/>
                      </a:endParaRPr>
                    </a:p>
                    <a:p>
                      <a:pPr marL="50165" marR="3175">
                        <a:lnSpc>
                          <a:spcPts val="690"/>
                        </a:lnSpc>
                        <a:spcBef>
                          <a:spcPts val="90"/>
                        </a:spcBef>
                      </a:pPr>
                      <a:r>
                        <a:rPr sz="600" spc="-10" dirty="0">
                          <a:solidFill>
                            <a:srgbClr val="221F1F"/>
                          </a:solidFill>
                          <a:latin typeface="Montserrat"/>
                          <a:cs typeface="Montserrat"/>
                        </a:rPr>
                        <a:t>interruptores</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425"/>
                        </a:spcBef>
                      </a:pPr>
                      <a:r>
                        <a:rPr sz="600" dirty="0">
                          <a:solidFill>
                            <a:srgbClr val="221F1F"/>
                          </a:solidFill>
                          <a:latin typeface="Montserrat"/>
                          <a:cs typeface="Montserrat"/>
                        </a:rPr>
                        <a:t>I</a:t>
                      </a:r>
                      <a:endParaRPr sz="600">
                        <a:latin typeface="Montserrat"/>
                        <a:cs typeface="Montserrat"/>
                      </a:endParaRPr>
                    </a:p>
                  </a:txBody>
                  <a:tcPr marL="0" marR="0" marT="539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25"/>
                        </a:spcBef>
                      </a:pPr>
                      <a:r>
                        <a:rPr sz="600" dirty="0">
                          <a:solidFill>
                            <a:srgbClr val="221F1F"/>
                          </a:solidFill>
                          <a:latin typeface="Montserrat"/>
                          <a:cs typeface="Montserrat"/>
                        </a:rPr>
                        <a:t>I</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25"/>
                        </a:spcBef>
                      </a:pPr>
                      <a:r>
                        <a:rPr sz="600" dirty="0">
                          <a:solidFill>
                            <a:srgbClr val="221F1F"/>
                          </a:solidFill>
                          <a:latin typeface="Montserrat"/>
                          <a:cs typeface="Montserrat"/>
                        </a:rPr>
                        <a:t>I</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25"/>
                        </a:spcBef>
                      </a:pPr>
                      <a:r>
                        <a:rPr sz="600" dirty="0">
                          <a:solidFill>
                            <a:srgbClr val="221F1F"/>
                          </a:solidFill>
                          <a:latin typeface="Montserrat"/>
                          <a:cs typeface="Montserrat"/>
                        </a:rPr>
                        <a:t>I</a:t>
                      </a:r>
                      <a:endParaRPr sz="600">
                        <a:latin typeface="Montserrat"/>
                        <a:cs typeface="Montserrat"/>
                      </a:endParaRPr>
                    </a:p>
                  </a:txBody>
                  <a:tcPr marL="0" marR="0" marT="539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25"/>
                        </a:spcBef>
                      </a:pPr>
                      <a:r>
                        <a:rPr sz="600" dirty="0">
                          <a:solidFill>
                            <a:srgbClr val="221F1F"/>
                          </a:solidFill>
                          <a:latin typeface="Montserrat"/>
                          <a:cs typeface="Montserrat"/>
                        </a:rPr>
                        <a:t>I</a:t>
                      </a:r>
                      <a:endParaRPr sz="600">
                        <a:latin typeface="Montserrat"/>
                        <a:cs typeface="Montserrat"/>
                      </a:endParaRPr>
                    </a:p>
                  </a:txBody>
                  <a:tcPr marL="0" marR="0" marT="539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425"/>
                        </a:spcBef>
                      </a:pPr>
                      <a:r>
                        <a:rPr sz="600" dirty="0">
                          <a:solidFill>
                            <a:srgbClr val="221F1F"/>
                          </a:solidFill>
                          <a:latin typeface="Montserrat"/>
                          <a:cs typeface="Montserrat"/>
                        </a:rPr>
                        <a:t>Revise</a:t>
                      </a:r>
                      <a:r>
                        <a:rPr sz="600" spc="220" dirty="0">
                          <a:solidFill>
                            <a:srgbClr val="221F1F"/>
                          </a:solidFill>
                          <a:latin typeface="Montserrat"/>
                          <a:cs typeface="Montserrat"/>
                        </a:rPr>
                        <a:t> </a:t>
                      </a:r>
                      <a:r>
                        <a:rPr sz="600" dirty="0">
                          <a:solidFill>
                            <a:srgbClr val="221F1F"/>
                          </a:solidFill>
                          <a:latin typeface="Montserrat"/>
                          <a:cs typeface="Montserrat"/>
                        </a:rPr>
                        <a:t>correcto</a:t>
                      </a:r>
                      <a:r>
                        <a:rPr sz="600" spc="210"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539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80"/>
                        </a:spcBef>
                      </a:pPr>
                      <a:r>
                        <a:rPr sz="600" spc="-10" dirty="0">
                          <a:solidFill>
                            <a:srgbClr val="221F1F"/>
                          </a:solidFill>
                          <a:latin typeface="Montserrat"/>
                          <a:cs typeface="Montserrat"/>
                        </a:rPr>
                        <a:t>Farola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30175" algn="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20650">
                <a:tc>
                  <a:txBody>
                    <a:bodyPr/>
                    <a:lstStyle/>
                    <a:p>
                      <a:pPr marL="50165" marR="3175">
                        <a:lnSpc>
                          <a:spcPct val="100000"/>
                        </a:lnSpc>
                        <a:spcBef>
                          <a:spcPts val="80"/>
                        </a:spcBef>
                      </a:pPr>
                      <a:r>
                        <a:rPr sz="600" dirty="0">
                          <a:solidFill>
                            <a:srgbClr val="221F1F"/>
                          </a:solidFill>
                          <a:latin typeface="Montserrat"/>
                          <a:cs typeface="Montserrat"/>
                        </a:rPr>
                        <a:t>Voltaje</a:t>
                      </a:r>
                      <a:r>
                        <a:rPr sz="600" spc="150" dirty="0">
                          <a:solidFill>
                            <a:srgbClr val="221F1F"/>
                          </a:solidFill>
                          <a:latin typeface="Montserrat"/>
                          <a:cs typeface="Montserrat"/>
                        </a:rPr>
                        <a:t> </a:t>
                      </a:r>
                      <a:r>
                        <a:rPr sz="600" dirty="0">
                          <a:solidFill>
                            <a:srgbClr val="221F1F"/>
                          </a:solidFill>
                          <a:latin typeface="Montserrat"/>
                          <a:cs typeface="Montserrat"/>
                        </a:rPr>
                        <a:t>de</a:t>
                      </a:r>
                      <a:r>
                        <a:rPr sz="600" spc="165" dirty="0">
                          <a:solidFill>
                            <a:srgbClr val="221F1F"/>
                          </a:solidFill>
                          <a:latin typeface="Montserrat"/>
                          <a:cs typeface="Montserrat"/>
                        </a:rPr>
                        <a:t> </a:t>
                      </a:r>
                      <a:r>
                        <a:rPr sz="600" dirty="0">
                          <a:solidFill>
                            <a:srgbClr val="221F1F"/>
                          </a:solidFill>
                          <a:latin typeface="Montserrat"/>
                          <a:cs typeface="Montserrat"/>
                        </a:rPr>
                        <a:t>la</a:t>
                      </a:r>
                      <a:r>
                        <a:rPr sz="600" spc="165" dirty="0">
                          <a:solidFill>
                            <a:srgbClr val="221F1F"/>
                          </a:solidFill>
                          <a:latin typeface="Montserrat"/>
                          <a:cs typeface="Montserrat"/>
                        </a:rPr>
                        <a:t> </a:t>
                      </a:r>
                      <a:r>
                        <a:rPr sz="600" spc="-10" dirty="0">
                          <a:solidFill>
                            <a:srgbClr val="221F1F"/>
                          </a:solidFill>
                          <a:latin typeface="Montserrat"/>
                          <a:cs typeface="Montserrat"/>
                        </a:rPr>
                        <a:t>batería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0"/>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0"/>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0"/>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0"/>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00"/>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20650">
                <a:tc>
                  <a:txBody>
                    <a:bodyPr/>
                    <a:lstStyle/>
                    <a:p>
                      <a:pPr marL="50165" marR="3175">
                        <a:lnSpc>
                          <a:spcPct val="100000"/>
                        </a:lnSpc>
                        <a:spcBef>
                          <a:spcPts val="80"/>
                        </a:spcBef>
                      </a:pPr>
                      <a:r>
                        <a:rPr sz="600" dirty="0">
                          <a:solidFill>
                            <a:srgbClr val="221F1F"/>
                          </a:solidFill>
                          <a:latin typeface="Montserrat"/>
                          <a:cs typeface="Montserrat"/>
                        </a:rPr>
                        <a:t>Efectividad</a:t>
                      </a:r>
                      <a:r>
                        <a:rPr sz="600" spc="245" dirty="0">
                          <a:solidFill>
                            <a:srgbClr val="221F1F"/>
                          </a:solidFill>
                          <a:latin typeface="Montserrat"/>
                          <a:cs typeface="Montserrat"/>
                        </a:rPr>
                        <a:t> </a:t>
                      </a:r>
                      <a:r>
                        <a:rPr sz="600" dirty="0">
                          <a:solidFill>
                            <a:srgbClr val="221F1F"/>
                          </a:solidFill>
                          <a:latin typeface="Montserrat"/>
                          <a:cs typeface="Montserrat"/>
                        </a:rPr>
                        <a:t>de</a:t>
                      </a:r>
                      <a:r>
                        <a:rPr sz="600" spc="254" dirty="0">
                          <a:solidFill>
                            <a:srgbClr val="221F1F"/>
                          </a:solidFill>
                          <a:latin typeface="Montserrat"/>
                          <a:cs typeface="Montserrat"/>
                        </a:rPr>
                        <a:t> </a:t>
                      </a:r>
                      <a:r>
                        <a:rPr sz="600" spc="-10" dirty="0">
                          <a:solidFill>
                            <a:srgbClr val="221F1F"/>
                          </a:solidFill>
                          <a:latin typeface="Montserrat"/>
                          <a:cs typeface="Montserrat"/>
                        </a:rPr>
                        <a:t>frenos</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5"/>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5"/>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05"/>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20650">
                <a:tc>
                  <a:txBody>
                    <a:bodyPr/>
                    <a:lstStyle/>
                    <a:p>
                      <a:pPr marL="50165" marR="3175">
                        <a:lnSpc>
                          <a:spcPct val="100000"/>
                        </a:lnSpc>
                        <a:spcBef>
                          <a:spcPts val="80"/>
                        </a:spcBef>
                      </a:pPr>
                      <a:r>
                        <a:rPr sz="600" dirty="0">
                          <a:solidFill>
                            <a:srgbClr val="221F1F"/>
                          </a:solidFill>
                          <a:latin typeface="Montserrat"/>
                          <a:cs typeface="Montserrat"/>
                        </a:rPr>
                        <a:t>Pedal</a:t>
                      </a:r>
                      <a:r>
                        <a:rPr sz="600" spc="120" dirty="0">
                          <a:solidFill>
                            <a:srgbClr val="221F1F"/>
                          </a:solidFill>
                          <a:latin typeface="Montserrat"/>
                          <a:cs typeface="Montserrat"/>
                        </a:rPr>
                        <a:t> </a:t>
                      </a:r>
                      <a:r>
                        <a:rPr sz="600" dirty="0">
                          <a:solidFill>
                            <a:srgbClr val="221F1F"/>
                          </a:solidFill>
                          <a:latin typeface="Montserrat"/>
                          <a:cs typeface="Montserrat"/>
                        </a:rPr>
                        <a:t>/</a:t>
                      </a:r>
                      <a:r>
                        <a:rPr sz="600" spc="140" dirty="0">
                          <a:solidFill>
                            <a:srgbClr val="221F1F"/>
                          </a:solidFill>
                          <a:latin typeface="Montserrat"/>
                          <a:cs typeface="Montserrat"/>
                        </a:rPr>
                        <a:t> </a:t>
                      </a:r>
                      <a:r>
                        <a:rPr sz="600" dirty="0">
                          <a:solidFill>
                            <a:srgbClr val="221F1F"/>
                          </a:solidFill>
                          <a:latin typeface="Montserrat"/>
                          <a:cs typeface="Montserrat"/>
                        </a:rPr>
                        <a:t>Leva</a:t>
                      </a:r>
                      <a:r>
                        <a:rPr sz="600" spc="140" dirty="0">
                          <a:solidFill>
                            <a:srgbClr val="221F1F"/>
                          </a:solidFill>
                          <a:latin typeface="Montserrat"/>
                          <a:cs typeface="Montserrat"/>
                        </a:rPr>
                        <a:t> </a:t>
                      </a:r>
                      <a:r>
                        <a:rPr sz="600" dirty="0">
                          <a:solidFill>
                            <a:srgbClr val="221F1F"/>
                          </a:solidFill>
                          <a:latin typeface="Montserrat"/>
                          <a:cs typeface="Montserrat"/>
                        </a:rPr>
                        <a:t>de</a:t>
                      </a:r>
                      <a:r>
                        <a:rPr sz="600" spc="135" dirty="0">
                          <a:solidFill>
                            <a:srgbClr val="221F1F"/>
                          </a:solidFill>
                          <a:latin typeface="Montserrat"/>
                          <a:cs typeface="Montserrat"/>
                        </a:rPr>
                        <a:t> </a:t>
                      </a:r>
                      <a:r>
                        <a:rPr sz="600" spc="-10" dirty="0">
                          <a:solidFill>
                            <a:srgbClr val="221F1F"/>
                          </a:solidFill>
                          <a:latin typeface="Montserrat"/>
                          <a:cs typeface="Montserrat"/>
                        </a:rPr>
                        <a:t>freno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5"/>
                        </a:spcBef>
                      </a:pPr>
                      <a:r>
                        <a:rPr sz="600" dirty="0">
                          <a:solidFill>
                            <a:srgbClr val="221F1F"/>
                          </a:solidFill>
                          <a:latin typeface="Montserrat"/>
                          <a:cs typeface="Montserrat"/>
                        </a:rPr>
                        <a:t>L</a:t>
                      </a:r>
                      <a:endParaRPr sz="600">
                        <a:latin typeface="Montserrat"/>
                        <a:cs typeface="Montserrat"/>
                      </a:endParaRPr>
                    </a:p>
                  </a:txBody>
                  <a:tcPr marL="0" marR="0" marT="571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5"/>
                        </a:spcBef>
                      </a:pPr>
                      <a:r>
                        <a:rPr sz="600" dirty="0">
                          <a:solidFill>
                            <a:srgbClr val="221F1F"/>
                          </a:solidFill>
                          <a:latin typeface="Montserrat"/>
                          <a:cs typeface="Montserrat"/>
                        </a:rPr>
                        <a:t>L</a:t>
                      </a:r>
                      <a:endParaRPr sz="600">
                        <a:latin typeface="Montserrat"/>
                        <a:cs typeface="Montserrat"/>
                      </a:endParaRPr>
                    </a:p>
                  </a:txBody>
                  <a:tcPr marL="0" marR="0" marT="571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5"/>
                        </a:spcBef>
                      </a:pPr>
                      <a:r>
                        <a:rPr sz="600" dirty="0">
                          <a:solidFill>
                            <a:srgbClr val="221F1F"/>
                          </a:solidFill>
                          <a:latin typeface="Montserrat"/>
                          <a:cs typeface="Montserrat"/>
                        </a:rPr>
                        <a:t>L</a:t>
                      </a:r>
                      <a:endParaRPr sz="600">
                        <a:latin typeface="Montserrat"/>
                        <a:cs typeface="Montserrat"/>
                      </a:endParaRPr>
                    </a:p>
                  </a:txBody>
                  <a:tcPr marL="0" marR="0" marT="571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5"/>
                        </a:spcBef>
                      </a:pPr>
                      <a:r>
                        <a:rPr sz="600" dirty="0">
                          <a:solidFill>
                            <a:srgbClr val="221F1F"/>
                          </a:solidFill>
                          <a:latin typeface="Montserrat"/>
                          <a:cs typeface="Montserrat"/>
                        </a:rPr>
                        <a:t>L</a:t>
                      </a:r>
                      <a:endParaRPr sz="600">
                        <a:latin typeface="Montserrat"/>
                        <a:cs typeface="Montserrat"/>
                      </a:endParaRPr>
                    </a:p>
                  </a:txBody>
                  <a:tcPr marL="0" marR="0" marT="571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45"/>
                        </a:spcBef>
                      </a:pPr>
                      <a:r>
                        <a:rPr sz="600" dirty="0">
                          <a:solidFill>
                            <a:srgbClr val="221F1F"/>
                          </a:solidFill>
                          <a:latin typeface="Montserrat"/>
                          <a:cs typeface="Montserrat"/>
                        </a:rPr>
                        <a:t>L</a:t>
                      </a:r>
                      <a:endParaRPr sz="6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20650">
                <a:tc>
                  <a:txBody>
                    <a:bodyPr/>
                    <a:lstStyle/>
                    <a:p>
                      <a:pPr marL="50165" marR="3175">
                        <a:lnSpc>
                          <a:spcPct val="100000"/>
                        </a:lnSpc>
                        <a:spcBef>
                          <a:spcPts val="80"/>
                        </a:spcBef>
                      </a:pPr>
                      <a:r>
                        <a:rPr sz="600" dirty="0">
                          <a:solidFill>
                            <a:srgbClr val="221F1F"/>
                          </a:solidFill>
                          <a:latin typeface="Montserrat"/>
                          <a:cs typeface="Montserrat"/>
                        </a:rPr>
                        <a:t>Pastas</a:t>
                      </a:r>
                      <a:r>
                        <a:rPr sz="600" spc="110" dirty="0">
                          <a:solidFill>
                            <a:srgbClr val="221F1F"/>
                          </a:solidFill>
                          <a:latin typeface="Montserrat"/>
                          <a:cs typeface="Montserrat"/>
                        </a:rPr>
                        <a:t> </a:t>
                      </a:r>
                      <a:r>
                        <a:rPr sz="600" dirty="0">
                          <a:solidFill>
                            <a:srgbClr val="221F1F"/>
                          </a:solidFill>
                          <a:latin typeface="Montserrat"/>
                          <a:cs typeface="Montserrat"/>
                        </a:rPr>
                        <a:t>de</a:t>
                      </a:r>
                      <a:r>
                        <a:rPr sz="600" spc="195" dirty="0">
                          <a:solidFill>
                            <a:srgbClr val="221F1F"/>
                          </a:solidFill>
                          <a:latin typeface="Montserrat"/>
                          <a:cs typeface="Montserrat"/>
                        </a:rPr>
                        <a:t> </a:t>
                      </a:r>
                      <a:r>
                        <a:rPr sz="600" spc="-10" dirty="0">
                          <a:solidFill>
                            <a:srgbClr val="221F1F"/>
                          </a:solidFill>
                          <a:latin typeface="Montserrat"/>
                          <a:cs typeface="Montserrat"/>
                        </a:rPr>
                        <a:t>freno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Remplace</a:t>
                      </a:r>
                      <a:r>
                        <a:rPr sz="600" spc="110" dirty="0">
                          <a:solidFill>
                            <a:srgbClr val="221F1F"/>
                          </a:solidFill>
                          <a:latin typeface="Montserrat"/>
                          <a:cs typeface="Montserrat"/>
                        </a:rPr>
                        <a:t> </a:t>
                      </a:r>
                      <a:r>
                        <a:rPr sz="600" dirty="0">
                          <a:solidFill>
                            <a:srgbClr val="221F1F"/>
                          </a:solidFill>
                          <a:latin typeface="Montserrat"/>
                          <a:cs typeface="Montserrat"/>
                        </a:rPr>
                        <a:t>si</a:t>
                      </a:r>
                      <a:r>
                        <a:rPr sz="600" spc="155" dirty="0">
                          <a:solidFill>
                            <a:srgbClr val="221F1F"/>
                          </a:solidFill>
                          <a:latin typeface="Montserrat"/>
                          <a:cs typeface="Montserrat"/>
                        </a:rPr>
                        <a:t> </a:t>
                      </a:r>
                      <a:r>
                        <a:rPr sz="600" dirty="0">
                          <a:solidFill>
                            <a:srgbClr val="221F1F"/>
                          </a:solidFill>
                          <a:latin typeface="Montserrat"/>
                          <a:cs typeface="Montserrat"/>
                        </a:rPr>
                        <a:t>es</a:t>
                      </a:r>
                      <a:r>
                        <a:rPr sz="600" spc="14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120650">
                <a:tc>
                  <a:txBody>
                    <a:bodyPr/>
                    <a:lstStyle/>
                    <a:p>
                      <a:pPr marL="50165" marR="3175">
                        <a:lnSpc>
                          <a:spcPct val="100000"/>
                        </a:lnSpc>
                        <a:spcBef>
                          <a:spcPts val="80"/>
                        </a:spcBef>
                      </a:pPr>
                      <a:r>
                        <a:rPr sz="600" dirty="0">
                          <a:solidFill>
                            <a:srgbClr val="221F1F"/>
                          </a:solidFill>
                          <a:latin typeface="Montserrat"/>
                          <a:cs typeface="Montserrat"/>
                        </a:rPr>
                        <a:t>Bandas</a:t>
                      </a:r>
                      <a:r>
                        <a:rPr sz="600" spc="114" dirty="0">
                          <a:solidFill>
                            <a:srgbClr val="221F1F"/>
                          </a:solidFill>
                          <a:latin typeface="Montserrat"/>
                          <a:cs typeface="Montserrat"/>
                        </a:rPr>
                        <a:t> </a:t>
                      </a:r>
                      <a:r>
                        <a:rPr sz="600" dirty="0">
                          <a:solidFill>
                            <a:srgbClr val="221F1F"/>
                          </a:solidFill>
                          <a:latin typeface="Montserrat"/>
                          <a:cs typeface="Montserrat"/>
                        </a:rPr>
                        <a:t>de</a:t>
                      </a:r>
                      <a:r>
                        <a:rPr sz="600" spc="200" dirty="0">
                          <a:solidFill>
                            <a:srgbClr val="221F1F"/>
                          </a:solidFill>
                          <a:latin typeface="Montserrat"/>
                          <a:cs typeface="Montserrat"/>
                        </a:rPr>
                        <a:t> </a:t>
                      </a:r>
                      <a:r>
                        <a:rPr sz="600" spc="-10" dirty="0">
                          <a:solidFill>
                            <a:srgbClr val="221F1F"/>
                          </a:solidFill>
                          <a:latin typeface="Montserrat"/>
                          <a:cs typeface="Montserrat"/>
                        </a:rPr>
                        <a:t>freno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Remplace</a:t>
                      </a:r>
                      <a:r>
                        <a:rPr sz="600" spc="114" dirty="0">
                          <a:solidFill>
                            <a:srgbClr val="221F1F"/>
                          </a:solidFill>
                          <a:latin typeface="Montserrat"/>
                          <a:cs typeface="Montserrat"/>
                        </a:rPr>
                        <a:t> </a:t>
                      </a:r>
                      <a:r>
                        <a:rPr sz="600" dirty="0">
                          <a:solidFill>
                            <a:srgbClr val="221F1F"/>
                          </a:solidFill>
                          <a:latin typeface="Montserrat"/>
                          <a:cs typeface="Montserrat"/>
                        </a:rPr>
                        <a:t>si</a:t>
                      </a:r>
                      <a:r>
                        <a:rPr sz="600" spc="160" dirty="0">
                          <a:solidFill>
                            <a:srgbClr val="221F1F"/>
                          </a:solidFill>
                          <a:latin typeface="Montserrat"/>
                          <a:cs typeface="Montserrat"/>
                        </a:rPr>
                        <a:t> </a:t>
                      </a:r>
                      <a:r>
                        <a:rPr sz="600" dirty="0">
                          <a:solidFill>
                            <a:srgbClr val="221F1F"/>
                          </a:solidFill>
                          <a:latin typeface="Montserrat"/>
                          <a:cs typeface="Montserrat"/>
                        </a:rPr>
                        <a:t>es</a:t>
                      </a:r>
                      <a:r>
                        <a:rPr sz="600" spc="14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20650">
                <a:tc>
                  <a:txBody>
                    <a:bodyPr/>
                    <a:lstStyle/>
                    <a:p>
                      <a:pPr marL="50165" marR="3175">
                        <a:lnSpc>
                          <a:spcPct val="100000"/>
                        </a:lnSpc>
                        <a:spcBef>
                          <a:spcPts val="10"/>
                        </a:spcBef>
                      </a:pPr>
                      <a:r>
                        <a:rPr sz="600" dirty="0">
                          <a:solidFill>
                            <a:srgbClr val="221F1F"/>
                          </a:solidFill>
                          <a:latin typeface="Montserrat"/>
                          <a:cs typeface="Montserrat"/>
                        </a:rPr>
                        <a:t>Líquido</a:t>
                      </a:r>
                      <a:r>
                        <a:rPr sz="600" spc="180" dirty="0">
                          <a:solidFill>
                            <a:srgbClr val="221F1F"/>
                          </a:solidFill>
                          <a:latin typeface="Montserrat"/>
                          <a:cs typeface="Montserrat"/>
                        </a:rPr>
                        <a:t> </a:t>
                      </a:r>
                      <a:r>
                        <a:rPr sz="600" dirty="0">
                          <a:solidFill>
                            <a:srgbClr val="221F1F"/>
                          </a:solidFill>
                          <a:latin typeface="Montserrat"/>
                          <a:cs typeface="Montserrat"/>
                        </a:rPr>
                        <a:t>de</a:t>
                      </a:r>
                      <a:r>
                        <a:rPr sz="600" spc="190" dirty="0">
                          <a:solidFill>
                            <a:srgbClr val="221F1F"/>
                          </a:solidFill>
                          <a:latin typeface="Montserrat"/>
                          <a:cs typeface="Montserrat"/>
                        </a:rPr>
                        <a:t> </a:t>
                      </a:r>
                      <a:r>
                        <a:rPr sz="600" spc="-10" dirty="0">
                          <a:solidFill>
                            <a:srgbClr val="221F1F"/>
                          </a:solidFill>
                          <a:latin typeface="Montserrat"/>
                          <a:cs typeface="Montserrat"/>
                        </a:rPr>
                        <a:t>frenos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40970" algn="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ts val="705"/>
                        </a:lnSpc>
                      </a:pPr>
                      <a:r>
                        <a:rPr sz="600" dirty="0">
                          <a:solidFill>
                            <a:srgbClr val="221F1F"/>
                          </a:solidFill>
                          <a:latin typeface="Montserrat"/>
                          <a:cs typeface="Montserrat"/>
                        </a:rPr>
                        <a:t>Remplace</a:t>
                      </a:r>
                      <a:r>
                        <a:rPr sz="600" spc="175" dirty="0">
                          <a:solidFill>
                            <a:srgbClr val="221F1F"/>
                          </a:solidFill>
                          <a:latin typeface="Montserrat"/>
                          <a:cs typeface="Montserrat"/>
                        </a:rPr>
                        <a:t> </a:t>
                      </a:r>
                      <a:r>
                        <a:rPr sz="600" dirty="0">
                          <a:solidFill>
                            <a:srgbClr val="221F1F"/>
                          </a:solidFill>
                          <a:latin typeface="Montserrat"/>
                          <a:cs typeface="Montserrat"/>
                        </a:rPr>
                        <a:t>cada</a:t>
                      </a:r>
                      <a:r>
                        <a:rPr sz="600" spc="204" dirty="0">
                          <a:solidFill>
                            <a:srgbClr val="221F1F"/>
                          </a:solidFill>
                          <a:latin typeface="Montserrat"/>
                          <a:cs typeface="Montserrat"/>
                        </a:rPr>
                        <a:t> </a:t>
                      </a:r>
                      <a:r>
                        <a:rPr sz="600" dirty="0">
                          <a:solidFill>
                            <a:srgbClr val="221F1F"/>
                          </a:solidFill>
                          <a:latin typeface="Montserrat"/>
                          <a:cs typeface="Montserrat"/>
                        </a:rPr>
                        <a:t>20.000</a:t>
                      </a:r>
                      <a:r>
                        <a:rPr sz="600" spc="204"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120650">
                <a:tc>
                  <a:txBody>
                    <a:bodyPr/>
                    <a:lstStyle/>
                    <a:p>
                      <a:pPr marL="50165" marR="3175">
                        <a:lnSpc>
                          <a:spcPct val="100000"/>
                        </a:lnSpc>
                        <a:spcBef>
                          <a:spcPts val="10"/>
                        </a:spcBef>
                      </a:pPr>
                      <a:r>
                        <a:rPr sz="600" dirty="0">
                          <a:solidFill>
                            <a:srgbClr val="221F1F"/>
                          </a:solidFill>
                          <a:latin typeface="Montserrat"/>
                          <a:cs typeface="Montserrat"/>
                        </a:rPr>
                        <a:t>Sistema</a:t>
                      </a:r>
                      <a:r>
                        <a:rPr sz="600" spc="185" dirty="0">
                          <a:solidFill>
                            <a:srgbClr val="221F1F"/>
                          </a:solidFill>
                          <a:latin typeface="Montserrat"/>
                          <a:cs typeface="Montserrat"/>
                        </a:rPr>
                        <a:t> </a:t>
                      </a:r>
                      <a:r>
                        <a:rPr sz="600" dirty="0">
                          <a:solidFill>
                            <a:srgbClr val="221F1F"/>
                          </a:solidFill>
                          <a:latin typeface="Montserrat"/>
                          <a:cs typeface="Montserrat"/>
                        </a:rPr>
                        <a:t>de</a:t>
                      </a:r>
                      <a:r>
                        <a:rPr sz="600" spc="185" dirty="0">
                          <a:solidFill>
                            <a:srgbClr val="221F1F"/>
                          </a:solidFill>
                          <a:latin typeface="Montserrat"/>
                          <a:cs typeface="Montserrat"/>
                        </a:rPr>
                        <a:t> </a:t>
                      </a:r>
                      <a:r>
                        <a:rPr sz="600" spc="-10" dirty="0">
                          <a:solidFill>
                            <a:srgbClr val="221F1F"/>
                          </a:solidFill>
                          <a:latin typeface="Montserrat"/>
                          <a:cs typeface="Montserrat"/>
                        </a:rPr>
                        <a:t>frenos</a:t>
                      </a:r>
                      <a:endParaRPr sz="600" dirty="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120650">
                <a:tc>
                  <a:txBody>
                    <a:bodyPr/>
                    <a:lstStyle/>
                    <a:p>
                      <a:pPr marL="50165" marR="3175">
                        <a:lnSpc>
                          <a:spcPct val="100000"/>
                        </a:lnSpc>
                        <a:spcBef>
                          <a:spcPts val="10"/>
                        </a:spcBef>
                      </a:pPr>
                      <a:r>
                        <a:rPr sz="600" dirty="0">
                          <a:solidFill>
                            <a:srgbClr val="221F1F"/>
                          </a:solidFill>
                          <a:latin typeface="Montserrat"/>
                          <a:cs typeface="Montserrat"/>
                        </a:rPr>
                        <a:t>Libre</a:t>
                      </a:r>
                      <a:r>
                        <a:rPr sz="600" spc="155" dirty="0">
                          <a:solidFill>
                            <a:srgbClr val="221F1F"/>
                          </a:solidFill>
                          <a:latin typeface="Montserrat"/>
                          <a:cs typeface="Montserrat"/>
                        </a:rPr>
                        <a:t> </a:t>
                      </a:r>
                      <a:r>
                        <a:rPr sz="600" dirty="0">
                          <a:solidFill>
                            <a:srgbClr val="221F1F"/>
                          </a:solidFill>
                          <a:latin typeface="Montserrat"/>
                          <a:cs typeface="Montserrat"/>
                        </a:rPr>
                        <a:t>giro</a:t>
                      </a:r>
                      <a:r>
                        <a:rPr sz="600" spc="155" dirty="0">
                          <a:solidFill>
                            <a:srgbClr val="221F1F"/>
                          </a:solidFill>
                          <a:latin typeface="Montserrat"/>
                          <a:cs typeface="Montserrat"/>
                        </a:rPr>
                        <a:t> </a:t>
                      </a:r>
                      <a:r>
                        <a:rPr sz="600" dirty="0">
                          <a:solidFill>
                            <a:srgbClr val="221F1F"/>
                          </a:solidFill>
                          <a:latin typeface="Montserrat"/>
                          <a:cs typeface="Montserrat"/>
                        </a:rPr>
                        <a:t>de</a:t>
                      </a:r>
                      <a:r>
                        <a:rPr sz="600" spc="155" dirty="0">
                          <a:solidFill>
                            <a:srgbClr val="221F1F"/>
                          </a:solidFill>
                          <a:latin typeface="Montserrat"/>
                          <a:cs typeface="Montserrat"/>
                        </a:rPr>
                        <a:t> </a:t>
                      </a:r>
                      <a:r>
                        <a:rPr sz="600" dirty="0">
                          <a:solidFill>
                            <a:srgbClr val="221F1F"/>
                          </a:solidFill>
                          <a:latin typeface="Montserrat"/>
                          <a:cs typeface="Montserrat"/>
                        </a:rPr>
                        <a:t>las</a:t>
                      </a:r>
                      <a:r>
                        <a:rPr sz="600" spc="140" dirty="0">
                          <a:solidFill>
                            <a:srgbClr val="221F1F"/>
                          </a:solidFill>
                          <a:latin typeface="Montserrat"/>
                          <a:cs typeface="Montserrat"/>
                        </a:rPr>
                        <a:t> </a:t>
                      </a:r>
                      <a:r>
                        <a:rPr sz="600" spc="-10" dirty="0">
                          <a:solidFill>
                            <a:srgbClr val="221F1F"/>
                          </a:solidFill>
                          <a:latin typeface="Montserrat"/>
                          <a:cs typeface="Montserrat"/>
                        </a:rPr>
                        <a:t>ruedas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20650">
                <a:tc>
                  <a:txBody>
                    <a:bodyPr/>
                    <a:lstStyle/>
                    <a:p>
                      <a:pPr marL="50165" marR="3175">
                        <a:lnSpc>
                          <a:spcPct val="100000"/>
                        </a:lnSpc>
                        <a:spcBef>
                          <a:spcPts val="10"/>
                        </a:spcBef>
                      </a:pPr>
                      <a:r>
                        <a:rPr sz="600" dirty="0">
                          <a:solidFill>
                            <a:srgbClr val="221F1F"/>
                          </a:solidFill>
                          <a:latin typeface="Montserrat"/>
                          <a:cs typeface="Montserrat"/>
                        </a:rPr>
                        <a:t>Presión</a:t>
                      </a:r>
                      <a:r>
                        <a:rPr sz="600" spc="155" dirty="0">
                          <a:solidFill>
                            <a:srgbClr val="221F1F"/>
                          </a:solidFill>
                          <a:latin typeface="Montserrat"/>
                          <a:cs typeface="Montserrat"/>
                        </a:rPr>
                        <a:t> </a:t>
                      </a:r>
                      <a:r>
                        <a:rPr sz="600" dirty="0">
                          <a:solidFill>
                            <a:srgbClr val="221F1F"/>
                          </a:solidFill>
                          <a:latin typeface="Montserrat"/>
                          <a:cs typeface="Montserrat"/>
                        </a:rPr>
                        <a:t>aire</a:t>
                      </a:r>
                      <a:r>
                        <a:rPr sz="600" spc="170" dirty="0">
                          <a:solidFill>
                            <a:srgbClr val="221F1F"/>
                          </a:solidFill>
                          <a:latin typeface="Montserrat"/>
                          <a:cs typeface="Montserrat"/>
                        </a:rPr>
                        <a:t> </a:t>
                      </a:r>
                      <a:r>
                        <a:rPr sz="600" dirty="0">
                          <a:solidFill>
                            <a:srgbClr val="221F1F"/>
                          </a:solidFill>
                          <a:latin typeface="Montserrat"/>
                          <a:cs typeface="Montserrat"/>
                        </a:rPr>
                        <a:t>de</a:t>
                      </a:r>
                      <a:r>
                        <a:rPr sz="600" spc="190" dirty="0">
                          <a:solidFill>
                            <a:srgbClr val="221F1F"/>
                          </a:solidFill>
                          <a:latin typeface="Montserrat"/>
                          <a:cs typeface="Montserrat"/>
                        </a:rPr>
                        <a:t> </a:t>
                      </a:r>
                      <a:r>
                        <a:rPr sz="600" spc="-10" dirty="0">
                          <a:solidFill>
                            <a:srgbClr val="221F1F"/>
                          </a:solidFill>
                          <a:latin typeface="Montserrat"/>
                          <a:cs typeface="Montserrat"/>
                        </a:rPr>
                        <a:t>llantas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42240" algn="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20650">
                <a:tc>
                  <a:txBody>
                    <a:bodyPr/>
                    <a:lstStyle/>
                    <a:p>
                      <a:pPr marL="50165" marR="3175">
                        <a:lnSpc>
                          <a:spcPct val="100000"/>
                        </a:lnSpc>
                        <a:spcBef>
                          <a:spcPts val="85"/>
                        </a:spcBef>
                      </a:pPr>
                      <a:r>
                        <a:rPr sz="600" spc="-10" dirty="0">
                          <a:solidFill>
                            <a:srgbClr val="221F1F"/>
                          </a:solidFill>
                          <a:latin typeface="Montserrat"/>
                          <a:cs typeface="Montserrat"/>
                        </a:rPr>
                        <a:t>Ralentí</a:t>
                      </a:r>
                      <a:endParaRPr sz="600" dirty="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2540" algn="ct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47955" algn="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20650">
                <a:tc>
                  <a:txBody>
                    <a:bodyPr/>
                    <a:lstStyle/>
                    <a:p>
                      <a:pPr marL="50165" marR="3175">
                        <a:lnSpc>
                          <a:spcPct val="100000"/>
                        </a:lnSpc>
                        <a:spcBef>
                          <a:spcPts val="110"/>
                        </a:spcBef>
                      </a:pPr>
                      <a:r>
                        <a:rPr sz="500" dirty="0">
                          <a:solidFill>
                            <a:srgbClr val="221F1F"/>
                          </a:solidFill>
                          <a:latin typeface="Montserrat"/>
                          <a:cs typeface="Montserrat"/>
                        </a:rPr>
                        <a:t>Emisiones</a:t>
                      </a:r>
                      <a:r>
                        <a:rPr sz="500" spc="200" dirty="0">
                          <a:solidFill>
                            <a:srgbClr val="221F1F"/>
                          </a:solidFill>
                          <a:latin typeface="Montserrat"/>
                          <a:cs typeface="Montserrat"/>
                        </a:rPr>
                        <a:t> </a:t>
                      </a:r>
                      <a:r>
                        <a:rPr sz="500" dirty="0">
                          <a:solidFill>
                            <a:srgbClr val="221F1F"/>
                          </a:solidFill>
                          <a:latin typeface="Montserrat"/>
                          <a:cs typeface="Montserrat"/>
                        </a:rPr>
                        <a:t>en</a:t>
                      </a:r>
                      <a:r>
                        <a:rPr sz="500" spc="210" dirty="0">
                          <a:solidFill>
                            <a:srgbClr val="221F1F"/>
                          </a:solidFill>
                          <a:latin typeface="Montserrat"/>
                          <a:cs typeface="Montserrat"/>
                        </a:rPr>
                        <a:t> </a:t>
                      </a:r>
                      <a:r>
                        <a:rPr sz="500" dirty="0">
                          <a:solidFill>
                            <a:srgbClr val="221F1F"/>
                          </a:solidFill>
                          <a:latin typeface="Montserrat"/>
                          <a:cs typeface="Montserrat"/>
                        </a:rPr>
                        <a:t>Ralentí</a:t>
                      </a:r>
                      <a:r>
                        <a:rPr sz="500" spc="235" dirty="0">
                          <a:solidFill>
                            <a:srgbClr val="221F1F"/>
                          </a:solidFill>
                          <a:latin typeface="Montserrat"/>
                          <a:cs typeface="Montserrat"/>
                        </a:rPr>
                        <a:t> </a:t>
                      </a:r>
                      <a:r>
                        <a:rPr sz="500" spc="-25" dirty="0">
                          <a:solidFill>
                            <a:srgbClr val="221F1F"/>
                          </a:solidFill>
                          <a:latin typeface="Montserrat"/>
                          <a:cs typeface="Montserrat"/>
                        </a:rPr>
                        <a:t>CO%</a:t>
                      </a:r>
                      <a:endParaRPr sz="500" dirty="0">
                        <a:latin typeface="Montserrat"/>
                        <a:cs typeface="Montserrat"/>
                      </a:endParaRPr>
                    </a:p>
                  </a:txBody>
                  <a:tcPr marL="0" marR="0" marT="139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S</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Use</a:t>
                      </a:r>
                      <a:r>
                        <a:rPr sz="600" spc="165" dirty="0">
                          <a:solidFill>
                            <a:srgbClr val="221F1F"/>
                          </a:solidFill>
                          <a:latin typeface="Montserrat"/>
                          <a:cs typeface="Montserrat"/>
                        </a:rPr>
                        <a:t> </a:t>
                      </a:r>
                      <a:r>
                        <a:rPr sz="600" dirty="0">
                          <a:solidFill>
                            <a:srgbClr val="221F1F"/>
                          </a:solidFill>
                          <a:latin typeface="Montserrat"/>
                          <a:cs typeface="Montserrat"/>
                        </a:rPr>
                        <a:t>analizador</a:t>
                      </a:r>
                      <a:r>
                        <a:rPr sz="600" spc="145" dirty="0">
                          <a:solidFill>
                            <a:srgbClr val="221F1F"/>
                          </a:solidFill>
                          <a:latin typeface="Montserrat"/>
                          <a:cs typeface="Montserrat"/>
                        </a:rPr>
                        <a:t> </a:t>
                      </a:r>
                      <a:r>
                        <a:rPr sz="600" dirty="0">
                          <a:solidFill>
                            <a:srgbClr val="221F1F"/>
                          </a:solidFill>
                          <a:latin typeface="Montserrat"/>
                          <a:cs typeface="Montserrat"/>
                        </a:rPr>
                        <a:t>de</a:t>
                      </a:r>
                      <a:r>
                        <a:rPr sz="600" spc="195" dirty="0">
                          <a:solidFill>
                            <a:srgbClr val="221F1F"/>
                          </a:solidFill>
                          <a:latin typeface="Montserrat"/>
                          <a:cs typeface="Montserrat"/>
                        </a:rPr>
                        <a:t> </a:t>
                      </a:r>
                      <a:r>
                        <a:rPr sz="600" spc="-10" dirty="0">
                          <a:solidFill>
                            <a:srgbClr val="221F1F"/>
                          </a:solidFill>
                          <a:latin typeface="Montserrat"/>
                          <a:cs typeface="Montserrat"/>
                        </a:rPr>
                        <a:t>gases</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20650">
                <a:tc>
                  <a:txBody>
                    <a:bodyPr/>
                    <a:lstStyle/>
                    <a:p>
                      <a:pPr marL="50165" marR="3175">
                        <a:lnSpc>
                          <a:spcPct val="100000"/>
                        </a:lnSpc>
                        <a:spcBef>
                          <a:spcPts val="10"/>
                        </a:spcBef>
                      </a:pPr>
                      <a:r>
                        <a:rPr sz="600" dirty="0">
                          <a:solidFill>
                            <a:srgbClr val="221F1F"/>
                          </a:solidFill>
                          <a:latin typeface="Montserrat"/>
                          <a:cs typeface="Montserrat"/>
                        </a:rPr>
                        <a:t>Soporte</a:t>
                      </a:r>
                      <a:r>
                        <a:rPr sz="600" spc="220" dirty="0">
                          <a:solidFill>
                            <a:srgbClr val="221F1F"/>
                          </a:solidFill>
                          <a:latin typeface="Montserrat"/>
                          <a:cs typeface="Montserrat"/>
                        </a:rPr>
                        <a:t> </a:t>
                      </a:r>
                      <a:r>
                        <a:rPr sz="600" spc="-10" dirty="0">
                          <a:solidFill>
                            <a:srgbClr val="221F1F"/>
                          </a:solidFill>
                          <a:latin typeface="Montserrat"/>
                          <a:cs typeface="Montserrat"/>
                        </a:rPr>
                        <a:t>central/lateral</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24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L</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20650">
                <a:tc>
                  <a:txBody>
                    <a:bodyPr/>
                    <a:lstStyle/>
                    <a:p>
                      <a:pPr marL="50165" marR="3175">
                        <a:lnSpc>
                          <a:spcPct val="100000"/>
                        </a:lnSpc>
                        <a:spcBef>
                          <a:spcPts val="10"/>
                        </a:spcBef>
                      </a:pPr>
                      <a:r>
                        <a:rPr sz="600" dirty="0">
                          <a:solidFill>
                            <a:srgbClr val="221F1F"/>
                          </a:solidFill>
                          <a:latin typeface="Montserrat"/>
                          <a:cs typeface="Montserrat"/>
                        </a:rPr>
                        <a:t>Pedal</a:t>
                      </a:r>
                      <a:r>
                        <a:rPr sz="600" spc="140" dirty="0">
                          <a:solidFill>
                            <a:srgbClr val="221F1F"/>
                          </a:solidFill>
                          <a:latin typeface="Montserrat"/>
                          <a:cs typeface="Montserrat"/>
                        </a:rPr>
                        <a:t> </a:t>
                      </a:r>
                      <a:r>
                        <a:rPr sz="600" dirty="0">
                          <a:solidFill>
                            <a:srgbClr val="221F1F"/>
                          </a:solidFill>
                          <a:latin typeface="Montserrat"/>
                          <a:cs typeface="Montserrat"/>
                        </a:rPr>
                        <a:t>de</a:t>
                      </a:r>
                      <a:r>
                        <a:rPr sz="600" spc="170" dirty="0">
                          <a:solidFill>
                            <a:srgbClr val="221F1F"/>
                          </a:solidFill>
                          <a:latin typeface="Montserrat"/>
                          <a:cs typeface="Montserrat"/>
                        </a:rPr>
                        <a:t> </a:t>
                      </a:r>
                      <a:r>
                        <a:rPr sz="600" spc="-10" dirty="0">
                          <a:solidFill>
                            <a:srgbClr val="221F1F"/>
                          </a:solidFill>
                          <a:latin typeface="Montserrat"/>
                          <a:cs typeface="Montserrat"/>
                        </a:rPr>
                        <a:t>arranque</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24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solidFill>
                            <a:srgbClr val="221F1F"/>
                          </a:solidFill>
                          <a:latin typeface="Montserrat"/>
                          <a:cs typeface="Montserrat"/>
                        </a:rPr>
                        <a:t>L</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L</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8"/>
                  </a:ext>
                </a:extLst>
              </a:tr>
              <a:tr h="202565">
                <a:tc>
                  <a:txBody>
                    <a:bodyPr/>
                    <a:lstStyle/>
                    <a:p>
                      <a:pPr marL="50165" marR="3175">
                        <a:lnSpc>
                          <a:spcPct val="100000"/>
                        </a:lnSpc>
                        <a:spcBef>
                          <a:spcPts val="10"/>
                        </a:spcBef>
                      </a:pPr>
                      <a:r>
                        <a:rPr sz="600" dirty="0">
                          <a:solidFill>
                            <a:srgbClr val="221F1F"/>
                          </a:solidFill>
                          <a:latin typeface="Montserrat"/>
                          <a:cs typeface="Montserrat"/>
                        </a:rPr>
                        <a:t>Rodamientos</a:t>
                      </a:r>
                      <a:r>
                        <a:rPr sz="600" spc="200" dirty="0">
                          <a:solidFill>
                            <a:srgbClr val="221F1F"/>
                          </a:solidFill>
                          <a:latin typeface="Montserrat"/>
                          <a:cs typeface="Montserrat"/>
                        </a:rPr>
                        <a:t>  </a:t>
                      </a:r>
                      <a:r>
                        <a:rPr sz="600" spc="-25" dirty="0">
                          <a:solidFill>
                            <a:srgbClr val="221F1F"/>
                          </a:solidFill>
                          <a:latin typeface="Montserrat"/>
                          <a:cs typeface="Montserrat"/>
                        </a:rPr>
                        <a:t>del</a:t>
                      </a:r>
                      <a:endParaRPr sz="600">
                        <a:latin typeface="Montserrat"/>
                        <a:cs typeface="Montserrat"/>
                      </a:endParaRPr>
                    </a:p>
                    <a:p>
                      <a:pPr marL="50165" marR="3175">
                        <a:lnSpc>
                          <a:spcPts val="685"/>
                        </a:lnSpc>
                        <a:spcBef>
                          <a:spcPts val="85"/>
                        </a:spcBef>
                      </a:pPr>
                      <a:r>
                        <a:rPr sz="600" spc="-10" dirty="0">
                          <a:solidFill>
                            <a:srgbClr val="221F1F"/>
                          </a:solidFill>
                          <a:latin typeface="Montserrat"/>
                          <a:cs typeface="Montserrat"/>
                        </a:rPr>
                        <a:t>basculante</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solidFill>
                            <a:srgbClr val="221F1F"/>
                          </a:solidFill>
                          <a:latin typeface="Montserrat"/>
                          <a:cs typeface="Montserrat"/>
                        </a:rPr>
                        <a:t>Lubricar</a:t>
                      </a:r>
                      <a:r>
                        <a:rPr sz="600" spc="110" dirty="0">
                          <a:solidFill>
                            <a:srgbClr val="221F1F"/>
                          </a:solidFill>
                          <a:latin typeface="Montserrat"/>
                          <a:cs typeface="Montserrat"/>
                        </a:rPr>
                        <a:t> </a:t>
                      </a:r>
                      <a:r>
                        <a:rPr sz="600" dirty="0">
                          <a:solidFill>
                            <a:srgbClr val="221F1F"/>
                          </a:solidFill>
                          <a:latin typeface="Montserrat"/>
                          <a:cs typeface="Montserrat"/>
                        </a:rPr>
                        <a:t>con</a:t>
                      </a:r>
                      <a:r>
                        <a:rPr sz="600" spc="105" dirty="0">
                          <a:solidFill>
                            <a:srgbClr val="221F1F"/>
                          </a:solidFill>
                          <a:latin typeface="Montserrat"/>
                          <a:cs typeface="Montserrat"/>
                        </a:rPr>
                        <a:t> </a:t>
                      </a:r>
                      <a:r>
                        <a:rPr sz="600" dirty="0">
                          <a:solidFill>
                            <a:srgbClr val="221F1F"/>
                          </a:solidFill>
                          <a:latin typeface="Montserrat"/>
                          <a:cs typeface="Montserrat"/>
                        </a:rPr>
                        <a:t>grasa</a:t>
                      </a:r>
                      <a:r>
                        <a:rPr sz="600" spc="114" dirty="0">
                          <a:solidFill>
                            <a:srgbClr val="221F1F"/>
                          </a:solidFill>
                          <a:latin typeface="Montserrat"/>
                          <a:cs typeface="Montserrat"/>
                        </a:rPr>
                        <a:t> </a:t>
                      </a:r>
                      <a:r>
                        <a:rPr sz="600" dirty="0">
                          <a:solidFill>
                            <a:srgbClr val="221F1F"/>
                          </a:solidFill>
                          <a:latin typeface="Montserrat"/>
                          <a:cs typeface="Montserrat"/>
                        </a:rPr>
                        <a:t>cada</a:t>
                      </a:r>
                      <a:r>
                        <a:rPr sz="600" spc="95" dirty="0">
                          <a:solidFill>
                            <a:srgbClr val="221F1F"/>
                          </a:solidFill>
                          <a:latin typeface="Montserrat"/>
                          <a:cs typeface="Montserrat"/>
                        </a:rPr>
                        <a:t> </a:t>
                      </a:r>
                      <a:r>
                        <a:rPr sz="600" dirty="0">
                          <a:solidFill>
                            <a:srgbClr val="221F1F"/>
                          </a:solidFill>
                          <a:latin typeface="Montserrat"/>
                          <a:cs typeface="Montserrat"/>
                        </a:rPr>
                        <a:t>2</a:t>
                      </a:r>
                      <a:r>
                        <a:rPr sz="600" spc="114" dirty="0">
                          <a:solidFill>
                            <a:srgbClr val="221F1F"/>
                          </a:solidFill>
                          <a:latin typeface="Montserrat"/>
                          <a:cs typeface="Montserrat"/>
                        </a:rPr>
                        <a:t> </a:t>
                      </a:r>
                      <a:r>
                        <a:rPr sz="600" spc="-20" dirty="0">
                          <a:solidFill>
                            <a:srgbClr val="221F1F"/>
                          </a:solidFill>
                          <a:latin typeface="Montserrat"/>
                          <a:cs typeface="Montserrat"/>
                        </a:rPr>
                        <a:t>años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9"/>
                  </a:ext>
                </a:extLst>
              </a:tr>
              <a:tr h="120650">
                <a:tc gridSpan="7">
                  <a:txBody>
                    <a:bodyPr/>
                    <a:lstStyle/>
                    <a:p>
                      <a:pPr marL="50165">
                        <a:lnSpc>
                          <a:spcPct val="100000"/>
                        </a:lnSpc>
                        <a:spcBef>
                          <a:spcPts val="85"/>
                        </a:spcBef>
                      </a:pPr>
                      <a:r>
                        <a:rPr sz="600" dirty="0">
                          <a:solidFill>
                            <a:srgbClr val="221F1F"/>
                          </a:solidFill>
                          <a:latin typeface="Montserrat"/>
                          <a:cs typeface="Montserrat"/>
                        </a:rPr>
                        <a:t>R</a:t>
                      </a:r>
                      <a:r>
                        <a:rPr sz="600" spc="250"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Remplazar;</a:t>
                      </a:r>
                      <a:r>
                        <a:rPr sz="600" spc="320" dirty="0">
                          <a:solidFill>
                            <a:srgbClr val="221F1F"/>
                          </a:solidFill>
                          <a:latin typeface="Montserrat"/>
                          <a:cs typeface="Montserrat"/>
                        </a:rPr>
                        <a:t> </a:t>
                      </a:r>
                      <a:r>
                        <a:rPr sz="600" dirty="0">
                          <a:solidFill>
                            <a:srgbClr val="221F1F"/>
                          </a:solidFill>
                          <a:latin typeface="Montserrat"/>
                          <a:cs typeface="Montserrat"/>
                        </a:rPr>
                        <a:t>I</a:t>
                      </a:r>
                      <a:r>
                        <a:rPr sz="600" spc="7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Revisar;</a:t>
                      </a:r>
                      <a:r>
                        <a:rPr sz="600" spc="355" dirty="0">
                          <a:solidFill>
                            <a:srgbClr val="221F1F"/>
                          </a:solidFill>
                          <a:latin typeface="Montserrat"/>
                          <a:cs typeface="Montserrat"/>
                        </a:rPr>
                        <a:t> </a:t>
                      </a:r>
                      <a:r>
                        <a:rPr sz="600" dirty="0">
                          <a:solidFill>
                            <a:srgbClr val="221F1F"/>
                          </a:solidFill>
                          <a:latin typeface="Montserrat"/>
                          <a:cs typeface="Montserrat"/>
                        </a:rPr>
                        <a:t>T</a:t>
                      </a:r>
                      <a:r>
                        <a:rPr sz="600" spc="160"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Completar;</a:t>
                      </a:r>
                      <a:r>
                        <a:rPr sz="600" spc="320" dirty="0">
                          <a:solidFill>
                            <a:srgbClr val="221F1F"/>
                          </a:solidFill>
                          <a:latin typeface="Montserrat"/>
                          <a:cs typeface="Montserrat"/>
                        </a:rPr>
                        <a:t> </a:t>
                      </a:r>
                      <a:r>
                        <a:rPr sz="600" dirty="0">
                          <a:solidFill>
                            <a:srgbClr val="221F1F"/>
                          </a:solidFill>
                          <a:latin typeface="Montserrat"/>
                          <a:cs typeface="Montserrat"/>
                        </a:rPr>
                        <a:t>C</a:t>
                      </a:r>
                      <a:r>
                        <a:rPr sz="600" spc="270" dirty="0">
                          <a:solidFill>
                            <a:srgbClr val="221F1F"/>
                          </a:solidFill>
                          <a:latin typeface="Montserrat"/>
                          <a:cs typeface="Montserrat"/>
                        </a:rPr>
                        <a:t> </a:t>
                      </a:r>
                      <a:r>
                        <a:rPr sz="600" dirty="0">
                          <a:solidFill>
                            <a:srgbClr val="221F1F"/>
                          </a:solidFill>
                          <a:latin typeface="Montserrat"/>
                          <a:cs typeface="Montserrat"/>
                        </a:rPr>
                        <a:t>-</a:t>
                      </a:r>
                      <a:r>
                        <a:rPr sz="600" spc="-30" dirty="0">
                          <a:solidFill>
                            <a:srgbClr val="221F1F"/>
                          </a:solidFill>
                          <a:latin typeface="Montserrat"/>
                          <a:cs typeface="Montserrat"/>
                        </a:rPr>
                        <a:t> </a:t>
                      </a:r>
                      <a:r>
                        <a:rPr sz="600" dirty="0">
                          <a:solidFill>
                            <a:srgbClr val="221F1F"/>
                          </a:solidFill>
                          <a:latin typeface="Montserrat"/>
                          <a:cs typeface="Montserrat"/>
                        </a:rPr>
                        <a:t>Limpiar;</a:t>
                      </a:r>
                      <a:r>
                        <a:rPr sz="600" spc="370" dirty="0">
                          <a:solidFill>
                            <a:srgbClr val="221F1F"/>
                          </a:solidFill>
                          <a:latin typeface="Montserrat"/>
                          <a:cs typeface="Montserrat"/>
                        </a:rPr>
                        <a:t> </a:t>
                      </a:r>
                      <a:r>
                        <a:rPr sz="600" dirty="0">
                          <a:solidFill>
                            <a:srgbClr val="221F1F"/>
                          </a:solidFill>
                          <a:latin typeface="Montserrat"/>
                          <a:cs typeface="Montserrat"/>
                        </a:rPr>
                        <a:t>A</a:t>
                      </a:r>
                      <a:r>
                        <a:rPr sz="600" spc="170"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Ajustar;</a:t>
                      </a:r>
                      <a:r>
                        <a:rPr sz="600" spc="315" dirty="0">
                          <a:solidFill>
                            <a:srgbClr val="221F1F"/>
                          </a:solidFill>
                          <a:latin typeface="Montserrat"/>
                          <a:cs typeface="Montserrat"/>
                        </a:rPr>
                        <a:t> </a:t>
                      </a:r>
                      <a:r>
                        <a:rPr sz="600" dirty="0">
                          <a:solidFill>
                            <a:srgbClr val="221F1F"/>
                          </a:solidFill>
                          <a:latin typeface="Montserrat"/>
                          <a:cs typeface="Montserrat"/>
                        </a:rPr>
                        <a:t>L</a:t>
                      </a:r>
                      <a:r>
                        <a:rPr sz="600" spc="26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Lubricar;</a:t>
                      </a:r>
                      <a:r>
                        <a:rPr sz="600" spc="270" dirty="0">
                          <a:solidFill>
                            <a:srgbClr val="221F1F"/>
                          </a:solidFill>
                          <a:latin typeface="Montserrat"/>
                          <a:cs typeface="Montserrat"/>
                        </a:rPr>
                        <a:t> </a:t>
                      </a:r>
                      <a:r>
                        <a:rPr sz="600" dirty="0">
                          <a:solidFill>
                            <a:srgbClr val="221F1F"/>
                          </a:solidFill>
                          <a:latin typeface="Montserrat"/>
                          <a:cs typeface="Montserrat"/>
                        </a:rPr>
                        <a:t>TI</a:t>
                      </a:r>
                      <a:r>
                        <a:rPr sz="600" spc="10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Apretar;</a:t>
                      </a:r>
                      <a:r>
                        <a:rPr sz="600" spc="95" dirty="0">
                          <a:solidFill>
                            <a:srgbClr val="221F1F"/>
                          </a:solidFill>
                          <a:latin typeface="Montserrat"/>
                          <a:cs typeface="Montserrat"/>
                        </a:rPr>
                        <a:t> </a:t>
                      </a:r>
                      <a:r>
                        <a:rPr sz="600" dirty="0">
                          <a:solidFill>
                            <a:srgbClr val="221F1F"/>
                          </a:solidFill>
                          <a:latin typeface="Montserrat"/>
                          <a:cs typeface="Montserrat"/>
                        </a:rPr>
                        <a:t>S</a:t>
                      </a:r>
                      <a:r>
                        <a:rPr sz="600" spc="275" dirty="0">
                          <a:solidFill>
                            <a:srgbClr val="221F1F"/>
                          </a:solidFill>
                          <a:latin typeface="Montserrat"/>
                          <a:cs typeface="Montserrat"/>
                        </a:rPr>
                        <a:t> </a:t>
                      </a:r>
                      <a:r>
                        <a:rPr sz="600" dirty="0">
                          <a:solidFill>
                            <a:srgbClr val="221F1F"/>
                          </a:solidFill>
                          <a:latin typeface="Montserrat"/>
                          <a:cs typeface="Montserrat"/>
                        </a:rPr>
                        <a:t>-</a:t>
                      </a:r>
                      <a:r>
                        <a:rPr sz="600" spc="-10" dirty="0">
                          <a:solidFill>
                            <a:srgbClr val="221F1F"/>
                          </a:solidFill>
                          <a:latin typeface="Montserrat"/>
                          <a:cs typeface="Montserrat"/>
                        </a:rPr>
                        <a:t> </a:t>
                      </a:r>
                      <a:r>
                        <a:rPr sz="600" dirty="0">
                          <a:solidFill>
                            <a:srgbClr val="221F1F"/>
                          </a:solidFill>
                          <a:latin typeface="Montserrat"/>
                          <a:cs typeface="Montserrat"/>
                        </a:rPr>
                        <a:t>Calibrar;</a:t>
                      </a:r>
                      <a:r>
                        <a:rPr sz="600" spc="114" dirty="0">
                          <a:solidFill>
                            <a:srgbClr val="221F1F"/>
                          </a:solidFill>
                          <a:latin typeface="Montserrat"/>
                          <a:cs typeface="Montserrat"/>
                        </a:rPr>
                        <a:t> </a:t>
                      </a:r>
                      <a:r>
                        <a:rPr sz="600" dirty="0">
                          <a:solidFill>
                            <a:srgbClr val="221F1F"/>
                          </a:solidFill>
                          <a:latin typeface="Montserrat"/>
                          <a:cs typeface="Montserrat"/>
                        </a:rPr>
                        <a:t>DR</a:t>
                      </a:r>
                      <a:r>
                        <a:rPr sz="600" spc="170" dirty="0">
                          <a:solidFill>
                            <a:srgbClr val="221F1F"/>
                          </a:solidFill>
                          <a:latin typeface="Montserrat"/>
                          <a:cs typeface="Montserrat"/>
                        </a:rPr>
                        <a:t> </a:t>
                      </a:r>
                      <a:r>
                        <a:rPr sz="600" dirty="0">
                          <a:solidFill>
                            <a:srgbClr val="221F1F"/>
                          </a:solidFill>
                          <a:latin typeface="Montserrat"/>
                          <a:cs typeface="Montserrat"/>
                        </a:rPr>
                        <a:t>-</a:t>
                      </a:r>
                      <a:r>
                        <a:rPr sz="600" spc="155" dirty="0">
                          <a:solidFill>
                            <a:srgbClr val="221F1F"/>
                          </a:solidFill>
                          <a:latin typeface="Montserrat"/>
                          <a:cs typeface="Montserrat"/>
                        </a:rPr>
                        <a:t> </a:t>
                      </a:r>
                      <a:r>
                        <a:rPr sz="600" spc="-10" dirty="0">
                          <a:solidFill>
                            <a:srgbClr val="221F1F"/>
                          </a:solidFill>
                          <a:latin typeface="Montserrat"/>
                          <a:cs typeface="Montserrat"/>
                        </a:rPr>
                        <a:t>Drenar</a:t>
                      </a:r>
                      <a:endParaRPr sz="600" dirty="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MUY</a:t>
            </a:r>
            <a:r>
              <a:rPr spc="-15" dirty="0"/>
              <a:t> </a:t>
            </a:r>
            <a:r>
              <a:rPr spc="-10" dirty="0"/>
              <a:t>IMPORTANTE</a:t>
            </a:r>
            <a:r>
              <a:rPr spc="5" dirty="0"/>
              <a:t> </a:t>
            </a:r>
            <a:r>
              <a:rPr dirty="0"/>
              <a:t>TENER</a:t>
            </a:r>
            <a:r>
              <a:rPr spc="-5" dirty="0"/>
              <a:t> </a:t>
            </a:r>
            <a:r>
              <a:rPr dirty="0"/>
              <a:t>EN</a:t>
            </a:r>
            <a:r>
              <a:rPr spc="-15" dirty="0"/>
              <a:t> </a:t>
            </a:r>
            <a:r>
              <a:rPr spc="-10" dirty="0"/>
              <a:t>CUENTA</a:t>
            </a:r>
          </a:p>
        </p:txBody>
      </p:sp>
      <p:sp>
        <p:nvSpPr>
          <p:cNvPr id="4" name="object 4"/>
          <p:cNvSpPr txBox="1"/>
          <p:nvPr/>
        </p:nvSpPr>
        <p:spPr>
          <a:xfrm>
            <a:off x="271678" y="479806"/>
            <a:ext cx="4624172" cy="2602636"/>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DESDE</a:t>
            </a:r>
            <a:r>
              <a:rPr sz="700" b="1" spc="-10" dirty="0">
                <a:solidFill>
                  <a:srgbClr val="221F1F"/>
                </a:solidFill>
                <a:latin typeface="Montserrat"/>
                <a:cs typeface="Montserrat"/>
              </a:rPr>
              <a:t> </a:t>
            </a:r>
            <a:r>
              <a:rPr sz="700" b="1" dirty="0">
                <a:solidFill>
                  <a:srgbClr val="221F1F"/>
                </a:solidFill>
                <a:latin typeface="Montserrat"/>
                <a:cs typeface="Montserrat"/>
              </a:rPr>
              <a:t>EL</a:t>
            </a:r>
            <a:r>
              <a:rPr sz="700" b="1" spc="-10" dirty="0">
                <a:solidFill>
                  <a:srgbClr val="221F1F"/>
                </a:solidFill>
                <a:latin typeface="Montserrat"/>
                <a:cs typeface="Montserrat"/>
              </a:rPr>
              <a:t> </a:t>
            </a:r>
            <a:r>
              <a:rPr sz="700" b="1" dirty="0">
                <a:solidFill>
                  <a:srgbClr val="221F1F"/>
                </a:solidFill>
                <a:latin typeface="Montserrat"/>
                <a:cs typeface="Montserrat"/>
              </a:rPr>
              <a:t>PRIMER</a:t>
            </a:r>
            <a:r>
              <a:rPr sz="700" b="1" spc="-15" dirty="0">
                <a:solidFill>
                  <a:srgbClr val="221F1F"/>
                </a:solidFill>
                <a:latin typeface="Montserrat"/>
                <a:cs typeface="Montserrat"/>
              </a:rPr>
              <a:t> </a:t>
            </a:r>
            <a:r>
              <a:rPr sz="700" b="1" spc="-20" dirty="0">
                <a:solidFill>
                  <a:srgbClr val="221F1F"/>
                </a:solidFill>
                <a:latin typeface="Montserrat"/>
                <a:cs typeface="Montserrat"/>
              </a:rPr>
              <a:t>DÍA.</a:t>
            </a:r>
            <a:endParaRPr sz="700" dirty="0">
              <a:latin typeface="Montserrat"/>
              <a:cs typeface="Montserrat"/>
            </a:endParaRPr>
          </a:p>
          <a:p>
            <a:pPr>
              <a:lnSpc>
                <a:spcPct val="100000"/>
              </a:lnSpc>
              <a:spcBef>
                <a:spcPts val="50"/>
              </a:spcBef>
            </a:pPr>
            <a:endParaRPr sz="650" dirty="0">
              <a:latin typeface="Montserrat"/>
              <a:cs typeface="Montserrat"/>
            </a:endParaRPr>
          </a:p>
          <a:p>
            <a:pPr marL="12700">
              <a:lnSpc>
                <a:spcPct val="100000"/>
              </a:lnSpc>
            </a:pPr>
            <a:r>
              <a:rPr sz="700" b="1" dirty="0">
                <a:solidFill>
                  <a:srgbClr val="221F1F"/>
                </a:solidFill>
                <a:latin typeface="Montserrat"/>
                <a:cs typeface="Montserrat"/>
              </a:rPr>
              <a:t>LO</a:t>
            </a:r>
            <a:r>
              <a:rPr sz="700" b="1" spc="-15" dirty="0">
                <a:solidFill>
                  <a:srgbClr val="221F1F"/>
                </a:solidFill>
                <a:latin typeface="Montserrat"/>
                <a:cs typeface="Montserrat"/>
              </a:rPr>
              <a:t> </a:t>
            </a:r>
            <a:r>
              <a:rPr sz="700" b="1" spc="-10" dirty="0">
                <a:solidFill>
                  <a:srgbClr val="221F1F"/>
                </a:solidFill>
                <a:latin typeface="Montserrat"/>
                <a:cs typeface="Montserrat"/>
              </a:rPr>
              <a:t>FELICITAMOS:</a:t>
            </a:r>
            <a:endParaRPr lang="es-ES" sz="700" b="1" spc="-10" dirty="0">
              <a:solidFill>
                <a:srgbClr val="221F1F"/>
              </a:solidFill>
              <a:latin typeface="Montserrat"/>
              <a:cs typeface="Montserrat"/>
            </a:endParaRPr>
          </a:p>
          <a:p>
            <a:pPr marL="12700">
              <a:lnSpc>
                <a:spcPct val="100000"/>
              </a:lnSpc>
            </a:pPr>
            <a:endParaRPr sz="700" dirty="0">
              <a:latin typeface="Montserrat"/>
              <a:cs typeface="Montserrat"/>
            </a:endParaRPr>
          </a:p>
          <a:p>
            <a:pPr marL="12700" marR="6985" algn="just">
              <a:lnSpc>
                <a:spcPct val="100000"/>
              </a:lnSpc>
            </a:pPr>
            <a:r>
              <a:rPr sz="700" dirty="0">
                <a:solidFill>
                  <a:srgbClr val="221F1F"/>
                </a:solidFill>
                <a:latin typeface="Montserrat"/>
                <a:cs typeface="Montserrat"/>
              </a:rPr>
              <a:t>Usted</a:t>
            </a:r>
            <a:r>
              <a:rPr sz="700" spc="195" dirty="0">
                <a:solidFill>
                  <a:srgbClr val="221F1F"/>
                </a:solidFill>
                <a:latin typeface="Montserrat"/>
                <a:cs typeface="Montserrat"/>
              </a:rPr>
              <a:t> </a:t>
            </a:r>
            <a:r>
              <a:rPr sz="700" dirty="0">
                <a:solidFill>
                  <a:srgbClr val="221F1F"/>
                </a:solidFill>
                <a:latin typeface="Montserrat"/>
                <a:cs typeface="Montserrat"/>
              </a:rPr>
              <a:t>ha</a:t>
            </a:r>
            <a:r>
              <a:rPr sz="700" spc="190" dirty="0">
                <a:solidFill>
                  <a:srgbClr val="221F1F"/>
                </a:solidFill>
                <a:latin typeface="Montserrat"/>
                <a:cs typeface="Montserrat"/>
              </a:rPr>
              <a:t> </a:t>
            </a:r>
            <a:r>
              <a:rPr sz="700" dirty="0">
                <a:solidFill>
                  <a:srgbClr val="221F1F"/>
                </a:solidFill>
                <a:latin typeface="Montserrat"/>
                <a:cs typeface="Montserrat"/>
              </a:rPr>
              <a:t>adquirido</a:t>
            </a:r>
            <a:r>
              <a:rPr sz="700" spc="204" dirty="0">
                <a:solidFill>
                  <a:srgbClr val="221F1F"/>
                </a:solidFill>
                <a:latin typeface="Montserrat"/>
                <a:cs typeface="Montserrat"/>
              </a:rPr>
              <a:t> </a:t>
            </a:r>
            <a:r>
              <a:rPr sz="700" dirty="0">
                <a:solidFill>
                  <a:srgbClr val="221F1F"/>
                </a:solidFill>
                <a:latin typeface="Montserrat"/>
                <a:cs typeface="Montserrat"/>
              </a:rPr>
              <a:t>un</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4" dirty="0">
                <a:solidFill>
                  <a:srgbClr val="221F1F"/>
                </a:solidFill>
                <a:latin typeface="Montserrat"/>
                <a:cs typeface="Montserrat"/>
              </a:rPr>
              <a:t> </a:t>
            </a:r>
            <a:r>
              <a:rPr sz="700" dirty="0">
                <a:solidFill>
                  <a:srgbClr val="221F1F"/>
                </a:solidFill>
                <a:latin typeface="Montserrat"/>
                <a:cs typeface="Montserrat"/>
              </a:rPr>
              <a:t>4</a:t>
            </a:r>
            <a:r>
              <a:rPr sz="700" spc="190" dirty="0">
                <a:solidFill>
                  <a:srgbClr val="221F1F"/>
                </a:solidFill>
                <a:latin typeface="Montserrat"/>
                <a:cs typeface="Montserrat"/>
              </a:rPr>
              <a:t> </a:t>
            </a:r>
            <a:r>
              <a:rPr sz="700" spc="-10" dirty="0">
                <a:solidFill>
                  <a:srgbClr val="221F1F"/>
                </a:solidFill>
                <a:latin typeface="Montserrat"/>
                <a:cs typeface="Montserrat"/>
              </a:rPr>
              <a:t>tiempos,</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240" dirty="0">
                <a:solidFill>
                  <a:srgbClr val="221F1F"/>
                </a:solidFill>
                <a:latin typeface="Montserrat"/>
                <a:cs typeface="Montserrat"/>
              </a:rPr>
              <a:t> </a:t>
            </a:r>
            <a:r>
              <a:rPr sz="700" dirty="0">
                <a:solidFill>
                  <a:srgbClr val="221F1F"/>
                </a:solidFill>
                <a:latin typeface="Montserrat"/>
                <a:cs typeface="Montserrat"/>
              </a:rPr>
              <a:t>los</a:t>
            </a:r>
            <a:r>
              <a:rPr sz="700" spc="254" dirty="0">
                <a:solidFill>
                  <a:srgbClr val="221F1F"/>
                </a:solidFill>
                <a:latin typeface="Montserrat"/>
                <a:cs typeface="Montserrat"/>
              </a:rPr>
              <a:t> </a:t>
            </a:r>
            <a:r>
              <a:rPr sz="700" dirty="0">
                <a:solidFill>
                  <a:srgbClr val="221F1F"/>
                </a:solidFill>
                <a:latin typeface="Montserrat"/>
                <a:cs typeface="Montserrat"/>
              </a:rPr>
              <a:t>últimos</a:t>
            </a:r>
            <a:r>
              <a:rPr sz="700" spc="235" dirty="0">
                <a:solidFill>
                  <a:srgbClr val="221F1F"/>
                </a:solidFill>
                <a:latin typeface="Montserrat"/>
                <a:cs typeface="Montserrat"/>
              </a:rPr>
              <a:t> </a:t>
            </a:r>
            <a:r>
              <a:rPr sz="700" dirty="0">
                <a:solidFill>
                  <a:srgbClr val="221F1F"/>
                </a:solidFill>
                <a:latin typeface="Montserrat"/>
                <a:cs typeface="Montserrat"/>
              </a:rPr>
              <a:t>avances</a:t>
            </a:r>
            <a:r>
              <a:rPr sz="700" spc="245" dirty="0">
                <a:solidFill>
                  <a:srgbClr val="221F1F"/>
                </a:solidFill>
                <a:latin typeface="Montserrat"/>
                <a:cs typeface="Montserrat"/>
              </a:rPr>
              <a:t> </a:t>
            </a:r>
            <a:r>
              <a:rPr sz="700" dirty="0">
                <a:solidFill>
                  <a:srgbClr val="221F1F"/>
                </a:solidFill>
                <a:latin typeface="Montserrat"/>
                <a:cs typeface="Montserrat"/>
              </a:rPr>
              <a:t>tecnológicos.</a:t>
            </a:r>
            <a:r>
              <a:rPr sz="700" spc="229" dirty="0">
                <a:solidFill>
                  <a:srgbClr val="221F1F"/>
                </a:solidFill>
                <a:latin typeface="Montserrat"/>
                <a:cs typeface="Montserrat"/>
              </a:rPr>
              <a:t> </a:t>
            </a:r>
            <a:r>
              <a:rPr sz="700" dirty="0">
                <a:solidFill>
                  <a:srgbClr val="221F1F"/>
                </a:solidFill>
                <a:latin typeface="Montserrat"/>
                <a:cs typeface="Montserrat"/>
              </a:rPr>
              <a:t>Pero</a:t>
            </a:r>
            <a:r>
              <a:rPr sz="700" spc="240" dirty="0">
                <a:solidFill>
                  <a:srgbClr val="221F1F"/>
                </a:solidFill>
                <a:latin typeface="Montserrat"/>
                <a:cs typeface="Montserrat"/>
              </a:rPr>
              <a:t> </a:t>
            </a:r>
            <a:r>
              <a:rPr sz="700" spc="-2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máxima</a:t>
            </a:r>
            <a:r>
              <a:rPr sz="700" spc="70" dirty="0">
                <a:solidFill>
                  <a:srgbClr val="221F1F"/>
                </a:solidFill>
                <a:latin typeface="Montserrat"/>
                <a:cs typeface="Montserrat"/>
              </a:rPr>
              <a:t> </a:t>
            </a:r>
            <a:r>
              <a:rPr sz="700" dirty="0">
                <a:solidFill>
                  <a:srgbClr val="221F1F"/>
                </a:solidFill>
                <a:latin typeface="Montserrat"/>
                <a:cs typeface="Montserrat"/>
              </a:rPr>
              <a:t>calidad</a:t>
            </a:r>
            <a:r>
              <a:rPr sz="700" spc="80" dirty="0">
                <a:solidFill>
                  <a:srgbClr val="221F1F"/>
                </a:solidFill>
                <a:latin typeface="Montserrat"/>
                <a:cs typeface="Montserrat"/>
              </a:rPr>
              <a:t> </a:t>
            </a:r>
            <a:r>
              <a:rPr sz="700" dirty="0">
                <a:solidFill>
                  <a:srgbClr val="221F1F"/>
                </a:solidFill>
                <a:latin typeface="Montserrat"/>
                <a:cs typeface="Montserrat"/>
              </a:rPr>
              <a:t>y</a:t>
            </a:r>
            <a:r>
              <a:rPr sz="700" spc="65" dirty="0">
                <a:solidFill>
                  <a:srgbClr val="221F1F"/>
                </a:solidFill>
                <a:latin typeface="Montserrat"/>
                <a:cs typeface="Montserrat"/>
              </a:rPr>
              <a:t> </a:t>
            </a:r>
            <a:r>
              <a:rPr sz="700" dirty="0">
                <a:solidFill>
                  <a:srgbClr val="221F1F"/>
                </a:solidFill>
                <a:latin typeface="Montserrat"/>
                <a:cs typeface="Montserrat"/>
              </a:rPr>
              <a:t>su</a:t>
            </a:r>
            <a:r>
              <a:rPr sz="700" spc="80" dirty="0">
                <a:solidFill>
                  <a:srgbClr val="221F1F"/>
                </a:solidFill>
                <a:latin typeface="Montserrat"/>
                <a:cs typeface="Montserrat"/>
              </a:rPr>
              <a:t> </a:t>
            </a:r>
            <a:r>
              <a:rPr sz="700" dirty="0">
                <a:solidFill>
                  <a:srgbClr val="221F1F"/>
                </a:solidFill>
                <a:latin typeface="Montserrat"/>
                <a:cs typeface="Montserrat"/>
              </a:rPr>
              <a:t>inigualada</a:t>
            </a:r>
            <a:r>
              <a:rPr sz="700" spc="80" dirty="0">
                <a:solidFill>
                  <a:srgbClr val="221F1F"/>
                </a:solidFill>
                <a:latin typeface="Montserrat"/>
                <a:cs typeface="Montserrat"/>
              </a:rPr>
              <a:t> </a:t>
            </a:r>
            <a:r>
              <a:rPr sz="700" dirty="0">
                <a:solidFill>
                  <a:srgbClr val="221F1F"/>
                </a:solidFill>
                <a:latin typeface="Montserrat"/>
                <a:cs typeface="Montserrat"/>
              </a:rPr>
              <a:t>presentación</a:t>
            </a:r>
            <a:r>
              <a:rPr sz="700" spc="85" dirty="0">
                <a:solidFill>
                  <a:srgbClr val="221F1F"/>
                </a:solidFill>
                <a:latin typeface="Montserrat"/>
                <a:cs typeface="Montserrat"/>
              </a:rPr>
              <a:t> </a:t>
            </a:r>
            <a:r>
              <a:rPr sz="700" spc="-2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bastan,</a:t>
            </a:r>
            <a:r>
              <a:rPr sz="700" spc="135" dirty="0">
                <a:solidFill>
                  <a:srgbClr val="221F1F"/>
                </a:solidFill>
                <a:latin typeface="Montserrat"/>
                <a:cs typeface="Montserrat"/>
              </a:rPr>
              <a:t> </a:t>
            </a:r>
            <a:r>
              <a:rPr sz="700" dirty="0">
                <a:solidFill>
                  <a:srgbClr val="221F1F"/>
                </a:solidFill>
                <a:latin typeface="Montserrat"/>
                <a:cs typeface="Montserrat"/>
              </a:rPr>
              <a:t>si</a:t>
            </a:r>
            <a:r>
              <a:rPr sz="700" spc="135" dirty="0">
                <a:solidFill>
                  <a:srgbClr val="221F1F"/>
                </a:solidFill>
                <a:latin typeface="Montserrat"/>
                <a:cs typeface="Montserrat"/>
              </a:rPr>
              <a:t> </a:t>
            </a:r>
            <a:r>
              <a:rPr sz="700" dirty="0">
                <a:solidFill>
                  <a:srgbClr val="221F1F"/>
                </a:solidFill>
                <a:latin typeface="Montserrat"/>
                <a:cs typeface="Montserrat"/>
              </a:rPr>
              <a:t>usted</a:t>
            </a:r>
            <a:r>
              <a:rPr sz="700" spc="145" dirty="0">
                <a:solidFill>
                  <a:srgbClr val="221F1F"/>
                </a:solidFill>
                <a:latin typeface="Montserrat"/>
                <a:cs typeface="Montserrat"/>
              </a:rPr>
              <a:t> </a:t>
            </a:r>
            <a:r>
              <a:rPr sz="700" dirty="0">
                <a:solidFill>
                  <a:srgbClr val="221F1F"/>
                </a:solidFill>
                <a:latin typeface="Montserrat"/>
                <a:cs typeface="Montserrat"/>
              </a:rPr>
              <a:t>no</a:t>
            </a:r>
            <a:r>
              <a:rPr sz="700" spc="125" dirty="0">
                <a:solidFill>
                  <a:srgbClr val="221F1F"/>
                </a:solidFill>
                <a:latin typeface="Montserrat"/>
                <a:cs typeface="Montserrat"/>
              </a:rPr>
              <a:t> </a:t>
            </a:r>
            <a:r>
              <a:rPr sz="700" dirty="0">
                <a:solidFill>
                  <a:srgbClr val="221F1F"/>
                </a:solidFill>
                <a:latin typeface="Montserrat"/>
                <a:cs typeface="Montserrat"/>
              </a:rPr>
              <a:t>se</a:t>
            </a:r>
            <a:r>
              <a:rPr sz="700" spc="130" dirty="0">
                <a:solidFill>
                  <a:srgbClr val="221F1F"/>
                </a:solidFill>
                <a:latin typeface="Montserrat"/>
                <a:cs typeface="Montserrat"/>
              </a:rPr>
              <a:t> </a:t>
            </a:r>
            <a:r>
              <a:rPr sz="700" dirty="0">
                <a:solidFill>
                  <a:srgbClr val="221F1F"/>
                </a:solidFill>
                <a:latin typeface="Montserrat"/>
                <a:cs typeface="Montserrat"/>
              </a:rPr>
              <a:t>convierte</a:t>
            </a:r>
            <a:r>
              <a:rPr sz="700" spc="145" dirty="0">
                <a:solidFill>
                  <a:srgbClr val="221F1F"/>
                </a:solidFill>
                <a:latin typeface="Montserrat"/>
                <a:cs typeface="Montserrat"/>
              </a:rPr>
              <a:t> </a:t>
            </a:r>
            <a:r>
              <a:rPr sz="700" dirty="0">
                <a:solidFill>
                  <a:srgbClr val="221F1F"/>
                </a:solidFill>
                <a:latin typeface="Montserrat"/>
                <a:cs typeface="Montserrat"/>
              </a:rPr>
              <a:t>en</a:t>
            </a:r>
            <a:r>
              <a:rPr sz="700" spc="145" dirty="0">
                <a:solidFill>
                  <a:srgbClr val="221F1F"/>
                </a:solidFill>
                <a:latin typeface="Montserrat"/>
                <a:cs typeface="Montserrat"/>
              </a:rPr>
              <a:t> </a:t>
            </a:r>
            <a:r>
              <a:rPr sz="700" dirty="0">
                <a:solidFill>
                  <a:srgbClr val="221F1F"/>
                </a:solidFill>
                <a:latin typeface="Montserrat"/>
                <a:cs typeface="Montserrat"/>
              </a:rPr>
              <a:t>un</a:t>
            </a:r>
            <a:r>
              <a:rPr sz="700" spc="140" dirty="0">
                <a:solidFill>
                  <a:srgbClr val="221F1F"/>
                </a:solidFill>
                <a:latin typeface="Montserrat"/>
                <a:cs typeface="Montserrat"/>
              </a:rPr>
              <a:t> </a:t>
            </a:r>
            <a:r>
              <a:rPr sz="700" spc="-10" dirty="0">
                <a:solidFill>
                  <a:srgbClr val="221F1F"/>
                </a:solidFill>
                <a:latin typeface="Montserrat"/>
                <a:cs typeface="Montserrat"/>
              </a:rPr>
              <a:t>perfecto</a:t>
            </a:r>
            <a:r>
              <a:rPr sz="700" spc="500" dirty="0">
                <a:solidFill>
                  <a:srgbClr val="221F1F"/>
                </a:solidFill>
                <a:latin typeface="Montserrat"/>
                <a:cs typeface="Montserrat"/>
              </a:rPr>
              <a:t> </a:t>
            </a:r>
            <a:r>
              <a:rPr sz="700" dirty="0">
                <a:solidFill>
                  <a:srgbClr val="221F1F"/>
                </a:solidFill>
                <a:latin typeface="Montserrat"/>
                <a:cs typeface="Montserrat"/>
              </a:rPr>
              <a:t>conductor</a:t>
            </a:r>
            <a:r>
              <a:rPr sz="700" spc="229" dirty="0">
                <a:solidFill>
                  <a:srgbClr val="221F1F"/>
                </a:solidFill>
                <a:latin typeface="Montserrat"/>
                <a:cs typeface="Montserrat"/>
              </a:rPr>
              <a:t> </a:t>
            </a:r>
            <a:r>
              <a:rPr sz="700" dirty="0">
                <a:solidFill>
                  <a:srgbClr val="221F1F"/>
                </a:solidFill>
                <a:latin typeface="Montserrat"/>
                <a:cs typeface="Montserrat"/>
              </a:rPr>
              <a:t>y</a:t>
            </a:r>
            <a:r>
              <a:rPr sz="700" spc="225" dirty="0">
                <a:solidFill>
                  <a:srgbClr val="221F1F"/>
                </a:solidFill>
                <a:latin typeface="Montserrat"/>
                <a:cs typeface="Montserrat"/>
              </a:rPr>
              <a:t> </a:t>
            </a:r>
            <a:r>
              <a:rPr sz="700" dirty="0">
                <a:solidFill>
                  <a:srgbClr val="221F1F"/>
                </a:solidFill>
                <a:latin typeface="Montserrat"/>
                <a:cs typeface="Montserrat"/>
              </a:rPr>
              <a:t>presta</a:t>
            </a:r>
            <a:r>
              <a:rPr sz="700" spc="229" dirty="0">
                <a:solidFill>
                  <a:srgbClr val="221F1F"/>
                </a:solidFill>
                <a:latin typeface="Montserrat"/>
                <a:cs typeface="Montserrat"/>
              </a:rPr>
              <a:t> </a:t>
            </a:r>
            <a:r>
              <a:rPr sz="700" dirty="0">
                <a:solidFill>
                  <a:srgbClr val="221F1F"/>
                </a:solidFill>
                <a:latin typeface="Montserrat"/>
                <a:cs typeface="Montserrat"/>
              </a:rPr>
              <a:t>a</a:t>
            </a:r>
            <a:r>
              <a:rPr sz="700" spc="229" dirty="0">
                <a:solidFill>
                  <a:srgbClr val="221F1F"/>
                </a:solidFill>
                <a:latin typeface="Montserrat"/>
                <a:cs typeface="Montserrat"/>
              </a:rPr>
              <a:t> </a:t>
            </a:r>
            <a:r>
              <a:rPr sz="700" dirty="0">
                <a:solidFill>
                  <a:srgbClr val="221F1F"/>
                </a:solidFill>
                <a:latin typeface="Montserrat"/>
                <a:cs typeface="Montserrat"/>
              </a:rPr>
              <a:t>su</a:t>
            </a:r>
            <a:r>
              <a:rPr sz="700" spc="240" dirty="0">
                <a:solidFill>
                  <a:srgbClr val="221F1F"/>
                </a:solidFill>
                <a:latin typeface="Montserrat"/>
                <a:cs typeface="Montserrat"/>
              </a:rPr>
              <a:t> </a:t>
            </a:r>
            <a:r>
              <a:rPr sz="700" dirty="0">
                <a:solidFill>
                  <a:srgbClr val="221F1F"/>
                </a:solidFill>
                <a:latin typeface="Montserrat"/>
                <a:cs typeface="Montserrat"/>
              </a:rPr>
              <a:t>Vehículo</a:t>
            </a:r>
            <a:r>
              <a:rPr sz="700" spc="215" dirty="0">
                <a:solidFill>
                  <a:srgbClr val="221F1F"/>
                </a:solidFill>
                <a:latin typeface="Montserrat"/>
                <a:cs typeface="Montserrat"/>
              </a:rPr>
              <a:t> </a:t>
            </a:r>
            <a:r>
              <a:rPr sz="700" dirty="0">
                <a:solidFill>
                  <a:srgbClr val="221F1F"/>
                </a:solidFill>
                <a:latin typeface="Montserrat"/>
                <a:cs typeface="Montserrat"/>
              </a:rPr>
              <a:t>los</a:t>
            </a:r>
            <a:r>
              <a:rPr sz="700" spc="225" dirty="0">
                <a:solidFill>
                  <a:srgbClr val="221F1F"/>
                </a:solidFill>
                <a:latin typeface="Montserrat"/>
                <a:cs typeface="Montserrat"/>
              </a:rPr>
              <a:t> </a:t>
            </a:r>
            <a:r>
              <a:rPr sz="700" spc="-10" dirty="0">
                <a:solidFill>
                  <a:srgbClr val="221F1F"/>
                </a:solidFill>
                <a:latin typeface="Montserrat"/>
                <a:cs typeface="Montserrat"/>
              </a:rPr>
              <a:t>sencillos</a:t>
            </a:r>
            <a:r>
              <a:rPr sz="700" spc="500" dirty="0">
                <a:solidFill>
                  <a:srgbClr val="221F1F"/>
                </a:solidFill>
                <a:latin typeface="Montserrat"/>
                <a:cs typeface="Montserrat"/>
              </a:rPr>
              <a:t> </a:t>
            </a:r>
            <a:r>
              <a:rPr sz="700" dirty="0">
                <a:solidFill>
                  <a:srgbClr val="221F1F"/>
                </a:solidFill>
                <a:latin typeface="Montserrat"/>
                <a:cs typeface="Montserrat"/>
              </a:rPr>
              <a:t>cuidados</a:t>
            </a:r>
            <a:r>
              <a:rPr sz="700" spc="-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atenciones que</a:t>
            </a:r>
            <a:r>
              <a:rPr sz="700" spc="-10" dirty="0">
                <a:solidFill>
                  <a:srgbClr val="221F1F"/>
                </a:solidFill>
                <a:latin typeface="Montserrat"/>
                <a:cs typeface="Montserrat"/>
              </a:rPr>
              <a:t> </a:t>
            </a:r>
            <a:r>
              <a:rPr sz="700" spc="-10" dirty="0" err="1">
                <a:solidFill>
                  <a:srgbClr val="221F1F"/>
                </a:solidFill>
                <a:latin typeface="Montserrat"/>
                <a:cs typeface="Montserrat"/>
              </a:rPr>
              <a:t>requiere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12700" marR="6985" algn="just">
              <a:lnSpc>
                <a:spcPct val="100000"/>
              </a:lnSpc>
            </a:pPr>
            <a:endParaRPr lang="es-MX"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LEA Y ESTUDIE CUIDADOSAMENTE SU “MANUAL DE GARANTIA Y MANTENIMIENTO” Y SIGA SUS INSTRUCCIONES EXACTA Y OPORTUNAMENTE</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Con  ello  habrá  creado  una  nueva  y agradable afición, que le evitará pérdidas de tiempo, dinero y bienestar.</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EJERCÍTESE  EN  ESTAS  OPERACIONES, HASTA DOMINARLAS:</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-Verifique siempre el nivel de aceite del motor.</a:t>
            </a:r>
          </a:p>
          <a:p>
            <a:pPr marL="12700" marR="6985" algn="just">
              <a:lnSpc>
                <a:spcPct val="100000"/>
              </a:lnSpc>
            </a:pPr>
            <a:r>
              <a:rPr lang="es-ES" sz="700" spc="-10" dirty="0">
                <a:solidFill>
                  <a:srgbClr val="221F1F"/>
                </a:solidFill>
                <a:latin typeface="Montserrat"/>
                <a:cs typeface="Montserrat"/>
              </a:rPr>
              <a:t>-Verifique  diariamente  el  nivel  de  líquido refrigerante (Si aplica)</a:t>
            </a:r>
          </a:p>
          <a:p>
            <a:pPr marL="12700" marR="6985" algn="just">
              <a:lnSpc>
                <a:spcPct val="100000"/>
              </a:lnSpc>
            </a:pPr>
            <a:r>
              <a:rPr lang="es-ES" sz="700" spc="-10" dirty="0">
                <a:solidFill>
                  <a:srgbClr val="221F1F"/>
                </a:solidFill>
                <a:latin typeface="Montserrat"/>
                <a:cs typeface="Montserrat"/>
              </a:rPr>
              <a:t>-Verifique y calibre la presión de aire de las llantas.</a:t>
            </a:r>
          </a:p>
          <a:p>
            <a:pPr marL="12700" marR="6985" algn="just">
              <a:lnSpc>
                <a:spcPct val="100000"/>
              </a:lnSpc>
            </a:pPr>
            <a:r>
              <a:rPr lang="es-ES" sz="700" spc="-10" dirty="0">
                <a:solidFill>
                  <a:srgbClr val="221F1F"/>
                </a:solidFill>
                <a:latin typeface="Montserrat"/>
                <a:cs typeface="Montserrat"/>
              </a:rPr>
              <a:t>-Verifique el nivel del líquido de frenos. (Si aplica)</a:t>
            </a:r>
          </a:p>
          <a:p>
            <a:pPr marL="12700" marR="6985" algn="just">
              <a:lnSpc>
                <a:spcPct val="100000"/>
              </a:lnSpc>
            </a:pPr>
            <a:r>
              <a:rPr lang="es-ES" sz="700" spc="-10" dirty="0">
                <a:solidFill>
                  <a:srgbClr val="221F1F"/>
                </a:solidFill>
                <a:latin typeface="Montserrat"/>
                <a:cs typeface="Montserrat"/>
              </a:rPr>
              <a:t>-Verifique la tensión de los frenos. (Si aplica)</a:t>
            </a:r>
          </a:p>
          <a:p>
            <a:pPr marL="12700" marR="6985" algn="just">
              <a:lnSpc>
                <a:spcPct val="100000"/>
              </a:lnSpc>
            </a:pPr>
            <a:r>
              <a:rPr lang="es-ES" sz="700" spc="-10" dirty="0">
                <a:solidFill>
                  <a:srgbClr val="221F1F"/>
                </a:solidFill>
                <a:latin typeface="Montserrat"/>
                <a:cs typeface="Montserrat"/>
              </a:rPr>
              <a:t>-Limpie, verifique y lubrique la cadena.</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endParaRPr sz="700" dirty="0">
              <a:latin typeface="Montserrat"/>
              <a:cs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60794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RECOMENDACIONES</a:t>
            </a:r>
            <a:r>
              <a:rPr sz="1000" b="1" spc="30" dirty="0">
                <a:latin typeface="Montserrat-SemiBold"/>
                <a:cs typeface="Montserrat-SemiBold"/>
              </a:rPr>
              <a:t> </a:t>
            </a:r>
            <a:r>
              <a:rPr sz="1000" b="1" dirty="0">
                <a:latin typeface="Montserrat-SemiBold"/>
                <a:cs typeface="Montserrat-SemiBold"/>
              </a:rPr>
              <a:t>DE </a:t>
            </a:r>
            <a:r>
              <a:rPr sz="1000" b="1" spc="-10" dirty="0">
                <a:latin typeface="Montserrat-SemiBold"/>
                <a:cs typeface="Montserrat-SemiBold"/>
              </a:rPr>
              <a:t>LUBRICACIÓN</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17905"/>
          <a:ext cx="4897120" cy="1730375"/>
        </p:xfrm>
        <a:graphic>
          <a:graphicData uri="http://schemas.openxmlformats.org/drawingml/2006/table">
            <a:tbl>
              <a:tblPr firstRow="1" bandRow="1">
                <a:tableStyleId>{2D5ABB26-0587-4C30-8999-92F81FD0307C}</a:tableStyleId>
              </a:tblPr>
              <a:tblGrid>
                <a:gridCol w="1639570">
                  <a:extLst>
                    <a:ext uri="{9D8B030D-6E8A-4147-A177-3AD203B41FA5}">
                      <a16:colId xmlns:a16="http://schemas.microsoft.com/office/drawing/2014/main" val="20000"/>
                    </a:ext>
                  </a:extLst>
                </a:gridCol>
                <a:gridCol w="1652270">
                  <a:extLst>
                    <a:ext uri="{9D8B030D-6E8A-4147-A177-3AD203B41FA5}">
                      <a16:colId xmlns:a16="http://schemas.microsoft.com/office/drawing/2014/main" val="20001"/>
                    </a:ext>
                  </a:extLst>
                </a:gridCol>
                <a:gridCol w="1605280">
                  <a:extLst>
                    <a:ext uri="{9D8B030D-6E8A-4147-A177-3AD203B41FA5}">
                      <a16:colId xmlns:a16="http://schemas.microsoft.com/office/drawing/2014/main" val="20002"/>
                    </a:ext>
                  </a:extLst>
                </a:gridCol>
              </a:tblGrid>
              <a:tr h="318770">
                <a:tc>
                  <a:txBody>
                    <a:bodyPr/>
                    <a:lstStyle/>
                    <a:p>
                      <a:pPr marL="434975">
                        <a:lnSpc>
                          <a:spcPct val="100000"/>
                        </a:lnSpc>
                        <a:spcBef>
                          <a:spcPts val="780"/>
                        </a:spcBef>
                      </a:pPr>
                      <a:r>
                        <a:rPr sz="800" b="1" spc="-10" dirty="0">
                          <a:latin typeface="Montserrat"/>
                          <a:cs typeface="Montserrat"/>
                        </a:rPr>
                        <a:t>Aplicación</a:t>
                      </a:r>
                      <a:endParaRPr sz="800" dirty="0">
                        <a:latin typeface="Montserrat"/>
                        <a:cs typeface="Montserrat"/>
                      </a:endParaRPr>
                    </a:p>
                  </a:txBody>
                  <a:tcPr marL="0" marR="0" marT="99060" marB="0">
                    <a:lnL w="9525">
                      <a:solidFill>
                        <a:srgbClr val="221F1F"/>
                      </a:solidFill>
                      <a:prstDash val="solid"/>
                    </a:lnL>
                    <a:lnT w="9525">
                      <a:solidFill>
                        <a:srgbClr val="221F1F"/>
                      </a:solidFill>
                      <a:prstDash val="solid"/>
                    </a:lnT>
                    <a:lnB w="9525">
                      <a:solidFill>
                        <a:srgbClr val="221F1F"/>
                      </a:solidFill>
                      <a:prstDash val="solid"/>
                    </a:lnB>
                  </a:tcPr>
                </a:tc>
                <a:tc>
                  <a:txBody>
                    <a:bodyPr/>
                    <a:lstStyle/>
                    <a:p>
                      <a:pPr marL="608330">
                        <a:lnSpc>
                          <a:spcPct val="100000"/>
                        </a:lnSpc>
                        <a:spcBef>
                          <a:spcPts val="780"/>
                        </a:spcBef>
                      </a:pPr>
                      <a:r>
                        <a:rPr sz="800" b="1" spc="-10" dirty="0">
                          <a:latin typeface="Montserrat"/>
                          <a:cs typeface="Montserrat"/>
                        </a:rPr>
                        <a:t>Cantidad</a:t>
                      </a:r>
                      <a:endParaRPr sz="800">
                        <a:latin typeface="Montserrat"/>
                        <a:cs typeface="Montserrat"/>
                      </a:endParaRPr>
                    </a:p>
                  </a:txBody>
                  <a:tcPr marL="0" marR="0" marT="99060" marB="0">
                    <a:lnT w="9525">
                      <a:solidFill>
                        <a:srgbClr val="221F1F"/>
                      </a:solidFill>
                      <a:prstDash val="solid"/>
                    </a:lnT>
                    <a:lnB w="9525">
                      <a:solidFill>
                        <a:srgbClr val="221F1F"/>
                      </a:solidFill>
                      <a:prstDash val="solid"/>
                    </a:lnB>
                  </a:tcPr>
                </a:tc>
                <a:tc>
                  <a:txBody>
                    <a:bodyPr/>
                    <a:lstStyle/>
                    <a:p>
                      <a:pPr marL="245745" algn="ctr">
                        <a:lnSpc>
                          <a:spcPct val="100000"/>
                        </a:lnSpc>
                        <a:spcBef>
                          <a:spcPts val="705"/>
                        </a:spcBef>
                      </a:pPr>
                      <a:r>
                        <a:rPr sz="900" b="1" spc="-20" dirty="0">
                          <a:latin typeface="Montserrat"/>
                          <a:cs typeface="Montserrat"/>
                        </a:rPr>
                        <a:t>Tipo</a:t>
                      </a:r>
                      <a:endParaRPr sz="900">
                        <a:latin typeface="Montserrat"/>
                        <a:cs typeface="Montserrat"/>
                      </a:endParaRPr>
                    </a:p>
                  </a:txBody>
                  <a:tcPr marL="0" marR="0" marT="89535" marB="0">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8770">
                <a:tc>
                  <a:txBody>
                    <a:bodyPr/>
                    <a:lstStyle/>
                    <a:p>
                      <a:pPr marL="69850">
                        <a:lnSpc>
                          <a:spcPct val="100000"/>
                        </a:lnSpc>
                        <a:spcBef>
                          <a:spcPts val="780"/>
                        </a:spcBef>
                      </a:pPr>
                      <a:r>
                        <a:rPr sz="800" dirty="0">
                          <a:latin typeface="Montserrat"/>
                          <a:cs typeface="Montserrat"/>
                        </a:rPr>
                        <a:t>Aceite</a:t>
                      </a:r>
                      <a:r>
                        <a:rPr sz="800" spc="175" dirty="0">
                          <a:latin typeface="Montserrat"/>
                          <a:cs typeface="Montserrat"/>
                        </a:rPr>
                        <a:t> </a:t>
                      </a:r>
                      <a:r>
                        <a:rPr sz="800" dirty="0">
                          <a:latin typeface="Montserrat"/>
                          <a:cs typeface="Montserrat"/>
                        </a:rPr>
                        <a:t>de</a:t>
                      </a:r>
                      <a:r>
                        <a:rPr sz="800" spc="180" dirty="0">
                          <a:latin typeface="Montserrat"/>
                          <a:cs typeface="Montserrat"/>
                        </a:rPr>
                        <a:t> </a:t>
                      </a:r>
                      <a:r>
                        <a:rPr sz="800" spc="-10" dirty="0">
                          <a:latin typeface="Montserrat"/>
                          <a:cs typeface="Montserrat"/>
                        </a:rPr>
                        <a:t>motor</a:t>
                      </a:r>
                      <a:endParaRPr sz="800">
                        <a:latin typeface="Montserrat"/>
                        <a:cs typeface="Montserrat"/>
                      </a:endParaRPr>
                    </a:p>
                  </a:txBody>
                  <a:tcPr marL="0" marR="0" marT="99060" marB="0">
                    <a:lnL w="9525">
                      <a:solidFill>
                        <a:srgbClr val="221F1F"/>
                      </a:solidFill>
                      <a:prstDash val="solid"/>
                    </a:lnL>
                    <a:lnT w="9525">
                      <a:solidFill>
                        <a:srgbClr val="221F1F"/>
                      </a:solidFill>
                      <a:prstDash val="solid"/>
                    </a:lnT>
                    <a:lnB w="6350">
                      <a:solidFill>
                        <a:srgbClr val="221F1F"/>
                      </a:solidFill>
                      <a:prstDash val="solid"/>
                    </a:lnB>
                  </a:tcPr>
                </a:tc>
                <a:tc>
                  <a:txBody>
                    <a:bodyPr/>
                    <a:lstStyle/>
                    <a:p>
                      <a:pPr marR="286385" algn="r">
                        <a:lnSpc>
                          <a:spcPct val="100000"/>
                        </a:lnSpc>
                        <a:spcBef>
                          <a:spcPts val="200"/>
                        </a:spcBef>
                      </a:pPr>
                      <a:r>
                        <a:rPr sz="800" dirty="0">
                          <a:latin typeface="Montserrat"/>
                          <a:cs typeface="Montserrat"/>
                        </a:rPr>
                        <a:t>880</a:t>
                      </a:r>
                      <a:r>
                        <a:rPr sz="800" spc="100" dirty="0">
                          <a:latin typeface="Montserrat"/>
                          <a:cs typeface="Montserrat"/>
                        </a:rPr>
                        <a:t> </a:t>
                      </a:r>
                      <a:r>
                        <a:rPr sz="800" dirty="0">
                          <a:latin typeface="Montserrat"/>
                          <a:cs typeface="Montserrat"/>
                        </a:rPr>
                        <a:t>ml</a:t>
                      </a:r>
                      <a:r>
                        <a:rPr sz="800" spc="95" dirty="0">
                          <a:latin typeface="Montserrat"/>
                          <a:cs typeface="Montserrat"/>
                        </a:rPr>
                        <a:t> </a:t>
                      </a:r>
                      <a:r>
                        <a:rPr sz="800" spc="-10" dirty="0">
                          <a:latin typeface="Montserrat"/>
                          <a:cs typeface="Montserrat"/>
                        </a:rPr>
                        <a:t>(Cambio)</a:t>
                      </a:r>
                      <a:endParaRPr sz="800" dirty="0">
                        <a:latin typeface="Montserrat"/>
                        <a:cs typeface="Montserrat"/>
                      </a:endParaRPr>
                    </a:p>
                    <a:p>
                      <a:pPr marR="326390" algn="r">
                        <a:lnSpc>
                          <a:spcPct val="100000"/>
                        </a:lnSpc>
                        <a:spcBef>
                          <a:spcPts val="190"/>
                        </a:spcBef>
                      </a:pPr>
                      <a:r>
                        <a:rPr sz="800" dirty="0">
                          <a:latin typeface="Montserrat"/>
                          <a:cs typeface="Montserrat"/>
                        </a:rPr>
                        <a:t>930</a:t>
                      </a:r>
                      <a:r>
                        <a:rPr sz="800" spc="100" dirty="0">
                          <a:latin typeface="Montserrat"/>
                          <a:cs typeface="Montserrat"/>
                        </a:rPr>
                        <a:t> </a:t>
                      </a:r>
                      <a:r>
                        <a:rPr sz="800" dirty="0">
                          <a:latin typeface="Montserrat"/>
                          <a:cs typeface="Montserrat"/>
                        </a:rPr>
                        <a:t>ml</a:t>
                      </a:r>
                      <a:r>
                        <a:rPr sz="800" spc="110" dirty="0">
                          <a:latin typeface="Montserrat"/>
                          <a:cs typeface="Montserrat"/>
                        </a:rPr>
                        <a:t> </a:t>
                      </a:r>
                      <a:r>
                        <a:rPr sz="800" spc="-10" dirty="0">
                          <a:latin typeface="Montserrat"/>
                          <a:cs typeface="Montserrat"/>
                        </a:rPr>
                        <a:t>(Desarme)</a:t>
                      </a:r>
                      <a:endParaRPr sz="800" dirty="0">
                        <a:latin typeface="Montserrat"/>
                        <a:cs typeface="Montserrat"/>
                      </a:endParaRPr>
                    </a:p>
                  </a:txBody>
                  <a:tcPr marL="0" marR="0" marT="25400" marB="0">
                    <a:lnT w="9525">
                      <a:solidFill>
                        <a:srgbClr val="221F1F"/>
                      </a:solidFill>
                      <a:prstDash val="solid"/>
                    </a:lnT>
                    <a:lnB w="6350">
                      <a:solidFill>
                        <a:srgbClr val="221F1F"/>
                      </a:solidFill>
                      <a:prstDash val="solid"/>
                    </a:lnB>
                  </a:tcPr>
                </a:tc>
                <a:tc>
                  <a:txBody>
                    <a:bodyPr/>
                    <a:lstStyle/>
                    <a:p>
                      <a:pPr marL="243840" algn="ctr">
                        <a:lnSpc>
                          <a:spcPct val="100000"/>
                        </a:lnSpc>
                        <a:spcBef>
                          <a:spcPts val="114"/>
                        </a:spcBef>
                      </a:pPr>
                      <a:r>
                        <a:rPr sz="900" dirty="0">
                          <a:latin typeface="Montserrat"/>
                          <a:cs typeface="Montserrat"/>
                        </a:rPr>
                        <a:t>SAE</a:t>
                      </a:r>
                      <a:r>
                        <a:rPr sz="900" spc="215" dirty="0">
                          <a:latin typeface="Montserrat"/>
                          <a:cs typeface="Montserrat"/>
                        </a:rPr>
                        <a:t> </a:t>
                      </a:r>
                      <a:r>
                        <a:rPr sz="900" spc="50" dirty="0">
                          <a:latin typeface="Montserrat"/>
                          <a:cs typeface="Montserrat"/>
                        </a:rPr>
                        <a:t>10W30</a:t>
                      </a:r>
                      <a:r>
                        <a:rPr sz="900" spc="245" dirty="0">
                          <a:latin typeface="Montserrat"/>
                          <a:cs typeface="Montserrat"/>
                        </a:rPr>
                        <a:t> </a:t>
                      </a:r>
                      <a:r>
                        <a:rPr sz="900" spc="55" dirty="0">
                          <a:latin typeface="Montserrat"/>
                          <a:cs typeface="Montserrat"/>
                        </a:rPr>
                        <a:t>API-</a:t>
                      </a:r>
                      <a:r>
                        <a:rPr sz="900" spc="-145" dirty="0">
                          <a:latin typeface="Montserrat"/>
                          <a:cs typeface="Montserrat"/>
                        </a:rPr>
                        <a:t> </a:t>
                      </a:r>
                      <a:r>
                        <a:rPr sz="900" spc="40" dirty="0">
                          <a:latin typeface="Montserrat"/>
                          <a:cs typeface="Montserrat"/>
                        </a:rPr>
                        <a:t>SL,</a:t>
                      </a:r>
                      <a:endParaRPr sz="900" dirty="0">
                        <a:latin typeface="Montserrat"/>
                        <a:cs typeface="Montserrat"/>
                      </a:endParaRPr>
                    </a:p>
                    <a:p>
                      <a:pPr marL="234950" algn="ctr">
                        <a:lnSpc>
                          <a:spcPct val="100000"/>
                        </a:lnSpc>
                        <a:spcBef>
                          <a:spcPts val="105"/>
                        </a:spcBef>
                      </a:pPr>
                      <a:r>
                        <a:rPr sz="900" spc="50" dirty="0">
                          <a:latin typeface="Montserrat"/>
                          <a:cs typeface="Montserrat"/>
                        </a:rPr>
                        <a:t>JASO</a:t>
                      </a:r>
                      <a:r>
                        <a:rPr sz="900" spc="155" dirty="0">
                          <a:latin typeface="Montserrat"/>
                          <a:cs typeface="Montserrat"/>
                        </a:rPr>
                        <a:t> </a:t>
                      </a:r>
                      <a:r>
                        <a:rPr sz="900" spc="-25" dirty="0">
                          <a:latin typeface="Montserrat"/>
                          <a:cs typeface="Montserrat"/>
                        </a:rPr>
                        <a:t>MB</a:t>
                      </a:r>
                      <a:endParaRPr sz="900" dirty="0">
                        <a:latin typeface="Montserrat"/>
                        <a:cs typeface="Montserrat"/>
                      </a:endParaRPr>
                    </a:p>
                  </a:txBody>
                  <a:tcPr marL="0" marR="0" marT="14604" marB="0">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306705">
                <a:tc>
                  <a:txBody>
                    <a:bodyPr/>
                    <a:lstStyle/>
                    <a:p>
                      <a:pPr marL="69850">
                        <a:lnSpc>
                          <a:spcPct val="100000"/>
                        </a:lnSpc>
                        <a:spcBef>
                          <a:spcPts val="780"/>
                        </a:spcBef>
                      </a:pPr>
                      <a:r>
                        <a:rPr sz="800" dirty="0">
                          <a:latin typeface="Montserrat"/>
                          <a:cs typeface="Montserrat"/>
                        </a:rPr>
                        <a:t>Aceite</a:t>
                      </a:r>
                      <a:r>
                        <a:rPr sz="800" spc="-20"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transmisión</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419734">
                        <a:lnSpc>
                          <a:spcPct val="100000"/>
                        </a:lnSpc>
                        <a:spcBef>
                          <a:spcPts val="200"/>
                        </a:spcBef>
                      </a:pPr>
                      <a:r>
                        <a:rPr sz="800" dirty="0">
                          <a:latin typeface="Montserrat"/>
                          <a:cs typeface="Montserrat"/>
                        </a:rPr>
                        <a:t>120</a:t>
                      </a:r>
                      <a:r>
                        <a:rPr sz="800" spc="-20" dirty="0">
                          <a:latin typeface="Montserrat"/>
                          <a:cs typeface="Montserrat"/>
                        </a:rPr>
                        <a:t> </a:t>
                      </a:r>
                      <a:r>
                        <a:rPr sz="800" dirty="0">
                          <a:latin typeface="Montserrat"/>
                          <a:cs typeface="Montserrat"/>
                        </a:rPr>
                        <a:t>ml</a:t>
                      </a:r>
                      <a:r>
                        <a:rPr sz="800" spc="-15" dirty="0">
                          <a:latin typeface="Montserrat"/>
                          <a:cs typeface="Montserrat"/>
                        </a:rPr>
                        <a:t> </a:t>
                      </a:r>
                      <a:r>
                        <a:rPr sz="800" spc="-10" dirty="0">
                          <a:latin typeface="Montserrat"/>
                          <a:cs typeface="Montserrat"/>
                        </a:rPr>
                        <a:t>(Cambio)</a:t>
                      </a:r>
                      <a:endParaRPr sz="800" dirty="0">
                        <a:latin typeface="Montserrat"/>
                        <a:cs typeface="Montserrat"/>
                      </a:endParaRPr>
                    </a:p>
                    <a:p>
                      <a:pPr marL="387350">
                        <a:lnSpc>
                          <a:spcPct val="100000"/>
                        </a:lnSpc>
                        <a:spcBef>
                          <a:spcPts val="195"/>
                        </a:spcBef>
                      </a:pPr>
                      <a:r>
                        <a:rPr sz="800" dirty="0">
                          <a:latin typeface="Montserrat"/>
                          <a:cs typeface="Montserrat"/>
                        </a:rPr>
                        <a:t>130</a:t>
                      </a:r>
                      <a:r>
                        <a:rPr sz="800" spc="-20" dirty="0">
                          <a:latin typeface="Montserrat"/>
                          <a:cs typeface="Montserrat"/>
                        </a:rPr>
                        <a:t> </a:t>
                      </a:r>
                      <a:r>
                        <a:rPr sz="800" dirty="0">
                          <a:latin typeface="Montserrat"/>
                          <a:cs typeface="Montserrat"/>
                        </a:rPr>
                        <a:t>ml</a:t>
                      </a:r>
                      <a:r>
                        <a:rPr sz="800" spc="-15" dirty="0">
                          <a:latin typeface="Montserrat"/>
                          <a:cs typeface="Montserrat"/>
                        </a:rPr>
                        <a:t> </a:t>
                      </a:r>
                      <a:r>
                        <a:rPr sz="800" spc="-10" dirty="0">
                          <a:latin typeface="Montserrat"/>
                          <a:cs typeface="Montserrat"/>
                        </a:rPr>
                        <a:t>(Desarme)</a:t>
                      </a:r>
                      <a:endParaRPr sz="800" dirty="0">
                        <a:latin typeface="Montserrat"/>
                        <a:cs typeface="Montserrat"/>
                      </a:endParaRPr>
                    </a:p>
                  </a:txBody>
                  <a:tcPr marL="0" marR="0" marT="25400" marB="0">
                    <a:lnT w="6350">
                      <a:solidFill>
                        <a:srgbClr val="221F1F"/>
                      </a:solidFill>
                      <a:prstDash val="solid"/>
                    </a:lnT>
                    <a:lnB w="6350">
                      <a:solidFill>
                        <a:srgbClr val="221F1F"/>
                      </a:solidFill>
                      <a:prstDash val="solid"/>
                    </a:lnB>
                  </a:tcPr>
                </a:tc>
                <a:tc>
                  <a:txBody>
                    <a:bodyPr/>
                    <a:lstStyle/>
                    <a:p>
                      <a:pPr marL="243840" algn="ctr">
                        <a:lnSpc>
                          <a:spcPct val="100000"/>
                        </a:lnSpc>
                        <a:spcBef>
                          <a:spcPts val="114"/>
                        </a:spcBef>
                      </a:pPr>
                      <a:r>
                        <a:rPr sz="900" dirty="0">
                          <a:latin typeface="Montserrat"/>
                          <a:cs typeface="Montserrat"/>
                        </a:rPr>
                        <a:t>SAE</a:t>
                      </a:r>
                      <a:r>
                        <a:rPr sz="900" spc="215" dirty="0">
                          <a:latin typeface="Montserrat"/>
                          <a:cs typeface="Montserrat"/>
                        </a:rPr>
                        <a:t> </a:t>
                      </a:r>
                      <a:r>
                        <a:rPr sz="900" spc="50" dirty="0">
                          <a:latin typeface="Montserrat"/>
                          <a:cs typeface="Montserrat"/>
                        </a:rPr>
                        <a:t>10W30</a:t>
                      </a:r>
                      <a:r>
                        <a:rPr sz="900" spc="245" dirty="0">
                          <a:latin typeface="Montserrat"/>
                          <a:cs typeface="Montserrat"/>
                        </a:rPr>
                        <a:t> </a:t>
                      </a:r>
                      <a:r>
                        <a:rPr sz="900" spc="55" dirty="0">
                          <a:latin typeface="Montserrat"/>
                          <a:cs typeface="Montserrat"/>
                        </a:rPr>
                        <a:t>API-</a:t>
                      </a:r>
                      <a:r>
                        <a:rPr sz="900" spc="-145" dirty="0">
                          <a:latin typeface="Montserrat"/>
                          <a:cs typeface="Montserrat"/>
                        </a:rPr>
                        <a:t> </a:t>
                      </a:r>
                      <a:r>
                        <a:rPr sz="900" spc="40" dirty="0">
                          <a:latin typeface="Montserrat"/>
                          <a:cs typeface="Montserrat"/>
                        </a:rPr>
                        <a:t>SL,</a:t>
                      </a:r>
                      <a:endParaRPr sz="900" dirty="0">
                        <a:latin typeface="Montserrat"/>
                        <a:cs typeface="Montserrat"/>
                      </a:endParaRPr>
                    </a:p>
                    <a:p>
                      <a:pPr marL="234950" algn="ctr">
                        <a:lnSpc>
                          <a:spcPts val="1015"/>
                        </a:lnSpc>
                        <a:spcBef>
                          <a:spcPts val="110"/>
                        </a:spcBef>
                      </a:pPr>
                      <a:r>
                        <a:rPr sz="900" spc="50" dirty="0">
                          <a:latin typeface="Montserrat"/>
                          <a:cs typeface="Montserrat"/>
                        </a:rPr>
                        <a:t>JASO</a:t>
                      </a:r>
                      <a:r>
                        <a:rPr sz="900" spc="155" dirty="0">
                          <a:latin typeface="Montserrat"/>
                          <a:cs typeface="Montserrat"/>
                        </a:rPr>
                        <a:t> </a:t>
                      </a:r>
                      <a:r>
                        <a:rPr sz="900" spc="-25" dirty="0">
                          <a:latin typeface="Montserrat"/>
                          <a:cs typeface="Montserrat"/>
                        </a:rPr>
                        <a:t>MB</a:t>
                      </a:r>
                      <a:endParaRPr sz="900" dirty="0">
                        <a:latin typeface="Montserrat"/>
                        <a:cs typeface="Montserrat"/>
                      </a:endParaRPr>
                    </a:p>
                  </a:txBody>
                  <a:tcPr marL="0" marR="0" marT="14604"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5435">
                <a:tc>
                  <a:txBody>
                    <a:bodyPr/>
                    <a:lstStyle/>
                    <a:p>
                      <a:pPr marL="69850">
                        <a:lnSpc>
                          <a:spcPct val="100000"/>
                        </a:lnSpc>
                        <a:spcBef>
                          <a:spcPts val="775"/>
                        </a:spcBef>
                      </a:pPr>
                      <a:r>
                        <a:rPr sz="800" dirty="0">
                          <a:latin typeface="Montserrat"/>
                          <a:cs typeface="Montserrat"/>
                        </a:rPr>
                        <a:t>Aceite</a:t>
                      </a:r>
                      <a:r>
                        <a:rPr sz="800" spc="120" dirty="0">
                          <a:latin typeface="Montserrat"/>
                          <a:cs typeface="Montserrat"/>
                        </a:rPr>
                        <a:t> </a:t>
                      </a:r>
                      <a:r>
                        <a:rPr sz="800" dirty="0">
                          <a:latin typeface="Montserrat"/>
                          <a:cs typeface="Montserrat"/>
                        </a:rPr>
                        <a:t>de</a:t>
                      </a:r>
                      <a:r>
                        <a:rPr sz="800" spc="135" dirty="0">
                          <a:latin typeface="Montserrat"/>
                          <a:cs typeface="Montserrat"/>
                        </a:rPr>
                        <a:t> </a:t>
                      </a:r>
                      <a:r>
                        <a:rPr sz="800" spc="-10" dirty="0">
                          <a:latin typeface="Montserrat"/>
                          <a:cs typeface="Montserrat"/>
                        </a:rPr>
                        <a:t>suspensión</a:t>
                      </a:r>
                      <a:endParaRPr sz="800">
                        <a:latin typeface="Montserrat"/>
                        <a:cs typeface="Montserrat"/>
                      </a:endParaRPr>
                    </a:p>
                  </a:txBody>
                  <a:tcPr marL="0" marR="0" marT="9842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598170">
                        <a:lnSpc>
                          <a:spcPct val="100000"/>
                        </a:lnSpc>
                        <a:spcBef>
                          <a:spcPts val="775"/>
                        </a:spcBef>
                      </a:pPr>
                      <a:r>
                        <a:rPr sz="800" dirty="0">
                          <a:latin typeface="Montserrat"/>
                          <a:cs typeface="Montserrat"/>
                        </a:rPr>
                        <a:t>91</a:t>
                      </a:r>
                      <a:r>
                        <a:rPr sz="800" spc="-15" dirty="0">
                          <a:latin typeface="Montserrat"/>
                          <a:cs typeface="Montserrat"/>
                        </a:rPr>
                        <a:t> </a:t>
                      </a:r>
                      <a:r>
                        <a:rPr sz="800" dirty="0">
                          <a:latin typeface="Montserrat"/>
                          <a:cs typeface="Montserrat"/>
                        </a:rPr>
                        <a:t>+/-</a:t>
                      </a:r>
                      <a:r>
                        <a:rPr sz="800" spc="-20" dirty="0">
                          <a:latin typeface="Montserrat"/>
                          <a:cs typeface="Montserrat"/>
                        </a:rPr>
                        <a:t> </a:t>
                      </a:r>
                      <a:r>
                        <a:rPr sz="800" dirty="0">
                          <a:latin typeface="Montserrat"/>
                          <a:cs typeface="Montserrat"/>
                        </a:rPr>
                        <a:t>1</a:t>
                      </a:r>
                      <a:r>
                        <a:rPr sz="800" spc="5" dirty="0">
                          <a:latin typeface="Montserrat"/>
                          <a:cs typeface="Montserrat"/>
                        </a:rPr>
                        <a:t> </a:t>
                      </a:r>
                      <a:r>
                        <a:rPr sz="800" spc="-25" dirty="0">
                          <a:latin typeface="Montserrat"/>
                          <a:cs typeface="Montserrat"/>
                        </a:rPr>
                        <a:t>cc</a:t>
                      </a:r>
                      <a:endParaRPr sz="800">
                        <a:latin typeface="Montserrat"/>
                        <a:cs typeface="Montserrat"/>
                      </a:endParaRPr>
                    </a:p>
                  </a:txBody>
                  <a:tcPr marL="0" marR="0" marT="98425" marB="0">
                    <a:lnT w="6350">
                      <a:solidFill>
                        <a:srgbClr val="221F1F"/>
                      </a:solidFill>
                      <a:prstDash val="solid"/>
                    </a:lnT>
                    <a:lnB w="6350">
                      <a:solidFill>
                        <a:srgbClr val="221F1F"/>
                      </a:solidFill>
                      <a:prstDash val="solid"/>
                    </a:lnB>
                  </a:tcPr>
                </a:tc>
                <a:tc>
                  <a:txBody>
                    <a:bodyPr/>
                    <a:lstStyle/>
                    <a:p>
                      <a:pPr marL="234950" algn="ctr">
                        <a:lnSpc>
                          <a:spcPct val="100000"/>
                        </a:lnSpc>
                        <a:spcBef>
                          <a:spcPts val="775"/>
                        </a:spcBef>
                      </a:pPr>
                      <a:r>
                        <a:rPr sz="800" spc="55" dirty="0">
                          <a:latin typeface="Montserrat"/>
                          <a:cs typeface="Montserrat"/>
                        </a:rPr>
                        <a:t>Aceite</a:t>
                      </a:r>
                      <a:r>
                        <a:rPr sz="800" spc="150" dirty="0">
                          <a:latin typeface="Montserrat"/>
                          <a:cs typeface="Montserrat"/>
                        </a:rPr>
                        <a:t> </a:t>
                      </a:r>
                      <a:r>
                        <a:rPr sz="800" dirty="0">
                          <a:latin typeface="Montserrat"/>
                          <a:cs typeface="Montserrat"/>
                        </a:rPr>
                        <a:t>de</a:t>
                      </a:r>
                      <a:r>
                        <a:rPr sz="800" spc="175" dirty="0">
                          <a:latin typeface="Montserrat"/>
                          <a:cs typeface="Montserrat"/>
                        </a:rPr>
                        <a:t> </a:t>
                      </a:r>
                      <a:r>
                        <a:rPr sz="800" spc="45" dirty="0">
                          <a:latin typeface="Montserrat"/>
                          <a:cs typeface="Montserrat"/>
                        </a:rPr>
                        <a:t>suspensión</a:t>
                      </a:r>
                      <a:endParaRPr sz="800">
                        <a:latin typeface="Montserrat"/>
                        <a:cs typeface="Montserrat"/>
                      </a:endParaRPr>
                    </a:p>
                  </a:txBody>
                  <a:tcPr marL="0" marR="0" marT="9842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305435">
                <a:tc>
                  <a:txBody>
                    <a:bodyPr/>
                    <a:lstStyle/>
                    <a:p>
                      <a:pPr marL="69850">
                        <a:lnSpc>
                          <a:spcPct val="100000"/>
                        </a:lnSpc>
                        <a:spcBef>
                          <a:spcPts val="775"/>
                        </a:spcBef>
                      </a:pPr>
                      <a:r>
                        <a:rPr sz="800" spc="-20" dirty="0">
                          <a:latin typeface="Montserrat"/>
                          <a:cs typeface="Montserrat"/>
                        </a:rPr>
                        <a:t>Grasa</a:t>
                      </a:r>
                      <a:endParaRPr sz="800">
                        <a:latin typeface="Montserrat"/>
                        <a:cs typeface="Montserrat"/>
                      </a:endParaRPr>
                    </a:p>
                  </a:txBody>
                  <a:tcPr marL="0" marR="0" marT="9842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R="27940" algn="ctr">
                        <a:lnSpc>
                          <a:spcPct val="100000"/>
                        </a:lnSpc>
                        <a:spcBef>
                          <a:spcPts val="775"/>
                        </a:spcBef>
                      </a:pPr>
                      <a:r>
                        <a:rPr sz="800" dirty="0">
                          <a:latin typeface="Montserrat"/>
                          <a:cs typeface="Montserrat"/>
                        </a:rPr>
                        <a:t>–</a:t>
                      </a:r>
                      <a:endParaRPr sz="800">
                        <a:latin typeface="Montserrat"/>
                        <a:cs typeface="Montserrat"/>
                      </a:endParaRPr>
                    </a:p>
                  </a:txBody>
                  <a:tcPr marL="0" marR="0" marT="98425" marB="0">
                    <a:lnT w="6350">
                      <a:solidFill>
                        <a:srgbClr val="221F1F"/>
                      </a:solidFill>
                      <a:prstDash val="solid"/>
                    </a:lnT>
                    <a:lnB w="6350">
                      <a:solidFill>
                        <a:srgbClr val="221F1F"/>
                      </a:solidFill>
                      <a:prstDash val="solid"/>
                    </a:lnB>
                  </a:tcPr>
                </a:tc>
                <a:tc>
                  <a:txBody>
                    <a:bodyPr/>
                    <a:lstStyle/>
                    <a:p>
                      <a:pPr marL="245110" algn="ctr">
                        <a:lnSpc>
                          <a:spcPct val="100000"/>
                        </a:lnSpc>
                        <a:spcBef>
                          <a:spcPts val="775"/>
                        </a:spcBef>
                      </a:pPr>
                      <a:r>
                        <a:rPr sz="800" dirty="0">
                          <a:latin typeface="Montserrat"/>
                          <a:cs typeface="Montserrat"/>
                        </a:rPr>
                        <a:t>–</a:t>
                      </a:r>
                      <a:endParaRPr sz="800">
                        <a:latin typeface="Montserrat"/>
                        <a:cs typeface="Montserrat"/>
                      </a:endParaRPr>
                    </a:p>
                  </a:txBody>
                  <a:tcPr marL="0" marR="0" marT="9842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75260">
                <a:tc>
                  <a:txBody>
                    <a:bodyPr/>
                    <a:lstStyle/>
                    <a:p>
                      <a:pPr marL="69850">
                        <a:lnSpc>
                          <a:spcPct val="100000"/>
                        </a:lnSpc>
                        <a:spcBef>
                          <a:spcPts val="265"/>
                        </a:spcBef>
                      </a:pPr>
                      <a:r>
                        <a:rPr sz="800" dirty="0">
                          <a:latin typeface="Montserrat"/>
                          <a:cs typeface="Montserrat"/>
                        </a:rPr>
                        <a:t>Lubricante</a:t>
                      </a:r>
                      <a:r>
                        <a:rPr sz="800" spc="165" dirty="0">
                          <a:latin typeface="Montserrat"/>
                          <a:cs typeface="Montserrat"/>
                        </a:rPr>
                        <a:t> </a:t>
                      </a:r>
                      <a:r>
                        <a:rPr sz="800" dirty="0">
                          <a:latin typeface="Montserrat"/>
                          <a:cs typeface="Montserrat"/>
                        </a:rPr>
                        <a:t>de</a:t>
                      </a:r>
                      <a:r>
                        <a:rPr sz="800" spc="185" dirty="0">
                          <a:latin typeface="Montserrat"/>
                          <a:cs typeface="Montserrat"/>
                        </a:rPr>
                        <a:t> </a:t>
                      </a:r>
                      <a:r>
                        <a:rPr sz="800" spc="-10" dirty="0">
                          <a:latin typeface="Montserrat"/>
                          <a:cs typeface="Montserrat"/>
                        </a:rPr>
                        <a:t>cadena</a:t>
                      </a:r>
                      <a:endParaRPr sz="800">
                        <a:latin typeface="Montserrat"/>
                        <a:cs typeface="Montserrat"/>
                      </a:endParaRPr>
                    </a:p>
                  </a:txBody>
                  <a:tcPr marL="0" marR="0" marT="3365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6350"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T w="6350">
                      <a:solidFill>
                        <a:srgbClr val="221F1F"/>
                      </a:solidFill>
                      <a:prstDash val="solid"/>
                    </a:lnT>
                    <a:lnB w="6350">
                      <a:solidFill>
                        <a:srgbClr val="221F1F"/>
                      </a:solidFill>
                      <a:prstDash val="solid"/>
                    </a:lnB>
                  </a:tcPr>
                </a:tc>
                <a:tc>
                  <a:txBody>
                    <a:bodyPr/>
                    <a:lstStyle/>
                    <a:p>
                      <a:pPr marL="245110"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915669"/>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BATERÍA</a:t>
            </a:r>
            <a:endParaRPr sz="800">
              <a:latin typeface="Montserrat"/>
              <a:cs typeface="Montserrat"/>
            </a:endParaRPr>
          </a:p>
          <a:p>
            <a:pPr marL="21590" marR="5080" algn="just">
              <a:lnSpc>
                <a:spcPct val="100000"/>
              </a:lnSpc>
              <a:spcBef>
                <a:spcPts val="495"/>
              </a:spcBef>
            </a:pPr>
            <a:r>
              <a:rPr sz="700" dirty="0">
                <a:latin typeface="Montserrat"/>
                <a:cs typeface="Montserrat"/>
              </a:rPr>
              <a:t>Está</a:t>
            </a:r>
            <a:r>
              <a:rPr sz="700" spc="35" dirty="0">
                <a:latin typeface="Montserrat"/>
                <a:cs typeface="Montserrat"/>
              </a:rPr>
              <a:t> </a:t>
            </a:r>
            <a:r>
              <a:rPr sz="700" dirty="0">
                <a:latin typeface="Montserrat"/>
                <a:cs typeface="Montserrat"/>
              </a:rPr>
              <a:t>ubicada</a:t>
            </a:r>
            <a:r>
              <a:rPr sz="700" spc="50" dirty="0">
                <a:latin typeface="Montserrat"/>
                <a:cs typeface="Montserrat"/>
              </a:rPr>
              <a:t> </a:t>
            </a:r>
            <a:r>
              <a:rPr sz="700" dirty="0">
                <a:latin typeface="Montserrat"/>
                <a:cs typeface="Montserrat"/>
              </a:rPr>
              <a:t>bajo</a:t>
            </a:r>
            <a:r>
              <a:rPr sz="700" spc="4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panel</a:t>
            </a:r>
            <a:r>
              <a:rPr sz="700" spc="40" dirty="0">
                <a:latin typeface="Montserrat"/>
                <a:cs typeface="Montserrat"/>
              </a:rPr>
              <a:t> </a:t>
            </a:r>
            <a:r>
              <a:rPr sz="700" dirty="0">
                <a:latin typeface="Montserrat"/>
                <a:cs typeface="Montserrat"/>
              </a:rPr>
              <a:t>frontal,</a:t>
            </a:r>
            <a:r>
              <a:rPr sz="700" spc="45" dirty="0">
                <a:latin typeface="Montserrat"/>
                <a:cs typeface="Montserrat"/>
              </a:rPr>
              <a:t> </a:t>
            </a:r>
            <a:r>
              <a:rPr sz="700" dirty="0">
                <a:latin typeface="Montserrat"/>
                <a:cs typeface="Montserrat"/>
              </a:rPr>
              <a:t>sobre</a:t>
            </a:r>
            <a:r>
              <a:rPr sz="700" spc="50"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farola.</a:t>
            </a:r>
            <a:r>
              <a:rPr sz="700" spc="500"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panel</a:t>
            </a:r>
            <a:r>
              <a:rPr sz="700" spc="290" dirty="0">
                <a:latin typeface="Montserrat"/>
                <a:cs typeface="Montserrat"/>
              </a:rPr>
              <a:t> </a:t>
            </a:r>
            <a:r>
              <a:rPr sz="700" dirty="0">
                <a:latin typeface="Montserrat"/>
                <a:cs typeface="Montserrat"/>
              </a:rPr>
              <a:t>debe</a:t>
            </a:r>
            <a:r>
              <a:rPr sz="700" spc="290" dirty="0">
                <a:latin typeface="Montserrat"/>
                <a:cs typeface="Montserrat"/>
              </a:rPr>
              <a:t> </a:t>
            </a:r>
            <a:r>
              <a:rPr sz="700" dirty="0">
                <a:latin typeface="Montserrat"/>
                <a:cs typeface="Montserrat"/>
              </a:rPr>
              <a:t>ser</a:t>
            </a:r>
            <a:r>
              <a:rPr sz="700" spc="280" dirty="0">
                <a:latin typeface="Montserrat"/>
                <a:cs typeface="Montserrat"/>
              </a:rPr>
              <a:t> </a:t>
            </a:r>
            <a:r>
              <a:rPr sz="700" dirty="0">
                <a:latin typeface="Montserrat"/>
                <a:cs typeface="Montserrat"/>
              </a:rPr>
              <a:t>retirado</a:t>
            </a:r>
            <a:r>
              <a:rPr sz="700" spc="285" dirty="0">
                <a:latin typeface="Montserrat"/>
                <a:cs typeface="Montserrat"/>
              </a:rPr>
              <a:t> </a:t>
            </a:r>
            <a:r>
              <a:rPr sz="700" dirty="0">
                <a:latin typeface="Montserrat"/>
                <a:cs typeface="Montserrat"/>
              </a:rPr>
              <a:t>para</a:t>
            </a:r>
            <a:r>
              <a:rPr sz="700" spc="280" dirty="0">
                <a:latin typeface="Montserrat"/>
                <a:cs typeface="Montserrat"/>
              </a:rPr>
              <a:t> </a:t>
            </a:r>
            <a:r>
              <a:rPr sz="700" dirty="0">
                <a:latin typeface="Montserrat"/>
                <a:cs typeface="Montserrat"/>
              </a:rPr>
              <a:t>acceder</a:t>
            </a:r>
            <a:r>
              <a:rPr sz="700" spc="290" dirty="0">
                <a:latin typeface="Montserrat"/>
                <a:cs typeface="Montserrat"/>
              </a:rPr>
              <a:t> </a:t>
            </a:r>
            <a:r>
              <a:rPr sz="700" dirty="0">
                <a:latin typeface="Montserrat"/>
                <a:cs typeface="Montserrat"/>
              </a:rPr>
              <a:t>a</a:t>
            </a:r>
            <a:r>
              <a:rPr sz="700" spc="2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batería..</a:t>
            </a:r>
            <a:r>
              <a:rPr sz="700" spc="265" dirty="0">
                <a:latin typeface="Montserrat"/>
                <a:cs typeface="Montserrat"/>
              </a:rPr>
              <a:t> </a:t>
            </a:r>
            <a:r>
              <a:rPr sz="700" dirty="0">
                <a:latin typeface="Montserrat"/>
                <a:cs typeface="Montserrat"/>
              </a:rPr>
              <a:t>Para</a:t>
            </a:r>
            <a:r>
              <a:rPr sz="700" spc="270" dirty="0">
                <a:latin typeface="Montserrat"/>
                <a:cs typeface="Montserrat"/>
              </a:rPr>
              <a:t> </a:t>
            </a:r>
            <a:r>
              <a:rPr sz="700" dirty="0">
                <a:latin typeface="Montserrat"/>
                <a:cs typeface="Montserrat"/>
              </a:rPr>
              <a:t>revisar</a:t>
            </a:r>
            <a:r>
              <a:rPr sz="700" spc="265" dirty="0">
                <a:latin typeface="Montserrat"/>
                <a:cs typeface="Montserrat"/>
              </a:rPr>
              <a:t> </a:t>
            </a:r>
            <a:r>
              <a:rPr sz="700" dirty="0">
                <a:latin typeface="Montserrat"/>
                <a:cs typeface="Montserrat"/>
              </a:rPr>
              <a:t>el</a:t>
            </a:r>
            <a:r>
              <a:rPr sz="700" spc="270" dirty="0">
                <a:latin typeface="Montserrat"/>
                <a:cs typeface="Montserrat"/>
              </a:rPr>
              <a:t> </a:t>
            </a:r>
            <a:r>
              <a:rPr sz="700" dirty="0">
                <a:latin typeface="Montserrat"/>
                <a:cs typeface="Montserrat"/>
              </a:rPr>
              <a:t>nivel</a:t>
            </a:r>
            <a:r>
              <a:rPr sz="700" spc="260" dirty="0">
                <a:latin typeface="Montserrat"/>
                <a:cs typeface="Montserrat"/>
              </a:rPr>
              <a:t> </a:t>
            </a:r>
            <a:r>
              <a:rPr sz="700" dirty="0">
                <a:latin typeface="Montserrat"/>
                <a:cs typeface="Montserrat"/>
              </a:rPr>
              <a:t>siga</a:t>
            </a:r>
            <a:r>
              <a:rPr sz="700" spc="254" dirty="0">
                <a:latin typeface="Montserrat"/>
                <a:cs typeface="Montserrat"/>
              </a:rPr>
              <a:t> </a:t>
            </a:r>
            <a:r>
              <a:rPr sz="700" dirty="0">
                <a:latin typeface="Montserrat"/>
                <a:cs typeface="Montserrat"/>
              </a:rPr>
              <a:t>el</a:t>
            </a:r>
            <a:r>
              <a:rPr sz="700" spc="265" dirty="0">
                <a:latin typeface="Montserrat"/>
                <a:cs typeface="Montserrat"/>
              </a:rPr>
              <a:t> </a:t>
            </a:r>
            <a:r>
              <a:rPr sz="700" spc="-10" dirty="0">
                <a:latin typeface="Montserrat"/>
                <a:cs typeface="Montserrat"/>
              </a:rPr>
              <a:t>siguiente</a:t>
            </a:r>
            <a:r>
              <a:rPr sz="700" spc="500" dirty="0">
                <a:latin typeface="Montserrat"/>
                <a:cs typeface="Montserrat"/>
              </a:rPr>
              <a:t> </a:t>
            </a:r>
            <a:r>
              <a:rPr sz="700" spc="-10" dirty="0">
                <a:latin typeface="Montserrat"/>
                <a:cs typeface="Montserrat"/>
              </a:rPr>
              <a:t>procedimiento:</a:t>
            </a:r>
            <a:endParaRPr sz="700">
              <a:latin typeface="Montserrat"/>
              <a:cs typeface="Montserrat"/>
            </a:endParaRPr>
          </a:p>
          <a:p>
            <a:pPr marL="21590">
              <a:lnSpc>
                <a:spcPct val="100000"/>
              </a:lnSpc>
              <a:spcBef>
                <a:spcPts val="505"/>
              </a:spcBef>
              <a:tabLst>
                <a:tab pos="250190" algn="l"/>
              </a:tabLst>
            </a:pPr>
            <a:r>
              <a:rPr sz="700" spc="-25" dirty="0">
                <a:latin typeface="Montserrat"/>
                <a:cs typeface="Montserrat"/>
              </a:rPr>
              <a:t>1.</a:t>
            </a:r>
            <a:r>
              <a:rPr sz="700" dirty="0">
                <a:latin typeface="Montserrat"/>
                <a:cs typeface="Montserrat"/>
              </a:rPr>
              <a:t>	Retire</a:t>
            </a:r>
            <a:r>
              <a:rPr sz="700" spc="220" dirty="0">
                <a:latin typeface="Montserrat"/>
                <a:cs typeface="Montserrat"/>
              </a:rPr>
              <a:t> </a:t>
            </a:r>
            <a:r>
              <a:rPr sz="700" dirty="0">
                <a:latin typeface="Montserrat"/>
                <a:cs typeface="Montserrat"/>
              </a:rPr>
              <a:t>los</a:t>
            </a:r>
            <a:r>
              <a:rPr sz="700" spc="215" dirty="0">
                <a:latin typeface="Montserrat"/>
                <a:cs typeface="Montserrat"/>
              </a:rPr>
              <a:t> </a:t>
            </a:r>
            <a:r>
              <a:rPr sz="700" dirty="0">
                <a:latin typeface="Montserrat"/>
                <a:cs typeface="Montserrat"/>
              </a:rPr>
              <a:t>tornillos</a:t>
            </a:r>
            <a:r>
              <a:rPr sz="700" spc="220" dirty="0">
                <a:latin typeface="Montserrat"/>
                <a:cs typeface="Montserrat"/>
              </a:rPr>
              <a:t> </a:t>
            </a:r>
            <a:r>
              <a:rPr sz="700" dirty="0">
                <a:latin typeface="Montserrat"/>
                <a:cs typeface="Montserrat"/>
              </a:rPr>
              <a:t>que</a:t>
            </a:r>
            <a:r>
              <a:rPr sz="700" spc="229" dirty="0">
                <a:latin typeface="Montserrat"/>
                <a:cs typeface="Montserrat"/>
              </a:rPr>
              <a:t> </a:t>
            </a:r>
            <a:r>
              <a:rPr sz="700" dirty="0">
                <a:latin typeface="Montserrat"/>
                <a:cs typeface="Montserrat"/>
              </a:rPr>
              <a:t>aseguran</a:t>
            </a:r>
            <a:r>
              <a:rPr sz="700" spc="229" dirty="0">
                <a:latin typeface="Montserrat"/>
                <a:cs typeface="Montserrat"/>
              </a:rPr>
              <a:t> </a:t>
            </a:r>
            <a:r>
              <a:rPr sz="700" dirty="0">
                <a:latin typeface="Montserrat"/>
                <a:cs typeface="Montserrat"/>
              </a:rPr>
              <a:t>el</a:t>
            </a:r>
            <a:r>
              <a:rPr sz="700" spc="225" dirty="0">
                <a:latin typeface="Montserrat"/>
                <a:cs typeface="Montserrat"/>
              </a:rPr>
              <a:t> </a:t>
            </a:r>
            <a:r>
              <a:rPr sz="700" spc="-20" dirty="0">
                <a:latin typeface="Montserrat"/>
                <a:cs typeface="Montserrat"/>
              </a:rPr>
              <a:t>panel</a:t>
            </a:r>
            <a:endParaRPr sz="700">
              <a:latin typeface="Montserrat"/>
              <a:cs typeface="Montserrat"/>
            </a:endParaRPr>
          </a:p>
          <a:p>
            <a:pPr marL="250190">
              <a:lnSpc>
                <a:spcPct val="100000"/>
              </a:lnSpc>
            </a:pPr>
            <a:r>
              <a:rPr sz="700" spc="-10" dirty="0">
                <a:latin typeface="Montserrat"/>
                <a:cs typeface="Montserrat"/>
              </a:rPr>
              <a:t>frontal.</a:t>
            </a:r>
            <a:endParaRPr sz="700">
              <a:latin typeface="Montserrat"/>
              <a:cs typeface="Montserrat"/>
            </a:endParaRPr>
          </a:p>
        </p:txBody>
      </p:sp>
      <p:sp>
        <p:nvSpPr>
          <p:cNvPr id="3" name="object 3"/>
          <p:cNvSpPr txBox="1"/>
          <p:nvPr/>
        </p:nvSpPr>
        <p:spPr>
          <a:xfrm>
            <a:off x="280822" y="2454351"/>
            <a:ext cx="2252980" cy="238760"/>
          </a:xfrm>
          <a:prstGeom prst="rect">
            <a:avLst/>
          </a:prstGeom>
        </p:spPr>
        <p:txBody>
          <a:bodyPr vert="horz" wrap="square" lIns="0" tIns="12065" rIns="0" bIns="0" rtlCol="0">
            <a:spAutoFit/>
          </a:bodyPr>
          <a:lstStyle/>
          <a:p>
            <a:pPr marL="241300" marR="5080" indent="-228600">
              <a:lnSpc>
                <a:spcPct val="100000"/>
              </a:lnSpc>
              <a:spcBef>
                <a:spcPts val="95"/>
              </a:spcBef>
              <a:tabLst>
                <a:tab pos="240665" algn="l"/>
              </a:tabLst>
            </a:pPr>
            <a:r>
              <a:rPr sz="700" spc="-25" dirty="0">
                <a:latin typeface="Montserrat"/>
                <a:cs typeface="Montserrat"/>
              </a:rPr>
              <a:t>2.</a:t>
            </a:r>
            <a:r>
              <a:rPr sz="700" dirty="0">
                <a:latin typeface="Montserrat"/>
                <a:cs typeface="Montserrat"/>
              </a:rPr>
              <a:t>	Hale</a:t>
            </a:r>
            <a:r>
              <a:rPr sz="700" spc="450" dirty="0">
                <a:latin typeface="Montserrat"/>
                <a:cs typeface="Montserrat"/>
              </a:rPr>
              <a:t> </a:t>
            </a:r>
            <a:r>
              <a:rPr sz="700" dirty="0">
                <a:latin typeface="Montserrat"/>
                <a:cs typeface="Montserrat"/>
              </a:rPr>
              <a:t>suavemente</a:t>
            </a:r>
            <a:r>
              <a:rPr sz="700" spc="455" dirty="0">
                <a:latin typeface="Montserrat"/>
                <a:cs typeface="Montserrat"/>
              </a:rPr>
              <a:t> </a:t>
            </a:r>
            <a:r>
              <a:rPr sz="700" dirty="0">
                <a:latin typeface="Montserrat"/>
                <a:cs typeface="Montserrat"/>
              </a:rPr>
              <a:t>el</a:t>
            </a:r>
            <a:r>
              <a:rPr sz="700" spc="455" dirty="0">
                <a:latin typeface="Montserrat"/>
                <a:cs typeface="Montserrat"/>
              </a:rPr>
              <a:t> </a:t>
            </a:r>
            <a:r>
              <a:rPr sz="700" dirty="0">
                <a:latin typeface="Montserrat"/>
                <a:cs typeface="Montserrat"/>
              </a:rPr>
              <a:t>panel</a:t>
            </a:r>
            <a:r>
              <a:rPr sz="700" spc="459" dirty="0">
                <a:latin typeface="Montserrat"/>
                <a:cs typeface="Montserrat"/>
              </a:rPr>
              <a:t> </a:t>
            </a:r>
            <a:r>
              <a:rPr sz="700" dirty="0">
                <a:latin typeface="Montserrat"/>
                <a:cs typeface="Montserrat"/>
              </a:rPr>
              <a:t>frontal</a:t>
            </a:r>
            <a:r>
              <a:rPr sz="700" spc="45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desacoplar</a:t>
            </a:r>
            <a:r>
              <a:rPr sz="700" spc="-10" dirty="0">
                <a:latin typeface="Montserrat"/>
                <a:cs typeface="Montserrat"/>
              </a:rPr>
              <a:t> </a:t>
            </a:r>
            <a:r>
              <a:rPr sz="700" dirty="0">
                <a:latin typeface="Montserrat"/>
                <a:cs typeface="Montserrat"/>
              </a:rPr>
              <a:t>las</a:t>
            </a:r>
            <a:r>
              <a:rPr sz="700" spc="-35" dirty="0">
                <a:latin typeface="Montserrat"/>
                <a:cs typeface="Montserrat"/>
              </a:rPr>
              <a:t> </a:t>
            </a:r>
            <a:r>
              <a:rPr sz="700" dirty="0">
                <a:latin typeface="Montserrat"/>
                <a:cs typeface="Montserrat"/>
              </a:rPr>
              <a:t>pestañas</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soporte.</a:t>
            </a:r>
            <a:endParaRPr sz="700">
              <a:latin typeface="Montserrat"/>
              <a:cs typeface="Montserrat"/>
            </a:endParaRPr>
          </a:p>
        </p:txBody>
      </p:sp>
      <p:sp>
        <p:nvSpPr>
          <p:cNvPr id="4" name="object 4"/>
          <p:cNvSpPr txBox="1"/>
          <p:nvPr/>
        </p:nvSpPr>
        <p:spPr>
          <a:xfrm>
            <a:off x="2700020" y="479806"/>
            <a:ext cx="2263140" cy="3045460"/>
          </a:xfrm>
          <a:prstGeom prst="rect">
            <a:avLst/>
          </a:prstGeom>
        </p:spPr>
        <p:txBody>
          <a:bodyPr vert="horz" wrap="square" lIns="0" tIns="12065" rIns="0" bIns="0" rtlCol="0">
            <a:spAutoFit/>
          </a:bodyPr>
          <a:lstStyle/>
          <a:p>
            <a:pPr marL="250190" indent="-229235">
              <a:lnSpc>
                <a:spcPct val="100000"/>
              </a:lnSpc>
              <a:spcBef>
                <a:spcPts val="95"/>
              </a:spcBef>
              <a:buAutoNum type="arabicPeriod" startAt="3"/>
              <a:tabLst>
                <a:tab pos="250190" algn="l"/>
                <a:tab pos="250825" algn="l"/>
              </a:tabLst>
            </a:pPr>
            <a:r>
              <a:rPr sz="700" dirty="0">
                <a:latin typeface="Montserrat"/>
                <a:cs typeface="Montserrat"/>
              </a:rPr>
              <a:t>Revise</a:t>
            </a:r>
            <a:r>
              <a:rPr sz="700" spc="175" dirty="0">
                <a:latin typeface="Montserrat"/>
                <a:cs typeface="Montserrat"/>
              </a:rPr>
              <a:t>  </a:t>
            </a:r>
            <a:r>
              <a:rPr sz="700" dirty="0">
                <a:latin typeface="Montserrat"/>
                <a:cs typeface="Montserrat"/>
              </a:rPr>
              <a:t>que</a:t>
            </a:r>
            <a:r>
              <a:rPr sz="700" spc="185"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nivel</a:t>
            </a:r>
            <a:r>
              <a:rPr sz="700" spc="180" dirty="0">
                <a:latin typeface="Montserrat"/>
                <a:cs typeface="Montserrat"/>
              </a:rPr>
              <a:t>  </a:t>
            </a:r>
            <a:r>
              <a:rPr sz="700" dirty="0">
                <a:latin typeface="Montserrat"/>
                <a:cs typeface="Montserrat"/>
              </a:rPr>
              <a:t>del</a:t>
            </a:r>
            <a:r>
              <a:rPr sz="700" spc="180" dirty="0">
                <a:latin typeface="Montserrat"/>
                <a:cs typeface="Montserrat"/>
              </a:rPr>
              <a:t>  </a:t>
            </a:r>
            <a:r>
              <a:rPr sz="700" dirty="0">
                <a:latin typeface="Montserrat"/>
                <a:cs typeface="Montserrat"/>
              </a:rPr>
              <a:t>electrolito</a:t>
            </a:r>
            <a:r>
              <a:rPr sz="700" spc="170" dirty="0">
                <a:latin typeface="Montserrat"/>
                <a:cs typeface="Montserrat"/>
              </a:rPr>
              <a:t>  </a:t>
            </a:r>
            <a:r>
              <a:rPr sz="700" spc="-25" dirty="0">
                <a:latin typeface="Montserrat"/>
                <a:cs typeface="Montserrat"/>
              </a:rPr>
              <a:t>se</a:t>
            </a:r>
            <a:endParaRPr sz="700" dirty="0">
              <a:latin typeface="Montserrat"/>
              <a:cs typeface="Montserrat"/>
            </a:endParaRPr>
          </a:p>
          <a:p>
            <a:pPr marL="250190">
              <a:lnSpc>
                <a:spcPct val="100000"/>
              </a:lnSpc>
              <a:spcBef>
                <a:spcPts val="5"/>
              </a:spcBef>
            </a:pPr>
            <a:r>
              <a:rPr sz="700" dirty="0">
                <a:latin typeface="Montserrat"/>
                <a:cs typeface="Montserrat"/>
              </a:rPr>
              <a:t>encuentre</a:t>
            </a:r>
            <a:r>
              <a:rPr sz="700" spc="5" dirty="0">
                <a:latin typeface="Montserrat"/>
                <a:cs typeface="Montserrat"/>
              </a:rPr>
              <a:t> </a:t>
            </a:r>
            <a:r>
              <a:rPr sz="700" dirty="0">
                <a:latin typeface="Montserrat"/>
                <a:cs typeface="Montserrat"/>
              </a:rPr>
              <a:t>entre</a:t>
            </a:r>
            <a:r>
              <a:rPr sz="700" spc="-10" dirty="0">
                <a:latin typeface="Montserrat"/>
                <a:cs typeface="Montserrat"/>
              </a:rPr>
              <a:t> </a:t>
            </a:r>
            <a:r>
              <a:rPr sz="700" dirty="0">
                <a:latin typeface="Montserrat"/>
                <a:cs typeface="Montserrat"/>
              </a:rPr>
              <a:t>MIN</a:t>
            </a:r>
            <a:r>
              <a:rPr sz="700" spc="-25" dirty="0">
                <a:latin typeface="Montserrat"/>
                <a:cs typeface="Montserrat"/>
              </a:rPr>
              <a:t> </a:t>
            </a:r>
            <a:r>
              <a:rPr sz="700" dirty="0">
                <a:latin typeface="Montserrat"/>
                <a:cs typeface="Montserrat"/>
              </a:rPr>
              <a:t>y</a:t>
            </a:r>
            <a:r>
              <a:rPr sz="700" spc="-25" dirty="0">
                <a:latin typeface="Montserrat"/>
                <a:cs typeface="Montserrat"/>
              </a:rPr>
              <a:t> </a:t>
            </a:r>
            <a:r>
              <a:rPr sz="700" spc="-20" dirty="0">
                <a:latin typeface="Montserrat"/>
                <a:cs typeface="Montserrat"/>
              </a:rPr>
              <a:t>MAX.</a:t>
            </a:r>
            <a:endParaRPr sz="700" dirty="0">
              <a:latin typeface="Montserrat"/>
              <a:cs typeface="Montserrat"/>
            </a:endParaRPr>
          </a:p>
          <a:p>
            <a:pPr marL="250190" marR="5715" indent="-228600" algn="just">
              <a:lnSpc>
                <a:spcPct val="100000"/>
              </a:lnSpc>
              <a:spcBef>
                <a:spcPts val="490"/>
              </a:spcBef>
              <a:buAutoNum type="arabicPeriod" startAt="4"/>
              <a:tabLst>
                <a:tab pos="250825" algn="l"/>
              </a:tabLst>
            </a:pPr>
            <a:r>
              <a:rPr sz="700" dirty="0">
                <a:latin typeface="Montserrat"/>
                <a:cs typeface="Montserrat"/>
              </a:rPr>
              <a:t>Si</a:t>
            </a:r>
            <a:r>
              <a:rPr sz="700" spc="22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5" dirty="0">
                <a:latin typeface="Montserrat"/>
                <a:cs typeface="Montserrat"/>
              </a:rPr>
              <a:t> </a:t>
            </a:r>
            <a:r>
              <a:rPr sz="700" dirty="0">
                <a:latin typeface="Montserrat"/>
                <a:cs typeface="Montserrat"/>
              </a:rPr>
              <a:t>electrolito</a:t>
            </a:r>
            <a:r>
              <a:rPr sz="700" spc="220" dirty="0">
                <a:latin typeface="Montserrat"/>
                <a:cs typeface="Montserrat"/>
              </a:rPr>
              <a:t> </a:t>
            </a:r>
            <a:r>
              <a:rPr sz="700" dirty="0">
                <a:latin typeface="Montserrat"/>
                <a:cs typeface="Montserrat"/>
              </a:rPr>
              <a:t>está</a:t>
            </a:r>
            <a:r>
              <a:rPr sz="700" spc="225" dirty="0">
                <a:latin typeface="Montserrat"/>
                <a:cs typeface="Montserrat"/>
              </a:rPr>
              <a:t> </a:t>
            </a:r>
            <a:r>
              <a:rPr sz="700" dirty="0">
                <a:latin typeface="Montserrat"/>
                <a:cs typeface="Montserrat"/>
              </a:rPr>
              <a:t>bajo</a:t>
            </a:r>
            <a:r>
              <a:rPr sz="700" spc="215" dirty="0">
                <a:latin typeface="Montserrat"/>
                <a:cs typeface="Montserrat"/>
              </a:rPr>
              <a:t> </a:t>
            </a:r>
            <a:r>
              <a:rPr sz="700" dirty="0">
                <a:latin typeface="Montserrat"/>
                <a:cs typeface="Montserrat"/>
              </a:rPr>
              <a:t>el</a:t>
            </a:r>
            <a:r>
              <a:rPr sz="700" spc="220" dirty="0">
                <a:latin typeface="Montserrat"/>
                <a:cs typeface="Montserrat"/>
              </a:rPr>
              <a:t> </a:t>
            </a:r>
            <a:r>
              <a:rPr sz="700" spc="-25" dirty="0">
                <a:latin typeface="Montserrat"/>
                <a:cs typeface="Montserrat"/>
              </a:rPr>
              <a:t>MIN</a:t>
            </a:r>
            <a:r>
              <a:rPr sz="700" spc="500" dirty="0">
                <a:latin typeface="Montserrat"/>
                <a:cs typeface="Montserrat"/>
              </a:rPr>
              <a:t> </a:t>
            </a:r>
            <a:r>
              <a:rPr sz="700" dirty="0">
                <a:latin typeface="Montserrat"/>
                <a:cs typeface="Montserrat"/>
              </a:rPr>
              <a:t>adicione</a:t>
            </a:r>
            <a:r>
              <a:rPr sz="700" spc="165" dirty="0">
                <a:latin typeface="Montserrat"/>
                <a:cs typeface="Montserrat"/>
              </a:rPr>
              <a:t> </a:t>
            </a:r>
            <a:r>
              <a:rPr sz="700" dirty="0">
                <a:latin typeface="Montserrat"/>
                <a:cs typeface="Montserrat"/>
              </a:rPr>
              <a:t>solo</a:t>
            </a:r>
            <a:r>
              <a:rPr sz="700" spc="155" dirty="0">
                <a:latin typeface="Montserrat"/>
                <a:cs typeface="Montserrat"/>
              </a:rPr>
              <a:t> </a:t>
            </a:r>
            <a:r>
              <a:rPr sz="700" dirty="0">
                <a:latin typeface="Montserrat"/>
                <a:cs typeface="Montserrat"/>
              </a:rPr>
              <a:t>agua</a:t>
            </a:r>
            <a:r>
              <a:rPr sz="700" spc="160" dirty="0">
                <a:latin typeface="Montserrat"/>
                <a:cs typeface="Montserrat"/>
              </a:rPr>
              <a:t> </a:t>
            </a:r>
            <a:r>
              <a:rPr sz="700" dirty="0">
                <a:latin typeface="Montserrat"/>
                <a:cs typeface="Montserrat"/>
              </a:rPr>
              <a:t>destilada</a:t>
            </a:r>
            <a:r>
              <a:rPr sz="700" spc="165" dirty="0">
                <a:latin typeface="Montserrat"/>
                <a:cs typeface="Montserrat"/>
              </a:rPr>
              <a:t> </a:t>
            </a:r>
            <a:r>
              <a:rPr sz="700" dirty="0">
                <a:latin typeface="Montserrat"/>
                <a:cs typeface="Montserrat"/>
              </a:rPr>
              <a:t>hasta</a:t>
            </a:r>
            <a:r>
              <a:rPr sz="700" spc="145" dirty="0">
                <a:latin typeface="Montserrat"/>
                <a:cs typeface="Montserrat"/>
              </a:rPr>
              <a:t> </a:t>
            </a:r>
            <a:r>
              <a:rPr sz="700" dirty="0">
                <a:latin typeface="Montserrat"/>
                <a:cs typeface="Montserrat"/>
              </a:rPr>
              <a:t>el</a:t>
            </a:r>
            <a:r>
              <a:rPr sz="700" spc="165" dirty="0">
                <a:latin typeface="Montserrat"/>
                <a:cs typeface="Montserrat"/>
              </a:rPr>
              <a:t> </a:t>
            </a:r>
            <a:r>
              <a:rPr sz="700" spc="-25" dirty="0">
                <a:latin typeface="Montserrat"/>
                <a:cs typeface="Montserrat"/>
              </a:rPr>
              <a:t>MAX</a:t>
            </a:r>
            <a:r>
              <a:rPr sz="700" spc="500" dirty="0">
                <a:latin typeface="Montserrat"/>
                <a:cs typeface="Montserrat"/>
              </a:rPr>
              <a:t> </a:t>
            </a:r>
            <a:r>
              <a:rPr sz="700" dirty="0">
                <a:latin typeface="Montserrat"/>
                <a:cs typeface="Montserrat"/>
              </a:rPr>
              <a:t>retirando</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tapones</a:t>
            </a:r>
            <a:r>
              <a:rPr sz="700" spc="-15" dirty="0">
                <a:latin typeface="Montserrat"/>
                <a:cs typeface="Montserrat"/>
              </a:rPr>
              <a:t> </a:t>
            </a:r>
            <a:r>
              <a:rPr sz="700" dirty="0">
                <a:latin typeface="Montserrat"/>
                <a:cs typeface="Montserrat"/>
              </a:rPr>
              <a:t>de</a:t>
            </a:r>
            <a:r>
              <a:rPr sz="700" spc="-10" dirty="0">
                <a:latin typeface="Montserrat"/>
                <a:cs typeface="Montserrat"/>
              </a:rPr>
              <a:t> llenado.</a:t>
            </a:r>
            <a:endParaRPr sz="700" dirty="0">
              <a:latin typeface="Montserrat"/>
              <a:cs typeface="Montserrat"/>
            </a:endParaRPr>
          </a:p>
          <a:p>
            <a:pPr marL="250190" marR="5080" indent="-228600" algn="just">
              <a:lnSpc>
                <a:spcPct val="100000"/>
              </a:lnSpc>
              <a:spcBef>
                <a:spcPts val="505"/>
              </a:spcBef>
              <a:buAutoNum type="arabicPeriod" startAt="4"/>
              <a:tabLst>
                <a:tab pos="250825" algn="l"/>
              </a:tabLst>
            </a:pPr>
            <a:r>
              <a:rPr sz="700" dirty="0">
                <a:latin typeface="Montserrat"/>
                <a:cs typeface="Montserrat"/>
              </a:rPr>
              <a:t>Instale</a:t>
            </a:r>
            <a:r>
              <a:rPr sz="700" spc="110" dirty="0">
                <a:latin typeface="Montserrat"/>
                <a:cs typeface="Montserrat"/>
              </a:rPr>
              <a:t> </a:t>
            </a:r>
            <a:r>
              <a:rPr sz="700" dirty="0">
                <a:latin typeface="Montserrat"/>
                <a:cs typeface="Montserrat"/>
              </a:rPr>
              <a:t>nuevamente</a:t>
            </a:r>
            <a:r>
              <a:rPr sz="700" spc="110" dirty="0">
                <a:latin typeface="Montserrat"/>
                <a:cs typeface="Montserrat"/>
              </a:rPr>
              <a:t> </a:t>
            </a:r>
            <a:r>
              <a:rPr sz="700" dirty="0">
                <a:latin typeface="Montserrat"/>
                <a:cs typeface="Montserrat"/>
              </a:rPr>
              <a:t>los</a:t>
            </a:r>
            <a:r>
              <a:rPr sz="700" spc="100" dirty="0">
                <a:latin typeface="Montserrat"/>
                <a:cs typeface="Montserrat"/>
              </a:rPr>
              <a:t> </a:t>
            </a:r>
            <a:r>
              <a:rPr sz="700" dirty="0">
                <a:latin typeface="Montserrat"/>
                <a:cs typeface="Montserrat"/>
              </a:rPr>
              <a:t>tapones</a:t>
            </a:r>
            <a:r>
              <a:rPr sz="700" spc="110" dirty="0">
                <a:latin typeface="Montserrat"/>
                <a:cs typeface="Montserrat"/>
              </a:rPr>
              <a:t> </a:t>
            </a:r>
            <a:r>
              <a:rPr sz="700" dirty="0">
                <a:latin typeface="Montserrat"/>
                <a:cs typeface="Montserrat"/>
              </a:rPr>
              <a:t>y</a:t>
            </a:r>
            <a:r>
              <a:rPr sz="700" spc="95" dirty="0">
                <a:latin typeface="Montserrat"/>
                <a:cs typeface="Montserrat"/>
              </a:rPr>
              <a:t> </a:t>
            </a:r>
            <a:r>
              <a:rPr sz="700" dirty="0">
                <a:latin typeface="Montserrat"/>
                <a:cs typeface="Montserrat"/>
              </a:rPr>
              <a:t>limpie</a:t>
            </a:r>
            <a:r>
              <a:rPr sz="700" spc="10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batería,</a:t>
            </a:r>
            <a:r>
              <a:rPr sz="700" spc="75" dirty="0">
                <a:latin typeface="Montserrat"/>
                <a:cs typeface="Montserrat"/>
              </a:rPr>
              <a:t> </a:t>
            </a:r>
            <a:r>
              <a:rPr sz="700" dirty="0">
                <a:latin typeface="Montserrat"/>
                <a:cs typeface="Montserrat"/>
              </a:rPr>
              <a:t>aplique</a:t>
            </a:r>
            <a:r>
              <a:rPr sz="700" spc="80" dirty="0">
                <a:latin typeface="Montserrat"/>
                <a:cs typeface="Montserrat"/>
              </a:rPr>
              <a:t> </a:t>
            </a:r>
            <a:r>
              <a:rPr sz="700" dirty="0">
                <a:latin typeface="Montserrat"/>
                <a:cs typeface="Montserrat"/>
              </a:rPr>
              <a:t>vaselina</a:t>
            </a:r>
            <a:r>
              <a:rPr sz="700" spc="80" dirty="0">
                <a:latin typeface="Montserrat"/>
                <a:cs typeface="Montserrat"/>
              </a:rPr>
              <a:t> </a:t>
            </a:r>
            <a:r>
              <a:rPr sz="700" dirty="0">
                <a:latin typeface="Montserrat"/>
                <a:cs typeface="Montserrat"/>
              </a:rPr>
              <a:t>en</a:t>
            </a:r>
            <a:r>
              <a:rPr sz="700" spc="75" dirty="0">
                <a:latin typeface="Montserrat"/>
                <a:cs typeface="Montserrat"/>
              </a:rPr>
              <a:t> </a:t>
            </a:r>
            <a:r>
              <a:rPr sz="700" dirty="0">
                <a:latin typeface="Montserrat"/>
                <a:cs typeface="Montserrat"/>
              </a:rPr>
              <a:t>los</a:t>
            </a:r>
            <a:r>
              <a:rPr sz="700" spc="90" dirty="0">
                <a:latin typeface="Montserrat"/>
                <a:cs typeface="Montserrat"/>
              </a:rPr>
              <a:t> </a:t>
            </a:r>
            <a:r>
              <a:rPr sz="700" dirty="0">
                <a:latin typeface="Montserrat"/>
                <a:cs typeface="Montserrat"/>
              </a:rPr>
              <a:t>bornes</a:t>
            </a:r>
            <a:r>
              <a:rPr sz="700" spc="8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 la </a:t>
            </a:r>
            <a:r>
              <a:rPr sz="700" spc="-10" dirty="0">
                <a:latin typeface="Montserrat"/>
                <a:cs typeface="Montserrat"/>
              </a:rPr>
              <a:t>corrosión</a:t>
            </a:r>
            <a:r>
              <a:rPr sz="700" spc="10" dirty="0">
                <a:latin typeface="Montserrat"/>
                <a:cs typeface="Montserrat"/>
              </a:rPr>
              <a:t> </a:t>
            </a:r>
            <a:r>
              <a:rPr sz="700" spc="-60" dirty="0">
                <a:latin typeface="Montserrat"/>
                <a:cs typeface="Montserrat"/>
              </a:rPr>
              <a:t>.</a:t>
            </a:r>
            <a:endParaRPr sz="700" dirty="0">
              <a:latin typeface="Montserrat"/>
              <a:cs typeface="Montserrat"/>
            </a:endParaRPr>
          </a:p>
          <a:p>
            <a:pPr marL="2159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2065" algn="just">
              <a:lnSpc>
                <a:spcPct val="100000"/>
              </a:lnSpc>
              <a:spcBef>
                <a:spcPts val="495"/>
              </a:spcBef>
            </a:pPr>
            <a:r>
              <a:rPr sz="700" dirty="0">
                <a:solidFill>
                  <a:srgbClr val="221F1F"/>
                </a:solidFill>
                <a:latin typeface="Montserrat"/>
                <a:cs typeface="Montserrat"/>
              </a:rPr>
              <a:t>Luego</a:t>
            </a:r>
            <a:r>
              <a:rPr sz="700" spc="125" dirty="0">
                <a:solidFill>
                  <a:srgbClr val="221F1F"/>
                </a:solidFill>
                <a:latin typeface="Montserrat"/>
                <a:cs typeface="Montserrat"/>
              </a:rPr>
              <a:t> </a:t>
            </a:r>
            <a:r>
              <a:rPr sz="700" dirty="0">
                <a:solidFill>
                  <a:srgbClr val="221F1F"/>
                </a:solidFill>
                <a:latin typeface="Montserrat"/>
                <a:cs typeface="Montserrat"/>
              </a:rPr>
              <a:t>de</a:t>
            </a:r>
            <a:r>
              <a:rPr sz="700" spc="114" dirty="0">
                <a:solidFill>
                  <a:srgbClr val="221F1F"/>
                </a:solidFill>
                <a:latin typeface="Montserrat"/>
                <a:cs typeface="Montserrat"/>
              </a:rPr>
              <a:t> </a:t>
            </a:r>
            <a:r>
              <a:rPr sz="700" dirty="0">
                <a:solidFill>
                  <a:srgbClr val="221F1F"/>
                </a:solidFill>
                <a:latin typeface="Montserrat"/>
                <a:cs typeface="Montserrat"/>
              </a:rPr>
              <a:t>realizada</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dirty="0">
                <a:solidFill>
                  <a:srgbClr val="221F1F"/>
                </a:solidFill>
                <a:latin typeface="Montserrat"/>
                <a:cs typeface="Montserrat"/>
              </a:rPr>
              <a:t>carga</a:t>
            </a:r>
            <a:r>
              <a:rPr sz="700" spc="100" dirty="0">
                <a:solidFill>
                  <a:srgbClr val="221F1F"/>
                </a:solidFill>
                <a:latin typeface="Montserrat"/>
                <a:cs typeface="Montserrat"/>
              </a:rPr>
              <a:t> </a:t>
            </a:r>
            <a:r>
              <a:rPr sz="700" dirty="0">
                <a:solidFill>
                  <a:srgbClr val="221F1F"/>
                </a:solidFill>
                <a:latin typeface="Montserrat"/>
                <a:cs typeface="Montserrat"/>
              </a:rPr>
              <a:t>inicial</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00"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spc="-10" dirty="0">
                <a:solidFill>
                  <a:srgbClr val="221F1F"/>
                </a:solidFill>
                <a:latin typeface="Montserrat"/>
                <a:cs typeface="Montserrat"/>
              </a:rPr>
              <a:t>batería,</a:t>
            </a:r>
            <a:r>
              <a:rPr sz="700" spc="500" dirty="0">
                <a:solidFill>
                  <a:srgbClr val="221F1F"/>
                </a:solidFill>
                <a:latin typeface="Montserrat"/>
                <a:cs typeface="Montserrat"/>
              </a:rPr>
              <a:t> </a:t>
            </a:r>
            <a:r>
              <a:rPr sz="700" dirty="0">
                <a:solidFill>
                  <a:srgbClr val="221F1F"/>
                </a:solidFill>
                <a:latin typeface="Montserrat"/>
                <a:cs typeface="Montserrat"/>
              </a:rPr>
              <a:t>nunca</a:t>
            </a:r>
            <a:r>
              <a:rPr sz="700" spc="245" dirty="0">
                <a:solidFill>
                  <a:srgbClr val="221F1F"/>
                </a:solidFill>
                <a:latin typeface="Montserrat"/>
                <a:cs typeface="Montserrat"/>
              </a:rPr>
              <a:t> </a:t>
            </a:r>
            <a:r>
              <a:rPr sz="700" dirty="0">
                <a:solidFill>
                  <a:srgbClr val="221F1F"/>
                </a:solidFill>
                <a:latin typeface="Montserrat"/>
                <a:cs typeface="Montserrat"/>
              </a:rPr>
              <a:t>rellene</a:t>
            </a:r>
            <a:r>
              <a:rPr sz="700" spc="250" dirty="0">
                <a:solidFill>
                  <a:srgbClr val="221F1F"/>
                </a:solidFill>
                <a:latin typeface="Montserrat"/>
                <a:cs typeface="Montserrat"/>
              </a:rPr>
              <a:t> </a:t>
            </a:r>
            <a:r>
              <a:rPr sz="700" dirty="0">
                <a:solidFill>
                  <a:srgbClr val="221F1F"/>
                </a:solidFill>
                <a:latin typeface="Montserrat"/>
                <a:cs typeface="Montserrat"/>
              </a:rPr>
              <a:t>con</a:t>
            </a:r>
            <a:r>
              <a:rPr sz="700" spc="250" dirty="0">
                <a:solidFill>
                  <a:srgbClr val="221F1F"/>
                </a:solidFill>
                <a:latin typeface="Montserrat"/>
                <a:cs typeface="Montserrat"/>
              </a:rPr>
              <a:t> </a:t>
            </a:r>
            <a:r>
              <a:rPr sz="700" dirty="0">
                <a:solidFill>
                  <a:srgbClr val="221F1F"/>
                </a:solidFill>
                <a:latin typeface="Montserrat"/>
                <a:cs typeface="Montserrat"/>
              </a:rPr>
              <a:t>acido.</a:t>
            </a:r>
            <a:r>
              <a:rPr sz="700" spc="245" dirty="0">
                <a:solidFill>
                  <a:srgbClr val="221F1F"/>
                </a:solidFill>
                <a:latin typeface="Montserrat"/>
                <a:cs typeface="Montserrat"/>
              </a:rPr>
              <a:t> </a:t>
            </a:r>
            <a:r>
              <a:rPr sz="700" dirty="0">
                <a:solidFill>
                  <a:srgbClr val="221F1F"/>
                </a:solidFill>
                <a:latin typeface="Montserrat"/>
                <a:cs typeface="Montserrat"/>
              </a:rPr>
              <a:t>Use</a:t>
            </a:r>
            <a:r>
              <a:rPr sz="700" spc="250" dirty="0">
                <a:solidFill>
                  <a:srgbClr val="221F1F"/>
                </a:solidFill>
                <a:latin typeface="Montserrat"/>
                <a:cs typeface="Montserrat"/>
              </a:rPr>
              <a:t> </a:t>
            </a:r>
            <a:r>
              <a:rPr sz="700" dirty="0">
                <a:solidFill>
                  <a:srgbClr val="221F1F"/>
                </a:solidFill>
                <a:latin typeface="Montserrat"/>
                <a:cs typeface="Montserrat"/>
              </a:rPr>
              <a:t>solamente</a:t>
            </a:r>
            <a:r>
              <a:rPr sz="700" spc="254" dirty="0">
                <a:solidFill>
                  <a:srgbClr val="221F1F"/>
                </a:solidFill>
                <a:latin typeface="Montserrat"/>
                <a:cs typeface="Montserrat"/>
              </a:rPr>
              <a:t> </a:t>
            </a:r>
            <a:r>
              <a:rPr sz="700" spc="-20" dirty="0">
                <a:solidFill>
                  <a:srgbClr val="221F1F"/>
                </a:solidFill>
                <a:latin typeface="Montserrat"/>
                <a:cs typeface="Montserrat"/>
              </a:rPr>
              <a:t>agua</a:t>
            </a:r>
            <a:r>
              <a:rPr sz="700" spc="500" dirty="0">
                <a:solidFill>
                  <a:srgbClr val="221F1F"/>
                </a:solidFill>
                <a:latin typeface="Montserrat"/>
                <a:cs typeface="Montserrat"/>
              </a:rPr>
              <a:t> </a:t>
            </a:r>
            <a:r>
              <a:rPr sz="700" spc="-10" dirty="0">
                <a:solidFill>
                  <a:srgbClr val="221F1F"/>
                </a:solidFill>
                <a:latin typeface="Montserrat"/>
                <a:cs typeface="Montserrat"/>
              </a:rPr>
              <a:t>destilada.</a:t>
            </a:r>
            <a:endParaRPr sz="700" dirty="0">
              <a:latin typeface="Montserrat"/>
              <a:cs typeface="Montserrat"/>
            </a:endParaRPr>
          </a:p>
          <a:p>
            <a:pPr marL="12700" marR="11430" algn="just">
              <a:lnSpc>
                <a:spcPct val="100000"/>
              </a:lnSpc>
              <a:spcBef>
                <a:spcPts val="509"/>
              </a:spcBef>
            </a:pPr>
            <a:r>
              <a:rPr sz="700" dirty="0">
                <a:solidFill>
                  <a:srgbClr val="221F1F"/>
                </a:solidFill>
                <a:latin typeface="Montserrat"/>
                <a:cs typeface="Montserrat"/>
              </a:rPr>
              <a:t>Siempre</a:t>
            </a:r>
            <a:r>
              <a:rPr sz="700" spc="150" dirty="0">
                <a:solidFill>
                  <a:srgbClr val="221F1F"/>
                </a:solidFill>
                <a:latin typeface="Montserrat"/>
                <a:cs typeface="Montserrat"/>
              </a:rPr>
              <a:t> </a:t>
            </a:r>
            <a:r>
              <a:rPr sz="700" dirty="0">
                <a:solidFill>
                  <a:srgbClr val="221F1F"/>
                </a:solidFill>
                <a:latin typeface="Montserrat"/>
                <a:cs typeface="Montserrat"/>
              </a:rPr>
              <a:t>conecte</a:t>
            </a:r>
            <a:r>
              <a:rPr sz="700" spc="155" dirty="0">
                <a:solidFill>
                  <a:srgbClr val="221F1F"/>
                </a:solidFill>
                <a:latin typeface="Montserrat"/>
                <a:cs typeface="Montserrat"/>
              </a:rPr>
              <a:t> </a:t>
            </a:r>
            <a:r>
              <a:rPr sz="700" dirty="0">
                <a:solidFill>
                  <a:srgbClr val="221F1F"/>
                </a:solidFill>
                <a:latin typeface="Montserrat"/>
                <a:cs typeface="Montserrat"/>
              </a:rPr>
              <a:t>primero</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60" dirty="0">
                <a:solidFill>
                  <a:srgbClr val="221F1F"/>
                </a:solidFill>
                <a:latin typeface="Montserrat"/>
                <a:cs typeface="Montserrat"/>
              </a:rPr>
              <a:t> </a:t>
            </a:r>
            <a:r>
              <a:rPr sz="700" dirty="0">
                <a:solidFill>
                  <a:srgbClr val="221F1F"/>
                </a:solidFill>
                <a:latin typeface="Montserrat"/>
                <a:cs typeface="Montserrat"/>
              </a:rPr>
              <a:t>terminal</a:t>
            </a:r>
            <a:r>
              <a:rPr sz="700" spc="160" dirty="0">
                <a:solidFill>
                  <a:srgbClr val="221F1F"/>
                </a:solidFill>
                <a:latin typeface="Montserrat"/>
                <a:cs typeface="Montserrat"/>
              </a:rPr>
              <a:t> </a:t>
            </a:r>
            <a:r>
              <a:rPr sz="700" dirty="0">
                <a:solidFill>
                  <a:srgbClr val="221F1F"/>
                </a:solidFill>
                <a:latin typeface="Montserrat"/>
                <a:cs typeface="Montserrat"/>
              </a:rPr>
              <a:t>positivo</a:t>
            </a:r>
            <a:r>
              <a:rPr sz="700" spc="160"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luego</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negativo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dirty="0">
                <a:solidFill>
                  <a:srgbClr val="221F1F"/>
                </a:solidFill>
                <a:latin typeface="Montserrat"/>
                <a:cs typeface="Montserrat"/>
              </a:rPr>
              <a:t>evitar</a:t>
            </a:r>
            <a:r>
              <a:rPr sz="700" spc="-25" dirty="0">
                <a:solidFill>
                  <a:srgbClr val="221F1F"/>
                </a:solidFill>
                <a:latin typeface="Montserrat"/>
                <a:cs typeface="Montserrat"/>
              </a:rPr>
              <a:t> </a:t>
            </a:r>
            <a:r>
              <a:rPr sz="700" spc="-10" dirty="0">
                <a:solidFill>
                  <a:srgbClr val="221F1F"/>
                </a:solidFill>
                <a:latin typeface="Montserrat"/>
                <a:cs typeface="Montserrat"/>
              </a:rPr>
              <a:t>chispas.</a:t>
            </a:r>
            <a:endParaRPr sz="700" dirty="0">
              <a:latin typeface="Montserrat"/>
              <a:cs typeface="Montserrat"/>
            </a:endParaRPr>
          </a:p>
          <a:p>
            <a:pPr marL="12700" marR="10795" algn="just">
              <a:lnSpc>
                <a:spcPct val="100000"/>
              </a:lnSpc>
              <a:spcBef>
                <a:spcPts val="500"/>
              </a:spcBef>
            </a:pPr>
            <a:r>
              <a:rPr sz="700" dirty="0">
                <a:solidFill>
                  <a:srgbClr val="221F1F"/>
                </a:solidFill>
                <a:latin typeface="Montserrat"/>
                <a:cs typeface="Montserrat"/>
              </a:rPr>
              <a:t>No</a:t>
            </a:r>
            <a:r>
              <a:rPr sz="700" spc="100" dirty="0">
                <a:solidFill>
                  <a:srgbClr val="221F1F"/>
                </a:solidFill>
                <a:latin typeface="Montserrat"/>
                <a:cs typeface="Montserrat"/>
              </a:rPr>
              <a:t> </a:t>
            </a:r>
            <a:r>
              <a:rPr sz="700" dirty="0">
                <a:solidFill>
                  <a:srgbClr val="221F1F"/>
                </a:solidFill>
                <a:latin typeface="Montserrat"/>
                <a:cs typeface="Montserrat"/>
              </a:rPr>
              <a:t>obstruya,</a:t>
            </a:r>
            <a:r>
              <a:rPr sz="700" spc="110" dirty="0">
                <a:solidFill>
                  <a:srgbClr val="221F1F"/>
                </a:solidFill>
                <a:latin typeface="Montserrat"/>
                <a:cs typeface="Montserrat"/>
              </a:rPr>
              <a:t> </a:t>
            </a:r>
            <a:r>
              <a:rPr sz="700" dirty="0">
                <a:solidFill>
                  <a:srgbClr val="221F1F"/>
                </a:solidFill>
                <a:latin typeface="Montserrat"/>
                <a:cs typeface="Montserrat"/>
              </a:rPr>
              <a:t>corte</a:t>
            </a:r>
            <a:r>
              <a:rPr sz="700" spc="105" dirty="0">
                <a:solidFill>
                  <a:srgbClr val="221F1F"/>
                </a:solidFill>
                <a:latin typeface="Montserrat"/>
                <a:cs typeface="Montserrat"/>
              </a:rPr>
              <a:t> </a:t>
            </a:r>
            <a:r>
              <a:rPr sz="700" dirty="0">
                <a:solidFill>
                  <a:srgbClr val="221F1F"/>
                </a:solidFill>
                <a:latin typeface="Montserrat"/>
                <a:cs typeface="Montserrat"/>
              </a:rPr>
              <a:t>o</a:t>
            </a:r>
            <a:r>
              <a:rPr sz="700" spc="90" dirty="0">
                <a:solidFill>
                  <a:srgbClr val="221F1F"/>
                </a:solidFill>
                <a:latin typeface="Montserrat"/>
                <a:cs typeface="Montserrat"/>
              </a:rPr>
              <a:t> </a:t>
            </a:r>
            <a:r>
              <a:rPr sz="700" dirty="0">
                <a:solidFill>
                  <a:srgbClr val="221F1F"/>
                </a:solidFill>
                <a:latin typeface="Montserrat"/>
                <a:cs typeface="Montserrat"/>
              </a:rPr>
              <a:t>cambie</a:t>
            </a:r>
            <a:r>
              <a:rPr sz="700" spc="95" dirty="0">
                <a:solidFill>
                  <a:srgbClr val="221F1F"/>
                </a:solidFill>
                <a:latin typeface="Montserrat"/>
                <a:cs typeface="Montserrat"/>
              </a:rPr>
              <a:t> </a:t>
            </a:r>
            <a:r>
              <a:rPr sz="700" dirty="0">
                <a:solidFill>
                  <a:srgbClr val="221F1F"/>
                </a:solidFill>
                <a:latin typeface="Montserrat"/>
                <a:cs typeface="Montserrat"/>
              </a:rPr>
              <a:t>la</a:t>
            </a:r>
            <a:r>
              <a:rPr sz="700" spc="95" dirty="0">
                <a:solidFill>
                  <a:srgbClr val="221F1F"/>
                </a:solidFill>
                <a:latin typeface="Montserrat"/>
                <a:cs typeface="Montserrat"/>
              </a:rPr>
              <a:t> </a:t>
            </a:r>
            <a:r>
              <a:rPr sz="700" dirty="0">
                <a:solidFill>
                  <a:srgbClr val="221F1F"/>
                </a:solidFill>
                <a:latin typeface="Montserrat"/>
                <a:cs typeface="Montserrat"/>
              </a:rPr>
              <a:t>ruta</a:t>
            </a:r>
            <a:r>
              <a:rPr sz="700" spc="100" dirty="0">
                <a:solidFill>
                  <a:srgbClr val="221F1F"/>
                </a:solidFill>
                <a:latin typeface="Montserrat"/>
                <a:cs typeface="Montserrat"/>
              </a:rPr>
              <a:t> </a:t>
            </a:r>
            <a:r>
              <a:rPr sz="700" dirty="0">
                <a:solidFill>
                  <a:srgbClr val="221F1F"/>
                </a:solidFill>
                <a:latin typeface="Montserrat"/>
                <a:cs typeface="Montserrat"/>
              </a:rPr>
              <a:t>del</a:t>
            </a:r>
            <a:r>
              <a:rPr sz="700" spc="100" dirty="0">
                <a:solidFill>
                  <a:srgbClr val="221F1F"/>
                </a:solidFill>
                <a:latin typeface="Montserrat"/>
                <a:cs typeface="Montserrat"/>
              </a:rPr>
              <a:t> </a:t>
            </a:r>
            <a:r>
              <a:rPr sz="700" dirty="0">
                <a:solidFill>
                  <a:srgbClr val="221F1F"/>
                </a:solidFill>
                <a:latin typeface="Montserrat"/>
                <a:cs typeface="Montserrat"/>
              </a:rPr>
              <a:t>tubo</a:t>
            </a:r>
            <a:r>
              <a:rPr sz="700" spc="10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ventilación</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95" dirty="0">
                <a:solidFill>
                  <a:srgbClr val="221F1F"/>
                </a:solidFill>
                <a:latin typeface="Montserrat"/>
                <a:cs typeface="Montserrat"/>
              </a:rPr>
              <a:t> </a:t>
            </a:r>
            <a:r>
              <a:rPr sz="700" dirty="0">
                <a:solidFill>
                  <a:srgbClr val="221F1F"/>
                </a:solidFill>
                <a:latin typeface="Montserrat"/>
                <a:cs typeface="Montserrat"/>
              </a:rPr>
              <a:t>batería.</a:t>
            </a:r>
            <a:r>
              <a:rPr sz="700" spc="180" dirty="0">
                <a:solidFill>
                  <a:srgbClr val="221F1F"/>
                </a:solidFill>
                <a:latin typeface="Montserrat"/>
                <a:cs typeface="Montserrat"/>
              </a:rPr>
              <a:t> </a:t>
            </a:r>
            <a:r>
              <a:rPr sz="700" dirty="0">
                <a:solidFill>
                  <a:srgbClr val="221F1F"/>
                </a:solidFill>
                <a:latin typeface="Montserrat"/>
                <a:cs typeface="Montserrat"/>
              </a:rPr>
              <a:t>Verifique</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85"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spc="-20" dirty="0">
                <a:solidFill>
                  <a:srgbClr val="221F1F"/>
                </a:solidFill>
                <a:latin typeface="Montserrat"/>
                <a:cs typeface="Montserrat"/>
              </a:rPr>
              <a:t>tubo</a:t>
            </a:r>
            <a:r>
              <a:rPr sz="700" spc="500" dirty="0">
                <a:solidFill>
                  <a:srgbClr val="221F1F"/>
                </a:solidFill>
                <a:latin typeface="Montserrat"/>
                <a:cs typeface="Montserrat"/>
              </a:rPr>
              <a:t> </a:t>
            </a:r>
            <a:r>
              <a:rPr sz="700" dirty="0">
                <a:solidFill>
                  <a:srgbClr val="221F1F"/>
                </a:solidFill>
                <a:latin typeface="Montserrat"/>
                <a:cs typeface="Montserrat"/>
              </a:rPr>
              <a:t>este</a:t>
            </a:r>
            <a:r>
              <a:rPr sz="700" spc="320" dirty="0">
                <a:solidFill>
                  <a:srgbClr val="221F1F"/>
                </a:solidFill>
                <a:latin typeface="Montserrat"/>
                <a:cs typeface="Montserrat"/>
              </a:rPr>
              <a:t> </a:t>
            </a:r>
            <a:r>
              <a:rPr sz="700" dirty="0">
                <a:solidFill>
                  <a:srgbClr val="221F1F"/>
                </a:solidFill>
                <a:latin typeface="Montserrat"/>
                <a:cs typeface="Montserrat"/>
              </a:rPr>
              <a:t>puesto</a:t>
            </a:r>
            <a:r>
              <a:rPr sz="700" spc="325" dirty="0">
                <a:solidFill>
                  <a:srgbClr val="221F1F"/>
                </a:solidFill>
                <a:latin typeface="Montserrat"/>
                <a:cs typeface="Montserrat"/>
              </a:rPr>
              <a:t> </a:t>
            </a:r>
            <a:r>
              <a:rPr sz="700" dirty="0">
                <a:solidFill>
                  <a:srgbClr val="221F1F"/>
                </a:solidFill>
                <a:latin typeface="Montserrat"/>
                <a:cs typeface="Montserrat"/>
              </a:rPr>
              <a:t>firmemente</a:t>
            </a:r>
            <a:r>
              <a:rPr sz="700" spc="315" dirty="0">
                <a:solidFill>
                  <a:srgbClr val="221F1F"/>
                </a:solidFill>
                <a:latin typeface="Montserrat"/>
                <a:cs typeface="Montserrat"/>
              </a:rPr>
              <a:t> </a:t>
            </a:r>
            <a:r>
              <a:rPr sz="700" dirty="0">
                <a:solidFill>
                  <a:srgbClr val="221F1F"/>
                </a:solidFill>
                <a:latin typeface="Montserrat"/>
                <a:cs typeface="Montserrat"/>
              </a:rPr>
              <a:t>en</a:t>
            </a:r>
            <a:r>
              <a:rPr sz="700" spc="315" dirty="0">
                <a:solidFill>
                  <a:srgbClr val="221F1F"/>
                </a:solidFill>
                <a:latin typeface="Montserrat"/>
                <a:cs typeface="Montserrat"/>
              </a:rPr>
              <a:t> </a:t>
            </a:r>
            <a:r>
              <a:rPr sz="700" dirty="0">
                <a:solidFill>
                  <a:srgbClr val="221F1F"/>
                </a:solidFill>
                <a:latin typeface="Montserrat"/>
                <a:cs typeface="Montserrat"/>
              </a:rPr>
              <a:t>la</a:t>
            </a:r>
            <a:r>
              <a:rPr sz="700" spc="325" dirty="0">
                <a:solidFill>
                  <a:srgbClr val="221F1F"/>
                </a:solidFill>
                <a:latin typeface="Montserrat"/>
                <a:cs typeface="Montserrat"/>
              </a:rPr>
              <a:t> </a:t>
            </a:r>
            <a:r>
              <a:rPr sz="700" dirty="0">
                <a:solidFill>
                  <a:srgbClr val="221F1F"/>
                </a:solidFill>
                <a:latin typeface="Montserrat"/>
                <a:cs typeface="Montserrat"/>
              </a:rPr>
              <a:t>batería</a:t>
            </a:r>
            <a:r>
              <a:rPr sz="700" spc="325" dirty="0">
                <a:solidFill>
                  <a:srgbClr val="221F1F"/>
                </a:solidFill>
                <a:latin typeface="Montserrat"/>
                <a:cs typeface="Montserrat"/>
              </a:rPr>
              <a:t> </a:t>
            </a:r>
            <a:r>
              <a:rPr sz="700" dirty="0">
                <a:solidFill>
                  <a:srgbClr val="221F1F"/>
                </a:solidFill>
                <a:latin typeface="Montserrat"/>
                <a:cs typeface="Montserrat"/>
              </a:rPr>
              <a:t>y</a:t>
            </a:r>
            <a:r>
              <a:rPr sz="700" spc="310" dirty="0">
                <a:solidFill>
                  <a:srgbClr val="221F1F"/>
                </a:solidFill>
                <a:latin typeface="Montserrat"/>
                <a:cs typeface="Montserrat"/>
              </a:rPr>
              <a:t> </a:t>
            </a:r>
            <a:r>
              <a:rPr sz="700" spc="-25" dirty="0">
                <a:solidFill>
                  <a:srgbClr val="221F1F"/>
                </a:solidFill>
                <a:latin typeface="Montserrat"/>
                <a:cs typeface="Montserrat"/>
              </a:rPr>
              <a:t>que</a:t>
            </a:r>
            <a:r>
              <a:rPr sz="700" spc="500" dirty="0">
                <a:solidFill>
                  <a:srgbClr val="221F1F"/>
                </a:solidFill>
                <a:latin typeface="Montserrat"/>
                <a:cs typeface="Montserrat"/>
              </a:rPr>
              <a:t> </a:t>
            </a:r>
            <a:r>
              <a:rPr sz="700" dirty="0">
                <a:solidFill>
                  <a:srgbClr val="221F1F"/>
                </a:solidFill>
                <a:latin typeface="Montserrat"/>
                <a:cs typeface="Montserrat"/>
              </a:rPr>
              <a:t>descargue en</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zona</a:t>
            </a:r>
            <a:r>
              <a:rPr sz="700" spc="-15" dirty="0">
                <a:solidFill>
                  <a:srgbClr val="221F1F"/>
                </a:solidFill>
                <a:latin typeface="Montserrat"/>
                <a:cs typeface="Montserrat"/>
              </a:rPr>
              <a:t> </a:t>
            </a:r>
            <a:r>
              <a:rPr sz="700" spc="-10" dirty="0">
                <a:solidFill>
                  <a:srgbClr val="221F1F"/>
                </a:solidFill>
                <a:latin typeface="Montserrat"/>
                <a:cs typeface="Montserrat"/>
              </a:rPr>
              <a:t>despejada.</a:t>
            </a:r>
            <a:endParaRPr sz="700" dirty="0">
              <a:latin typeface="Montserrat"/>
              <a:cs typeface="Montserrat"/>
            </a:endParaRPr>
          </a:p>
          <a:p>
            <a:pPr marL="12700" marR="10795" algn="just">
              <a:lnSpc>
                <a:spcPct val="100000"/>
              </a:lnSpc>
              <a:spcBef>
                <a:spcPts val="495"/>
              </a:spcBef>
            </a:pPr>
            <a:r>
              <a:rPr sz="700" dirty="0">
                <a:latin typeface="Montserrat"/>
                <a:cs typeface="Montserrat"/>
              </a:rPr>
              <a:t>Si</a:t>
            </a:r>
            <a:r>
              <a:rPr sz="700" spc="175" dirty="0">
                <a:latin typeface="Montserrat"/>
                <a:cs typeface="Montserrat"/>
              </a:rPr>
              <a:t> </a:t>
            </a:r>
            <a:r>
              <a:rPr sz="700" dirty="0">
                <a:latin typeface="Montserrat"/>
                <a:cs typeface="Montserrat"/>
              </a:rPr>
              <a:t>su</a:t>
            </a:r>
            <a:r>
              <a:rPr sz="700" spc="180" dirty="0">
                <a:latin typeface="Montserrat"/>
                <a:cs typeface="Montserrat"/>
              </a:rPr>
              <a:t> </a:t>
            </a:r>
            <a:r>
              <a:rPr sz="700" dirty="0">
                <a:latin typeface="Montserrat"/>
                <a:cs typeface="Montserrat"/>
              </a:rPr>
              <a:t>batería</a:t>
            </a:r>
            <a:r>
              <a:rPr sz="700" spc="200" dirty="0">
                <a:latin typeface="Montserrat"/>
                <a:cs typeface="Montserrat"/>
              </a:rPr>
              <a:t> </a:t>
            </a:r>
            <a:r>
              <a:rPr sz="700" dirty="0">
                <a:latin typeface="Montserrat"/>
                <a:cs typeface="Montserrat"/>
              </a:rPr>
              <a:t>es</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libre</a:t>
            </a:r>
            <a:r>
              <a:rPr sz="700" spc="190" dirty="0">
                <a:latin typeface="Montserrat"/>
                <a:cs typeface="Montserrat"/>
              </a:rPr>
              <a:t> </a:t>
            </a:r>
            <a:r>
              <a:rPr sz="700" dirty="0">
                <a:latin typeface="Montserrat"/>
                <a:cs typeface="Montserrat"/>
              </a:rPr>
              <a:t>mantenimiento</a:t>
            </a:r>
            <a:r>
              <a:rPr sz="700" spc="175" dirty="0">
                <a:latin typeface="Montserrat"/>
                <a:cs typeface="Montserrat"/>
              </a:rPr>
              <a:t> </a:t>
            </a:r>
            <a:r>
              <a:rPr sz="700" dirty="0">
                <a:latin typeface="Montserrat"/>
                <a:cs typeface="Montserrat"/>
              </a:rPr>
              <a:t>(MF</a:t>
            </a:r>
            <a:r>
              <a:rPr sz="700" spc="17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VRLA)</a:t>
            </a:r>
            <a:r>
              <a:rPr sz="700" spc="484" dirty="0">
                <a:latin typeface="Montserrat"/>
                <a:cs typeface="Montserrat"/>
              </a:rPr>
              <a:t> </a:t>
            </a:r>
            <a:r>
              <a:rPr sz="700" dirty="0">
                <a:latin typeface="Montserrat"/>
                <a:cs typeface="Montserrat"/>
              </a:rPr>
              <a:t>no</a:t>
            </a:r>
            <a:r>
              <a:rPr sz="700" spc="155" dirty="0">
                <a:latin typeface="Montserrat"/>
                <a:cs typeface="Montserrat"/>
              </a:rPr>
              <a:t>  </a:t>
            </a:r>
            <a:r>
              <a:rPr sz="700" dirty="0">
                <a:latin typeface="Montserrat"/>
                <a:cs typeface="Montserrat"/>
              </a:rPr>
              <a:t>es</a:t>
            </a:r>
            <a:r>
              <a:rPr sz="700" spc="165" dirty="0">
                <a:latin typeface="Montserrat"/>
                <a:cs typeface="Montserrat"/>
              </a:rPr>
              <a:t>  </a:t>
            </a:r>
            <a:r>
              <a:rPr sz="700" dirty="0">
                <a:latin typeface="Montserrat"/>
                <a:cs typeface="Montserrat"/>
              </a:rPr>
              <a:t>necesario</a:t>
            </a:r>
            <a:r>
              <a:rPr sz="700" spc="495" dirty="0">
                <a:latin typeface="Montserrat"/>
                <a:cs typeface="Montserrat"/>
              </a:rPr>
              <a:t> </a:t>
            </a:r>
            <a:r>
              <a:rPr sz="700" dirty="0">
                <a:latin typeface="Montserrat"/>
                <a:cs typeface="Montserrat"/>
              </a:rPr>
              <a:t>revisar</a:t>
            </a:r>
            <a:r>
              <a:rPr sz="700" spc="49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nivel</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electrolito,</a:t>
            </a:r>
            <a:r>
              <a:rPr sz="700" spc="10" dirty="0">
                <a:latin typeface="Montserrat"/>
                <a:cs typeface="Montserrat"/>
              </a:rPr>
              <a:t> </a:t>
            </a:r>
            <a:r>
              <a:rPr sz="700" dirty="0">
                <a:latin typeface="Montserrat"/>
                <a:cs typeface="Montserrat"/>
              </a:rPr>
              <a:t>solo</a:t>
            </a:r>
            <a:r>
              <a:rPr sz="700" spc="190" dirty="0">
                <a:latin typeface="Montserrat"/>
                <a:cs typeface="Montserrat"/>
              </a:rPr>
              <a:t> </a:t>
            </a:r>
            <a:r>
              <a:rPr sz="700" dirty="0">
                <a:latin typeface="Montserrat"/>
                <a:cs typeface="Montserrat"/>
              </a:rPr>
              <a:t>verifique</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voltaje</a:t>
            </a:r>
            <a:r>
              <a:rPr sz="700" spc="5"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mayor</a:t>
            </a:r>
            <a:r>
              <a:rPr sz="700" spc="500" dirty="0">
                <a:latin typeface="Montserrat"/>
                <a:cs typeface="Montserrat"/>
              </a:rPr>
              <a:t> </a:t>
            </a:r>
            <a:r>
              <a:rPr sz="700" dirty="0">
                <a:latin typeface="Montserrat"/>
                <a:cs typeface="Montserrat"/>
              </a:rPr>
              <a:t>o</a:t>
            </a:r>
            <a:r>
              <a:rPr sz="700" spc="125" dirty="0">
                <a:latin typeface="Montserrat"/>
                <a:cs typeface="Montserrat"/>
              </a:rPr>
              <a:t> </a:t>
            </a:r>
            <a:r>
              <a:rPr sz="700" dirty="0">
                <a:latin typeface="Montserrat"/>
                <a:cs typeface="Montserrat"/>
              </a:rPr>
              <a:t>igual</a:t>
            </a:r>
            <a:r>
              <a:rPr sz="700" spc="150" dirty="0">
                <a:latin typeface="Montserrat"/>
                <a:cs typeface="Montserrat"/>
              </a:rPr>
              <a:t> </a:t>
            </a:r>
            <a:r>
              <a:rPr sz="700" dirty="0">
                <a:latin typeface="Montserrat"/>
                <a:cs typeface="Montserrat"/>
              </a:rPr>
              <a:t>a</a:t>
            </a:r>
            <a:r>
              <a:rPr sz="700" spc="140" dirty="0">
                <a:latin typeface="Montserrat"/>
                <a:cs typeface="Montserrat"/>
              </a:rPr>
              <a:t> </a:t>
            </a:r>
            <a:r>
              <a:rPr sz="700" dirty="0">
                <a:latin typeface="Montserrat"/>
                <a:cs typeface="Montserrat"/>
              </a:rPr>
              <a:t>12.7V.</a:t>
            </a:r>
            <a:r>
              <a:rPr sz="700" spc="140" dirty="0">
                <a:latin typeface="Montserrat"/>
                <a:cs typeface="Montserrat"/>
              </a:rPr>
              <a:t> </a:t>
            </a:r>
            <a:r>
              <a:rPr sz="700" dirty="0">
                <a:latin typeface="Montserrat"/>
                <a:cs typeface="Montserrat"/>
              </a:rPr>
              <a:t>En</a:t>
            </a:r>
            <a:r>
              <a:rPr sz="700" spc="155" dirty="0">
                <a:latin typeface="Montserrat"/>
                <a:cs typeface="Montserrat"/>
              </a:rPr>
              <a:t> </a:t>
            </a:r>
            <a:r>
              <a:rPr sz="700" dirty="0">
                <a:latin typeface="Montserrat"/>
                <a:cs typeface="Montserrat"/>
              </a:rPr>
              <a:t>caso</a:t>
            </a:r>
            <a:r>
              <a:rPr sz="700" spc="145"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estar</a:t>
            </a:r>
            <a:r>
              <a:rPr sz="700" spc="145" dirty="0">
                <a:latin typeface="Montserrat"/>
                <a:cs typeface="Montserrat"/>
              </a:rPr>
              <a:t> </a:t>
            </a:r>
            <a:r>
              <a:rPr sz="700" dirty="0">
                <a:latin typeface="Montserrat"/>
                <a:cs typeface="Montserrat"/>
              </a:rPr>
              <a:t>por</a:t>
            </a:r>
            <a:r>
              <a:rPr sz="700" spc="140" dirty="0">
                <a:latin typeface="Montserrat"/>
                <a:cs typeface="Montserrat"/>
              </a:rPr>
              <a:t> </a:t>
            </a:r>
            <a:r>
              <a:rPr sz="700" dirty="0">
                <a:latin typeface="Montserrat"/>
                <a:cs typeface="Montserrat"/>
              </a:rPr>
              <a:t>debajo</a:t>
            </a:r>
            <a:r>
              <a:rPr sz="700" spc="14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este</a:t>
            </a:r>
            <a:r>
              <a:rPr sz="700" spc="30" dirty="0">
                <a:latin typeface="Montserrat"/>
                <a:cs typeface="Montserrat"/>
              </a:rPr>
              <a:t> </a:t>
            </a:r>
            <a:r>
              <a:rPr sz="700" dirty="0">
                <a:latin typeface="Montserrat"/>
                <a:cs typeface="Montserrat"/>
              </a:rPr>
              <a:t>valor,</a:t>
            </a:r>
            <a:r>
              <a:rPr sz="700" spc="15" dirty="0">
                <a:latin typeface="Montserrat"/>
                <a:cs typeface="Montserrat"/>
              </a:rPr>
              <a:t> </a:t>
            </a:r>
            <a:r>
              <a:rPr sz="700" dirty="0">
                <a:latin typeface="Montserrat"/>
                <a:cs typeface="Montserrat"/>
              </a:rPr>
              <a:t>visite</a:t>
            </a:r>
            <a:r>
              <a:rPr sz="700" spc="3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Centro</a:t>
            </a:r>
            <a:r>
              <a:rPr sz="700" spc="3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Servicio</a:t>
            </a:r>
            <a:r>
              <a:rPr sz="700" spc="15" dirty="0">
                <a:latin typeface="Montserrat"/>
                <a:cs typeface="Montserrat"/>
              </a:rPr>
              <a:t> </a:t>
            </a:r>
            <a:r>
              <a:rPr sz="700" spc="-10" dirty="0">
                <a:latin typeface="Montserrat"/>
                <a:cs typeface="Montserrat"/>
              </a:rPr>
              <a:t>Autorizado</a:t>
            </a:r>
            <a:r>
              <a:rPr sz="700" spc="500" dirty="0">
                <a:latin typeface="Montserrat"/>
                <a:cs typeface="Montserrat"/>
              </a:rPr>
              <a:t> </a:t>
            </a:r>
            <a:r>
              <a:rPr sz="700" dirty="0">
                <a:latin typeface="Montserrat"/>
                <a:cs typeface="Montserrat"/>
              </a:rPr>
              <a:t>(CSA)</a:t>
            </a:r>
            <a:r>
              <a:rPr lang="es-ES" sz="700" spc="-35" dirty="0">
                <a:latin typeface="Montserrat"/>
                <a:cs typeface="Montserrat"/>
              </a:rPr>
              <a:t>.</a:t>
            </a: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1047610" y="2700261"/>
            <a:ext cx="966469" cy="901065"/>
            <a:chOff x="1047610" y="2700261"/>
            <a:chExt cx="966469" cy="901065"/>
          </a:xfrm>
        </p:grpSpPr>
        <p:pic>
          <p:nvPicPr>
            <p:cNvPr id="8" name="object 8"/>
            <p:cNvPicPr/>
            <p:nvPr/>
          </p:nvPicPr>
          <p:blipFill>
            <a:blip r:embed="rId2" cstate="print"/>
            <a:stretch>
              <a:fillRect/>
            </a:stretch>
          </p:blipFill>
          <p:spPr>
            <a:xfrm>
              <a:off x="1047610" y="2703436"/>
              <a:ext cx="966381" cy="897305"/>
            </a:xfrm>
            <a:prstGeom prst="rect">
              <a:avLst/>
            </a:prstGeom>
          </p:spPr>
        </p:pic>
        <p:pic>
          <p:nvPicPr>
            <p:cNvPr id="9" name="object 9"/>
            <p:cNvPicPr/>
            <p:nvPr/>
          </p:nvPicPr>
          <p:blipFill>
            <a:blip r:embed="rId3" cstate="print"/>
            <a:stretch>
              <a:fillRect/>
            </a:stretch>
          </p:blipFill>
          <p:spPr>
            <a:xfrm>
              <a:off x="1344929" y="2700261"/>
              <a:ext cx="100583" cy="241045"/>
            </a:xfrm>
            <a:prstGeom prst="rect">
              <a:avLst/>
            </a:prstGeom>
          </p:spPr>
        </p:pic>
        <p:pic>
          <p:nvPicPr>
            <p:cNvPr id="10" name="object 10"/>
            <p:cNvPicPr/>
            <p:nvPr/>
          </p:nvPicPr>
          <p:blipFill>
            <a:blip r:embed="rId4" cstate="print"/>
            <a:stretch>
              <a:fillRect/>
            </a:stretch>
          </p:blipFill>
          <p:spPr>
            <a:xfrm>
              <a:off x="1652015" y="3051670"/>
              <a:ext cx="100710" cy="241033"/>
            </a:xfrm>
            <a:prstGeom prst="rect">
              <a:avLst/>
            </a:prstGeom>
          </p:spPr>
        </p:pic>
      </p:grpSp>
      <p:grpSp>
        <p:nvGrpSpPr>
          <p:cNvPr id="11" name="object 11"/>
          <p:cNvGrpSpPr/>
          <p:nvPr/>
        </p:nvGrpSpPr>
        <p:grpSpPr>
          <a:xfrm>
            <a:off x="681291" y="1442224"/>
            <a:ext cx="1584325" cy="905510"/>
            <a:chOff x="681291" y="1442224"/>
            <a:chExt cx="1584325" cy="905510"/>
          </a:xfrm>
        </p:grpSpPr>
        <p:pic>
          <p:nvPicPr>
            <p:cNvPr id="12" name="object 12"/>
            <p:cNvPicPr/>
            <p:nvPr/>
          </p:nvPicPr>
          <p:blipFill>
            <a:blip r:embed="rId5" cstate="print"/>
            <a:stretch>
              <a:fillRect/>
            </a:stretch>
          </p:blipFill>
          <p:spPr>
            <a:xfrm>
              <a:off x="681291" y="1442224"/>
              <a:ext cx="1584197" cy="905243"/>
            </a:xfrm>
            <a:prstGeom prst="rect">
              <a:avLst/>
            </a:prstGeom>
          </p:spPr>
        </p:pic>
        <p:pic>
          <p:nvPicPr>
            <p:cNvPr id="13" name="object 13"/>
            <p:cNvPicPr/>
            <p:nvPr/>
          </p:nvPicPr>
          <p:blipFill>
            <a:blip r:embed="rId6" cstate="print"/>
            <a:stretch>
              <a:fillRect/>
            </a:stretch>
          </p:blipFill>
          <p:spPr>
            <a:xfrm>
              <a:off x="890943" y="1812036"/>
              <a:ext cx="187578" cy="144271"/>
            </a:xfrm>
            <a:prstGeom prst="rect">
              <a:avLst/>
            </a:prstGeom>
          </p:spPr>
        </p:pic>
        <p:pic>
          <p:nvPicPr>
            <p:cNvPr id="14" name="object 14"/>
            <p:cNvPicPr/>
            <p:nvPr/>
          </p:nvPicPr>
          <p:blipFill>
            <a:blip r:embed="rId7" cstate="print"/>
            <a:stretch>
              <a:fillRect/>
            </a:stretch>
          </p:blipFill>
          <p:spPr>
            <a:xfrm>
              <a:off x="1743329" y="1787525"/>
              <a:ext cx="158876" cy="175513"/>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853564"/>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REMPLAZAR</a:t>
            </a:r>
            <a:r>
              <a:rPr sz="800" b="1" spc="-40" dirty="0">
                <a:latin typeface="Montserrat"/>
                <a:cs typeface="Montserrat"/>
              </a:rPr>
              <a:t> </a:t>
            </a:r>
            <a:r>
              <a:rPr sz="800" b="1" dirty="0">
                <a:latin typeface="Montserrat"/>
                <a:cs typeface="Montserrat"/>
              </a:rPr>
              <a:t>EL</a:t>
            </a:r>
            <a:r>
              <a:rPr sz="800" b="1" spc="-5" dirty="0">
                <a:latin typeface="Montserrat"/>
                <a:cs typeface="Montserrat"/>
              </a:rPr>
              <a:t> </a:t>
            </a:r>
            <a:r>
              <a:rPr sz="800" b="1" spc="-10" dirty="0">
                <a:latin typeface="Montserrat"/>
                <a:cs typeface="Montserrat"/>
              </a:rPr>
              <a:t>FUSIBLE</a:t>
            </a:r>
            <a:endParaRPr sz="800" dirty="0">
              <a:latin typeface="Montserrat"/>
              <a:cs typeface="Montserrat"/>
            </a:endParaRPr>
          </a:p>
          <a:p>
            <a:pPr marL="21590" marR="5080" algn="just">
              <a:lnSpc>
                <a:spcPct val="100000"/>
              </a:lnSpc>
              <a:spcBef>
                <a:spcPts val="495"/>
              </a:spcBef>
            </a:pPr>
            <a:r>
              <a:rPr sz="700" dirty="0">
                <a:latin typeface="Montserrat"/>
                <a:cs typeface="Montserrat"/>
              </a:rPr>
              <a:t>Si</a:t>
            </a:r>
            <a:r>
              <a:rPr sz="700" spc="480" dirty="0">
                <a:latin typeface="Montserrat"/>
                <a:cs typeface="Montserrat"/>
              </a:rPr>
              <a:t> </a:t>
            </a:r>
            <a:r>
              <a:rPr sz="700" dirty="0">
                <a:latin typeface="Montserrat"/>
                <a:cs typeface="Montserrat"/>
              </a:rPr>
              <a:t>el</a:t>
            </a:r>
            <a:r>
              <a:rPr sz="700" spc="484" dirty="0">
                <a:latin typeface="Montserrat"/>
                <a:cs typeface="Montserrat"/>
              </a:rPr>
              <a:t> </a:t>
            </a:r>
            <a:r>
              <a:rPr sz="700" dirty="0">
                <a:latin typeface="Montserrat"/>
                <a:cs typeface="Montserrat"/>
              </a:rPr>
              <a:t>sistema</a:t>
            </a:r>
            <a:r>
              <a:rPr sz="700" spc="480" dirty="0">
                <a:latin typeface="Montserrat"/>
                <a:cs typeface="Montserrat"/>
              </a:rPr>
              <a:t> </a:t>
            </a:r>
            <a:r>
              <a:rPr sz="700" dirty="0">
                <a:latin typeface="Montserrat"/>
                <a:cs typeface="Montserrat"/>
              </a:rPr>
              <a:t>eléctrico</a:t>
            </a:r>
            <a:r>
              <a:rPr sz="700" spc="490" dirty="0">
                <a:latin typeface="Montserrat"/>
                <a:cs typeface="Montserrat"/>
              </a:rPr>
              <a:t> </a:t>
            </a:r>
            <a:r>
              <a:rPr sz="700" dirty="0">
                <a:latin typeface="Montserrat"/>
                <a:cs typeface="Montserrat"/>
              </a:rPr>
              <a:t>no</a:t>
            </a:r>
            <a:r>
              <a:rPr sz="700" spc="470" dirty="0">
                <a:latin typeface="Montserrat"/>
                <a:cs typeface="Montserrat"/>
              </a:rPr>
              <a:t> </a:t>
            </a:r>
            <a:r>
              <a:rPr sz="700" dirty="0">
                <a:latin typeface="Montserrat"/>
                <a:cs typeface="Montserrat"/>
              </a:rPr>
              <a:t>funciona,</a:t>
            </a:r>
            <a:r>
              <a:rPr sz="700" spc="49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deberse</a:t>
            </a:r>
            <a:r>
              <a:rPr sz="700" spc="65" dirty="0">
                <a:latin typeface="Montserrat"/>
                <a:cs typeface="Montserrat"/>
              </a:rPr>
              <a:t> </a:t>
            </a:r>
            <a:r>
              <a:rPr sz="700" dirty="0">
                <a:latin typeface="Montserrat"/>
                <a:cs typeface="Montserrat"/>
              </a:rPr>
              <a:t>a</a:t>
            </a:r>
            <a:r>
              <a:rPr sz="700" spc="50" dirty="0">
                <a:latin typeface="Montserrat"/>
                <a:cs typeface="Montserrat"/>
              </a:rPr>
              <a:t> </a:t>
            </a:r>
            <a:r>
              <a:rPr sz="700" dirty="0">
                <a:latin typeface="Montserrat"/>
                <a:cs typeface="Montserrat"/>
              </a:rPr>
              <a:t>una</a:t>
            </a:r>
            <a:r>
              <a:rPr sz="700" spc="40" dirty="0">
                <a:latin typeface="Montserrat"/>
                <a:cs typeface="Montserrat"/>
              </a:rPr>
              <a:t> </a:t>
            </a:r>
            <a:r>
              <a:rPr sz="700" dirty="0">
                <a:latin typeface="Montserrat"/>
                <a:cs typeface="Montserrat"/>
              </a:rPr>
              <a:t>falla</a:t>
            </a:r>
            <a:r>
              <a:rPr sz="700" spc="50" dirty="0">
                <a:latin typeface="Montserrat"/>
                <a:cs typeface="Montserrat"/>
              </a:rPr>
              <a:t> </a:t>
            </a:r>
            <a:r>
              <a:rPr sz="700" dirty="0">
                <a:latin typeface="Montserrat"/>
                <a:cs typeface="Montserrat"/>
              </a:rPr>
              <a:t>del</a:t>
            </a:r>
            <a:r>
              <a:rPr sz="700" spc="45" dirty="0">
                <a:latin typeface="Montserrat"/>
                <a:cs typeface="Montserrat"/>
              </a:rPr>
              <a:t> </a:t>
            </a:r>
            <a:r>
              <a:rPr sz="700" dirty="0">
                <a:latin typeface="Montserrat"/>
                <a:cs typeface="Montserrat"/>
              </a:rPr>
              <a:t>fusible</a:t>
            </a:r>
            <a:r>
              <a:rPr sz="700" spc="60" dirty="0">
                <a:latin typeface="Montserrat"/>
                <a:cs typeface="Montserrat"/>
              </a:rPr>
              <a:t> </a:t>
            </a:r>
            <a:r>
              <a:rPr sz="700" dirty="0">
                <a:latin typeface="Montserrat"/>
                <a:cs typeface="Montserrat"/>
              </a:rPr>
              <a:t>principal.</a:t>
            </a:r>
            <a:r>
              <a:rPr sz="700" spc="35" dirty="0">
                <a:latin typeface="Montserrat"/>
                <a:cs typeface="Montserrat"/>
              </a:rPr>
              <a:t> </a:t>
            </a:r>
            <a:r>
              <a:rPr sz="700" dirty="0">
                <a:latin typeface="Montserrat"/>
                <a:cs typeface="Montserrat"/>
              </a:rPr>
              <a:t>Un</a:t>
            </a:r>
            <a:r>
              <a:rPr sz="700" spc="50" dirty="0">
                <a:latin typeface="Montserrat"/>
                <a:cs typeface="Montserrat"/>
              </a:rPr>
              <a:t> </a:t>
            </a:r>
            <a:r>
              <a:rPr sz="700" spc="-10" dirty="0">
                <a:latin typeface="Montserrat"/>
                <a:cs typeface="Montserrat"/>
              </a:rPr>
              <a:t>corto</a:t>
            </a:r>
            <a:r>
              <a:rPr sz="700" spc="500" dirty="0">
                <a:latin typeface="Montserrat"/>
                <a:cs typeface="Montserrat"/>
              </a:rPr>
              <a:t> </a:t>
            </a:r>
            <a:r>
              <a:rPr sz="700" dirty="0">
                <a:latin typeface="Montserrat"/>
                <a:cs typeface="Montserrat"/>
              </a:rPr>
              <a:t>circuito</a:t>
            </a:r>
            <a:r>
              <a:rPr sz="700" spc="35" dirty="0">
                <a:latin typeface="Montserrat"/>
                <a:cs typeface="Montserrat"/>
              </a:rPr>
              <a:t> </a:t>
            </a:r>
            <a:r>
              <a:rPr sz="700" dirty="0">
                <a:latin typeface="Montserrat"/>
                <a:cs typeface="Montserrat"/>
              </a:rPr>
              <a:t>o</a:t>
            </a:r>
            <a:r>
              <a:rPr sz="700" spc="35" dirty="0">
                <a:latin typeface="Montserrat"/>
                <a:cs typeface="Montserrat"/>
              </a:rPr>
              <a:t> </a:t>
            </a:r>
            <a:r>
              <a:rPr sz="700" dirty="0">
                <a:latin typeface="Montserrat"/>
                <a:cs typeface="Montserrat"/>
              </a:rPr>
              <a:t>una</a:t>
            </a:r>
            <a:r>
              <a:rPr sz="700" spc="35" dirty="0">
                <a:latin typeface="Montserrat"/>
                <a:cs typeface="Montserrat"/>
              </a:rPr>
              <a:t> </a:t>
            </a:r>
            <a:r>
              <a:rPr sz="700" dirty="0">
                <a:latin typeface="Montserrat"/>
                <a:cs typeface="Montserrat"/>
              </a:rPr>
              <a:t>sobre</a:t>
            </a:r>
            <a:r>
              <a:rPr sz="700" spc="35" dirty="0">
                <a:latin typeface="Montserrat"/>
                <a:cs typeface="Montserrat"/>
              </a:rPr>
              <a:t> </a:t>
            </a:r>
            <a:r>
              <a:rPr sz="700" dirty="0">
                <a:latin typeface="Montserrat"/>
                <a:cs typeface="Montserrat"/>
              </a:rPr>
              <a:t>carga</a:t>
            </a:r>
            <a:r>
              <a:rPr sz="700" spc="40" dirty="0">
                <a:latin typeface="Montserrat"/>
                <a:cs typeface="Montserrat"/>
              </a:rPr>
              <a:t> </a:t>
            </a:r>
            <a:r>
              <a:rPr sz="700" dirty="0">
                <a:latin typeface="Montserrat"/>
                <a:cs typeface="Montserrat"/>
              </a:rPr>
              <a:t>en</a:t>
            </a:r>
            <a:r>
              <a:rPr sz="700" spc="30"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sistema</a:t>
            </a:r>
            <a:r>
              <a:rPr sz="700" spc="35" dirty="0">
                <a:latin typeface="Montserrat"/>
                <a:cs typeface="Montserrat"/>
              </a:rPr>
              <a:t> </a:t>
            </a:r>
            <a:r>
              <a:rPr sz="700" spc="-10" dirty="0">
                <a:latin typeface="Montserrat"/>
                <a:cs typeface="Montserrat"/>
              </a:rPr>
              <a:t>eléctrico</a:t>
            </a:r>
            <a:r>
              <a:rPr sz="700" spc="500" dirty="0">
                <a:latin typeface="Montserrat"/>
                <a:cs typeface="Montserrat"/>
              </a:rPr>
              <a:t> </a:t>
            </a:r>
            <a:r>
              <a:rPr sz="700" dirty="0">
                <a:latin typeface="Montserrat"/>
                <a:cs typeface="Montserrat"/>
              </a:rPr>
              <a:t>son las</a:t>
            </a:r>
            <a:r>
              <a:rPr sz="700" spc="20" dirty="0">
                <a:latin typeface="Montserrat"/>
                <a:cs typeface="Montserrat"/>
              </a:rPr>
              <a:t> </a:t>
            </a:r>
            <a:r>
              <a:rPr sz="700" dirty="0">
                <a:latin typeface="Montserrat"/>
                <a:cs typeface="Montserrat"/>
              </a:rPr>
              <a:t>causas</a:t>
            </a:r>
            <a:r>
              <a:rPr sz="700" spc="15" dirty="0">
                <a:latin typeface="Montserrat"/>
                <a:cs typeface="Montserrat"/>
              </a:rPr>
              <a:t> </a:t>
            </a:r>
            <a:r>
              <a:rPr sz="700" dirty="0">
                <a:latin typeface="Montserrat"/>
                <a:cs typeface="Montserrat"/>
              </a:rPr>
              <a:t>principales</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falla</a:t>
            </a:r>
            <a:r>
              <a:rPr sz="700" spc="2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fusible.</a:t>
            </a:r>
            <a:r>
              <a:rPr sz="700" spc="5" dirty="0">
                <a:latin typeface="Montserrat"/>
                <a:cs typeface="Montserrat"/>
              </a:rPr>
              <a:t> </a:t>
            </a:r>
            <a:r>
              <a:rPr sz="700" spc="-20" dirty="0">
                <a:latin typeface="Montserrat"/>
                <a:cs typeface="Montserrat"/>
              </a:rPr>
              <a:t>Siga</a:t>
            </a:r>
            <a:r>
              <a:rPr sz="700" spc="5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siguiente</a:t>
            </a:r>
            <a:r>
              <a:rPr sz="700" spc="220" dirty="0">
                <a:latin typeface="Montserrat"/>
                <a:cs typeface="Montserrat"/>
              </a:rPr>
              <a:t>  </a:t>
            </a:r>
            <a:r>
              <a:rPr sz="700" dirty="0">
                <a:latin typeface="Montserrat"/>
                <a:cs typeface="Montserrat"/>
              </a:rPr>
              <a:t>procedimiento</a:t>
            </a:r>
            <a:r>
              <a:rPr sz="700" spc="215" dirty="0">
                <a:latin typeface="Montserrat"/>
                <a:cs typeface="Montserrat"/>
              </a:rPr>
              <a:t>  </a:t>
            </a:r>
            <a:r>
              <a:rPr sz="700" dirty="0">
                <a:latin typeface="Montserrat"/>
                <a:cs typeface="Montserrat"/>
              </a:rPr>
              <a:t>para</a:t>
            </a:r>
            <a:r>
              <a:rPr sz="700" spc="215" dirty="0">
                <a:latin typeface="Montserrat"/>
                <a:cs typeface="Montserrat"/>
              </a:rPr>
              <a:t>  </a:t>
            </a:r>
            <a:r>
              <a:rPr sz="700" dirty="0">
                <a:latin typeface="Montserrat"/>
                <a:cs typeface="Montserrat"/>
              </a:rPr>
              <a:t>revisar</a:t>
            </a:r>
            <a:r>
              <a:rPr sz="700" spc="215"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remplazar</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fusible:</a:t>
            </a:r>
            <a:endParaRPr sz="700" dirty="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Apague</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Vehículo.</a:t>
            </a:r>
            <a:endParaRPr sz="700" dirty="0">
              <a:latin typeface="Montserrat"/>
              <a:cs typeface="Montserrat"/>
            </a:endParaRPr>
          </a:p>
          <a:p>
            <a:pPr marL="250190" marR="6350" indent="-228600">
              <a:lnSpc>
                <a:spcPct val="100000"/>
              </a:lnSpc>
              <a:spcBef>
                <a:spcPts val="505"/>
              </a:spcBef>
              <a:buAutoNum type="arabicPeriod"/>
              <a:tabLst>
                <a:tab pos="250190" algn="l"/>
                <a:tab pos="250825" algn="l"/>
              </a:tabLst>
            </a:pPr>
            <a:r>
              <a:rPr sz="700" dirty="0">
                <a:latin typeface="Montserrat"/>
                <a:cs typeface="Montserrat"/>
              </a:rPr>
              <a:t>Acceda</a:t>
            </a:r>
            <a:r>
              <a:rPr sz="700" spc="65" dirty="0">
                <a:latin typeface="Montserrat"/>
                <a:cs typeface="Montserrat"/>
              </a:rPr>
              <a:t> </a:t>
            </a:r>
            <a:r>
              <a:rPr sz="700" dirty="0">
                <a:latin typeface="Montserrat"/>
                <a:cs typeface="Montserrat"/>
              </a:rPr>
              <a:t>a</a:t>
            </a:r>
            <a:r>
              <a:rPr sz="700" spc="75" dirty="0">
                <a:latin typeface="Montserrat"/>
                <a:cs typeface="Montserrat"/>
              </a:rPr>
              <a:t> </a:t>
            </a:r>
            <a:r>
              <a:rPr sz="700" dirty="0">
                <a:latin typeface="Montserrat"/>
                <a:cs typeface="Montserrat"/>
              </a:rPr>
              <a:t>la</a:t>
            </a:r>
            <a:r>
              <a:rPr sz="700" spc="75" dirty="0">
                <a:latin typeface="Montserrat"/>
                <a:cs typeface="Montserrat"/>
              </a:rPr>
              <a:t> </a:t>
            </a:r>
            <a:r>
              <a:rPr sz="700" dirty="0">
                <a:latin typeface="Montserrat"/>
                <a:cs typeface="Montserrat"/>
              </a:rPr>
              <a:t>batería</a:t>
            </a:r>
            <a:r>
              <a:rPr sz="700" spc="65" dirty="0">
                <a:latin typeface="Montserrat"/>
                <a:cs typeface="Montserrat"/>
              </a:rPr>
              <a:t> </a:t>
            </a:r>
            <a:r>
              <a:rPr sz="700" dirty="0">
                <a:latin typeface="Montserrat"/>
                <a:cs typeface="Montserrat"/>
              </a:rPr>
              <a:t>según</a:t>
            </a:r>
            <a:r>
              <a:rPr sz="700" spc="80" dirty="0">
                <a:latin typeface="Montserrat"/>
                <a:cs typeface="Montserrat"/>
              </a:rPr>
              <a:t> </a:t>
            </a:r>
            <a:r>
              <a:rPr sz="700" dirty="0">
                <a:latin typeface="Montserrat"/>
                <a:cs typeface="Montserrat"/>
              </a:rPr>
              <a:t>el</a:t>
            </a:r>
            <a:r>
              <a:rPr sz="700" spc="75" dirty="0">
                <a:latin typeface="Montserrat"/>
                <a:cs typeface="Montserrat"/>
              </a:rPr>
              <a:t> </a:t>
            </a:r>
            <a:r>
              <a:rPr sz="700" spc="-10" dirty="0">
                <a:latin typeface="Montserrat"/>
                <a:cs typeface="Montserrat"/>
              </a:rPr>
              <a:t>procedimiento</a:t>
            </a:r>
            <a:r>
              <a:rPr sz="700" spc="500" dirty="0">
                <a:latin typeface="Montserrat"/>
                <a:cs typeface="Montserrat"/>
              </a:rPr>
              <a:t> </a:t>
            </a:r>
            <a:r>
              <a:rPr sz="700" dirty="0">
                <a:latin typeface="Montserrat"/>
                <a:cs typeface="Montserrat"/>
              </a:rPr>
              <a:t>descrito</a:t>
            </a:r>
            <a:r>
              <a:rPr sz="700" spc="-25" dirty="0">
                <a:latin typeface="Montserrat"/>
                <a:cs typeface="Montserrat"/>
              </a:rPr>
              <a:t> </a:t>
            </a:r>
            <a:r>
              <a:rPr sz="700" spc="-10" dirty="0">
                <a:latin typeface="Montserrat"/>
                <a:cs typeface="Montserrat"/>
              </a:rPr>
              <a:t>anteriormente.</a:t>
            </a:r>
            <a:endParaRPr sz="700" dirty="0">
              <a:latin typeface="Montserrat"/>
              <a:cs typeface="Montserrat"/>
            </a:endParaRPr>
          </a:p>
          <a:p>
            <a:pPr marL="250190" indent="-229235">
              <a:lnSpc>
                <a:spcPct val="100000"/>
              </a:lnSpc>
              <a:spcBef>
                <a:spcPts val="495"/>
              </a:spcBef>
              <a:buAutoNum type="arabicPeriod"/>
              <a:tabLst>
                <a:tab pos="250190" algn="l"/>
                <a:tab pos="250825" algn="l"/>
              </a:tabLst>
            </a:pPr>
            <a:r>
              <a:rPr sz="700" dirty="0">
                <a:latin typeface="Montserrat"/>
                <a:cs typeface="Montserrat"/>
              </a:rPr>
              <a:t>La</a:t>
            </a:r>
            <a:r>
              <a:rPr sz="700" spc="35" dirty="0">
                <a:latin typeface="Montserrat"/>
                <a:cs typeface="Montserrat"/>
              </a:rPr>
              <a:t> </a:t>
            </a:r>
            <a:r>
              <a:rPr sz="700" dirty="0">
                <a:latin typeface="Montserrat"/>
                <a:cs typeface="Montserrat"/>
              </a:rPr>
              <a:t>caja</a:t>
            </a:r>
            <a:r>
              <a:rPr sz="700" spc="40" dirty="0">
                <a:latin typeface="Montserrat"/>
                <a:cs typeface="Montserrat"/>
              </a:rPr>
              <a:t> </a:t>
            </a:r>
            <a:r>
              <a:rPr sz="700" dirty="0">
                <a:latin typeface="Montserrat"/>
                <a:cs typeface="Montserrat"/>
              </a:rPr>
              <a:t>fusible,</a:t>
            </a:r>
            <a:r>
              <a:rPr sz="700" spc="50" dirty="0">
                <a:latin typeface="Montserrat"/>
                <a:cs typeface="Montserrat"/>
              </a:rPr>
              <a:t> </a:t>
            </a:r>
            <a:r>
              <a:rPr sz="700" dirty="0">
                <a:latin typeface="Montserrat"/>
                <a:cs typeface="Montserrat"/>
              </a:rPr>
              <a:t>ubicada</a:t>
            </a:r>
            <a:r>
              <a:rPr sz="700" spc="50" dirty="0">
                <a:latin typeface="Montserrat"/>
                <a:cs typeface="Montserrat"/>
              </a:rPr>
              <a:t> </a:t>
            </a:r>
            <a:r>
              <a:rPr sz="700" dirty="0">
                <a:latin typeface="Montserrat"/>
                <a:cs typeface="Montserrat"/>
              </a:rPr>
              <a:t>al</a:t>
            </a:r>
            <a:r>
              <a:rPr sz="700" spc="50" dirty="0">
                <a:latin typeface="Montserrat"/>
                <a:cs typeface="Montserrat"/>
              </a:rPr>
              <a:t> </a:t>
            </a:r>
            <a:r>
              <a:rPr sz="700" dirty="0">
                <a:latin typeface="Montserrat"/>
                <a:cs typeface="Montserrat"/>
              </a:rPr>
              <a:t>lado</a:t>
            </a:r>
            <a:r>
              <a:rPr sz="700" spc="5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batería,</a:t>
            </a:r>
            <a:endParaRPr sz="700" dirty="0">
              <a:latin typeface="Montserrat"/>
              <a:cs typeface="Montserrat"/>
            </a:endParaRPr>
          </a:p>
          <a:p>
            <a:pPr marL="250190">
              <a:lnSpc>
                <a:spcPct val="100000"/>
              </a:lnSpc>
            </a:pPr>
            <a:r>
              <a:rPr sz="700" dirty="0">
                <a:latin typeface="Montserrat"/>
                <a:cs typeface="Montserrat"/>
              </a:rPr>
              <a:t>contiene</a:t>
            </a:r>
            <a:r>
              <a:rPr sz="700" spc="-5" dirty="0">
                <a:latin typeface="Montserrat"/>
                <a:cs typeface="Montserrat"/>
              </a:rPr>
              <a:t> </a:t>
            </a:r>
            <a:r>
              <a:rPr sz="700" dirty="0">
                <a:latin typeface="Montserrat"/>
                <a:cs typeface="Montserrat"/>
              </a:rPr>
              <a:t>un</a:t>
            </a:r>
            <a:r>
              <a:rPr sz="700" spc="-15" dirty="0">
                <a:latin typeface="Montserrat"/>
                <a:cs typeface="Montserrat"/>
              </a:rPr>
              <a:t> </a:t>
            </a:r>
            <a:r>
              <a:rPr sz="700" dirty="0">
                <a:latin typeface="Montserrat"/>
                <a:cs typeface="Montserrat"/>
              </a:rPr>
              <a:t>fusible</a:t>
            </a:r>
            <a:r>
              <a:rPr sz="700" spc="-25" dirty="0">
                <a:latin typeface="Montserrat"/>
                <a:cs typeface="Montserrat"/>
              </a:rPr>
              <a:t> </a:t>
            </a:r>
            <a:r>
              <a:rPr sz="700" dirty="0">
                <a:latin typeface="Montserrat"/>
                <a:cs typeface="Montserrat"/>
              </a:rPr>
              <a:t>de</a:t>
            </a:r>
            <a:r>
              <a:rPr sz="700" spc="-20" dirty="0">
                <a:latin typeface="Montserrat"/>
                <a:cs typeface="Montserrat"/>
              </a:rPr>
              <a:t> 10ª.</a:t>
            </a:r>
            <a:endParaRPr sz="700" dirty="0">
              <a:latin typeface="Montserrat"/>
              <a:cs typeface="Montserrat"/>
            </a:endParaRPr>
          </a:p>
          <a:p>
            <a:pPr marL="250190" marR="6350" indent="-228600">
              <a:lnSpc>
                <a:spcPct val="100000"/>
              </a:lnSpc>
              <a:spcBef>
                <a:spcPts val="505"/>
              </a:spcBef>
              <a:buAutoNum type="arabicPeriod" startAt="4"/>
              <a:tabLst>
                <a:tab pos="250190" algn="l"/>
                <a:tab pos="250825" algn="l"/>
              </a:tabLst>
            </a:pPr>
            <a:r>
              <a:rPr sz="700" dirty="0">
                <a:latin typeface="Montserrat"/>
                <a:cs typeface="Montserrat"/>
              </a:rPr>
              <a:t>Abra</a:t>
            </a:r>
            <a:r>
              <a:rPr sz="700" spc="395"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caja</a:t>
            </a:r>
            <a:r>
              <a:rPr sz="700" spc="400" dirty="0">
                <a:latin typeface="Montserrat"/>
                <a:cs typeface="Montserrat"/>
              </a:rPr>
              <a:t> </a:t>
            </a:r>
            <a:r>
              <a:rPr sz="700" dirty="0">
                <a:latin typeface="Montserrat"/>
                <a:cs typeface="Montserrat"/>
              </a:rPr>
              <a:t>fusibles</a:t>
            </a:r>
            <a:r>
              <a:rPr sz="700" spc="395" dirty="0">
                <a:latin typeface="Montserrat"/>
                <a:cs typeface="Montserrat"/>
              </a:rPr>
              <a:t> </a:t>
            </a:r>
            <a:r>
              <a:rPr sz="700" dirty="0">
                <a:latin typeface="Montserrat"/>
                <a:cs typeface="Montserrat"/>
              </a:rPr>
              <a:t>y</a:t>
            </a:r>
            <a:r>
              <a:rPr sz="700" spc="390" dirty="0">
                <a:latin typeface="Montserrat"/>
                <a:cs typeface="Montserrat"/>
              </a:rPr>
              <a:t> </a:t>
            </a:r>
            <a:r>
              <a:rPr sz="700" dirty="0">
                <a:latin typeface="Montserrat"/>
                <a:cs typeface="Montserrat"/>
              </a:rPr>
              <a:t>retire</a:t>
            </a:r>
            <a:r>
              <a:rPr sz="700" spc="420" dirty="0">
                <a:latin typeface="Montserrat"/>
                <a:cs typeface="Montserrat"/>
              </a:rPr>
              <a:t> </a:t>
            </a:r>
            <a:r>
              <a:rPr sz="700" dirty="0">
                <a:latin typeface="Montserrat"/>
                <a:cs typeface="Montserrat"/>
              </a:rPr>
              <a:t>el</a:t>
            </a:r>
            <a:r>
              <a:rPr sz="700" spc="400" dirty="0">
                <a:latin typeface="Montserrat"/>
                <a:cs typeface="Montserrat"/>
              </a:rPr>
              <a:t> </a:t>
            </a:r>
            <a:r>
              <a:rPr sz="700" spc="-10" dirty="0">
                <a:latin typeface="Montserrat"/>
                <a:cs typeface="Montserrat"/>
              </a:rPr>
              <a:t>fusible</a:t>
            </a:r>
            <a:r>
              <a:rPr sz="700" spc="500" dirty="0">
                <a:latin typeface="Montserrat"/>
                <a:cs typeface="Montserrat"/>
              </a:rPr>
              <a:t> </a:t>
            </a:r>
            <a:r>
              <a:rPr sz="700" spc="-10" dirty="0">
                <a:latin typeface="Montserrat"/>
                <a:cs typeface="Montserrat"/>
              </a:rPr>
              <a:t>quemado.</a:t>
            </a:r>
            <a:endParaRPr sz="700" dirty="0">
              <a:latin typeface="Montserrat"/>
              <a:cs typeface="Montserrat"/>
            </a:endParaRPr>
          </a:p>
        </p:txBody>
      </p:sp>
      <p:sp>
        <p:nvSpPr>
          <p:cNvPr id="3" name="object 3"/>
          <p:cNvSpPr txBox="1"/>
          <p:nvPr/>
        </p:nvSpPr>
        <p:spPr>
          <a:xfrm>
            <a:off x="2700020" y="1501521"/>
            <a:ext cx="2263140" cy="1574165"/>
          </a:xfrm>
          <a:prstGeom prst="rect">
            <a:avLst/>
          </a:prstGeom>
        </p:spPr>
        <p:txBody>
          <a:bodyPr vert="horz" wrap="square" lIns="0" tIns="12065" rIns="0" bIns="0" rtlCol="0">
            <a:spAutoFit/>
          </a:bodyPr>
          <a:lstStyle/>
          <a:p>
            <a:pPr marL="250190" indent="-229235">
              <a:lnSpc>
                <a:spcPct val="100000"/>
              </a:lnSpc>
              <a:spcBef>
                <a:spcPts val="95"/>
              </a:spcBef>
              <a:buAutoNum type="arabicPeriod" startAt="5"/>
              <a:tabLst>
                <a:tab pos="250190" algn="l"/>
                <a:tab pos="250825" algn="l"/>
              </a:tabLst>
            </a:pPr>
            <a:r>
              <a:rPr sz="700" dirty="0">
                <a:latin typeface="Montserrat"/>
                <a:cs typeface="Montserrat"/>
              </a:rPr>
              <a:t>Remplace</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fusible</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uno</a:t>
            </a:r>
            <a:r>
              <a:rPr sz="700" spc="-10" dirty="0">
                <a:latin typeface="Montserrat"/>
                <a:cs typeface="Montserrat"/>
              </a:rPr>
              <a:t> nuevo.</a:t>
            </a:r>
            <a:endParaRPr sz="700" dirty="0">
              <a:latin typeface="Montserrat"/>
              <a:cs typeface="Montserrat"/>
            </a:endParaRPr>
          </a:p>
          <a:p>
            <a:pPr marL="250190" indent="-229235">
              <a:lnSpc>
                <a:spcPct val="100000"/>
              </a:lnSpc>
              <a:spcBef>
                <a:spcPts val="490"/>
              </a:spcBef>
              <a:buAutoNum type="arabicPeriod" startAt="5"/>
              <a:tabLst>
                <a:tab pos="250190" algn="l"/>
                <a:tab pos="250825" algn="l"/>
              </a:tabLst>
            </a:pPr>
            <a:r>
              <a:rPr sz="700" dirty="0">
                <a:latin typeface="Montserrat"/>
                <a:cs typeface="Montserrat"/>
              </a:rPr>
              <a:t>Cierre</a:t>
            </a:r>
            <a:r>
              <a:rPr sz="700" spc="-20"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ajuste</a:t>
            </a:r>
            <a:r>
              <a:rPr sz="700" spc="-5" dirty="0">
                <a:latin typeface="Montserrat"/>
                <a:cs typeface="Montserrat"/>
              </a:rPr>
              <a:t> </a:t>
            </a:r>
            <a:r>
              <a:rPr sz="700" dirty="0">
                <a:latin typeface="Montserrat"/>
                <a:cs typeface="Montserrat"/>
              </a:rPr>
              <a:t>nuevamente</a:t>
            </a:r>
            <a:r>
              <a:rPr sz="700" spc="15"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caja</a:t>
            </a:r>
            <a:r>
              <a:rPr sz="700" spc="-10" dirty="0">
                <a:latin typeface="Montserrat"/>
                <a:cs typeface="Montserrat"/>
              </a:rPr>
              <a:t> fusibles.</a:t>
            </a:r>
            <a:endParaRPr sz="700" dirty="0">
              <a:latin typeface="Montserrat"/>
              <a:cs typeface="Montserrat"/>
            </a:endParaRPr>
          </a:p>
          <a:p>
            <a:pPr marL="250190" marR="5080" indent="-228600" algn="just">
              <a:lnSpc>
                <a:spcPct val="100000"/>
              </a:lnSpc>
              <a:spcBef>
                <a:spcPts val="505"/>
              </a:spcBef>
              <a:buAutoNum type="arabicPeriod" startAt="5"/>
              <a:tabLst>
                <a:tab pos="273685" algn="l"/>
              </a:tabLst>
            </a:pPr>
            <a:r>
              <a:rPr sz="700" dirty="0">
                <a:latin typeface="Montserrat"/>
                <a:cs typeface="Montserrat"/>
              </a:rPr>
              <a:t>Ponga</a:t>
            </a:r>
            <a:r>
              <a:rPr sz="700" spc="55"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interruptor</a:t>
            </a:r>
            <a:r>
              <a:rPr sz="700" spc="45" dirty="0">
                <a:latin typeface="Montserrat"/>
                <a:cs typeface="Montserrat"/>
              </a:rPr>
              <a:t> </a:t>
            </a:r>
            <a:r>
              <a:rPr sz="700" dirty="0">
                <a:latin typeface="Montserrat"/>
                <a:cs typeface="Montserrat"/>
              </a:rPr>
              <a:t>de</a:t>
            </a:r>
            <a:r>
              <a:rPr sz="700" spc="50" dirty="0">
                <a:latin typeface="Montserrat"/>
                <a:cs typeface="Montserrat"/>
              </a:rPr>
              <a:t> </a:t>
            </a:r>
            <a:r>
              <a:rPr sz="700" dirty="0">
                <a:latin typeface="Montserrat"/>
                <a:cs typeface="Montserrat"/>
              </a:rPr>
              <a:t>encendido</a:t>
            </a:r>
            <a:r>
              <a:rPr sz="700" spc="45" dirty="0">
                <a:latin typeface="Montserrat"/>
                <a:cs typeface="Montserrat"/>
              </a:rPr>
              <a:t> </a:t>
            </a:r>
            <a:r>
              <a:rPr sz="700" dirty="0">
                <a:latin typeface="Montserrat"/>
                <a:cs typeface="Montserrat"/>
              </a:rPr>
              <a:t>en</a:t>
            </a:r>
            <a:r>
              <a:rPr sz="700" spc="45" dirty="0">
                <a:latin typeface="Montserrat"/>
                <a:cs typeface="Montserrat"/>
              </a:rPr>
              <a:t> </a:t>
            </a:r>
            <a:r>
              <a:rPr sz="700" spc="-20" dirty="0">
                <a:latin typeface="Montserrat"/>
                <a:cs typeface="Montserrat"/>
              </a:rPr>
              <a:t>“ON”</a:t>
            </a:r>
            <a:r>
              <a:rPr sz="700" spc="500" dirty="0">
                <a:latin typeface="Montserrat"/>
                <a:cs typeface="Montserrat"/>
              </a:rPr>
              <a:t> </a:t>
            </a:r>
            <a:r>
              <a:rPr sz="700" dirty="0">
                <a:latin typeface="Montserrat"/>
                <a:cs typeface="Montserrat"/>
              </a:rPr>
              <a:t>y</a:t>
            </a:r>
            <a:r>
              <a:rPr sz="700" spc="165" dirty="0">
                <a:latin typeface="Montserrat"/>
                <a:cs typeface="Montserrat"/>
              </a:rPr>
              <a:t> </a:t>
            </a:r>
            <a:r>
              <a:rPr sz="700" dirty="0">
                <a:latin typeface="Montserrat"/>
                <a:cs typeface="Montserrat"/>
              </a:rPr>
              <a:t>verifique</a:t>
            </a:r>
            <a:r>
              <a:rPr sz="700" spc="18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correcto</a:t>
            </a:r>
            <a:r>
              <a:rPr sz="700" spc="180" dirty="0">
                <a:latin typeface="Montserrat"/>
                <a:cs typeface="Montserrat"/>
              </a:rPr>
              <a:t> </a:t>
            </a:r>
            <a:r>
              <a:rPr sz="700" dirty="0">
                <a:latin typeface="Montserrat"/>
                <a:cs typeface="Montserrat"/>
              </a:rPr>
              <a:t>funcionamiento</a:t>
            </a:r>
            <a:r>
              <a:rPr sz="700" spc="19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sistema</a:t>
            </a:r>
            <a:r>
              <a:rPr sz="700" spc="100" dirty="0">
                <a:latin typeface="Montserrat"/>
                <a:cs typeface="Montserrat"/>
              </a:rPr>
              <a:t> </a:t>
            </a:r>
            <a:r>
              <a:rPr sz="700" dirty="0">
                <a:latin typeface="Montserrat"/>
                <a:cs typeface="Montserrat"/>
              </a:rPr>
              <a:t>eléctrico.</a:t>
            </a:r>
            <a:r>
              <a:rPr sz="700" spc="110" dirty="0">
                <a:latin typeface="Montserrat"/>
                <a:cs typeface="Montserrat"/>
              </a:rPr>
              <a:t> </a:t>
            </a:r>
            <a:r>
              <a:rPr sz="700" dirty="0">
                <a:latin typeface="Montserrat"/>
                <a:cs typeface="Montserrat"/>
              </a:rPr>
              <a:t>En</a:t>
            </a:r>
            <a:r>
              <a:rPr sz="700" spc="110" dirty="0">
                <a:latin typeface="Montserrat"/>
                <a:cs typeface="Montserrat"/>
              </a:rPr>
              <a:t> </a:t>
            </a:r>
            <a:r>
              <a:rPr sz="700" dirty="0">
                <a:latin typeface="Montserrat"/>
                <a:cs typeface="Montserrat"/>
              </a:rPr>
              <a:t>caso</a:t>
            </a:r>
            <a:r>
              <a:rPr sz="700" spc="114" dirty="0">
                <a:latin typeface="Montserrat"/>
                <a:cs typeface="Montserrat"/>
              </a:rPr>
              <a:t> </a:t>
            </a:r>
            <a:r>
              <a:rPr sz="700" dirty="0">
                <a:latin typeface="Montserrat"/>
                <a:cs typeface="Montserrat"/>
              </a:rPr>
              <a:t>que</a:t>
            </a:r>
            <a:r>
              <a:rPr sz="700" spc="114" dirty="0">
                <a:latin typeface="Montserrat"/>
                <a:cs typeface="Montserrat"/>
              </a:rPr>
              <a:t> </a:t>
            </a:r>
            <a:r>
              <a:rPr sz="700" dirty="0">
                <a:latin typeface="Montserrat"/>
                <a:cs typeface="Montserrat"/>
              </a:rPr>
              <a:t>el</a:t>
            </a:r>
            <a:r>
              <a:rPr sz="700" spc="114" dirty="0">
                <a:latin typeface="Montserrat"/>
                <a:cs typeface="Montserrat"/>
              </a:rPr>
              <a:t> </a:t>
            </a:r>
            <a:r>
              <a:rPr sz="700" dirty="0">
                <a:latin typeface="Montserrat"/>
                <a:cs typeface="Montserrat"/>
              </a:rPr>
              <a:t>fusible</a:t>
            </a:r>
            <a:r>
              <a:rPr sz="700" spc="11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queme</a:t>
            </a:r>
            <a:r>
              <a:rPr sz="700" spc="265"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nuevo,</a:t>
            </a:r>
            <a:r>
              <a:rPr sz="700" spc="260" dirty="0">
                <a:latin typeface="Montserrat"/>
                <a:cs typeface="Montserrat"/>
              </a:rPr>
              <a:t> </a:t>
            </a:r>
            <a:r>
              <a:rPr sz="700" dirty="0">
                <a:latin typeface="Montserrat"/>
                <a:cs typeface="Montserrat"/>
              </a:rPr>
              <a:t>consulte</a:t>
            </a:r>
            <a:r>
              <a:rPr sz="700" spc="265" dirty="0">
                <a:latin typeface="Montserrat"/>
                <a:cs typeface="Montserrat"/>
              </a:rPr>
              <a:t> </a:t>
            </a:r>
            <a:r>
              <a:rPr sz="700" dirty="0">
                <a:latin typeface="Montserrat"/>
                <a:cs typeface="Montserrat"/>
              </a:rPr>
              <a:t>un</a:t>
            </a:r>
            <a:r>
              <a:rPr sz="700" spc="270" dirty="0">
                <a:latin typeface="Montserrat"/>
                <a:cs typeface="Montserrat"/>
              </a:rPr>
              <a:t> </a:t>
            </a:r>
            <a:r>
              <a:rPr sz="700" dirty="0">
                <a:latin typeface="Montserrat"/>
                <a:cs typeface="Montserrat"/>
              </a:rPr>
              <a:t>centro</a:t>
            </a:r>
            <a:r>
              <a:rPr sz="700" spc="2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25" dirty="0">
                <a:latin typeface="Montserrat"/>
                <a:cs typeface="Montserrat"/>
              </a:rPr>
              <a:t> </a:t>
            </a:r>
            <a:r>
              <a:rPr sz="700" dirty="0">
                <a:latin typeface="Montserrat"/>
                <a:cs typeface="Montserrat"/>
              </a:rPr>
              <a:t>(CSA)</a:t>
            </a:r>
            <a:r>
              <a:rPr sz="700" spc="-40" dirty="0">
                <a:latin typeface="Montserrat"/>
                <a:cs typeface="Montserrat"/>
              </a:rPr>
              <a:t> </a:t>
            </a:r>
            <a:r>
              <a:rPr sz="700" spc="-10" dirty="0">
                <a:latin typeface="Montserrat"/>
                <a:cs typeface="Montserrat"/>
              </a:rPr>
              <a:t>.</a:t>
            </a:r>
            <a:endParaRPr sz="700" dirty="0">
              <a:latin typeface="Montserrat"/>
              <a:cs typeface="Montserrat"/>
            </a:endParaRPr>
          </a:p>
          <a:p>
            <a:pPr marL="12700">
              <a:lnSpc>
                <a:spcPct val="100000"/>
              </a:lnSpc>
              <a:spcBef>
                <a:spcPts val="505"/>
              </a:spcBef>
            </a:pPr>
            <a:r>
              <a:rPr sz="800" b="1" spc="-10" dirty="0">
                <a:solidFill>
                  <a:srgbClr val="221F1F"/>
                </a:solidFill>
                <a:latin typeface="Montserrat"/>
                <a:cs typeface="Montserrat"/>
              </a:rPr>
              <a:t>NOTA:</a:t>
            </a:r>
            <a:endParaRPr sz="800" dirty="0">
              <a:latin typeface="Montserrat"/>
              <a:cs typeface="Montserrat"/>
            </a:endParaRPr>
          </a:p>
          <a:p>
            <a:pPr marL="12700" marR="10160" algn="just">
              <a:lnSpc>
                <a:spcPct val="100000"/>
              </a:lnSpc>
              <a:spcBef>
                <a:spcPts val="495"/>
              </a:spcBef>
            </a:pP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Vehículo</a:t>
            </a:r>
            <a:r>
              <a:rPr sz="700" spc="25" dirty="0">
                <a:solidFill>
                  <a:srgbClr val="221F1F"/>
                </a:solidFill>
                <a:latin typeface="Montserrat"/>
                <a:cs typeface="Montserrat"/>
              </a:rPr>
              <a:t> </a:t>
            </a:r>
            <a:r>
              <a:rPr sz="700" dirty="0">
                <a:solidFill>
                  <a:srgbClr val="221F1F"/>
                </a:solidFill>
                <a:latin typeface="Montserrat"/>
                <a:cs typeface="Montserrat"/>
              </a:rPr>
              <a:t>uniendo</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cables</a:t>
            </a:r>
            <a:r>
              <a:rPr sz="700" spc="25" dirty="0">
                <a:solidFill>
                  <a:srgbClr val="221F1F"/>
                </a:solidFill>
                <a:latin typeface="Montserrat"/>
                <a:cs typeface="Montserrat"/>
              </a:rPr>
              <a:t> </a:t>
            </a:r>
            <a:r>
              <a:rPr sz="700" dirty="0">
                <a:solidFill>
                  <a:srgbClr val="221F1F"/>
                </a:solidFill>
                <a:latin typeface="Montserrat"/>
                <a:cs typeface="Montserrat"/>
              </a:rPr>
              <a:t>sin</a:t>
            </a:r>
            <a:r>
              <a:rPr sz="700" spc="25" dirty="0">
                <a:solidFill>
                  <a:srgbClr val="221F1F"/>
                </a:solidFill>
                <a:latin typeface="Montserrat"/>
                <a:cs typeface="Montserrat"/>
              </a:rPr>
              <a:t> </a:t>
            </a:r>
            <a:r>
              <a:rPr sz="700" dirty="0">
                <a:solidFill>
                  <a:srgbClr val="221F1F"/>
                </a:solidFill>
                <a:latin typeface="Montserrat"/>
                <a:cs typeface="Montserrat"/>
              </a:rPr>
              <a:t>usar</a:t>
            </a:r>
            <a:r>
              <a:rPr sz="700" spc="25" dirty="0">
                <a:solidFill>
                  <a:srgbClr val="221F1F"/>
                </a:solidFill>
                <a:latin typeface="Montserrat"/>
                <a:cs typeface="Montserrat"/>
              </a:rPr>
              <a:t> </a:t>
            </a:r>
            <a:r>
              <a:rPr sz="700" spc="-25" dirty="0">
                <a:solidFill>
                  <a:srgbClr val="221F1F"/>
                </a:solidFill>
                <a:latin typeface="Montserrat"/>
                <a:cs typeface="Montserrat"/>
              </a:rPr>
              <a:t>un</a:t>
            </a:r>
            <a:r>
              <a:rPr sz="700" spc="500" dirty="0">
                <a:solidFill>
                  <a:srgbClr val="221F1F"/>
                </a:solidFill>
                <a:latin typeface="Montserrat"/>
                <a:cs typeface="Montserrat"/>
              </a:rPr>
              <a:t> </a:t>
            </a:r>
            <a:r>
              <a:rPr sz="700" dirty="0">
                <a:solidFill>
                  <a:srgbClr val="221F1F"/>
                </a:solidFill>
                <a:latin typeface="Montserrat"/>
                <a:cs typeface="Montserrat"/>
              </a:rPr>
              <a:t>fusible</a:t>
            </a:r>
            <a:r>
              <a:rPr sz="700" spc="175" dirty="0">
                <a:solidFill>
                  <a:srgbClr val="221F1F"/>
                </a:solidFill>
                <a:latin typeface="Montserrat"/>
                <a:cs typeface="Montserrat"/>
              </a:rPr>
              <a:t> </a:t>
            </a:r>
            <a:r>
              <a:rPr sz="700" dirty="0">
                <a:solidFill>
                  <a:srgbClr val="221F1F"/>
                </a:solidFill>
                <a:latin typeface="Montserrat"/>
                <a:cs typeface="Montserrat"/>
              </a:rPr>
              <a:t>de</a:t>
            </a:r>
            <a:r>
              <a:rPr sz="700" spc="160" dirty="0">
                <a:solidFill>
                  <a:srgbClr val="221F1F"/>
                </a:solidFill>
                <a:latin typeface="Montserrat"/>
                <a:cs typeface="Montserrat"/>
              </a:rPr>
              <a:t> </a:t>
            </a:r>
            <a:r>
              <a:rPr sz="700" dirty="0">
                <a:solidFill>
                  <a:srgbClr val="221F1F"/>
                </a:solidFill>
                <a:latin typeface="Montserrat"/>
                <a:cs typeface="Montserrat"/>
              </a:rPr>
              <a:t>máximo</a:t>
            </a:r>
            <a:r>
              <a:rPr sz="700" spc="160" dirty="0">
                <a:solidFill>
                  <a:srgbClr val="221F1F"/>
                </a:solidFill>
                <a:latin typeface="Montserrat"/>
                <a:cs typeface="Montserrat"/>
              </a:rPr>
              <a:t> </a:t>
            </a:r>
            <a:r>
              <a:rPr sz="700" dirty="0">
                <a:solidFill>
                  <a:srgbClr val="221F1F"/>
                </a:solidFill>
                <a:latin typeface="Montserrat"/>
                <a:cs typeface="Montserrat"/>
              </a:rPr>
              <a:t>10A.</a:t>
            </a:r>
            <a:r>
              <a:rPr sz="700" spc="165" dirty="0">
                <a:solidFill>
                  <a:srgbClr val="221F1F"/>
                </a:solidFill>
                <a:latin typeface="Montserrat"/>
                <a:cs typeface="Montserrat"/>
              </a:rPr>
              <a:t> </a:t>
            </a:r>
            <a:r>
              <a:rPr sz="700" dirty="0">
                <a:solidFill>
                  <a:srgbClr val="221F1F"/>
                </a:solidFill>
                <a:latin typeface="Montserrat"/>
                <a:cs typeface="Montserrat"/>
              </a:rPr>
              <a:t>Esto</a:t>
            </a:r>
            <a:r>
              <a:rPr sz="700" spc="170" dirty="0">
                <a:solidFill>
                  <a:srgbClr val="221F1F"/>
                </a:solidFill>
                <a:latin typeface="Montserrat"/>
                <a:cs typeface="Montserrat"/>
              </a:rPr>
              <a:t> </a:t>
            </a:r>
            <a:r>
              <a:rPr sz="700" dirty="0">
                <a:solidFill>
                  <a:srgbClr val="221F1F"/>
                </a:solidFill>
                <a:latin typeface="Montserrat"/>
                <a:cs typeface="Montserrat"/>
              </a:rPr>
              <a:t>podría</a:t>
            </a:r>
            <a:r>
              <a:rPr sz="700" spc="165" dirty="0">
                <a:solidFill>
                  <a:srgbClr val="221F1F"/>
                </a:solidFill>
                <a:latin typeface="Montserrat"/>
                <a:cs typeface="Montserrat"/>
              </a:rPr>
              <a:t> </a:t>
            </a:r>
            <a:r>
              <a:rPr sz="700" dirty="0">
                <a:solidFill>
                  <a:srgbClr val="221F1F"/>
                </a:solidFill>
                <a:latin typeface="Montserrat"/>
                <a:cs typeface="Montserrat"/>
              </a:rPr>
              <a:t>causar</a:t>
            </a:r>
            <a:r>
              <a:rPr sz="700" spc="17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sobre</a:t>
            </a:r>
            <a:r>
              <a:rPr sz="700" spc="395" dirty="0">
                <a:solidFill>
                  <a:srgbClr val="221F1F"/>
                </a:solidFill>
                <a:latin typeface="Montserrat"/>
                <a:cs typeface="Montserrat"/>
              </a:rPr>
              <a:t> </a:t>
            </a:r>
            <a:r>
              <a:rPr sz="700" dirty="0">
                <a:solidFill>
                  <a:srgbClr val="221F1F"/>
                </a:solidFill>
                <a:latin typeface="Montserrat"/>
                <a:cs typeface="Montserrat"/>
              </a:rPr>
              <a:t>carga</a:t>
            </a:r>
            <a:r>
              <a:rPr sz="700" spc="395" dirty="0">
                <a:solidFill>
                  <a:srgbClr val="221F1F"/>
                </a:solidFill>
                <a:latin typeface="Montserrat"/>
                <a:cs typeface="Montserrat"/>
              </a:rPr>
              <a:t> </a:t>
            </a:r>
            <a:r>
              <a:rPr sz="700" dirty="0">
                <a:solidFill>
                  <a:srgbClr val="221F1F"/>
                </a:solidFill>
                <a:latin typeface="Montserrat"/>
                <a:cs typeface="Montserrat"/>
              </a:rPr>
              <a:t>o</a:t>
            </a:r>
            <a:r>
              <a:rPr sz="700" spc="380" dirty="0">
                <a:solidFill>
                  <a:srgbClr val="221F1F"/>
                </a:solidFill>
                <a:latin typeface="Montserrat"/>
                <a:cs typeface="Montserrat"/>
              </a:rPr>
              <a:t> </a:t>
            </a:r>
            <a:r>
              <a:rPr sz="700" dirty="0">
                <a:solidFill>
                  <a:srgbClr val="221F1F"/>
                </a:solidFill>
                <a:latin typeface="Montserrat"/>
                <a:cs typeface="Montserrat"/>
              </a:rPr>
              <a:t>un</a:t>
            </a:r>
            <a:r>
              <a:rPr sz="700" spc="380" dirty="0">
                <a:solidFill>
                  <a:srgbClr val="221F1F"/>
                </a:solidFill>
                <a:latin typeface="Montserrat"/>
                <a:cs typeface="Montserrat"/>
              </a:rPr>
              <a:t> </a:t>
            </a:r>
            <a:r>
              <a:rPr sz="700" dirty="0">
                <a:solidFill>
                  <a:srgbClr val="221F1F"/>
                </a:solidFill>
                <a:latin typeface="Montserrat"/>
                <a:cs typeface="Montserrat"/>
              </a:rPr>
              <a:t>corto</a:t>
            </a:r>
            <a:r>
              <a:rPr sz="700" spc="380" dirty="0">
                <a:solidFill>
                  <a:srgbClr val="221F1F"/>
                </a:solidFill>
                <a:latin typeface="Montserrat"/>
                <a:cs typeface="Montserrat"/>
              </a:rPr>
              <a:t> </a:t>
            </a:r>
            <a:r>
              <a:rPr sz="700" dirty="0">
                <a:solidFill>
                  <a:srgbClr val="221F1F"/>
                </a:solidFill>
                <a:latin typeface="Montserrat"/>
                <a:cs typeface="Montserrat"/>
              </a:rPr>
              <a:t>circuito</a:t>
            </a:r>
            <a:r>
              <a:rPr sz="700" spc="380" dirty="0">
                <a:solidFill>
                  <a:srgbClr val="221F1F"/>
                </a:solidFill>
                <a:latin typeface="Montserrat"/>
                <a:cs typeface="Montserrat"/>
              </a:rPr>
              <a:t> </a:t>
            </a:r>
            <a:r>
              <a:rPr sz="700" dirty="0">
                <a:solidFill>
                  <a:srgbClr val="221F1F"/>
                </a:solidFill>
                <a:latin typeface="Montserrat"/>
                <a:cs typeface="Montserrat"/>
              </a:rPr>
              <a:t>que</a:t>
            </a:r>
            <a:r>
              <a:rPr sz="700" spc="385" dirty="0">
                <a:solidFill>
                  <a:srgbClr val="221F1F"/>
                </a:solidFill>
                <a:latin typeface="Montserrat"/>
                <a:cs typeface="Montserrat"/>
              </a:rPr>
              <a:t> </a:t>
            </a:r>
            <a:r>
              <a:rPr sz="700" spc="-10" dirty="0">
                <a:solidFill>
                  <a:srgbClr val="221F1F"/>
                </a:solidFill>
                <a:latin typeface="Montserrat"/>
                <a:cs typeface="Montserrat"/>
              </a:rPr>
              <a:t>puede</a:t>
            </a:r>
            <a:r>
              <a:rPr sz="700" spc="500" dirty="0">
                <a:solidFill>
                  <a:srgbClr val="221F1F"/>
                </a:solidFill>
                <a:latin typeface="Montserrat"/>
                <a:cs typeface="Montserrat"/>
              </a:rPr>
              <a:t> </a:t>
            </a:r>
            <a:r>
              <a:rPr sz="700" dirty="0">
                <a:solidFill>
                  <a:srgbClr val="221F1F"/>
                </a:solidFill>
                <a:latin typeface="Montserrat"/>
                <a:cs typeface="Montserrat"/>
              </a:rPr>
              <a:t>generar</a:t>
            </a:r>
            <a:r>
              <a:rPr sz="700" spc="-10"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spc="-10" dirty="0">
                <a:solidFill>
                  <a:srgbClr val="221F1F"/>
                </a:solidFill>
                <a:latin typeface="Montserrat"/>
                <a:cs typeface="Montserrat"/>
              </a:rPr>
              <a:t>incendio.</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2925191" y="685798"/>
            <a:ext cx="617220" cy="728345"/>
            <a:chOff x="2925191" y="685798"/>
            <a:chExt cx="617220" cy="728345"/>
          </a:xfrm>
        </p:grpSpPr>
        <p:sp>
          <p:nvSpPr>
            <p:cNvPr id="7" name="object 7"/>
            <p:cNvSpPr/>
            <p:nvPr/>
          </p:nvSpPr>
          <p:spPr>
            <a:xfrm>
              <a:off x="2930398" y="765936"/>
              <a:ext cx="605155" cy="645160"/>
            </a:xfrm>
            <a:custGeom>
              <a:avLst/>
              <a:gdLst/>
              <a:ahLst/>
              <a:cxnLst/>
              <a:rect l="l" t="t" r="r" b="b"/>
              <a:pathLst>
                <a:path w="605154" h="645160">
                  <a:moveTo>
                    <a:pt x="198374" y="363220"/>
                  </a:moveTo>
                  <a:lnTo>
                    <a:pt x="168402" y="360680"/>
                  </a:lnTo>
                  <a:lnTo>
                    <a:pt x="168402" y="0"/>
                  </a:lnTo>
                  <a:lnTo>
                    <a:pt x="0" y="0"/>
                  </a:lnTo>
                  <a:lnTo>
                    <a:pt x="0" y="524256"/>
                  </a:lnTo>
                  <a:lnTo>
                    <a:pt x="62484" y="644779"/>
                  </a:lnTo>
                  <a:lnTo>
                    <a:pt x="105537" y="644779"/>
                  </a:lnTo>
                  <a:lnTo>
                    <a:pt x="168656" y="524256"/>
                  </a:lnTo>
                  <a:lnTo>
                    <a:pt x="168402" y="416560"/>
                  </a:lnTo>
                  <a:lnTo>
                    <a:pt x="198374" y="363220"/>
                  </a:lnTo>
                  <a:close/>
                </a:path>
                <a:path w="605154" h="645160">
                  <a:moveTo>
                    <a:pt x="604774" y="0"/>
                  </a:moveTo>
                  <a:lnTo>
                    <a:pt x="436372" y="0"/>
                  </a:lnTo>
                  <a:lnTo>
                    <a:pt x="436372" y="360680"/>
                  </a:lnTo>
                  <a:lnTo>
                    <a:pt x="406273" y="363220"/>
                  </a:lnTo>
                  <a:lnTo>
                    <a:pt x="436372" y="416560"/>
                  </a:lnTo>
                  <a:lnTo>
                    <a:pt x="436118" y="524256"/>
                  </a:lnTo>
                  <a:lnTo>
                    <a:pt x="499237" y="644779"/>
                  </a:lnTo>
                  <a:lnTo>
                    <a:pt x="542290" y="644779"/>
                  </a:lnTo>
                  <a:lnTo>
                    <a:pt x="604774" y="524256"/>
                  </a:lnTo>
                  <a:lnTo>
                    <a:pt x="604774" y="0"/>
                  </a:lnTo>
                  <a:close/>
                </a:path>
              </a:pathLst>
            </a:custGeom>
            <a:solidFill>
              <a:srgbClr val="A7A9AC"/>
            </a:solidFill>
          </p:spPr>
          <p:txBody>
            <a:bodyPr wrap="square" lIns="0" tIns="0" rIns="0" bIns="0" rtlCol="0"/>
            <a:lstStyle/>
            <a:p>
              <a:endParaRPr/>
            </a:p>
          </p:txBody>
        </p:sp>
        <p:pic>
          <p:nvPicPr>
            <p:cNvPr id="8" name="object 8"/>
            <p:cNvPicPr/>
            <p:nvPr/>
          </p:nvPicPr>
          <p:blipFill>
            <a:blip r:embed="rId2" cstate="print"/>
            <a:stretch>
              <a:fillRect/>
            </a:stretch>
          </p:blipFill>
          <p:spPr>
            <a:xfrm>
              <a:off x="3098799" y="944626"/>
              <a:ext cx="267970" cy="158114"/>
            </a:xfrm>
            <a:prstGeom prst="rect">
              <a:avLst/>
            </a:prstGeom>
          </p:spPr>
        </p:pic>
        <p:sp>
          <p:nvSpPr>
            <p:cNvPr id="9" name="object 9"/>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3098799" y="944626"/>
              <a:ext cx="267970" cy="158114"/>
            </a:xfrm>
            <a:prstGeom prst="rect">
              <a:avLst/>
            </a:prstGeom>
          </p:spPr>
        </p:pic>
        <p:sp>
          <p:nvSpPr>
            <p:cNvPr id="11" name="object 11"/>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sp>
          <p:nvSpPr>
            <p:cNvPr id="12" name="object 12"/>
            <p:cNvSpPr/>
            <p:nvPr/>
          </p:nvSpPr>
          <p:spPr>
            <a:xfrm>
              <a:off x="2930270" y="690877"/>
              <a:ext cx="607060" cy="436245"/>
            </a:xfrm>
            <a:custGeom>
              <a:avLst/>
              <a:gdLst/>
              <a:ahLst/>
              <a:cxnLst/>
              <a:rect l="l" t="t" r="r" b="b"/>
              <a:pathLst>
                <a:path w="607060" h="436244">
                  <a:moveTo>
                    <a:pt x="127" y="75059"/>
                  </a:moveTo>
                  <a:lnTo>
                    <a:pt x="606907" y="75059"/>
                  </a:lnTo>
                  <a:lnTo>
                    <a:pt x="606907" y="0"/>
                  </a:lnTo>
                  <a:lnTo>
                    <a:pt x="127" y="0"/>
                  </a:lnTo>
                  <a:lnTo>
                    <a:pt x="127" y="75059"/>
                  </a:lnTo>
                  <a:close/>
                </a:path>
                <a:path w="607060" h="436244">
                  <a:moveTo>
                    <a:pt x="605028" y="75059"/>
                  </a:moveTo>
                  <a:lnTo>
                    <a:pt x="604774" y="435739"/>
                  </a:lnTo>
                  <a:lnTo>
                    <a:pt x="127" y="435739"/>
                  </a:lnTo>
                  <a:lnTo>
                    <a:pt x="0" y="75059"/>
                  </a:lnTo>
                </a:path>
              </a:pathLst>
            </a:custGeom>
            <a:ln w="10157">
              <a:solidFill>
                <a:srgbClr val="000101"/>
              </a:solidFill>
            </a:ln>
          </p:spPr>
          <p:txBody>
            <a:bodyPr wrap="square" lIns="0" tIns="0" rIns="0" bIns="0" rtlCol="0"/>
            <a:lstStyle/>
            <a:p>
              <a:endParaRPr/>
            </a:p>
          </p:txBody>
        </p:sp>
        <p:sp>
          <p:nvSpPr>
            <p:cNvPr id="13" name="object 13"/>
            <p:cNvSpPr/>
            <p:nvPr/>
          </p:nvSpPr>
          <p:spPr>
            <a:xfrm>
              <a:off x="2930397" y="753745"/>
              <a:ext cx="605155" cy="657225"/>
            </a:xfrm>
            <a:custGeom>
              <a:avLst/>
              <a:gdLst/>
              <a:ahLst/>
              <a:cxnLst/>
              <a:rect l="l" t="t" r="r" b="b"/>
              <a:pathLst>
                <a:path w="605154" h="657225">
                  <a:moveTo>
                    <a:pt x="168401" y="12192"/>
                  </a:moveTo>
                  <a:lnTo>
                    <a:pt x="168401" y="324357"/>
                  </a:lnTo>
                  <a:lnTo>
                    <a:pt x="168401" y="375666"/>
                  </a:lnTo>
                </a:path>
                <a:path w="605154" h="657225">
                  <a:moveTo>
                    <a:pt x="198374" y="372872"/>
                  </a:moveTo>
                  <a:lnTo>
                    <a:pt x="168401" y="428751"/>
                  </a:lnTo>
                  <a:lnTo>
                    <a:pt x="168656" y="536448"/>
                  </a:lnTo>
                  <a:lnTo>
                    <a:pt x="105537" y="656970"/>
                  </a:lnTo>
                  <a:lnTo>
                    <a:pt x="62483" y="656970"/>
                  </a:lnTo>
                  <a:lnTo>
                    <a:pt x="0" y="536448"/>
                  </a:lnTo>
                  <a:lnTo>
                    <a:pt x="0" y="0"/>
                  </a:lnTo>
                </a:path>
                <a:path w="605154" h="657225">
                  <a:moveTo>
                    <a:pt x="436372" y="12192"/>
                  </a:moveTo>
                  <a:lnTo>
                    <a:pt x="436372" y="324357"/>
                  </a:lnTo>
                  <a:lnTo>
                    <a:pt x="436372" y="375666"/>
                  </a:lnTo>
                </a:path>
                <a:path w="605154" h="657225">
                  <a:moveTo>
                    <a:pt x="406273" y="372872"/>
                  </a:moveTo>
                  <a:lnTo>
                    <a:pt x="436372" y="428751"/>
                  </a:lnTo>
                  <a:lnTo>
                    <a:pt x="436117" y="536448"/>
                  </a:lnTo>
                  <a:lnTo>
                    <a:pt x="499237" y="656970"/>
                  </a:lnTo>
                  <a:lnTo>
                    <a:pt x="542289" y="656970"/>
                  </a:lnTo>
                  <a:lnTo>
                    <a:pt x="604774" y="536448"/>
                  </a:lnTo>
                  <a:lnTo>
                    <a:pt x="604774" y="0"/>
                  </a:lnTo>
                </a:path>
              </a:pathLst>
            </a:custGeom>
            <a:ln w="6346">
              <a:solidFill>
                <a:srgbClr val="000101"/>
              </a:solidFill>
            </a:ln>
          </p:spPr>
          <p:txBody>
            <a:bodyPr wrap="square" lIns="0" tIns="0" rIns="0" bIns="0" rtlCol="0"/>
            <a:lstStyle/>
            <a:p>
              <a:endParaRPr/>
            </a:p>
          </p:txBody>
        </p:sp>
        <p:sp>
          <p:nvSpPr>
            <p:cNvPr id="14" name="object 14"/>
            <p:cNvSpPr/>
            <p:nvPr/>
          </p:nvSpPr>
          <p:spPr>
            <a:xfrm>
              <a:off x="2992119" y="813562"/>
              <a:ext cx="45085" cy="57150"/>
            </a:xfrm>
            <a:custGeom>
              <a:avLst/>
              <a:gdLst/>
              <a:ahLst/>
              <a:cxnLst/>
              <a:rect l="l" t="t" r="r" b="b"/>
              <a:pathLst>
                <a:path w="45085" h="57150">
                  <a:moveTo>
                    <a:pt x="36830" y="0"/>
                  </a:moveTo>
                  <a:lnTo>
                    <a:pt x="8000" y="0"/>
                  </a:lnTo>
                  <a:lnTo>
                    <a:pt x="0" y="8127"/>
                  </a:lnTo>
                  <a:lnTo>
                    <a:pt x="0" y="49149"/>
                  </a:lnTo>
                  <a:lnTo>
                    <a:pt x="8000" y="57150"/>
                  </a:lnTo>
                  <a:lnTo>
                    <a:pt x="36830" y="57150"/>
                  </a:lnTo>
                  <a:lnTo>
                    <a:pt x="44831" y="49149"/>
                  </a:lnTo>
                  <a:lnTo>
                    <a:pt x="44831" y="8127"/>
                  </a:lnTo>
                  <a:lnTo>
                    <a:pt x="36830" y="0"/>
                  </a:lnTo>
                  <a:close/>
                </a:path>
              </a:pathLst>
            </a:custGeom>
            <a:solidFill>
              <a:srgbClr val="DCDDDE"/>
            </a:solidFill>
          </p:spPr>
          <p:txBody>
            <a:bodyPr wrap="square" lIns="0" tIns="0" rIns="0" bIns="0" rtlCol="0"/>
            <a:lstStyle/>
            <a:p>
              <a:endParaRPr/>
            </a:p>
          </p:txBody>
        </p:sp>
        <p:sp>
          <p:nvSpPr>
            <p:cNvPr id="15" name="object 15"/>
            <p:cNvSpPr/>
            <p:nvPr/>
          </p:nvSpPr>
          <p:spPr>
            <a:xfrm>
              <a:off x="2992119" y="813562"/>
              <a:ext cx="45085" cy="57150"/>
            </a:xfrm>
            <a:custGeom>
              <a:avLst/>
              <a:gdLst/>
              <a:ahLst/>
              <a:cxnLst/>
              <a:rect l="l" t="t" r="r" b="b"/>
              <a:pathLst>
                <a:path w="45085" h="57150">
                  <a:moveTo>
                    <a:pt x="17906" y="0"/>
                  </a:moveTo>
                  <a:lnTo>
                    <a:pt x="26924" y="0"/>
                  </a:lnTo>
                  <a:lnTo>
                    <a:pt x="36830" y="0"/>
                  </a:lnTo>
                  <a:lnTo>
                    <a:pt x="44831" y="8127"/>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16" name="object 16"/>
            <p:cNvSpPr/>
            <p:nvPr/>
          </p:nvSpPr>
          <p:spPr>
            <a:xfrm>
              <a:off x="3424046"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17" name="object 17"/>
            <p:cNvSpPr/>
            <p:nvPr/>
          </p:nvSpPr>
          <p:spPr>
            <a:xfrm>
              <a:off x="3424046"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18" name="object 18"/>
            <p:cNvSpPr/>
            <p:nvPr/>
          </p:nvSpPr>
          <p:spPr>
            <a:xfrm>
              <a:off x="2992119" y="1029589"/>
              <a:ext cx="45085" cy="57150"/>
            </a:xfrm>
            <a:custGeom>
              <a:avLst/>
              <a:gdLst/>
              <a:ahLst/>
              <a:cxnLst/>
              <a:rect l="l" t="t" r="r" b="b"/>
              <a:pathLst>
                <a:path w="45085" h="57150">
                  <a:moveTo>
                    <a:pt x="36830" y="0"/>
                  </a:moveTo>
                  <a:lnTo>
                    <a:pt x="8000" y="0"/>
                  </a:lnTo>
                  <a:lnTo>
                    <a:pt x="0" y="8128"/>
                  </a:lnTo>
                  <a:lnTo>
                    <a:pt x="0" y="49149"/>
                  </a:lnTo>
                  <a:lnTo>
                    <a:pt x="8000" y="57150"/>
                  </a:lnTo>
                  <a:lnTo>
                    <a:pt x="36830" y="57150"/>
                  </a:lnTo>
                  <a:lnTo>
                    <a:pt x="44831" y="49149"/>
                  </a:lnTo>
                  <a:lnTo>
                    <a:pt x="44831" y="8128"/>
                  </a:lnTo>
                  <a:lnTo>
                    <a:pt x="36830" y="0"/>
                  </a:lnTo>
                  <a:close/>
                </a:path>
              </a:pathLst>
            </a:custGeom>
            <a:solidFill>
              <a:srgbClr val="DCDDDE"/>
            </a:solidFill>
          </p:spPr>
          <p:txBody>
            <a:bodyPr wrap="square" lIns="0" tIns="0" rIns="0" bIns="0" rtlCol="0"/>
            <a:lstStyle/>
            <a:p>
              <a:endParaRPr/>
            </a:p>
          </p:txBody>
        </p:sp>
        <p:sp>
          <p:nvSpPr>
            <p:cNvPr id="19" name="object 19"/>
            <p:cNvSpPr/>
            <p:nvPr/>
          </p:nvSpPr>
          <p:spPr>
            <a:xfrm>
              <a:off x="2992119" y="1029589"/>
              <a:ext cx="45085" cy="57150"/>
            </a:xfrm>
            <a:custGeom>
              <a:avLst/>
              <a:gdLst/>
              <a:ahLst/>
              <a:cxnLst/>
              <a:rect l="l" t="t" r="r" b="b"/>
              <a:pathLst>
                <a:path w="45085" h="57150">
                  <a:moveTo>
                    <a:pt x="17906" y="0"/>
                  </a:moveTo>
                  <a:lnTo>
                    <a:pt x="26924" y="0"/>
                  </a:lnTo>
                  <a:lnTo>
                    <a:pt x="36830" y="0"/>
                  </a:lnTo>
                  <a:lnTo>
                    <a:pt x="44831" y="8128"/>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sp>
          <p:nvSpPr>
            <p:cNvPr id="20" name="object 20"/>
            <p:cNvSpPr/>
            <p:nvPr/>
          </p:nvSpPr>
          <p:spPr>
            <a:xfrm>
              <a:off x="3424046"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21" name="object 21"/>
            <p:cNvSpPr/>
            <p:nvPr/>
          </p:nvSpPr>
          <p:spPr>
            <a:xfrm>
              <a:off x="3424046"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grpSp>
      <p:grpSp>
        <p:nvGrpSpPr>
          <p:cNvPr id="22" name="object 22"/>
          <p:cNvGrpSpPr/>
          <p:nvPr/>
        </p:nvGrpSpPr>
        <p:grpSpPr>
          <a:xfrm>
            <a:off x="4149090" y="685798"/>
            <a:ext cx="617220" cy="728345"/>
            <a:chOff x="4149090" y="685798"/>
            <a:chExt cx="617220" cy="728345"/>
          </a:xfrm>
        </p:grpSpPr>
        <p:sp>
          <p:nvSpPr>
            <p:cNvPr id="23" name="object 23"/>
            <p:cNvSpPr/>
            <p:nvPr/>
          </p:nvSpPr>
          <p:spPr>
            <a:xfrm>
              <a:off x="4319905" y="956817"/>
              <a:ext cx="283210" cy="146050"/>
            </a:xfrm>
            <a:custGeom>
              <a:avLst/>
              <a:gdLst/>
              <a:ahLst/>
              <a:cxnLst/>
              <a:rect l="l" t="t" r="r" b="b"/>
              <a:pathLst>
                <a:path w="283210" h="146050">
                  <a:moveTo>
                    <a:pt x="120650" y="26543"/>
                  </a:moveTo>
                  <a:lnTo>
                    <a:pt x="119380" y="28575"/>
                  </a:lnTo>
                  <a:lnTo>
                    <a:pt x="119380" y="28956"/>
                  </a:lnTo>
                  <a:lnTo>
                    <a:pt x="120523" y="27178"/>
                  </a:lnTo>
                  <a:lnTo>
                    <a:pt x="120650" y="26543"/>
                  </a:lnTo>
                  <a:close/>
                </a:path>
                <a:path w="283210" h="146050">
                  <a:moveTo>
                    <a:pt x="126619" y="17018"/>
                  </a:moveTo>
                  <a:lnTo>
                    <a:pt x="110109" y="1524"/>
                  </a:lnTo>
                  <a:lnTo>
                    <a:pt x="95885" y="21082"/>
                  </a:lnTo>
                  <a:lnTo>
                    <a:pt x="68834" y="113538"/>
                  </a:lnTo>
                  <a:lnTo>
                    <a:pt x="51435" y="123063"/>
                  </a:lnTo>
                  <a:lnTo>
                    <a:pt x="0" y="121920"/>
                  </a:lnTo>
                  <a:lnTo>
                    <a:pt x="0" y="145923"/>
                  </a:lnTo>
                  <a:lnTo>
                    <a:pt x="58166" y="145161"/>
                  </a:lnTo>
                  <a:lnTo>
                    <a:pt x="90170" y="123063"/>
                  </a:lnTo>
                  <a:lnTo>
                    <a:pt x="117602" y="31496"/>
                  </a:lnTo>
                  <a:lnTo>
                    <a:pt x="119380" y="28575"/>
                  </a:lnTo>
                  <a:lnTo>
                    <a:pt x="119507" y="27940"/>
                  </a:lnTo>
                  <a:lnTo>
                    <a:pt x="126619" y="17018"/>
                  </a:lnTo>
                  <a:close/>
                </a:path>
                <a:path w="283210" h="146050">
                  <a:moveTo>
                    <a:pt x="282956" y="121920"/>
                  </a:moveTo>
                  <a:lnTo>
                    <a:pt x="230124" y="122047"/>
                  </a:lnTo>
                  <a:lnTo>
                    <a:pt x="190881" y="32004"/>
                  </a:lnTo>
                  <a:lnTo>
                    <a:pt x="183642" y="11684"/>
                  </a:lnTo>
                  <a:lnTo>
                    <a:pt x="168656" y="0"/>
                  </a:lnTo>
                  <a:lnTo>
                    <a:pt x="158496" y="21971"/>
                  </a:lnTo>
                  <a:lnTo>
                    <a:pt x="160020" y="22987"/>
                  </a:lnTo>
                  <a:lnTo>
                    <a:pt x="165862" y="32766"/>
                  </a:lnTo>
                  <a:lnTo>
                    <a:pt x="189230" y="112395"/>
                  </a:lnTo>
                  <a:lnTo>
                    <a:pt x="228219" y="145923"/>
                  </a:lnTo>
                  <a:lnTo>
                    <a:pt x="282956" y="145923"/>
                  </a:lnTo>
                  <a:lnTo>
                    <a:pt x="282956" y="122047"/>
                  </a:lnTo>
                  <a:lnTo>
                    <a:pt x="282956" y="121920"/>
                  </a:lnTo>
                  <a:close/>
                </a:path>
              </a:pathLst>
            </a:custGeom>
            <a:solidFill>
              <a:srgbClr val="A7A9AC"/>
            </a:solidFill>
          </p:spPr>
          <p:txBody>
            <a:bodyPr wrap="square" lIns="0" tIns="0" rIns="0" bIns="0" rtlCol="0"/>
            <a:lstStyle/>
            <a:p>
              <a:endParaRPr/>
            </a:p>
          </p:txBody>
        </p:sp>
        <p:sp>
          <p:nvSpPr>
            <p:cNvPr id="24" name="object 24"/>
            <p:cNvSpPr/>
            <p:nvPr/>
          </p:nvSpPr>
          <p:spPr>
            <a:xfrm>
              <a:off x="4319904" y="956818"/>
              <a:ext cx="283210" cy="146050"/>
            </a:xfrm>
            <a:custGeom>
              <a:avLst/>
              <a:gdLst/>
              <a:ahLst/>
              <a:cxnLst/>
              <a:rect l="l" t="t" r="r" b="b"/>
              <a:pathLst>
                <a:path w="283210" h="146050">
                  <a:moveTo>
                    <a:pt x="158496" y="21970"/>
                  </a:moveTo>
                  <a:lnTo>
                    <a:pt x="168656" y="0"/>
                  </a:lnTo>
                  <a:lnTo>
                    <a:pt x="179705" y="8508"/>
                  </a:lnTo>
                  <a:lnTo>
                    <a:pt x="183642" y="11683"/>
                  </a:lnTo>
                  <a:lnTo>
                    <a:pt x="185547" y="17144"/>
                  </a:lnTo>
                  <a:lnTo>
                    <a:pt x="190881" y="32003"/>
                  </a:lnTo>
                  <a:lnTo>
                    <a:pt x="212344" y="106044"/>
                  </a:lnTo>
                  <a:lnTo>
                    <a:pt x="215646" y="115569"/>
                  </a:lnTo>
                  <a:lnTo>
                    <a:pt x="221107" y="121665"/>
                  </a:lnTo>
                  <a:lnTo>
                    <a:pt x="230124" y="122046"/>
                  </a:lnTo>
                  <a:lnTo>
                    <a:pt x="282956" y="121919"/>
                  </a:lnTo>
                  <a:lnTo>
                    <a:pt x="282956" y="145922"/>
                  </a:lnTo>
                  <a:lnTo>
                    <a:pt x="228219" y="145922"/>
                  </a:lnTo>
                  <a:lnTo>
                    <a:pt x="193929" y="124459"/>
                  </a:lnTo>
                  <a:lnTo>
                    <a:pt x="165862" y="32765"/>
                  </a:lnTo>
                  <a:lnTo>
                    <a:pt x="161417" y="25272"/>
                  </a:lnTo>
                  <a:lnTo>
                    <a:pt x="160020" y="22987"/>
                  </a:lnTo>
                  <a:lnTo>
                    <a:pt x="159639" y="22859"/>
                  </a:lnTo>
                  <a:lnTo>
                    <a:pt x="158496" y="21970"/>
                  </a:lnTo>
                  <a:close/>
                </a:path>
                <a:path w="283210" h="146050">
                  <a:moveTo>
                    <a:pt x="110109" y="1524"/>
                  </a:moveTo>
                  <a:lnTo>
                    <a:pt x="126619" y="17018"/>
                  </a:lnTo>
                  <a:lnTo>
                    <a:pt x="119507" y="27939"/>
                  </a:lnTo>
                  <a:lnTo>
                    <a:pt x="119380" y="28956"/>
                  </a:lnTo>
                  <a:lnTo>
                    <a:pt x="120523" y="27177"/>
                  </a:lnTo>
                  <a:lnTo>
                    <a:pt x="120650" y="26543"/>
                  </a:lnTo>
                  <a:lnTo>
                    <a:pt x="117602" y="31495"/>
                  </a:lnTo>
                  <a:lnTo>
                    <a:pt x="110744" y="54356"/>
                  </a:lnTo>
                  <a:lnTo>
                    <a:pt x="103886" y="77215"/>
                  </a:lnTo>
                  <a:lnTo>
                    <a:pt x="90170" y="122935"/>
                  </a:lnTo>
                  <a:lnTo>
                    <a:pt x="58166" y="145160"/>
                  </a:lnTo>
                  <a:lnTo>
                    <a:pt x="0" y="145922"/>
                  </a:lnTo>
                  <a:lnTo>
                    <a:pt x="0" y="121919"/>
                  </a:lnTo>
                  <a:lnTo>
                    <a:pt x="51435" y="123062"/>
                  </a:lnTo>
                  <a:lnTo>
                    <a:pt x="68834" y="113537"/>
                  </a:lnTo>
                  <a:lnTo>
                    <a:pt x="95885" y="21081"/>
                  </a:lnTo>
                  <a:lnTo>
                    <a:pt x="110109" y="1524"/>
                  </a:lnTo>
                  <a:close/>
                </a:path>
                <a:path w="283210" h="146050">
                  <a:moveTo>
                    <a:pt x="282956" y="121919"/>
                  </a:moveTo>
                  <a:lnTo>
                    <a:pt x="234315" y="121919"/>
                  </a:lnTo>
                  <a:lnTo>
                    <a:pt x="226187" y="122935"/>
                  </a:lnTo>
                  <a:lnTo>
                    <a:pt x="218186" y="119125"/>
                  </a:lnTo>
                  <a:lnTo>
                    <a:pt x="214122" y="112013"/>
                  </a:lnTo>
                  <a:lnTo>
                    <a:pt x="190881" y="32003"/>
                  </a:lnTo>
                  <a:lnTo>
                    <a:pt x="187833" y="20193"/>
                  </a:lnTo>
                  <a:lnTo>
                    <a:pt x="184404" y="11810"/>
                  </a:lnTo>
                  <a:lnTo>
                    <a:pt x="178689" y="5460"/>
                  </a:lnTo>
                  <a:lnTo>
                    <a:pt x="168656" y="0"/>
                  </a:lnTo>
                  <a:lnTo>
                    <a:pt x="159639" y="22859"/>
                  </a:lnTo>
                  <a:lnTo>
                    <a:pt x="157861" y="21335"/>
                  </a:lnTo>
                </a:path>
                <a:path w="283210" h="146050">
                  <a:moveTo>
                    <a:pt x="0" y="145922"/>
                  </a:moveTo>
                  <a:lnTo>
                    <a:pt x="47371" y="145922"/>
                  </a:lnTo>
                  <a:lnTo>
                    <a:pt x="60833" y="145033"/>
                  </a:lnTo>
                  <a:lnTo>
                    <a:pt x="91186" y="121031"/>
                  </a:lnTo>
                  <a:lnTo>
                    <a:pt x="115189" y="38226"/>
                  </a:lnTo>
                  <a:lnTo>
                    <a:pt x="116840" y="31622"/>
                  </a:lnTo>
                  <a:lnTo>
                    <a:pt x="120269" y="25653"/>
                  </a:lnTo>
                  <a:lnTo>
                    <a:pt x="124968" y="21081"/>
                  </a:lnTo>
                </a:path>
                <a:path w="283210" h="146050">
                  <a:moveTo>
                    <a:pt x="0" y="121919"/>
                  </a:moveTo>
                  <a:lnTo>
                    <a:pt x="48641" y="121919"/>
                  </a:lnTo>
                  <a:lnTo>
                    <a:pt x="56769" y="122935"/>
                  </a:lnTo>
                  <a:lnTo>
                    <a:pt x="64770" y="119125"/>
                  </a:lnTo>
                  <a:lnTo>
                    <a:pt x="68834" y="112013"/>
                  </a:lnTo>
                  <a:lnTo>
                    <a:pt x="92075" y="32003"/>
                  </a:lnTo>
                  <a:lnTo>
                    <a:pt x="94869" y="22097"/>
                  </a:lnTo>
                  <a:lnTo>
                    <a:pt x="98298" y="14477"/>
                  </a:lnTo>
                  <a:lnTo>
                    <a:pt x="103124" y="8000"/>
                  </a:lnTo>
                  <a:lnTo>
                    <a:pt x="110109" y="1524"/>
                  </a:lnTo>
                  <a:lnTo>
                    <a:pt x="111506" y="381"/>
                  </a:lnTo>
                  <a:lnTo>
                    <a:pt x="124841" y="15747"/>
                  </a:lnTo>
                  <a:lnTo>
                    <a:pt x="126619" y="17018"/>
                  </a:lnTo>
                  <a:lnTo>
                    <a:pt x="123571" y="22859"/>
                  </a:lnTo>
                  <a:lnTo>
                    <a:pt x="124714" y="21843"/>
                  </a:lnTo>
                </a:path>
              </a:pathLst>
            </a:custGeom>
            <a:ln w="6346">
              <a:solidFill>
                <a:srgbClr val="000101"/>
              </a:solidFill>
            </a:ln>
          </p:spPr>
          <p:txBody>
            <a:bodyPr wrap="square" lIns="0" tIns="0" rIns="0" bIns="0" rtlCol="0"/>
            <a:lstStyle/>
            <a:p>
              <a:endParaRPr/>
            </a:p>
          </p:txBody>
        </p:sp>
        <p:sp>
          <p:nvSpPr>
            <p:cNvPr id="25" name="object 25"/>
            <p:cNvSpPr/>
            <p:nvPr/>
          </p:nvSpPr>
          <p:spPr>
            <a:xfrm>
              <a:off x="4154297" y="765936"/>
              <a:ext cx="605155" cy="645160"/>
            </a:xfrm>
            <a:custGeom>
              <a:avLst/>
              <a:gdLst/>
              <a:ahLst/>
              <a:cxnLst/>
              <a:rect l="l" t="t" r="r" b="b"/>
              <a:pathLst>
                <a:path w="605154" h="645160">
                  <a:moveTo>
                    <a:pt x="198501" y="363220"/>
                  </a:moveTo>
                  <a:lnTo>
                    <a:pt x="168402" y="360680"/>
                  </a:lnTo>
                  <a:lnTo>
                    <a:pt x="168402" y="0"/>
                  </a:lnTo>
                  <a:lnTo>
                    <a:pt x="0" y="0"/>
                  </a:lnTo>
                  <a:lnTo>
                    <a:pt x="0" y="524256"/>
                  </a:lnTo>
                  <a:lnTo>
                    <a:pt x="62611" y="644779"/>
                  </a:lnTo>
                  <a:lnTo>
                    <a:pt x="105664" y="644779"/>
                  </a:lnTo>
                  <a:lnTo>
                    <a:pt x="168783" y="524256"/>
                  </a:lnTo>
                  <a:lnTo>
                    <a:pt x="168402" y="416560"/>
                  </a:lnTo>
                  <a:lnTo>
                    <a:pt x="198501" y="363220"/>
                  </a:lnTo>
                  <a:close/>
                </a:path>
                <a:path w="605154" h="645160">
                  <a:moveTo>
                    <a:pt x="604901" y="0"/>
                  </a:moveTo>
                  <a:lnTo>
                    <a:pt x="436499" y="0"/>
                  </a:lnTo>
                  <a:lnTo>
                    <a:pt x="436499" y="360680"/>
                  </a:lnTo>
                  <a:lnTo>
                    <a:pt x="406400" y="363220"/>
                  </a:lnTo>
                  <a:lnTo>
                    <a:pt x="436499" y="416560"/>
                  </a:lnTo>
                  <a:lnTo>
                    <a:pt x="436245" y="524256"/>
                  </a:lnTo>
                  <a:lnTo>
                    <a:pt x="499364" y="644779"/>
                  </a:lnTo>
                  <a:lnTo>
                    <a:pt x="542417" y="644779"/>
                  </a:lnTo>
                  <a:lnTo>
                    <a:pt x="604901" y="524256"/>
                  </a:lnTo>
                  <a:lnTo>
                    <a:pt x="604901" y="0"/>
                  </a:lnTo>
                  <a:close/>
                </a:path>
              </a:pathLst>
            </a:custGeom>
            <a:solidFill>
              <a:srgbClr val="A7A9AC"/>
            </a:solidFill>
          </p:spPr>
          <p:txBody>
            <a:bodyPr wrap="square" lIns="0" tIns="0" rIns="0" bIns="0" rtlCol="0"/>
            <a:lstStyle/>
            <a:p>
              <a:endParaRPr/>
            </a:p>
          </p:txBody>
        </p:sp>
        <p:sp>
          <p:nvSpPr>
            <p:cNvPr id="26" name="object 26"/>
            <p:cNvSpPr/>
            <p:nvPr/>
          </p:nvSpPr>
          <p:spPr>
            <a:xfrm>
              <a:off x="4154169" y="690877"/>
              <a:ext cx="607060" cy="436245"/>
            </a:xfrm>
            <a:custGeom>
              <a:avLst/>
              <a:gdLst/>
              <a:ahLst/>
              <a:cxnLst/>
              <a:rect l="l" t="t" r="r" b="b"/>
              <a:pathLst>
                <a:path w="607060" h="436244">
                  <a:moveTo>
                    <a:pt x="126" y="75059"/>
                  </a:moveTo>
                  <a:lnTo>
                    <a:pt x="606907" y="75059"/>
                  </a:lnTo>
                  <a:lnTo>
                    <a:pt x="606907" y="0"/>
                  </a:lnTo>
                  <a:lnTo>
                    <a:pt x="126" y="0"/>
                  </a:lnTo>
                  <a:lnTo>
                    <a:pt x="126" y="75059"/>
                  </a:lnTo>
                  <a:close/>
                </a:path>
                <a:path w="607060" h="436244">
                  <a:moveTo>
                    <a:pt x="605154" y="75059"/>
                  </a:moveTo>
                  <a:lnTo>
                    <a:pt x="604901" y="435739"/>
                  </a:lnTo>
                  <a:lnTo>
                    <a:pt x="253" y="435739"/>
                  </a:lnTo>
                  <a:lnTo>
                    <a:pt x="0" y="75059"/>
                  </a:lnTo>
                </a:path>
              </a:pathLst>
            </a:custGeom>
            <a:ln w="10157">
              <a:solidFill>
                <a:srgbClr val="000101"/>
              </a:solidFill>
            </a:ln>
          </p:spPr>
          <p:txBody>
            <a:bodyPr wrap="square" lIns="0" tIns="0" rIns="0" bIns="0" rtlCol="0"/>
            <a:lstStyle/>
            <a:p>
              <a:endParaRPr/>
            </a:p>
          </p:txBody>
        </p:sp>
        <p:sp>
          <p:nvSpPr>
            <p:cNvPr id="27" name="object 27"/>
            <p:cNvSpPr/>
            <p:nvPr/>
          </p:nvSpPr>
          <p:spPr>
            <a:xfrm>
              <a:off x="4154296" y="753745"/>
              <a:ext cx="605155" cy="657225"/>
            </a:xfrm>
            <a:custGeom>
              <a:avLst/>
              <a:gdLst/>
              <a:ahLst/>
              <a:cxnLst/>
              <a:rect l="l" t="t" r="r" b="b"/>
              <a:pathLst>
                <a:path w="605154" h="657225">
                  <a:moveTo>
                    <a:pt x="168401" y="12192"/>
                  </a:moveTo>
                  <a:lnTo>
                    <a:pt x="168401" y="324357"/>
                  </a:lnTo>
                  <a:lnTo>
                    <a:pt x="168401" y="375666"/>
                  </a:lnTo>
                </a:path>
                <a:path w="605154" h="657225">
                  <a:moveTo>
                    <a:pt x="198500" y="372872"/>
                  </a:moveTo>
                  <a:lnTo>
                    <a:pt x="168401" y="428751"/>
                  </a:lnTo>
                  <a:lnTo>
                    <a:pt x="168782" y="536448"/>
                  </a:lnTo>
                  <a:lnTo>
                    <a:pt x="105663" y="656970"/>
                  </a:lnTo>
                  <a:lnTo>
                    <a:pt x="62611" y="656970"/>
                  </a:lnTo>
                  <a:lnTo>
                    <a:pt x="0" y="536448"/>
                  </a:lnTo>
                  <a:lnTo>
                    <a:pt x="0" y="0"/>
                  </a:lnTo>
                </a:path>
                <a:path w="605154" h="657225">
                  <a:moveTo>
                    <a:pt x="436499" y="12192"/>
                  </a:moveTo>
                  <a:lnTo>
                    <a:pt x="436499" y="324357"/>
                  </a:lnTo>
                  <a:lnTo>
                    <a:pt x="436499" y="375666"/>
                  </a:lnTo>
                </a:path>
                <a:path w="605154" h="657225">
                  <a:moveTo>
                    <a:pt x="406400" y="372872"/>
                  </a:moveTo>
                  <a:lnTo>
                    <a:pt x="436499" y="428751"/>
                  </a:lnTo>
                  <a:lnTo>
                    <a:pt x="436244" y="536448"/>
                  </a:lnTo>
                  <a:lnTo>
                    <a:pt x="499363" y="656970"/>
                  </a:lnTo>
                  <a:lnTo>
                    <a:pt x="542416" y="656970"/>
                  </a:lnTo>
                  <a:lnTo>
                    <a:pt x="604901" y="536448"/>
                  </a:lnTo>
                  <a:lnTo>
                    <a:pt x="604901" y="0"/>
                  </a:lnTo>
                </a:path>
              </a:pathLst>
            </a:custGeom>
            <a:ln w="6346">
              <a:solidFill>
                <a:srgbClr val="000101"/>
              </a:solidFill>
            </a:ln>
          </p:spPr>
          <p:txBody>
            <a:bodyPr wrap="square" lIns="0" tIns="0" rIns="0" bIns="0" rtlCol="0"/>
            <a:lstStyle/>
            <a:p>
              <a:endParaRPr/>
            </a:p>
          </p:txBody>
        </p:sp>
        <p:pic>
          <p:nvPicPr>
            <p:cNvPr id="28" name="object 28"/>
            <p:cNvPicPr/>
            <p:nvPr/>
          </p:nvPicPr>
          <p:blipFill>
            <a:blip r:embed="rId3" cstate="print"/>
            <a:stretch>
              <a:fillRect/>
            </a:stretch>
          </p:blipFill>
          <p:spPr>
            <a:xfrm>
              <a:off x="4474338" y="974473"/>
              <a:ext cx="131695" cy="131441"/>
            </a:xfrm>
            <a:prstGeom prst="rect">
              <a:avLst/>
            </a:prstGeom>
          </p:spPr>
        </p:pic>
        <p:sp>
          <p:nvSpPr>
            <p:cNvPr id="29" name="object 29"/>
            <p:cNvSpPr/>
            <p:nvPr/>
          </p:nvSpPr>
          <p:spPr>
            <a:xfrm>
              <a:off x="4216018"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30" name="object 30"/>
            <p:cNvSpPr/>
            <p:nvPr/>
          </p:nvSpPr>
          <p:spPr>
            <a:xfrm>
              <a:off x="4216018"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31" name="object 31"/>
            <p:cNvSpPr/>
            <p:nvPr/>
          </p:nvSpPr>
          <p:spPr>
            <a:xfrm>
              <a:off x="4648072" y="813562"/>
              <a:ext cx="45085" cy="57150"/>
            </a:xfrm>
            <a:custGeom>
              <a:avLst/>
              <a:gdLst/>
              <a:ahLst/>
              <a:cxnLst/>
              <a:rect l="l" t="t" r="r" b="b"/>
              <a:pathLst>
                <a:path w="45085" h="57150">
                  <a:moveTo>
                    <a:pt x="36829" y="0"/>
                  </a:moveTo>
                  <a:lnTo>
                    <a:pt x="8000" y="0"/>
                  </a:lnTo>
                  <a:lnTo>
                    <a:pt x="0" y="8127"/>
                  </a:lnTo>
                  <a:lnTo>
                    <a:pt x="0" y="49149"/>
                  </a:lnTo>
                  <a:lnTo>
                    <a:pt x="8000" y="57150"/>
                  </a:lnTo>
                  <a:lnTo>
                    <a:pt x="36829" y="57150"/>
                  </a:lnTo>
                  <a:lnTo>
                    <a:pt x="44957" y="49149"/>
                  </a:lnTo>
                  <a:lnTo>
                    <a:pt x="44957" y="8127"/>
                  </a:lnTo>
                  <a:lnTo>
                    <a:pt x="36829" y="0"/>
                  </a:lnTo>
                  <a:close/>
                </a:path>
              </a:pathLst>
            </a:custGeom>
            <a:solidFill>
              <a:srgbClr val="DCDDDE"/>
            </a:solidFill>
          </p:spPr>
          <p:txBody>
            <a:bodyPr wrap="square" lIns="0" tIns="0" rIns="0" bIns="0" rtlCol="0"/>
            <a:lstStyle/>
            <a:p>
              <a:endParaRPr/>
            </a:p>
          </p:txBody>
        </p:sp>
        <p:sp>
          <p:nvSpPr>
            <p:cNvPr id="32" name="object 32"/>
            <p:cNvSpPr/>
            <p:nvPr/>
          </p:nvSpPr>
          <p:spPr>
            <a:xfrm>
              <a:off x="4648072" y="813562"/>
              <a:ext cx="45085" cy="57150"/>
            </a:xfrm>
            <a:custGeom>
              <a:avLst/>
              <a:gdLst/>
              <a:ahLst/>
              <a:cxnLst/>
              <a:rect l="l" t="t" r="r" b="b"/>
              <a:pathLst>
                <a:path w="45085" h="57150">
                  <a:moveTo>
                    <a:pt x="17906" y="0"/>
                  </a:moveTo>
                  <a:lnTo>
                    <a:pt x="27050" y="0"/>
                  </a:lnTo>
                  <a:lnTo>
                    <a:pt x="36829" y="0"/>
                  </a:lnTo>
                  <a:lnTo>
                    <a:pt x="44957" y="8127"/>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33" name="object 33"/>
            <p:cNvSpPr/>
            <p:nvPr/>
          </p:nvSpPr>
          <p:spPr>
            <a:xfrm>
              <a:off x="4216018"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34" name="object 34"/>
            <p:cNvSpPr/>
            <p:nvPr/>
          </p:nvSpPr>
          <p:spPr>
            <a:xfrm>
              <a:off x="4216018"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sp>
          <p:nvSpPr>
            <p:cNvPr id="35" name="object 35"/>
            <p:cNvSpPr/>
            <p:nvPr/>
          </p:nvSpPr>
          <p:spPr>
            <a:xfrm>
              <a:off x="4648072" y="1029589"/>
              <a:ext cx="45085" cy="57150"/>
            </a:xfrm>
            <a:custGeom>
              <a:avLst/>
              <a:gdLst/>
              <a:ahLst/>
              <a:cxnLst/>
              <a:rect l="l" t="t" r="r" b="b"/>
              <a:pathLst>
                <a:path w="45085" h="57150">
                  <a:moveTo>
                    <a:pt x="36829" y="0"/>
                  </a:moveTo>
                  <a:lnTo>
                    <a:pt x="8000" y="0"/>
                  </a:lnTo>
                  <a:lnTo>
                    <a:pt x="0" y="8128"/>
                  </a:lnTo>
                  <a:lnTo>
                    <a:pt x="0" y="49149"/>
                  </a:lnTo>
                  <a:lnTo>
                    <a:pt x="8000" y="57150"/>
                  </a:lnTo>
                  <a:lnTo>
                    <a:pt x="36829" y="57150"/>
                  </a:lnTo>
                  <a:lnTo>
                    <a:pt x="44957" y="49149"/>
                  </a:lnTo>
                  <a:lnTo>
                    <a:pt x="44957" y="8128"/>
                  </a:lnTo>
                  <a:lnTo>
                    <a:pt x="36829" y="0"/>
                  </a:lnTo>
                  <a:close/>
                </a:path>
              </a:pathLst>
            </a:custGeom>
            <a:solidFill>
              <a:srgbClr val="DCDDDE"/>
            </a:solidFill>
          </p:spPr>
          <p:txBody>
            <a:bodyPr wrap="square" lIns="0" tIns="0" rIns="0" bIns="0" rtlCol="0"/>
            <a:lstStyle/>
            <a:p>
              <a:endParaRPr/>
            </a:p>
          </p:txBody>
        </p:sp>
        <p:sp>
          <p:nvSpPr>
            <p:cNvPr id="36" name="object 36"/>
            <p:cNvSpPr/>
            <p:nvPr/>
          </p:nvSpPr>
          <p:spPr>
            <a:xfrm>
              <a:off x="4648072" y="1029589"/>
              <a:ext cx="45085" cy="57150"/>
            </a:xfrm>
            <a:custGeom>
              <a:avLst/>
              <a:gdLst/>
              <a:ahLst/>
              <a:cxnLst/>
              <a:rect l="l" t="t" r="r" b="b"/>
              <a:pathLst>
                <a:path w="45085" h="57150">
                  <a:moveTo>
                    <a:pt x="17906" y="0"/>
                  </a:moveTo>
                  <a:lnTo>
                    <a:pt x="27050" y="0"/>
                  </a:lnTo>
                  <a:lnTo>
                    <a:pt x="36829" y="0"/>
                  </a:lnTo>
                  <a:lnTo>
                    <a:pt x="44957" y="8128"/>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grpSp>
      <p:sp>
        <p:nvSpPr>
          <p:cNvPr id="37" name="object 37"/>
          <p:cNvSpPr txBox="1"/>
          <p:nvPr/>
        </p:nvSpPr>
        <p:spPr>
          <a:xfrm>
            <a:off x="3057270" y="497205"/>
            <a:ext cx="365760" cy="147955"/>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221F1F"/>
                </a:solidFill>
                <a:latin typeface="Montserrat"/>
                <a:cs typeface="Montserrat"/>
              </a:rPr>
              <a:t>Bueno</a:t>
            </a:r>
            <a:endParaRPr sz="800">
              <a:latin typeface="Montserrat"/>
              <a:cs typeface="Montserrat"/>
            </a:endParaRPr>
          </a:p>
        </p:txBody>
      </p:sp>
      <p:sp>
        <p:nvSpPr>
          <p:cNvPr id="38" name="object 38"/>
          <p:cNvSpPr txBox="1"/>
          <p:nvPr/>
        </p:nvSpPr>
        <p:spPr>
          <a:xfrm>
            <a:off x="4191380" y="497205"/>
            <a:ext cx="542290" cy="147955"/>
          </a:xfrm>
          <a:prstGeom prst="rect">
            <a:avLst/>
          </a:prstGeom>
        </p:spPr>
        <p:txBody>
          <a:bodyPr vert="horz" wrap="square" lIns="0" tIns="13335" rIns="0" bIns="0" rtlCol="0">
            <a:spAutoFit/>
          </a:bodyPr>
          <a:lstStyle/>
          <a:p>
            <a:pPr marL="12700">
              <a:lnSpc>
                <a:spcPct val="100000"/>
              </a:lnSpc>
              <a:spcBef>
                <a:spcPts val="105"/>
              </a:spcBef>
            </a:pPr>
            <a:r>
              <a:rPr sz="800" spc="-10" dirty="0">
                <a:latin typeface="Montserrat"/>
                <a:cs typeface="Montserrat"/>
              </a:rPr>
              <a:t>Quemado</a:t>
            </a:r>
            <a:endParaRPr sz="800">
              <a:latin typeface="Montserrat"/>
              <a:cs typeface="Montserrat"/>
            </a:endParaRPr>
          </a:p>
        </p:txBody>
      </p:sp>
      <p:grpSp>
        <p:nvGrpSpPr>
          <p:cNvPr id="39" name="object 39"/>
          <p:cNvGrpSpPr/>
          <p:nvPr/>
        </p:nvGrpSpPr>
        <p:grpSpPr>
          <a:xfrm>
            <a:off x="341223" y="2366581"/>
            <a:ext cx="2162175" cy="1235710"/>
            <a:chOff x="341223" y="2366581"/>
            <a:chExt cx="2162175" cy="1235710"/>
          </a:xfrm>
        </p:grpSpPr>
        <p:pic>
          <p:nvPicPr>
            <p:cNvPr id="40" name="object 40"/>
            <p:cNvPicPr/>
            <p:nvPr/>
          </p:nvPicPr>
          <p:blipFill>
            <a:blip r:embed="rId4" cstate="print"/>
            <a:stretch>
              <a:fillRect/>
            </a:stretch>
          </p:blipFill>
          <p:spPr>
            <a:xfrm>
              <a:off x="341223" y="2366581"/>
              <a:ext cx="2161667" cy="1235252"/>
            </a:xfrm>
            <a:prstGeom prst="rect">
              <a:avLst/>
            </a:prstGeom>
          </p:spPr>
        </p:pic>
        <p:sp>
          <p:nvSpPr>
            <p:cNvPr id="41" name="object 41"/>
            <p:cNvSpPr/>
            <p:nvPr/>
          </p:nvSpPr>
          <p:spPr>
            <a:xfrm>
              <a:off x="2075053" y="2684208"/>
              <a:ext cx="312420" cy="122555"/>
            </a:xfrm>
            <a:custGeom>
              <a:avLst/>
              <a:gdLst/>
              <a:ahLst/>
              <a:cxnLst/>
              <a:rect l="l" t="t" r="r" b="b"/>
              <a:pathLst>
                <a:path w="312419" h="122555">
                  <a:moveTo>
                    <a:pt x="306959" y="0"/>
                  </a:moveTo>
                  <a:lnTo>
                    <a:pt x="120015" y="1219"/>
                  </a:lnTo>
                  <a:lnTo>
                    <a:pt x="56007" y="1219"/>
                  </a:lnTo>
                  <a:lnTo>
                    <a:pt x="1143" y="45656"/>
                  </a:lnTo>
                  <a:lnTo>
                    <a:pt x="0" y="48717"/>
                  </a:lnTo>
                  <a:lnTo>
                    <a:pt x="889" y="54762"/>
                  </a:lnTo>
                  <a:lnTo>
                    <a:pt x="2921" y="57365"/>
                  </a:lnTo>
                  <a:lnTo>
                    <a:pt x="156972" y="122301"/>
                  </a:lnTo>
                  <a:lnTo>
                    <a:pt x="161290" y="121132"/>
                  </a:lnTo>
                  <a:lnTo>
                    <a:pt x="165100" y="116001"/>
                  </a:lnTo>
                  <a:lnTo>
                    <a:pt x="165608" y="113753"/>
                  </a:lnTo>
                  <a:lnTo>
                    <a:pt x="165100" y="109842"/>
                  </a:lnTo>
                  <a:lnTo>
                    <a:pt x="164338" y="108318"/>
                  </a:lnTo>
                  <a:lnTo>
                    <a:pt x="129413" y="66929"/>
                  </a:lnTo>
                  <a:lnTo>
                    <a:pt x="309245" y="15951"/>
                  </a:lnTo>
                  <a:lnTo>
                    <a:pt x="311912" y="11811"/>
                  </a:lnTo>
                  <a:lnTo>
                    <a:pt x="310642" y="3213"/>
                  </a:lnTo>
                  <a:lnTo>
                    <a:pt x="306959" y="0"/>
                  </a:lnTo>
                  <a:close/>
                </a:path>
              </a:pathLst>
            </a:custGeom>
            <a:solidFill>
              <a:srgbClr val="FFFFFF"/>
            </a:solidFill>
          </p:spPr>
          <p:txBody>
            <a:bodyPr wrap="square" lIns="0" tIns="0" rIns="0" bIns="0" rtlCol="0"/>
            <a:lstStyle/>
            <a:p>
              <a:endParaRPr/>
            </a:p>
          </p:txBody>
        </p:sp>
        <p:pic>
          <p:nvPicPr>
            <p:cNvPr id="42" name="object 42"/>
            <p:cNvPicPr/>
            <p:nvPr/>
          </p:nvPicPr>
          <p:blipFill>
            <a:blip r:embed="rId5" cstate="print"/>
            <a:stretch>
              <a:fillRect/>
            </a:stretch>
          </p:blipFill>
          <p:spPr>
            <a:xfrm>
              <a:off x="2075053" y="2624455"/>
              <a:ext cx="311912" cy="182054"/>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682750"/>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BUJÍA</a:t>
            </a:r>
            <a:endParaRPr sz="800">
              <a:latin typeface="Montserrat"/>
              <a:cs typeface="Montserrat"/>
            </a:endParaRPr>
          </a:p>
          <a:p>
            <a:pPr marL="250190" marR="6350" indent="-228600">
              <a:lnSpc>
                <a:spcPct val="100000"/>
              </a:lnSpc>
              <a:spcBef>
                <a:spcPts val="495"/>
              </a:spcBef>
              <a:buAutoNum type="arabicPeriod"/>
              <a:tabLst>
                <a:tab pos="250190" algn="l"/>
                <a:tab pos="250825" algn="l"/>
              </a:tabLst>
            </a:pPr>
            <a:r>
              <a:rPr sz="700" dirty="0">
                <a:latin typeface="Montserrat"/>
                <a:cs typeface="Montserrat"/>
              </a:rPr>
              <a:t>Limpie</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suciedad</a:t>
            </a:r>
            <a:r>
              <a:rPr sz="700" spc="-15" dirty="0">
                <a:latin typeface="Montserrat"/>
                <a:cs typeface="Montserrat"/>
              </a:rPr>
              <a:t> </a:t>
            </a:r>
            <a:r>
              <a:rPr sz="700" dirty="0">
                <a:latin typeface="Montserrat"/>
                <a:cs typeface="Montserrat"/>
              </a:rPr>
              <a:t>alrededor</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bujía</a:t>
            </a:r>
            <a:r>
              <a:rPr sz="700" spc="-1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ingrese</a:t>
            </a:r>
            <a:r>
              <a:rPr sz="700" spc="-15" dirty="0">
                <a:latin typeface="Montserrat"/>
                <a:cs typeface="Montserrat"/>
              </a:rPr>
              <a:t> </a:t>
            </a:r>
            <a:r>
              <a:rPr sz="700" dirty="0">
                <a:latin typeface="Montserrat"/>
                <a:cs typeface="Montserrat"/>
              </a:rPr>
              <a:t>suciedad al</a:t>
            </a:r>
            <a:r>
              <a:rPr sz="700" spc="-20" dirty="0">
                <a:latin typeface="Montserrat"/>
                <a:cs typeface="Montserrat"/>
              </a:rPr>
              <a:t> </a:t>
            </a:r>
            <a:r>
              <a:rPr sz="700" spc="-10" dirty="0">
                <a:latin typeface="Montserrat"/>
                <a:cs typeface="Montserrat"/>
              </a:rPr>
              <a:t>cilindro.</a:t>
            </a:r>
            <a:endParaRPr sz="700">
              <a:latin typeface="Montserrat"/>
              <a:cs typeface="Montserrat"/>
            </a:endParaRPr>
          </a:p>
          <a:p>
            <a:pPr marL="250190" marR="6350" indent="-228600">
              <a:lnSpc>
                <a:spcPct val="100000"/>
              </a:lnSpc>
              <a:spcBef>
                <a:spcPts val="505"/>
              </a:spcBef>
              <a:buAutoNum type="arabicPeriod"/>
              <a:tabLst>
                <a:tab pos="250190" algn="l"/>
                <a:tab pos="250825" algn="l"/>
              </a:tabLst>
            </a:pPr>
            <a:r>
              <a:rPr sz="700" dirty="0">
                <a:latin typeface="Montserrat"/>
                <a:cs typeface="Montserrat"/>
              </a:rPr>
              <a:t>Retire</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capuchón</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bujía.</a:t>
            </a:r>
            <a:r>
              <a:rPr sz="700" spc="15" dirty="0">
                <a:latin typeface="Montserrat"/>
                <a:cs typeface="Montserrat"/>
              </a:rPr>
              <a:t> </a:t>
            </a:r>
            <a:r>
              <a:rPr sz="700" dirty="0">
                <a:latin typeface="Montserrat"/>
                <a:cs typeface="Montserrat"/>
              </a:rPr>
              <a:t>Use</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spc="-20" dirty="0">
                <a:latin typeface="Montserrat"/>
                <a:cs typeface="Montserrat"/>
              </a:rPr>
              <a:t>copa</a:t>
            </a:r>
            <a:r>
              <a:rPr sz="700" spc="500" dirty="0">
                <a:latin typeface="Montserrat"/>
                <a:cs typeface="Montserrat"/>
              </a:rPr>
              <a:t> </a:t>
            </a:r>
            <a:r>
              <a:rPr sz="700" dirty="0">
                <a:latin typeface="Montserrat"/>
                <a:cs typeface="Montserrat"/>
              </a:rPr>
              <a:t>bujía</a:t>
            </a:r>
            <a:r>
              <a:rPr sz="700" spc="-20"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retirar</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bujía.</a:t>
            </a:r>
            <a:endParaRPr sz="700">
              <a:latin typeface="Montserrat"/>
              <a:cs typeface="Montserrat"/>
            </a:endParaRPr>
          </a:p>
          <a:p>
            <a:pPr marL="21590" marR="5080" algn="just">
              <a:lnSpc>
                <a:spcPct val="100000"/>
              </a:lnSpc>
              <a:spcBef>
                <a:spcPts val="505"/>
              </a:spcBef>
            </a:pPr>
            <a:r>
              <a:rPr sz="700" dirty="0">
                <a:latin typeface="Montserrat"/>
                <a:cs typeface="Montserrat"/>
              </a:rPr>
              <a:t>Una</a:t>
            </a:r>
            <a:r>
              <a:rPr sz="700" spc="275" dirty="0">
                <a:latin typeface="Montserrat"/>
                <a:cs typeface="Montserrat"/>
              </a:rPr>
              <a:t> </a:t>
            </a:r>
            <a:r>
              <a:rPr sz="700" dirty="0">
                <a:latin typeface="Montserrat"/>
                <a:cs typeface="Montserrat"/>
              </a:rPr>
              <a:t>bujía</a:t>
            </a:r>
            <a:r>
              <a:rPr sz="700" spc="285" dirty="0">
                <a:latin typeface="Montserrat"/>
                <a:cs typeface="Montserrat"/>
              </a:rPr>
              <a:t> </a:t>
            </a:r>
            <a:r>
              <a:rPr sz="700" dirty="0">
                <a:latin typeface="Montserrat"/>
                <a:cs typeface="Montserrat"/>
              </a:rPr>
              <a:t>con</a:t>
            </a:r>
            <a:r>
              <a:rPr sz="700" spc="285" dirty="0">
                <a:latin typeface="Montserrat"/>
                <a:cs typeface="Montserrat"/>
              </a:rPr>
              <a:t> </a:t>
            </a:r>
            <a:r>
              <a:rPr sz="700" dirty="0">
                <a:latin typeface="Montserrat"/>
                <a:cs typeface="Montserrat"/>
              </a:rPr>
              <a:t>alto</a:t>
            </a:r>
            <a:r>
              <a:rPr sz="700" spc="275" dirty="0">
                <a:latin typeface="Montserrat"/>
                <a:cs typeface="Montserrat"/>
              </a:rPr>
              <a:t> </a:t>
            </a:r>
            <a:r>
              <a:rPr sz="700" dirty="0">
                <a:latin typeface="Montserrat"/>
                <a:cs typeface="Montserrat"/>
              </a:rPr>
              <a:t>contenido</a:t>
            </a:r>
            <a:r>
              <a:rPr sz="700" spc="295" dirty="0">
                <a:latin typeface="Montserrat"/>
                <a:cs typeface="Montserrat"/>
              </a:rPr>
              <a:t> </a:t>
            </a:r>
            <a:r>
              <a:rPr sz="700" dirty="0">
                <a:latin typeface="Montserrat"/>
                <a:cs typeface="Montserrat"/>
              </a:rPr>
              <a:t>de</a:t>
            </a:r>
            <a:r>
              <a:rPr sz="700" spc="280" dirty="0">
                <a:latin typeface="Montserrat"/>
                <a:cs typeface="Montserrat"/>
              </a:rPr>
              <a:t> </a:t>
            </a:r>
            <a:r>
              <a:rPr sz="700" dirty="0">
                <a:latin typeface="Montserrat"/>
                <a:cs typeface="Montserrat"/>
              </a:rPr>
              <a:t>carbono</a:t>
            </a:r>
            <a:r>
              <a:rPr sz="700" spc="28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produce</a:t>
            </a:r>
            <a:r>
              <a:rPr sz="700" spc="40" dirty="0">
                <a:latin typeface="Montserrat"/>
                <a:cs typeface="Montserrat"/>
              </a:rPr>
              <a:t> </a:t>
            </a:r>
            <a:r>
              <a:rPr sz="700" dirty="0">
                <a:latin typeface="Montserrat"/>
                <a:cs typeface="Montserrat"/>
              </a:rPr>
              <a:t>una</a:t>
            </a:r>
            <a:r>
              <a:rPr sz="700" spc="30" dirty="0">
                <a:latin typeface="Montserrat"/>
                <a:cs typeface="Montserrat"/>
              </a:rPr>
              <a:t> </a:t>
            </a:r>
            <a:r>
              <a:rPr sz="700" dirty="0">
                <a:latin typeface="Montserrat"/>
                <a:cs typeface="Montserrat"/>
              </a:rPr>
              <a:t>chispa</a:t>
            </a:r>
            <a:r>
              <a:rPr sz="700" spc="40" dirty="0">
                <a:latin typeface="Montserrat"/>
                <a:cs typeface="Montserrat"/>
              </a:rPr>
              <a:t> </a:t>
            </a:r>
            <a:r>
              <a:rPr sz="700" dirty="0">
                <a:latin typeface="Montserrat"/>
                <a:cs typeface="Montserrat"/>
              </a:rPr>
              <a:t>fuerte.</a:t>
            </a:r>
            <a:r>
              <a:rPr sz="700" spc="25" dirty="0">
                <a:latin typeface="Montserrat"/>
                <a:cs typeface="Montserrat"/>
              </a:rPr>
              <a:t> </a:t>
            </a:r>
            <a:r>
              <a:rPr sz="700" dirty="0">
                <a:latin typeface="Montserrat"/>
                <a:cs typeface="Montserrat"/>
              </a:rPr>
              <a:t>Por</a:t>
            </a:r>
            <a:r>
              <a:rPr sz="700" spc="25" dirty="0">
                <a:latin typeface="Montserrat"/>
                <a:cs typeface="Montserrat"/>
              </a:rPr>
              <a:t> </a:t>
            </a:r>
            <a:r>
              <a:rPr sz="700" dirty="0">
                <a:latin typeface="Montserrat"/>
                <a:cs typeface="Montserrat"/>
              </a:rPr>
              <a:t>lo</a:t>
            </a:r>
            <a:r>
              <a:rPr sz="700" spc="35" dirty="0">
                <a:latin typeface="Montserrat"/>
                <a:cs typeface="Montserrat"/>
              </a:rPr>
              <a:t> </a:t>
            </a:r>
            <a:r>
              <a:rPr sz="700" dirty="0">
                <a:latin typeface="Montserrat"/>
                <a:cs typeface="Montserrat"/>
              </a:rPr>
              <a:t>tanto,</a:t>
            </a:r>
            <a:r>
              <a:rPr sz="700" spc="35" dirty="0">
                <a:latin typeface="Montserrat"/>
                <a:cs typeface="Montserrat"/>
              </a:rPr>
              <a:t> </a:t>
            </a:r>
            <a:r>
              <a:rPr sz="700" dirty="0">
                <a:latin typeface="Montserrat"/>
                <a:cs typeface="Montserrat"/>
              </a:rPr>
              <a:t>solo</a:t>
            </a:r>
            <a:r>
              <a:rPr sz="700" spc="25" dirty="0">
                <a:latin typeface="Montserrat"/>
                <a:cs typeface="Montserrat"/>
              </a:rPr>
              <a:t> </a:t>
            </a:r>
            <a:r>
              <a:rPr sz="700" dirty="0">
                <a:latin typeface="Montserrat"/>
                <a:cs typeface="Montserrat"/>
              </a:rPr>
              <a:t>si</a:t>
            </a:r>
            <a:r>
              <a:rPr sz="700" spc="3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0" dirty="0">
                <a:latin typeface="Montserrat"/>
                <a:cs typeface="Montserrat"/>
              </a:rPr>
              <a:t> </a:t>
            </a:r>
            <a:r>
              <a:rPr sz="700" dirty="0">
                <a:latin typeface="Montserrat"/>
                <a:cs typeface="Montserrat"/>
              </a:rPr>
              <a:t>remueva</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depósitos</a:t>
            </a:r>
            <a:r>
              <a:rPr sz="700" spc="3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carbón</a:t>
            </a:r>
            <a:r>
              <a:rPr sz="700" spc="35" dirty="0">
                <a:latin typeface="Montserrat"/>
                <a:cs typeface="Montserrat"/>
              </a:rPr>
              <a:t> </a:t>
            </a:r>
            <a:r>
              <a:rPr sz="700" dirty="0">
                <a:latin typeface="Montserrat"/>
                <a:cs typeface="Montserrat"/>
              </a:rPr>
              <a:t>de</a:t>
            </a:r>
            <a:r>
              <a:rPr sz="700" spc="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bujía</a:t>
            </a:r>
            <a:r>
              <a:rPr sz="700" spc="95"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t>
            </a:r>
            <a:r>
              <a:rPr sz="700" spc="95" dirty="0">
                <a:latin typeface="Montserrat"/>
                <a:cs typeface="Montserrat"/>
              </a:rPr>
              <a:t> </a:t>
            </a:r>
            <a:r>
              <a:rPr sz="700" dirty="0">
                <a:latin typeface="Montserrat"/>
                <a:cs typeface="Montserrat"/>
              </a:rPr>
              <a:t>cepillo</a:t>
            </a:r>
            <a:r>
              <a:rPr sz="700" spc="105"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alambre</a:t>
            </a:r>
            <a:r>
              <a:rPr sz="700" spc="110" dirty="0">
                <a:latin typeface="Montserrat"/>
                <a:cs typeface="Montserrat"/>
              </a:rPr>
              <a:t> </a:t>
            </a:r>
            <a:r>
              <a:rPr sz="700" dirty="0">
                <a:latin typeface="Montserrat"/>
                <a:cs typeface="Montserrat"/>
              </a:rPr>
              <a:t>pequeño</a:t>
            </a:r>
            <a:r>
              <a:rPr sz="700" spc="95" dirty="0">
                <a:latin typeface="Montserrat"/>
                <a:cs typeface="Montserrat"/>
              </a:rPr>
              <a:t> </a:t>
            </a:r>
            <a:r>
              <a:rPr sz="700" dirty="0">
                <a:latin typeface="Montserrat"/>
                <a:cs typeface="Montserrat"/>
              </a:rPr>
              <a:t>o</a:t>
            </a:r>
            <a:r>
              <a:rPr sz="700" spc="105" dirty="0">
                <a:latin typeface="Montserrat"/>
                <a:cs typeface="Montserrat"/>
              </a:rPr>
              <a:t> </a:t>
            </a:r>
            <a:r>
              <a:rPr sz="700" spc="-25" dirty="0">
                <a:latin typeface="Montserrat"/>
                <a:cs typeface="Montserrat"/>
              </a:rPr>
              <a:t>una</a:t>
            </a:r>
            <a:r>
              <a:rPr sz="700" spc="500" dirty="0">
                <a:latin typeface="Montserrat"/>
                <a:cs typeface="Montserrat"/>
              </a:rPr>
              <a:t> </a:t>
            </a:r>
            <a:r>
              <a:rPr sz="700" spc="-10" dirty="0">
                <a:latin typeface="Montserrat"/>
                <a:cs typeface="Montserrat"/>
              </a:rPr>
              <a:t>herramienta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limpieza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bujías.</a:t>
            </a:r>
            <a:endParaRPr sz="700">
              <a:latin typeface="Montserrat"/>
              <a:cs typeface="Montserrat"/>
            </a:endParaRPr>
          </a:p>
          <a:p>
            <a:pPr marL="21590" marR="7620" algn="just">
              <a:lnSpc>
                <a:spcPct val="100000"/>
              </a:lnSpc>
              <a:spcBef>
                <a:spcPts val="495"/>
              </a:spcBef>
            </a:pPr>
            <a:r>
              <a:rPr sz="700" dirty="0">
                <a:latin typeface="Montserrat"/>
                <a:cs typeface="Montserrat"/>
              </a:rPr>
              <a:t>Revise</a:t>
            </a:r>
            <a:r>
              <a:rPr sz="700" spc="165" dirty="0">
                <a:latin typeface="Montserrat"/>
                <a:cs typeface="Montserrat"/>
              </a:rPr>
              <a:t> </a:t>
            </a:r>
            <a:r>
              <a:rPr sz="700" dirty="0">
                <a:latin typeface="Montserrat"/>
                <a:cs typeface="Montserrat"/>
              </a:rPr>
              <a:t>que</a:t>
            </a:r>
            <a:r>
              <a:rPr sz="700" spc="160" dirty="0">
                <a:latin typeface="Montserrat"/>
                <a:cs typeface="Montserrat"/>
              </a:rPr>
              <a:t> </a:t>
            </a:r>
            <a:r>
              <a:rPr sz="700" dirty="0">
                <a:latin typeface="Montserrat"/>
                <a:cs typeface="Montserrat"/>
              </a:rPr>
              <a:t>los</a:t>
            </a:r>
            <a:r>
              <a:rPr sz="700" spc="165" dirty="0">
                <a:latin typeface="Montserrat"/>
                <a:cs typeface="Montserrat"/>
              </a:rPr>
              <a:t> </a:t>
            </a:r>
            <a:r>
              <a:rPr sz="700" dirty="0">
                <a:latin typeface="Montserrat"/>
                <a:cs typeface="Montserrat"/>
              </a:rPr>
              <a:t>terminales</a:t>
            </a:r>
            <a:r>
              <a:rPr sz="700" spc="170" dirty="0">
                <a:latin typeface="Montserrat"/>
                <a:cs typeface="Montserrat"/>
              </a:rPr>
              <a:t> </a:t>
            </a:r>
            <a:r>
              <a:rPr sz="700" dirty="0">
                <a:latin typeface="Montserrat"/>
                <a:cs typeface="Montserrat"/>
              </a:rPr>
              <a:t>A</a:t>
            </a:r>
            <a:r>
              <a:rPr sz="700" spc="155" dirty="0">
                <a:latin typeface="Montserrat"/>
                <a:cs typeface="Montserrat"/>
              </a:rPr>
              <a:t> </a:t>
            </a:r>
            <a:r>
              <a:rPr sz="700" dirty="0">
                <a:latin typeface="Montserrat"/>
                <a:cs typeface="Montserrat"/>
              </a:rPr>
              <a:t>y</a:t>
            </a:r>
            <a:r>
              <a:rPr sz="700" spc="150" dirty="0">
                <a:latin typeface="Montserrat"/>
                <a:cs typeface="Montserrat"/>
              </a:rPr>
              <a:t> </a:t>
            </a:r>
            <a:r>
              <a:rPr sz="700" dirty="0">
                <a:latin typeface="Montserrat"/>
                <a:cs typeface="Montserrat"/>
              </a:rPr>
              <a:t>B</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bujía</a:t>
            </a:r>
            <a:r>
              <a:rPr sz="700" spc="16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presenten</a:t>
            </a:r>
            <a:r>
              <a:rPr sz="700" spc="265" dirty="0">
                <a:latin typeface="Montserrat"/>
                <a:cs typeface="Montserrat"/>
              </a:rPr>
              <a:t> </a:t>
            </a:r>
            <a:r>
              <a:rPr sz="700" dirty="0">
                <a:latin typeface="Montserrat"/>
                <a:cs typeface="Montserrat"/>
              </a:rPr>
              <a:t>corrosión.</a:t>
            </a:r>
            <a:r>
              <a:rPr sz="700" spc="27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caso</a:t>
            </a:r>
            <a:r>
              <a:rPr sz="700" spc="265" dirty="0">
                <a:latin typeface="Montserrat"/>
                <a:cs typeface="Montserrat"/>
              </a:rPr>
              <a:t> </a:t>
            </a:r>
            <a:r>
              <a:rPr sz="700" dirty="0">
                <a:latin typeface="Montserrat"/>
                <a:cs typeface="Montserrat"/>
              </a:rPr>
              <a:t>de</a:t>
            </a:r>
            <a:r>
              <a:rPr sz="700" spc="275" dirty="0">
                <a:latin typeface="Montserrat"/>
                <a:cs typeface="Montserrat"/>
              </a:rPr>
              <a:t> </a:t>
            </a:r>
            <a:r>
              <a:rPr sz="700" dirty="0">
                <a:latin typeface="Montserrat"/>
                <a:cs typeface="Montserrat"/>
              </a:rPr>
              <a:t>presentar</a:t>
            </a:r>
            <a:r>
              <a:rPr sz="700" spc="27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5" dirty="0">
                <a:latin typeface="Montserrat"/>
                <a:cs typeface="Montserrat"/>
              </a:rPr>
              <a:t> </a:t>
            </a:r>
            <a:r>
              <a:rPr sz="700" spc="-10" dirty="0">
                <a:latin typeface="Montserrat"/>
                <a:cs typeface="Montserrat"/>
              </a:rPr>
              <a:t>remplazarla.</a:t>
            </a:r>
            <a:endParaRPr sz="700">
              <a:latin typeface="Montserrat"/>
              <a:cs typeface="Montserrat"/>
            </a:endParaRPr>
          </a:p>
        </p:txBody>
      </p:sp>
      <p:sp>
        <p:nvSpPr>
          <p:cNvPr id="3" name="object 3"/>
          <p:cNvSpPr txBox="1"/>
          <p:nvPr/>
        </p:nvSpPr>
        <p:spPr>
          <a:xfrm>
            <a:off x="2700020" y="479806"/>
            <a:ext cx="2262505" cy="1405255"/>
          </a:xfrm>
          <a:prstGeom prst="rect">
            <a:avLst/>
          </a:prstGeom>
        </p:spPr>
        <p:txBody>
          <a:bodyPr vert="horz" wrap="square" lIns="0" tIns="12065" rIns="0" bIns="0" rtlCol="0">
            <a:spAutoFit/>
          </a:bodyPr>
          <a:lstStyle/>
          <a:p>
            <a:pPr marL="21590" marR="5080" algn="just">
              <a:lnSpc>
                <a:spcPct val="100000"/>
              </a:lnSpc>
              <a:spcBef>
                <a:spcPts val="95"/>
              </a:spcBef>
            </a:pPr>
            <a:r>
              <a:rPr sz="700" dirty="0">
                <a:latin typeface="Montserrat"/>
                <a:cs typeface="Montserrat"/>
              </a:rPr>
              <a:t>Revise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holgura</a:t>
            </a:r>
            <a:r>
              <a:rPr sz="700" spc="4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terminales</a:t>
            </a:r>
            <a:r>
              <a:rPr sz="700" spc="15"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B</a:t>
            </a:r>
            <a:r>
              <a:rPr sz="700" spc="30" dirty="0">
                <a:latin typeface="Montserrat"/>
                <a:cs typeface="Montserrat"/>
              </a:rPr>
              <a:t> </a:t>
            </a:r>
            <a:r>
              <a:rPr sz="700" dirty="0">
                <a:latin typeface="Montserrat"/>
                <a:cs typeface="Montserrat"/>
              </a:rPr>
              <a:t>con</a:t>
            </a:r>
            <a:r>
              <a:rPr sz="700" spc="2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galga.</a:t>
            </a:r>
            <a:r>
              <a:rPr sz="700" spc="165" dirty="0">
                <a:latin typeface="Montserrat"/>
                <a:cs typeface="Montserrat"/>
              </a:rPr>
              <a:t> </a:t>
            </a:r>
            <a:r>
              <a:rPr sz="700" dirty="0">
                <a:latin typeface="Montserrat"/>
                <a:cs typeface="Montserrat"/>
              </a:rPr>
              <a:t>Debe</a:t>
            </a:r>
            <a:r>
              <a:rPr sz="700" spc="165" dirty="0">
                <a:latin typeface="Montserrat"/>
                <a:cs typeface="Montserrat"/>
              </a:rPr>
              <a:t> </a:t>
            </a:r>
            <a:r>
              <a:rPr sz="700" dirty="0">
                <a:latin typeface="Montserrat"/>
                <a:cs typeface="Montserrat"/>
              </a:rPr>
              <a:t>ser</a:t>
            </a:r>
            <a:r>
              <a:rPr sz="700" spc="170" dirty="0">
                <a:latin typeface="Montserrat"/>
                <a:cs typeface="Montserrat"/>
              </a:rPr>
              <a:t> </a:t>
            </a:r>
            <a:r>
              <a:rPr sz="700" dirty="0">
                <a:latin typeface="Montserrat"/>
                <a:cs typeface="Montserrat"/>
              </a:rPr>
              <a:t>0.7</a:t>
            </a:r>
            <a:r>
              <a:rPr sz="700" spc="165" dirty="0">
                <a:latin typeface="Montserrat"/>
                <a:cs typeface="Montserrat"/>
              </a:rPr>
              <a:t> </a:t>
            </a:r>
            <a:r>
              <a:rPr sz="700" dirty="0">
                <a:latin typeface="Montserrat"/>
                <a:cs typeface="Montserrat"/>
              </a:rPr>
              <a:t>–</a:t>
            </a:r>
            <a:r>
              <a:rPr sz="700" spc="180" dirty="0">
                <a:latin typeface="Montserrat"/>
                <a:cs typeface="Montserrat"/>
              </a:rPr>
              <a:t> </a:t>
            </a:r>
            <a:r>
              <a:rPr sz="700" dirty="0">
                <a:latin typeface="Montserrat"/>
                <a:cs typeface="Montserrat"/>
              </a:rPr>
              <a:t>0.9</a:t>
            </a:r>
            <a:r>
              <a:rPr sz="700" spc="155" dirty="0">
                <a:latin typeface="Montserrat"/>
                <a:cs typeface="Montserrat"/>
              </a:rPr>
              <a:t> </a:t>
            </a:r>
            <a:r>
              <a:rPr sz="700" dirty="0">
                <a:latin typeface="Montserrat"/>
                <a:cs typeface="Montserrat"/>
              </a:rPr>
              <a:t>mm.</a:t>
            </a:r>
            <a:r>
              <a:rPr sz="700" spc="170" dirty="0">
                <a:latin typeface="Montserrat"/>
                <a:cs typeface="Montserrat"/>
              </a:rPr>
              <a:t> </a:t>
            </a:r>
            <a:r>
              <a:rPr sz="700" dirty="0">
                <a:latin typeface="Montserrat"/>
                <a:cs typeface="Montserrat"/>
              </a:rPr>
              <a:t>Si</a:t>
            </a:r>
            <a:r>
              <a:rPr sz="700" spc="165"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holgura</a:t>
            </a:r>
            <a:r>
              <a:rPr sz="700" spc="175"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mayor</a:t>
            </a:r>
            <a:r>
              <a:rPr sz="700" spc="-20" dirty="0">
                <a:latin typeface="Montserrat"/>
                <a:cs typeface="Montserrat"/>
              </a:rPr>
              <a:t> </a:t>
            </a:r>
            <a:r>
              <a:rPr sz="700" dirty="0">
                <a:latin typeface="Montserrat"/>
                <a:cs typeface="Montserrat"/>
              </a:rPr>
              <a:t>al</a:t>
            </a:r>
            <a:r>
              <a:rPr sz="700" spc="-20" dirty="0">
                <a:latin typeface="Montserrat"/>
                <a:cs typeface="Montserrat"/>
              </a:rPr>
              <a:t> </a:t>
            </a:r>
            <a:r>
              <a:rPr sz="700" dirty="0">
                <a:latin typeface="Montserrat"/>
                <a:cs typeface="Montserrat"/>
              </a:rPr>
              <a:t>límite</a:t>
            </a:r>
            <a:r>
              <a:rPr sz="700" spc="-3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debe remplazar</a:t>
            </a:r>
            <a:r>
              <a:rPr sz="700" spc="-15"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bujía.</a:t>
            </a:r>
            <a:endParaRPr sz="700">
              <a:latin typeface="Montserrat"/>
              <a:cs typeface="Montserrat"/>
            </a:endParaRPr>
          </a:p>
          <a:p>
            <a:pPr marL="21590" marR="5080" algn="just">
              <a:lnSpc>
                <a:spcPct val="100000"/>
              </a:lnSpc>
              <a:spcBef>
                <a:spcPts val="495"/>
              </a:spcBef>
            </a:pPr>
            <a:r>
              <a:rPr sz="700" dirty="0">
                <a:latin typeface="Montserrat"/>
                <a:cs typeface="Montserrat"/>
              </a:rPr>
              <a:t>Después</a:t>
            </a:r>
            <a:r>
              <a:rPr sz="700" spc="125"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limpiar</a:t>
            </a:r>
            <a:r>
              <a:rPr sz="700" spc="125" dirty="0">
                <a:latin typeface="Montserrat"/>
                <a:cs typeface="Montserrat"/>
              </a:rPr>
              <a:t> </a:t>
            </a:r>
            <a:r>
              <a:rPr sz="700" dirty="0">
                <a:latin typeface="Montserrat"/>
                <a:cs typeface="Montserrat"/>
              </a:rPr>
              <a:t>y</a:t>
            </a:r>
            <a:r>
              <a:rPr sz="700" spc="114" dirty="0">
                <a:latin typeface="Montserrat"/>
                <a:cs typeface="Montserrat"/>
              </a:rPr>
              <a:t> </a:t>
            </a:r>
            <a:r>
              <a:rPr sz="700" dirty="0">
                <a:latin typeface="Montserrat"/>
                <a:cs typeface="Montserrat"/>
              </a:rPr>
              <a:t>revisar</a:t>
            </a:r>
            <a:r>
              <a:rPr sz="700" spc="12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bujía,</a:t>
            </a:r>
            <a:r>
              <a:rPr sz="700" spc="120" dirty="0">
                <a:latin typeface="Montserrat"/>
                <a:cs typeface="Montserrat"/>
              </a:rPr>
              <a:t> </a:t>
            </a:r>
            <a:r>
              <a:rPr sz="700" dirty="0">
                <a:latin typeface="Montserrat"/>
                <a:cs typeface="Montserrat"/>
              </a:rPr>
              <a:t>instálela</a:t>
            </a:r>
            <a:r>
              <a:rPr sz="700" spc="13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ajústela</a:t>
            </a:r>
            <a:r>
              <a:rPr sz="700" spc="229" dirty="0">
                <a:latin typeface="Montserrat"/>
                <a:cs typeface="Montserrat"/>
              </a:rPr>
              <a:t> </a:t>
            </a:r>
            <a:r>
              <a:rPr sz="700" dirty="0">
                <a:latin typeface="Montserrat"/>
                <a:cs typeface="Montserrat"/>
              </a:rPr>
              <a:t>a</a:t>
            </a:r>
            <a:r>
              <a:rPr sz="700" spc="220" dirty="0">
                <a:latin typeface="Montserrat"/>
                <a:cs typeface="Montserrat"/>
              </a:rPr>
              <a:t> </a:t>
            </a:r>
            <a:r>
              <a:rPr sz="700" dirty="0">
                <a:latin typeface="Montserrat"/>
                <a:cs typeface="Montserrat"/>
              </a:rPr>
              <a:t>mano,</a:t>
            </a:r>
            <a:r>
              <a:rPr sz="700" spc="220" dirty="0">
                <a:latin typeface="Montserrat"/>
                <a:cs typeface="Montserrat"/>
              </a:rPr>
              <a:t> </a:t>
            </a:r>
            <a:r>
              <a:rPr sz="700" dirty="0">
                <a:latin typeface="Montserrat"/>
                <a:cs typeface="Montserrat"/>
              </a:rPr>
              <a:t>luego</a:t>
            </a:r>
            <a:r>
              <a:rPr sz="700" spc="235" dirty="0">
                <a:latin typeface="Montserrat"/>
                <a:cs typeface="Montserrat"/>
              </a:rPr>
              <a:t> </a:t>
            </a:r>
            <a:r>
              <a:rPr sz="700" dirty="0">
                <a:latin typeface="Montserrat"/>
                <a:cs typeface="Montserrat"/>
              </a:rPr>
              <a:t>apriétela</a:t>
            </a:r>
            <a:r>
              <a:rPr sz="700" spc="240" dirty="0">
                <a:latin typeface="Montserrat"/>
                <a:cs typeface="Montserrat"/>
              </a:rPr>
              <a:t> </a:t>
            </a:r>
            <a:r>
              <a:rPr sz="700" dirty="0">
                <a:latin typeface="Montserrat"/>
                <a:cs typeface="Montserrat"/>
              </a:rPr>
              <a:t>con</a:t>
            </a:r>
            <a:r>
              <a:rPr sz="700" spc="220" dirty="0">
                <a:latin typeface="Montserrat"/>
                <a:cs typeface="Montserrat"/>
              </a:rPr>
              <a:t> </a:t>
            </a:r>
            <a:r>
              <a:rPr sz="700" dirty="0">
                <a:latin typeface="Montserrat"/>
                <a:cs typeface="Montserrat"/>
              </a:rPr>
              <a:t>llave.</a:t>
            </a:r>
            <a:r>
              <a:rPr sz="700" spc="24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apriete</a:t>
            </a:r>
            <a:r>
              <a:rPr sz="700" spc="-25" dirty="0">
                <a:latin typeface="Montserrat"/>
                <a:cs typeface="Montserrat"/>
              </a:rPr>
              <a:t> </a:t>
            </a:r>
            <a:r>
              <a:rPr sz="700" dirty="0">
                <a:latin typeface="Montserrat"/>
                <a:cs typeface="Montserrat"/>
              </a:rPr>
              <a:t>demasiado</a:t>
            </a:r>
            <a:r>
              <a:rPr sz="700" spc="-15" dirty="0">
                <a:latin typeface="Montserrat"/>
                <a:cs typeface="Montserrat"/>
              </a:rPr>
              <a:t> </a:t>
            </a:r>
            <a:r>
              <a:rPr sz="700" dirty="0">
                <a:latin typeface="Montserrat"/>
                <a:cs typeface="Montserrat"/>
              </a:rPr>
              <a:t>para</a:t>
            </a:r>
            <a:r>
              <a:rPr sz="700" spc="-35" dirty="0">
                <a:latin typeface="Montserrat"/>
                <a:cs typeface="Montserrat"/>
              </a:rPr>
              <a:t> </a:t>
            </a:r>
            <a:r>
              <a:rPr sz="700" dirty="0">
                <a:latin typeface="Montserrat"/>
                <a:cs typeface="Montserrat"/>
              </a:rPr>
              <a:t>evitar</a:t>
            </a:r>
            <a:r>
              <a:rPr sz="700" spc="-20" dirty="0">
                <a:latin typeface="Montserrat"/>
                <a:cs typeface="Montserrat"/>
              </a:rPr>
              <a:t> </a:t>
            </a:r>
            <a:r>
              <a:rPr sz="700" spc="-10" dirty="0">
                <a:latin typeface="Montserrat"/>
                <a:cs typeface="Montserrat"/>
              </a:rPr>
              <a:t>daños.</a:t>
            </a:r>
            <a:endParaRPr sz="70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a:latin typeface="Montserrat"/>
              <a:cs typeface="Montserrat"/>
            </a:endParaRPr>
          </a:p>
          <a:p>
            <a:pPr marL="12700" marR="10160" algn="just">
              <a:lnSpc>
                <a:spcPct val="100000"/>
              </a:lnSpc>
              <a:spcBef>
                <a:spcPts val="509"/>
              </a:spcBef>
            </a:pPr>
            <a:r>
              <a:rPr sz="700" dirty="0">
                <a:solidFill>
                  <a:srgbClr val="221F1F"/>
                </a:solidFill>
                <a:latin typeface="Montserrat"/>
                <a:cs typeface="Montserrat"/>
              </a:rPr>
              <a:t>Use</a:t>
            </a:r>
            <a:r>
              <a:rPr sz="700" spc="140" dirty="0">
                <a:solidFill>
                  <a:srgbClr val="221F1F"/>
                </a:solidFill>
                <a:latin typeface="Montserrat"/>
                <a:cs typeface="Montserrat"/>
              </a:rPr>
              <a:t> </a:t>
            </a:r>
            <a:r>
              <a:rPr sz="700" dirty="0">
                <a:solidFill>
                  <a:srgbClr val="221F1F"/>
                </a:solidFill>
                <a:latin typeface="Montserrat"/>
                <a:cs typeface="Montserrat"/>
              </a:rPr>
              <a:t>únicamente</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marca</a:t>
            </a:r>
            <a:r>
              <a:rPr sz="700" spc="140" dirty="0">
                <a:solidFill>
                  <a:srgbClr val="221F1F"/>
                </a:solidFill>
                <a:latin typeface="Montserrat"/>
                <a:cs typeface="Montserrat"/>
              </a:rPr>
              <a:t> </a:t>
            </a:r>
            <a:r>
              <a:rPr sz="700" dirty="0">
                <a:solidFill>
                  <a:srgbClr val="221F1F"/>
                </a:solidFill>
                <a:latin typeface="Montserrat"/>
                <a:cs typeface="Montserrat"/>
              </a:rPr>
              <a:t>,</a:t>
            </a:r>
            <a:r>
              <a:rPr sz="700" spc="140" dirty="0">
                <a:solidFill>
                  <a:srgbClr val="221F1F"/>
                </a:solidFill>
                <a:latin typeface="Montserrat"/>
                <a:cs typeface="Montserrat"/>
              </a:rPr>
              <a:t> </a:t>
            </a:r>
            <a:r>
              <a:rPr sz="700" dirty="0">
                <a:solidFill>
                  <a:srgbClr val="221F1F"/>
                </a:solidFill>
                <a:latin typeface="Montserrat"/>
                <a:cs typeface="Montserrat"/>
              </a:rPr>
              <a:t>tipo</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25" dirty="0">
                <a:solidFill>
                  <a:srgbClr val="221F1F"/>
                </a:solidFill>
                <a:latin typeface="Montserrat"/>
                <a:cs typeface="Montserrat"/>
              </a:rPr>
              <a:t> </a:t>
            </a:r>
            <a:r>
              <a:rPr sz="700" dirty="0">
                <a:solidFill>
                  <a:srgbClr val="221F1F"/>
                </a:solidFill>
                <a:latin typeface="Montserrat"/>
                <a:cs typeface="Montserrat"/>
              </a:rPr>
              <a:t>referencia</a:t>
            </a:r>
            <a:r>
              <a:rPr sz="700" spc="14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bujía</a:t>
            </a:r>
            <a:r>
              <a:rPr sz="700" spc="50" dirty="0">
                <a:solidFill>
                  <a:srgbClr val="221F1F"/>
                </a:solidFill>
                <a:latin typeface="Montserrat"/>
                <a:cs typeface="Montserrat"/>
              </a:rPr>
              <a:t> </a:t>
            </a:r>
            <a:r>
              <a:rPr sz="700" dirty="0">
                <a:solidFill>
                  <a:srgbClr val="221F1F"/>
                </a:solidFill>
                <a:latin typeface="Montserrat"/>
                <a:cs typeface="Montserrat"/>
              </a:rPr>
              <a:t>especificada</a:t>
            </a:r>
            <a:r>
              <a:rPr sz="700" spc="55" dirty="0">
                <a:solidFill>
                  <a:srgbClr val="221F1F"/>
                </a:solidFill>
                <a:latin typeface="Montserrat"/>
                <a:cs typeface="Montserrat"/>
              </a:rPr>
              <a:t> </a:t>
            </a:r>
            <a:r>
              <a:rPr sz="700" dirty="0">
                <a:solidFill>
                  <a:srgbClr val="221F1F"/>
                </a:solidFill>
                <a:latin typeface="Montserrat"/>
                <a:cs typeface="Montserrat"/>
              </a:rPr>
              <a:t>en</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tabla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spc="-10" dirty="0">
                <a:solidFill>
                  <a:srgbClr val="221F1F"/>
                </a:solidFill>
                <a:latin typeface="Montserrat"/>
                <a:cs typeface="Montserrat"/>
              </a:rPr>
              <a:t>especificaciones</a:t>
            </a:r>
            <a:r>
              <a:rPr sz="700" spc="500" dirty="0">
                <a:solidFill>
                  <a:srgbClr val="221F1F"/>
                </a:solidFill>
                <a:latin typeface="Montserrat"/>
                <a:cs typeface="Montserrat"/>
              </a:rPr>
              <a:t> </a:t>
            </a:r>
            <a:r>
              <a:rPr sz="700" dirty="0">
                <a:solidFill>
                  <a:srgbClr val="221F1F"/>
                </a:solidFill>
                <a:latin typeface="Montserrat"/>
                <a:cs typeface="Montserrat"/>
              </a:rPr>
              <a:t>técnicas.</a:t>
            </a:r>
            <a:r>
              <a:rPr sz="700" spc="275" dirty="0">
                <a:solidFill>
                  <a:srgbClr val="221F1F"/>
                </a:solidFill>
                <a:latin typeface="Montserrat"/>
                <a:cs typeface="Montserrat"/>
              </a:rPr>
              <a:t>  </a:t>
            </a:r>
            <a:r>
              <a:rPr sz="700" dirty="0">
                <a:solidFill>
                  <a:srgbClr val="221F1F"/>
                </a:solidFill>
                <a:latin typeface="Montserrat"/>
                <a:cs typeface="Montserrat"/>
              </a:rPr>
              <a:t>Remplace</a:t>
            </a:r>
            <a:r>
              <a:rPr sz="700" spc="285" dirty="0">
                <a:solidFill>
                  <a:srgbClr val="221F1F"/>
                </a:solidFill>
                <a:latin typeface="Montserrat"/>
                <a:cs typeface="Montserrat"/>
              </a:rPr>
              <a:t>  </a:t>
            </a:r>
            <a:r>
              <a:rPr sz="700" dirty="0">
                <a:solidFill>
                  <a:srgbClr val="221F1F"/>
                </a:solidFill>
                <a:latin typeface="Montserrat"/>
                <a:cs typeface="Montserrat"/>
              </a:rPr>
              <a:t>según</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80" dirty="0">
                <a:solidFill>
                  <a:srgbClr val="221F1F"/>
                </a:solidFill>
                <a:latin typeface="Montserrat"/>
                <a:cs typeface="Montserrat"/>
              </a:rPr>
              <a:t>  </a:t>
            </a:r>
            <a:r>
              <a:rPr sz="700" dirty="0">
                <a:solidFill>
                  <a:srgbClr val="221F1F"/>
                </a:solidFill>
                <a:latin typeface="Montserrat"/>
                <a:cs typeface="Montserrat"/>
              </a:rPr>
              <a:t>cuadro</a:t>
            </a:r>
            <a:r>
              <a:rPr sz="700" spc="28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mantenimiento</a:t>
            </a:r>
            <a:r>
              <a:rPr sz="700" spc="70" dirty="0">
                <a:solidFill>
                  <a:srgbClr val="221F1F"/>
                </a:solidFill>
                <a:latin typeface="Montserrat"/>
                <a:cs typeface="Montserrat"/>
              </a:rPr>
              <a:t> </a:t>
            </a:r>
            <a:r>
              <a:rPr sz="700" spc="-10" dirty="0">
                <a:solidFill>
                  <a:srgbClr val="221F1F"/>
                </a:solidFill>
                <a:latin typeface="Montserrat"/>
                <a:cs typeface="Montserrat"/>
              </a:rPr>
              <a:t>periódico.</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692530" y="2250630"/>
            <a:ext cx="802005" cy="1130935"/>
            <a:chOff x="692530" y="2250630"/>
            <a:chExt cx="802005" cy="1130935"/>
          </a:xfrm>
        </p:grpSpPr>
        <p:sp>
          <p:nvSpPr>
            <p:cNvPr id="7" name="object 7"/>
            <p:cNvSpPr/>
            <p:nvPr/>
          </p:nvSpPr>
          <p:spPr>
            <a:xfrm>
              <a:off x="900125" y="2362327"/>
              <a:ext cx="485140" cy="984885"/>
            </a:xfrm>
            <a:custGeom>
              <a:avLst/>
              <a:gdLst/>
              <a:ahLst/>
              <a:cxnLst/>
              <a:rect l="l" t="t" r="r" b="b"/>
              <a:pathLst>
                <a:path w="485140" h="984885">
                  <a:moveTo>
                    <a:pt x="484936" y="179463"/>
                  </a:moveTo>
                  <a:lnTo>
                    <a:pt x="455980" y="158445"/>
                  </a:lnTo>
                  <a:lnTo>
                    <a:pt x="483031" y="138176"/>
                  </a:lnTo>
                  <a:lnTo>
                    <a:pt x="459155" y="116967"/>
                  </a:lnTo>
                  <a:lnTo>
                    <a:pt x="481634" y="94234"/>
                  </a:lnTo>
                  <a:lnTo>
                    <a:pt x="455980" y="75565"/>
                  </a:lnTo>
                  <a:lnTo>
                    <a:pt x="413816" y="37846"/>
                  </a:lnTo>
                  <a:lnTo>
                    <a:pt x="413816" y="0"/>
                  </a:lnTo>
                  <a:lnTo>
                    <a:pt x="69532" y="0"/>
                  </a:lnTo>
                  <a:lnTo>
                    <a:pt x="69532" y="37846"/>
                  </a:lnTo>
                  <a:lnTo>
                    <a:pt x="31750" y="75565"/>
                  </a:lnTo>
                  <a:lnTo>
                    <a:pt x="31750" y="106172"/>
                  </a:lnTo>
                  <a:lnTo>
                    <a:pt x="0" y="128651"/>
                  </a:lnTo>
                  <a:lnTo>
                    <a:pt x="27292" y="147942"/>
                  </a:lnTo>
                  <a:lnTo>
                    <a:pt x="2413" y="168719"/>
                  </a:lnTo>
                  <a:lnTo>
                    <a:pt x="27292" y="189357"/>
                  </a:lnTo>
                  <a:lnTo>
                    <a:pt x="1828" y="212788"/>
                  </a:lnTo>
                  <a:lnTo>
                    <a:pt x="28409" y="233210"/>
                  </a:lnTo>
                  <a:lnTo>
                    <a:pt x="5816" y="253860"/>
                  </a:lnTo>
                  <a:lnTo>
                    <a:pt x="31750" y="272186"/>
                  </a:lnTo>
                  <a:lnTo>
                    <a:pt x="4635" y="294436"/>
                  </a:lnTo>
                  <a:lnTo>
                    <a:pt x="31750" y="313601"/>
                  </a:lnTo>
                  <a:lnTo>
                    <a:pt x="2882" y="334619"/>
                  </a:lnTo>
                  <a:lnTo>
                    <a:pt x="31750" y="355003"/>
                  </a:lnTo>
                  <a:lnTo>
                    <a:pt x="2882" y="376034"/>
                  </a:lnTo>
                  <a:lnTo>
                    <a:pt x="31750" y="396417"/>
                  </a:lnTo>
                  <a:lnTo>
                    <a:pt x="4902" y="418858"/>
                  </a:lnTo>
                  <a:lnTo>
                    <a:pt x="30353" y="438848"/>
                  </a:lnTo>
                  <a:lnTo>
                    <a:pt x="5435" y="458685"/>
                  </a:lnTo>
                  <a:lnTo>
                    <a:pt x="31750" y="479247"/>
                  </a:lnTo>
                  <a:lnTo>
                    <a:pt x="5753" y="502348"/>
                  </a:lnTo>
                  <a:lnTo>
                    <a:pt x="29832" y="522693"/>
                  </a:lnTo>
                  <a:lnTo>
                    <a:pt x="5384" y="544131"/>
                  </a:lnTo>
                  <a:lnTo>
                    <a:pt x="29921" y="562000"/>
                  </a:lnTo>
                  <a:lnTo>
                    <a:pt x="5422" y="586308"/>
                  </a:lnTo>
                  <a:lnTo>
                    <a:pt x="30187" y="606615"/>
                  </a:lnTo>
                  <a:lnTo>
                    <a:pt x="5219" y="628205"/>
                  </a:lnTo>
                  <a:lnTo>
                    <a:pt x="31750" y="648665"/>
                  </a:lnTo>
                  <a:lnTo>
                    <a:pt x="69532" y="686447"/>
                  </a:lnTo>
                  <a:lnTo>
                    <a:pt x="69519" y="877468"/>
                  </a:lnTo>
                  <a:lnTo>
                    <a:pt x="80441" y="909866"/>
                  </a:lnTo>
                  <a:lnTo>
                    <a:pt x="97726" y="937996"/>
                  </a:lnTo>
                  <a:lnTo>
                    <a:pt x="128587" y="965301"/>
                  </a:lnTo>
                  <a:lnTo>
                    <a:pt x="164058" y="980541"/>
                  </a:lnTo>
                  <a:lnTo>
                    <a:pt x="195554" y="984529"/>
                  </a:lnTo>
                  <a:lnTo>
                    <a:pt x="280492" y="976134"/>
                  </a:lnTo>
                  <a:lnTo>
                    <a:pt x="276694" y="940739"/>
                  </a:lnTo>
                  <a:lnTo>
                    <a:pt x="276009" y="934389"/>
                  </a:lnTo>
                  <a:lnTo>
                    <a:pt x="191604" y="940739"/>
                  </a:lnTo>
                  <a:lnTo>
                    <a:pt x="167055" y="935012"/>
                  </a:lnTo>
                  <a:lnTo>
                    <a:pt x="145453" y="921905"/>
                  </a:lnTo>
                  <a:lnTo>
                    <a:pt x="124929" y="895388"/>
                  </a:lnTo>
                  <a:lnTo>
                    <a:pt x="117068" y="867003"/>
                  </a:lnTo>
                  <a:lnTo>
                    <a:pt x="119202" y="728433"/>
                  </a:lnTo>
                  <a:lnTo>
                    <a:pt x="405434" y="728433"/>
                  </a:lnTo>
                  <a:lnTo>
                    <a:pt x="413816" y="720039"/>
                  </a:lnTo>
                  <a:lnTo>
                    <a:pt x="413816" y="686447"/>
                  </a:lnTo>
                  <a:lnTo>
                    <a:pt x="450392" y="649846"/>
                  </a:lnTo>
                  <a:lnTo>
                    <a:pt x="451535" y="616597"/>
                  </a:lnTo>
                  <a:lnTo>
                    <a:pt x="478459" y="597014"/>
                  </a:lnTo>
                  <a:lnTo>
                    <a:pt x="451535" y="574560"/>
                  </a:lnTo>
                  <a:lnTo>
                    <a:pt x="477697" y="555523"/>
                  </a:lnTo>
                  <a:lnTo>
                    <a:pt x="453059" y="533527"/>
                  </a:lnTo>
                  <a:lnTo>
                    <a:pt x="477824" y="509536"/>
                  </a:lnTo>
                  <a:lnTo>
                    <a:pt x="452678" y="489597"/>
                  </a:lnTo>
                  <a:lnTo>
                    <a:pt x="476935" y="469569"/>
                  </a:lnTo>
                  <a:lnTo>
                    <a:pt x="451535" y="448322"/>
                  </a:lnTo>
                  <a:lnTo>
                    <a:pt x="477443" y="428129"/>
                  </a:lnTo>
                  <a:lnTo>
                    <a:pt x="451535" y="406908"/>
                  </a:lnTo>
                  <a:lnTo>
                    <a:pt x="478840" y="385356"/>
                  </a:lnTo>
                  <a:lnTo>
                    <a:pt x="451535" y="365493"/>
                  </a:lnTo>
                  <a:lnTo>
                    <a:pt x="478459" y="345236"/>
                  </a:lnTo>
                  <a:lnTo>
                    <a:pt x="451535" y="324091"/>
                  </a:lnTo>
                  <a:lnTo>
                    <a:pt x="479221" y="303415"/>
                  </a:lnTo>
                  <a:lnTo>
                    <a:pt x="452170" y="283476"/>
                  </a:lnTo>
                  <a:lnTo>
                    <a:pt x="478967" y="263347"/>
                  </a:lnTo>
                  <a:lnTo>
                    <a:pt x="451535" y="241261"/>
                  </a:lnTo>
                  <a:lnTo>
                    <a:pt x="478332" y="221018"/>
                  </a:lnTo>
                  <a:lnTo>
                    <a:pt x="455980" y="199847"/>
                  </a:lnTo>
                  <a:lnTo>
                    <a:pt x="484936" y="179463"/>
                  </a:lnTo>
                  <a:close/>
                </a:path>
              </a:pathLst>
            </a:custGeom>
            <a:solidFill>
              <a:srgbClr val="A7A9AC"/>
            </a:solidFill>
          </p:spPr>
          <p:txBody>
            <a:bodyPr wrap="square" lIns="0" tIns="0" rIns="0" bIns="0" rtlCol="0"/>
            <a:lstStyle/>
            <a:p>
              <a:endParaRPr/>
            </a:p>
          </p:txBody>
        </p:sp>
        <p:pic>
          <p:nvPicPr>
            <p:cNvPr id="8" name="object 8"/>
            <p:cNvPicPr/>
            <p:nvPr/>
          </p:nvPicPr>
          <p:blipFill>
            <a:blip r:embed="rId2" cstate="print"/>
            <a:stretch>
              <a:fillRect/>
            </a:stretch>
          </p:blipFill>
          <p:spPr>
            <a:xfrm>
              <a:off x="1057821" y="3090761"/>
              <a:ext cx="167919" cy="172123"/>
            </a:xfrm>
            <a:prstGeom prst="rect">
              <a:avLst/>
            </a:prstGeom>
          </p:spPr>
        </p:pic>
        <p:sp>
          <p:nvSpPr>
            <p:cNvPr id="9" name="object 9"/>
            <p:cNvSpPr/>
            <p:nvPr/>
          </p:nvSpPr>
          <p:spPr>
            <a:xfrm>
              <a:off x="805929" y="2252345"/>
              <a:ext cx="671830" cy="110489"/>
            </a:xfrm>
            <a:custGeom>
              <a:avLst/>
              <a:gdLst/>
              <a:ahLst/>
              <a:cxnLst/>
              <a:rect l="l" t="t" r="r" b="b"/>
              <a:pathLst>
                <a:path w="671830" h="110489">
                  <a:moveTo>
                    <a:pt x="671715" y="0"/>
                  </a:moveTo>
                  <a:lnTo>
                    <a:pt x="0" y="0"/>
                  </a:lnTo>
                  <a:lnTo>
                    <a:pt x="0" y="9144"/>
                  </a:lnTo>
                  <a:lnTo>
                    <a:pt x="723" y="25908"/>
                  </a:lnTo>
                  <a:lnTo>
                    <a:pt x="4914" y="35814"/>
                  </a:lnTo>
                  <a:lnTo>
                    <a:pt x="15836" y="40767"/>
                  </a:lnTo>
                  <a:lnTo>
                    <a:pt x="47777" y="40767"/>
                  </a:lnTo>
                  <a:lnTo>
                    <a:pt x="42430" y="47879"/>
                  </a:lnTo>
                  <a:lnTo>
                    <a:pt x="37807" y="61849"/>
                  </a:lnTo>
                  <a:lnTo>
                    <a:pt x="45148" y="76200"/>
                  </a:lnTo>
                  <a:lnTo>
                    <a:pt x="56083" y="80645"/>
                  </a:lnTo>
                  <a:lnTo>
                    <a:pt x="112991" y="83058"/>
                  </a:lnTo>
                  <a:lnTo>
                    <a:pt x="115443" y="89027"/>
                  </a:lnTo>
                  <a:lnTo>
                    <a:pt x="112636" y="97409"/>
                  </a:lnTo>
                  <a:lnTo>
                    <a:pt x="38811" y="97409"/>
                  </a:lnTo>
                  <a:lnTo>
                    <a:pt x="39700" y="109982"/>
                  </a:lnTo>
                  <a:lnTo>
                    <a:pt x="633869" y="109982"/>
                  </a:lnTo>
                  <a:lnTo>
                    <a:pt x="633869" y="97409"/>
                  </a:lnTo>
                  <a:lnTo>
                    <a:pt x="558939" y="97409"/>
                  </a:lnTo>
                  <a:lnTo>
                    <a:pt x="556653" y="91440"/>
                  </a:lnTo>
                  <a:lnTo>
                    <a:pt x="560463" y="80645"/>
                  </a:lnTo>
                  <a:lnTo>
                    <a:pt x="609231" y="80645"/>
                  </a:lnTo>
                  <a:lnTo>
                    <a:pt x="628027" y="74803"/>
                  </a:lnTo>
                  <a:lnTo>
                    <a:pt x="632472" y="60706"/>
                  </a:lnTo>
                  <a:lnTo>
                    <a:pt x="630821" y="48006"/>
                  </a:lnTo>
                  <a:lnTo>
                    <a:pt x="617486" y="41021"/>
                  </a:lnTo>
                  <a:lnTo>
                    <a:pt x="650633" y="40767"/>
                  </a:lnTo>
                  <a:lnTo>
                    <a:pt x="657999" y="40513"/>
                  </a:lnTo>
                  <a:lnTo>
                    <a:pt x="666762" y="35814"/>
                  </a:lnTo>
                  <a:lnTo>
                    <a:pt x="671715" y="24003"/>
                  </a:lnTo>
                  <a:lnTo>
                    <a:pt x="671715" y="0"/>
                  </a:lnTo>
                  <a:close/>
                </a:path>
              </a:pathLst>
            </a:custGeom>
            <a:solidFill>
              <a:srgbClr val="A7A9AC"/>
            </a:solidFill>
          </p:spPr>
          <p:txBody>
            <a:bodyPr wrap="square" lIns="0" tIns="0" rIns="0" bIns="0" rtlCol="0"/>
            <a:lstStyle/>
            <a:p>
              <a:endParaRPr/>
            </a:p>
          </p:txBody>
        </p:sp>
        <p:sp>
          <p:nvSpPr>
            <p:cNvPr id="10" name="object 10"/>
            <p:cNvSpPr/>
            <p:nvPr/>
          </p:nvSpPr>
          <p:spPr>
            <a:xfrm>
              <a:off x="843711" y="2362327"/>
              <a:ext cx="596265" cy="647700"/>
            </a:xfrm>
            <a:custGeom>
              <a:avLst/>
              <a:gdLst/>
              <a:ahLst/>
              <a:cxnLst/>
              <a:rect l="l" t="t" r="r" b="b"/>
              <a:pathLst>
                <a:path w="596265" h="647700">
                  <a:moveTo>
                    <a:pt x="59296" y="458851"/>
                  </a:moveTo>
                  <a:lnTo>
                    <a:pt x="88163" y="479247"/>
                  </a:lnTo>
                </a:path>
                <a:path w="596265" h="647700">
                  <a:moveTo>
                    <a:pt x="88163" y="437832"/>
                  </a:moveTo>
                  <a:lnTo>
                    <a:pt x="59296" y="458851"/>
                  </a:lnTo>
                </a:path>
                <a:path w="596265" h="647700">
                  <a:moveTo>
                    <a:pt x="59296" y="417436"/>
                  </a:moveTo>
                  <a:lnTo>
                    <a:pt x="88163" y="437832"/>
                  </a:lnTo>
                </a:path>
                <a:path w="596265" h="647700">
                  <a:moveTo>
                    <a:pt x="88163" y="272186"/>
                  </a:moveTo>
                  <a:lnTo>
                    <a:pt x="59296" y="293204"/>
                  </a:lnTo>
                </a:path>
                <a:path w="596265" h="647700">
                  <a:moveTo>
                    <a:pt x="83705" y="147942"/>
                  </a:moveTo>
                  <a:lnTo>
                    <a:pt x="54838" y="168973"/>
                  </a:lnTo>
                </a:path>
                <a:path w="596265" h="647700">
                  <a:moveTo>
                    <a:pt x="88163" y="230771"/>
                  </a:moveTo>
                  <a:lnTo>
                    <a:pt x="59296" y="251790"/>
                  </a:lnTo>
                </a:path>
                <a:path w="596265" h="647700">
                  <a:moveTo>
                    <a:pt x="83705" y="106553"/>
                  </a:moveTo>
                  <a:lnTo>
                    <a:pt x="54838" y="127508"/>
                  </a:lnTo>
                </a:path>
                <a:path w="596265" h="647700">
                  <a:moveTo>
                    <a:pt x="59296" y="251790"/>
                  </a:moveTo>
                  <a:lnTo>
                    <a:pt x="88163" y="272186"/>
                  </a:lnTo>
                </a:path>
                <a:path w="596265" h="647700">
                  <a:moveTo>
                    <a:pt x="54838" y="127508"/>
                  </a:moveTo>
                  <a:lnTo>
                    <a:pt x="83705" y="147942"/>
                  </a:lnTo>
                </a:path>
                <a:path w="596265" h="647700">
                  <a:moveTo>
                    <a:pt x="88163" y="313601"/>
                  </a:moveTo>
                  <a:lnTo>
                    <a:pt x="59296" y="334619"/>
                  </a:lnTo>
                </a:path>
                <a:path w="596265" h="647700">
                  <a:moveTo>
                    <a:pt x="83705" y="189356"/>
                  </a:moveTo>
                  <a:lnTo>
                    <a:pt x="54838" y="210388"/>
                  </a:lnTo>
                </a:path>
                <a:path w="596265" h="647700">
                  <a:moveTo>
                    <a:pt x="59296" y="293204"/>
                  </a:moveTo>
                  <a:lnTo>
                    <a:pt x="88163" y="313601"/>
                  </a:lnTo>
                </a:path>
                <a:path w="596265" h="647700">
                  <a:moveTo>
                    <a:pt x="54838" y="168973"/>
                  </a:moveTo>
                  <a:lnTo>
                    <a:pt x="83705" y="189356"/>
                  </a:lnTo>
                </a:path>
                <a:path w="596265" h="647700">
                  <a:moveTo>
                    <a:pt x="88163" y="355003"/>
                  </a:moveTo>
                  <a:lnTo>
                    <a:pt x="59296" y="376034"/>
                  </a:lnTo>
                </a:path>
                <a:path w="596265" h="647700">
                  <a:moveTo>
                    <a:pt x="59296" y="334619"/>
                  </a:moveTo>
                  <a:lnTo>
                    <a:pt x="88163" y="355003"/>
                  </a:lnTo>
                </a:path>
                <a:path w="596265" h="647700">
                  <a:moveTo>
                    <a:pt x="54838" y="210388"/>
                  </a:moveTo>
                  <a:lnTo>
                    <a:pt x="83705" y="230771"/>
                  </a:lnTo>
                </a:path>
                <a:path w="596265" h="647700">
                  <a:moveTo>
                    <a:pt x="59296" y="376034"/>
                  </a:moveTo>
                  <a:lnTo>
                    <a:pt x="88163" y="396417"/>
                  </a:lnTo>
                </a:path>
                <a:path w="596265" h="647700">
                  <a:moveTo>
                    <a:pt x="88163" y="396417"/>
                  </a:moveTo>
                  <a:lnTo>
                    <a:pt x="59296" y="417436"/>
                  </a:lnTo>
                </a:path>
                <a:path w="596265" h="647700">
                  <a:moveTo>
                    <a:pt x="88163" y="521284"/>
                  </a:moveTo>
                  <a:lnTo>
                    <a:pt x="59296" y="500265"/>
                  </a:lnTo>
                </a:path>
                <a:path w="596265" h="647700">
                  <a:moveTo>
                    <a:pt x="88163" y="479247"/>
                  </a:moveTo>
                  <a:lnTo>
                    <a:pt x="59296" y="500265"/>
                  </a:lnTo>
                </a:path>
                <a:path w="596265" h="647700">
                  <a:moveTo>
                    <a:pt x="88163" y="521284"/>
                  </a:moveTo>
                  <a:lnTo>
                    <a:pt x="59296" y="542302"/>
                  </a:lnTo>
                </a:path>
                <a:path w="596265" h="647700">
                  <a:moveTo>
                    <a:pt x="88163" y="563333"/>
                  </a:moveTo>
                  <a:lnTo>
                    <a:pt x="59296" y="542302"/>
                  </a:lnTo>
                </a:path>
                <a:path w="596265" h="647700">
                  <a:moveTo>
                    <a:pt x="88163" y="563333"/>
                  </a:moveTo>
                  <a:lnTo>
                    <a:pt x="59296" y="584454"/>
                  </a:lnTo>
                </a:path>
                <a:path w="596265" h="647700">
                  <a:moveTo>
                    <a:pt x="88163" y="605485"/>
                  </a:moveTo>
                  <a:lnTo>
                    <a:pt x="59296" y="584454"/>
                  </a:lnTo>
                </a:path>
                <a:path w="596265" h="647700">
                  <a:moveTo>
                    <a:pt x="88163" y="647522"/>
                  </a:moveTo>
                  <a:lnTo>
                    <a:pt x="59296" y="626503"/>
                  </a:lnTo>
                </a:path>
                <a:path w="596265" h="647700">
                  <a:moveTo>
                    <a:pt x="88163" y="605485"/>
                  </a:moveTo>
                  <a:lnTo>
                    <a:pt x="59296" y="626503"/>
                  </a:lnTo>
                </a:path>
                <a:path w="596265" h="647700">
                  <a:moveTo>
                    <a:pt x="536905" y="427939"/>
                  </a:moveTo>
                  <a:lnTo>
                    <a:pt x="507949" y="448322"/>
                  </a:lnTo>
                </a:path>
                <a:path w="596265" h="647700">
                  <a:moveTo>
                    <a:pt x="507949" y="406920"/>
                  </a:moveTo>
                  <a:lnTo>
                    <a:pt x="536905" y="427939"/>
                  </a:lnTo>
                </a:path>
                <a:path w="596265" h="647700">
                  <a:moveTo>
                    <a:pt x="536905" y="386524"/>
                  </a:moveTo>
                  <a:lnTo>
                    <a:pt x="507949" y="406920"/>
                  </a:lnTo>
                </a:path>
                <a:path w="596265" h="647700">
                  <a:moveTo>
                    <a:pt x="507949" y="241261"/>
                  </a:moveTo>
                  <a:lnTo>
                    <a:pt x="536905" y="262280"/>
                  </a:lnTo>
                </a:path>
                <a:path w="596265" h="647700">
                  <a:moveTo>
                    <a:pt x="512394" y="116967"/>
                  </a:moveTo>
                  <a:lnTo>
                    <a:pt x="541350" y="138049"/>
                  </a:lnTo>
                </a:path>
                <a:path w="596265" h="647700">
                  <a:moveTo>
                    <a:pt x="507949" y="199847"/>
                  </a:moveTo>
                  <a:lnTo>
                    <a:pt x="536905" y="220878"/>
                  </a:lnTo>
                </a:path>
                <a:path w="596265" h="647700">
                  <a:moveTo>
                    <a:pt x="512394" y="75565"/>
                  </a:moveTo>
                  <a:lnTo>
                    <a:pt x="541350" y="96647"/>
                  </a:lnTo>
                </a:path>
                <a:path w="596265" h="647700">
                  <a:moveTo>
                    <a:pt x="536905" y="220878"/>
                  </a:moveTo>
                  <a:lnTo>
                    <a:pt x="507949" y="241261"/>
                  </a:lnTo>
                </a:path>
                <a:path w="596265" h="647700">
                  <a:moveTo>
                    <a:pt x="541350" y="96647"/>
                  </a:moveTo>
                  <a:lnTo>
                    <a:pt x="512394" y="116967"/>
                  </a:lnTo>
                </a:path>
                <a:path w="596265" h="647700">
                  <a:moveTo>
                    <a:pt x="507949" y="282676"/>
                  </a:moveTo>
                  <a:lnTo>
                    <a:pt x="536905" y="303695"/>
                  </a:lnTo>
                </a:path>
                <a:path w="596265" h="647700">
                  <a:moveTo>
                    <a:pt x="512394" y="158445"/>
                  </a:moveTo>
                  <a:lnTo>
                    <a:pt x="541350" y="179463"/>
                  </a:lnTo>
                </a:path>
                <a:path w="596265" h="647700">
                  <a:moveTo>
                    <a:pt x="536905" y="262280"/>
                  </a:moveTo>
                  <a:lnTo>
                    <a:pt x="507949" y="282676"/>
                  </a:lnTo>
                </a:path>
                <a:path w="596265" h="647700">
                  <a:moveTo>
                    <a:pt x="541350" y="138049"/>
                  </a:moveTo>
                  <a:lnTo>
                    <a:pt x="512394" y="158445"/>
                  </a:lnTo>
                </a:path>
                <a:path w="596265" h="647700">
                  <a:moveTo>
                    <a:pt x="507949" y="324091"/>
                  </a:moveTo>
                  <a:lnTo>
                    <a:pt x="536905" y="345109"/>
                  </a:lnTo>
                </a:path>
                <a:path w="596265" h="647700">
                  <a:moveTo>
                    <a:pt x="536905" y="303695"/>
                  </a:moveTo>
                  <a:lnTo>
                    <a:pt x="507949" y="324091"/>
                  </a:lnTo>
                </a:path>
                <a:path w="596265" h="647700">
                  <a:moveTo>
                    <a:pt x="541350" y="179463"/>
                  </a:moveTo>
                  <a:lnTo>
                    <a:pt x="512394" y="199847"/>
                  </a:lnTo>
                </a:path>
                <a:path w="596265" h="647700">
                  <a:moveTo>
                    <a:pt x="536905" y="345109"/>
                  </a:moveTo>
                  <a:lnTo>
                    <a:pt x="507949" y="365506"/>
                  </a:lnTo>
                </a:path>
                <a:path w="596265" h="647700">
                  <a:moveTo>
                    <a:pt x="507949" y="365506"/>
                  </a:moveTo>
                  <a:lnTo>
                    <a:pt x="536905" y="386524"/>
                  </a:lnTo>
                </a:path>
                <a:path w="596265" h="647700">
                  <a:moveTo>
                    <a:pt x="507949" y="490372"/>
                  </a:moveTo>
                  <a:lnTo>
                    <a:pt x="536905" y="469341"/>
                  </a:lnTo>
                </a:path>
                <a:path w="596265" h="647700">
                  <a:moveTo>
                    <a:pt x="507949" y="448322"/>
                  </a:moveTo>
                  <a:lnTo>
                    <a:pt x="536905" y="469341"/>
                  </a:lnTo>
                </a:path>
                <a:path w="596265" h="647700">
                  <a:moveTo>
                    <a:pt x="507949" y="490372"/>
                  </a:moveTo>
                  <a:lnTo>
                    <a:pt x="536905" y="511390"/>
                  </a:lnTo>
                </a:path>
                <a:path w="596265" h="647700">
                  <a:moveTo>
                    <a:pt x="507949" y="532409"/>
                  </a:moveTo>
                  <a:lnTo>
                    <a:pt x="536905" y="511390"/>
                  </a:lnTo>
                </a:path>
                <a:path w="596265" h="647700">
                  <a:moveTo>
                    <a:pt x="507949" y="532409"/>
                  </a:moveTo>
                  <a:lnTo>
                    <a:pt x="536905" y="553542"/>
                  </a:lnTo>
                </a:path>
                <a:path w="596265" h="647700">
                  <a:moveTo>
                    <a:pt x="507949" y="574560"/>
                  </a:moveTo>
                  <a:lnTo>
                    <a:pt x="536905" y="553542"/>
                  </a:lnTo>
                </a:path>
                <a:path w="596265" h="647700">
                  <a:moveTo>
                    <a:pt x="507949" y="616597"/>
                  </a:moveTo>
                  <a:lnTo>
                    <a:pt x="536905" y="595579"/>
                  </a:lnTo>
                </a:path>
                <a:path w="596265" h="647700">
                  <a:moveTo>
                    <a:pt x="507949" y="574560"/>
                  </a:moveTo>
                  <a:lnTo>
                    <a:pt x="536905" y="595579"/>
                  </a:lnTo>
                </a:path>
                <a:path w="596265" h="647700">
                  <a:moveTo>
                    <a:pt x="83693" y="106553"/>
                  </a:moveTo>
                  <a:lnTo>
                    <a:pt x="512394" y="75565"/>
                  </a:lnTo>
                </a:path>
                <a:path w="596265" h="647700">
                  <a:moveTo>
                    <a:pt x="54838" y="127508"/>
                  </a:moveTo>
                  <a:lnTo>
                    <a:pt x="541350" y="96647"/>
                  </a:lnTo>
                </a:path>
                <a:path w="596265" h="647700">
                  <a:moveTo>
                    <a:pt x="541350" y="138049"/>
                  </a:moveTo>
                  <a:lnTo>
                    <a:pt x="54838" y="168973"/>
                  </a:lnTo>
                </a:path>
                <a:path w="596265" h="647700">
                  <a:moveTo>
                    <a:pt x="83693" y="147942"/>
                  </a:moveTo>
                  <a:lnTo>
                    <a:pt x="512394" y="116967"/>
                  </a:lnTo>
                </a:path>
                <a:path w="596265" h="647700">
                  <a:moveTo>
                    <a:pt x="512394" y="158445"/>
                  </a:moveTo>
                  <a:lnTo>
                    <a:pt x="83693" y="189356"/>
                  </a:lnTo>
                </a:path>
                <a:path w="596265" h="647700">
                  <a:moveTo>
                    <a:pt x="54838" y="210388"/>
                  </a:moveTo>
                  <a:lnTo>
                    <a:pt x="541350" y="179463"/>
                  </a:lnTo>
                </a:path>
                <a:path w="596265" h="647700">
                  <a:moveTo>
                    <a:pt x="507949" y="199847"/>
                  </a:moveTo>
                  <a:lnTo>
                    <a:pt x="88163" y="230771"/>
                  </a:lnTo>
                </a:path>
                <a:path w="596265" h="647700">
                  <a:moveTo>
                    <a:pt x="536905" y="220878"/>
                  </a:moveTo>
                  <a:lnTo>
                    <a:pt x="59296" y="251790"/>
                  </a:lnTo>
                </a:path>
                <a:path w="596265" h="647700">
                  <a:moveTo>
                    <a:pt x="88163" y="272186"/>
                  </a:moveTo>
                  <a:lnTo>
                    <a:pt x="507949" y="241261"/>
                  </a:lnTo>
                </a:path>
                <a:path w="596265" h="647700">
                  <a:moveTo>
                    <a:pt x="536905" y="262280"/>
                  </a:moveTo>
                  <a:lnTo>
                    <a:pt x="59296" y="293204"/>
                  </a:lnTo>
                </a:path>
                <a:path w="596265" h="647700">
                  <a:moveTo>
                    <a:pt x="88163" y="313601"/>
                  </a:moveTo>
                  <a:lnTo>
                    <a:pt x="507949" y="282676"/>
                  </a:lnTo>
                </a:path>
                <a:path w="596265" h="647700">
                  <a:moveTo>
                    <a:pt x="536905" y="303695"/>
                  </a:moveTo>
                  <a:lnTo>
                    <a:pt x="59296" y="334619"/>
                  </a:lnTo>
                </a:path>
                <a:path w="596265" h="647700">
                  <a:moveTo>
                    <a:pt x="88163" y="355003"/>
                  </a:moveTo>
                  <a:lnTo>
                    <a:pt x="507949" y="324091"/>
                  </a:lnTo>
                </a:path>
                <a:path w="596265" h="647700">
                  <a:moveTo>
                    <a:pt x="536905" y="345109"/>
                  </a:moveTo>
                  <a:lnTo>
                    <a:pt x="59296" y="376034"/>
                  </a:lnTo>
                </a:path>
                <a:path w="596265" h="647700">
                  <a:moveTo>
                    <a:pt x="507949" y="365506"/>
                  </a:moveTo>
                  <a:lnTo>
                    <a:pt x="88163" y="396417"/>
                  </a:lnTo>
                </a:path>
                <a:path w="596265" h="647700">
                  <a:moveTo>
                    <a:pt x="59296" y="417436"/>
                  </a:moveTo>
                  <a:lnTo>
                    <a:pt x="536905" y="386524"/>
                  </a:lnTo>
                </a:path>
                <a:path w="596265" h="647700">
                  <a:moveTo>
                    <a:pt x="507949" y="406920"/>
                  </a:moveTo>
                  <a:lnTo>
                    <a:pt x="88163" y="437832"/>
                  </a:lnTo>
                </a:path>
                <a:path w="596265" h="647700">
                  <a:moveTo>
                    <a:pt x="59296" y="458851"/>
                  </a:moveTo>
                  <a:lnTo>
                    <a:pt x="536905" y="427939"/>
                  </a:lnTo>
                </a:path>
                <a:path w="596265" h="647700">
                  <a:moveTo>
                    <a:pt x="507949" y="448322"/>
                  </a:moveTo>
                  <a:lnTo>
                    <a:pt x="88163" y="479247"/>
                  </a:lnTo>
                </a:path>
                <a:path w="596265" h="647700">
                  <a:moveTo>
                    <a:pt x="59296" y="500265"/>
                  </a:moveTo>
                  <a:lnTo>
                    <a:pt x="536905" y="469341"/>
                  </a:lnTo>
                </a:path>
                <a:path w="596265" h="647700">
                  <a:moveTo>
                    <a:pt x="507949" y="490372"/>
                  </a:moveTo>
                  <a:lnTo>
                    <a:pt x="88163" y="521284"/>
                  </a:lnTo>
                </a:path>
                <a:path w="596265" h="647700">
                  <a:moveTo>
                    <a:pt x="59296" y="542302"/>
                  </a:moveTo>
                  <a:lnTo>
                    <a:pt x="536905" y="511390"/>
                  </a:lnTo>
                </a:path>
                <a:path w="596265" h="647700">
                  <a:moveTo>
                    <a:pt x="507949" y="532409"/>
                  </a:moveTo>
                  <a:lnTo>
                    <a:pt x="88163" y="563333"/>
                  </a:lnTo>
                </a:path>
                <a:path w="596265" h="647700">
                  <a:moveTo>
                    <a:pt x="59296" y="584454"/>
                  </a:moveTo>
                  <a:lnTo>
                    <a:pt x="536905" y="553542"/>
                  </a:lnTo>
                </a:path>
                <a:path w="596265" h="647700">
                  <a:moveTo>
                    <a:pt x="507949" y="574560"/>
                  </a:moveTo>
                  <a:lnTo>
                    <a:pt x="88163" y="605485"/>
                  </a:lnTo>
                </a:path>
                <a:path w="596265" h="647700">
                  <a:moveTo>
                    <a:pt x="59296" y="626503"/>
                  </a:moveTo>
                  <a:lnTo>
                    <a:pt x="536905" y="595579"/>
                  </a:lnTo>
                </a:path>
                <a:path w="596265" h="647700">
                  <a:moveTo>
                    <a:pt x="507949" y="616597"/>
                  </a:moveTo>
                  <a:lnTo>
                    <a:pt x="88163" y="647522"/>
                  </a:lnTo>
                </a:path>
                <a:path w="596265" h="647700">
                  <a:moveTo>
                    <a:pt x="0" y="0"/>
                  </a:moveTo>
                  <a:lnTo>
                    <a:pt x="596087" y="0"/>
                  </a:lnTo>
                </a:path>
              </a:pathLst>
            </a:custGeom>
            <a:ln w="6346">
              <a:solidFill>
                <a:srgbClr val="000101"/>
              </a:solidFill>
            </a:ln>
          </p:spPr>
          <p:txBody>
            <a:bodyPr wrap="square" lIns="0" tIns="0" rIns="0" bIns="0" rtlCol="0"/>
            <a:lstStyle/>
            <a:p>
              <a:endParaRPr/>
            </a:p>
          </p:txBody>
        </p:sp>
        <p:sp>
          <p:nvSpPr>
            <p:cNvPr id="11" name="object 11"/>
            <p:cNvSpPr/>
            <p:nvPr/>
          </p:nvSpPr>
          <p:spPr>
            <a:xfrm>
              <a:off x="1474850" y="2264283"/>
              <a:ext cx="5715" cy="0"/>
            </a:xfrm>
            <a:custGeom>
              <a:avLst/>
              <a:gdLst/>
              <a:ahLst/>
              <a:cxnLst/>
              <a:rect l="l" t="t" r="r" b="b"/>
              <a:pathLst>
                <a:path w="5715">
                  <a:moveTo>
                    <a:pt x="0" y="0"/>
                  </a:moveTo>
                  <a:lnTo>
                    <a:pt x="5587" y="0"/>
                  </a:lnTo>
                </a:path>
              </a:pathLst>
            </a:custGeom>
            <a:ln w="27141">
              <a:solidFill>
                <a:srgbClr val="000101"/>
              </a:solidFill>
            </a:ln>
          </p:spPr>
          <p:txBody>
            <a:bodyPr wrap="square" lIns="0" tIns="0" rIns="0" bIns="0" rtlCol="0"/>
            <a:lstStyle/>
            <a:p>
              <a:endParaRPr/>
            </a:p>
          </p:txBody>
        </p:sp>
        <p:sp>
          <p:nvSpPr>
            <p:cNvPr id="12" name="object 12"/>
            <p:cNvSpPr/>
            <p:nvPr/>
          </p:nvSpPr>
          <p:spPr>
            <a:xfrm>
              <a:off x="843711" y="2349754"/>
              <a:ext cx="596265" cy="913130"/>
            </a:xfrm>
            <a:custGeom>
              <a:avLst/>
              <a:gdLst/>
              <a:ahLst/>
              <a:cxnLst/>
              <a:rect l="l" t="t" r="r" b="b"/>
              <a:pathLst>
                <a:path w="596265" h="913129">
                  <a:moveTo>
                    <a:pt x="596087" y="12572"/>
                  </a:moveTo>
                  <a:lnTo>
                    <a:pt x="596087" y="0"/>
                  </a:lnTo>
                </a:path>
                <a:path w="596265" h="913129">
                  <a:moveTo>
                    <a:pt x="507949" y="661238"/>
                  </a:moveTo>
                  <a:lnTo>
                    <a:pt x="507949" y="629500"/>
                  </a:lnTo>
                </a:path>
                <a:path w="596265" h="913129">
                  <a:moveTo>
                    <a:pt x="382028" y="845959"/>
                  </a:moveTo>
                  <a:lnTo>
                    <a:pt x="382028" y="741006"/>
                  </a:lnTo>
                </a:path>
                <a:path w="596265" h="913129">
                  <a:moveTo>
                    <a:pt x="336905" y="913129"/>
                  </a:moveTo>
                  <a:lnTo>
                    <a:pt x="336905" y="866952"/>
                  </a:lnTo>
                </a:path>
                <a:path w="596265" h="913129">
                  <a:moveTo>
                    <a:pt x="259232" y="913129"/>
                  </a:moveTo>
                  <a:lnTo>
                    <a:pt x="259232" y="866952"/>
                  </a:lnTo>
                </a:path>
                <a:path w="596265" h="913129">
                  <a:moveTo>
                    <a:pt x="214109" y="845959"/>
                  </a:moveTo>
                  <a:lnTo>
                    <a:pt x="214109" y="741006"/>
                  </a:lnTo>
                </a:path>
                <a:path w="596265" h="913129">
                  <a:moveTo>
                    <a:pt x="125945" y="741006"/>
                  </a:moveTo>
                  <a:lnTo>
                    <a:pt x="125945" y="699020"/>
                  </a:lnTo>
                </a:path>
                <a:path w="596265" h="913129">
                  <a:moveTo>
                    <a:pt x="88163" y="119125"/>
                  </a:moveTo>
                  <a:lnTo>
                    <a:pt x="88163" y="88137"/>
                  </a:lnTo>
                </a:path>
                <a:path w="596265" h="913129">
                  <a:moveTo>
                    <a:pt x="0" y="12572"/>
                  </a:moveTo>
                  <a:lnTo>
                    <a:pt x="0" y="0"/>
                  </a:lnTo>
                </a:path>
              </a:pathLst>
            </a:custGeom>
            <a:ln w="6346">
              <a:solidFill>
                <a:srgbClr val="000101"/>
              </a:solidFill>
            </a:ln>
          </p:spPr>
          <p:txBody>
            <a:bodyPr wrap="square" lIns="0" tIns="0" rIns="0" bIns="0" rtlCol="0"/>
            <a:lstStyle/>
            <a:p>
              <a:endParaRPr/>
            </a:p>
          </p:txBody>
        </p:sp>
        <p:sp>
          <p:nvSpPr>
            <p:cNvPr id="13" name="object 13"/>
            <p:cNvSpPr/>
            <p:nvPr/>
          </p:nvSpPr>
          <p:spPr>
            <a:xfrm>
              <a:off x="803122" y="2264283"/>
              <a:ext cx="5715" cy="0"/>
            </a:xfrm>
            <a:custGeom>
              <a:avLst/>
              <a:gdLst/>
              <a:ahLst/>
              <a:cxnLst/>
              <a:rect l="l" t="t" r="r" b="b"/>
              <a:pathLst>
                <a:path w="5715">
                  <a:moveTo>
                    <a:pt x="0" y="0"/>
                  </a:moveTo>
                  <a:lnTo>
                    <a:pt x="5613" y="0"/>
                  </a:lnTo>
                </a:path>
              </a:pathLst>
            </a:custGeom>
            <a:ln w="27141">
              <a:solidFill>
                <a:srgbClr val="000101"/>
              </a:solidFill>
            </a:ln>
          </p:spPr>
          <p:txBody>
            <a:bodyPr wrap="square" lIns="0" tIns="0" rIns="0" bIns="0" rtlCol="0"/>
            <a:lstStyle/>
            <a:p>
              <a:endParaRPr/>
            </a:p>
          </p:txBody>
        </p:sp>
        <p:sp>
          <p:nvSpPr>
            <p:cNvPr id="14" name="object 14"/>
            <p:cNvSpPr/>
            <p:nvPr/>
          </p:nvSpPr>
          <p:spPr>
            <a:xfrm>
              <a:off x="805929" y="2276348"/>
              <a:ext cx="671830" cy="944880"/>
            </a:xfrm>
            <a:custGeom>
              <a:avLst/>
              <a:gdLst/>
              <a:ahLst/>
              <a:cxnLst/>
              <a:rect l="l" t="t" r="r" b="b"/>
              <a:pathLst>
                <a:path w="671830" h="944880">
                  <a:moveTo>
                    <a:pt x="272872" y="940358"/>
                  </a:moveTo>
                  <a:lnTo>
                    <a:pt x="398830" y="940358"/>
                  </a:lnTo>
                </a:path>
                <a:path w="671830" h="944880">
                  <a:moveTo>
                    <a:pt x="178168" y="814412"/>
                  </a:moveTo>
                  <a:lnTo>
                    <a:pt x="499630" y="814412"/>
                  </a:lnTo>
                </a:path>
                <a:path w="671830" h="944880">
                  <a:moveTo>
                    <a:pt x="163728" y="772426"/>
                  </a:moveTo>
                  <a:lnTo>
                    <a:pt x="508012" y="772426"/>
                  </a:lnTo>
                </a:path>
                <a:path w="671830" h="944880">
                  <a:moveTo>
                    <a:pt x="125945" y="734644"/>
                  </a:moveTo>
                  <a:lnTo>
                    <a:pt x="545731" y="734644"/>
                  </a:lnTo>
                </a:path>
                <a:path w="671830" h="944880">
                  <a:moveTo>
                    <a:pt x="545731" y="161544"/>
                  </a:moveTo>
                  <a:lnTo>
                    <a:pt x="125945" y="161544"/>
                  </a:lnTo>
                </a:path>
                <a:path w="671830" h="944880">
                  <a:moveTo>
                    <a:pt x="163728" y="123825"/>
                  </a:moveTo>
                  <a:lnTo>
                    <a:pt x="508012" y="123825"/>
                  </a:lnTo>
                </a:path>
                <a:path w="671830" h="944880">
                  <a:moveTo>
                    <a:pt x="633869" y="73406"/>
                  </a:moveTo>
                  <a:lnTo>
                    <a:pt x="37782" y="73406"/>
                  </a:lnTo>
                </a:path>
                <a:path w="671830" h="944880">
                  <a:moveTo>
                    <a:pt x="613930" y="56642"/>
                  </a:moveTo>
                  <a:lnTo>
                    <a:pt x="57721" y="56642"/>
                  </a:lnTo>
                </a:path>
                <a:path w="671830" h="944880">
                  <a:moveTo>
                    <a:pt x="16789" y="16764"/>
                  </a:moveTo>
                  <a:lnTo>
                    <a:pt x="654951" y="16764"/>
                  </a:lnTo>
                </a:path>
                <a:path w="671830" h="944880">
                  <a:moveTo>
                    <a:pt x="0" y="0"/>
                  </a:moveTo>
                  <a:lnTo>
                    <a:pt x="671715" y="0"/>
                  </a:lnTo>
                </a:path>
                <a:path w="671830" h="944880">
                  <a:moveTo>
                    <a:pt x="163728" y="123825"/>
                  </a:moveTo>
                  <a:lnTo>
                    <a:pt x="125945" y="161544"/>
                  </a:lnTo>
                </a:path>
                <a:path w="671830" h="944880">
                  <a:moveTo>
                    <a:pt x="508012" y="85979"/>
                  </a:moveTo>
                  <a:lnTo>
                    <a:pt x="508012" y="123825"/>
                  </a:lnTo>
                </a:path>
                <a:path w="671830" h="944880">
                  <a:moveTo>
                    <a:pt x="213398" y="814412"/>
                  </a:moveTo>
                  <a:lnTo>
                    <a:pt x="210985" y="944562"/>
                  </a:lnTo>
                </a:path>
              </a:pathLst>
            </a:custGeom>
            <a:ln w="6346">
              <a:solidFill>
                <a:srgbClr val="000101"/>
              </a:solidFill>
            </a:ln>
          </p:spPr>
          <p:txBody>
            <a:bodyPr wrap="square" lIns="0" tIns="0" rIns="0" bIns="0" rtlCol="0"/>
            <a:lstStyle/>
            <a:p>
              <a:endParaRPr/>
            </a:p>
          </p:txBody>
        </p:sp>
        <p:sp>
          <p:nvSpPr>
            <p:cNvPr id="15" name="object 15"/>
            <p:cNvSpPr/>
            <p:nvPr/>
          </p:nvSpPr>
          <p:spPr>
            <a:xfrm>
              <a:off x="972223" y="3086557"/>
              <a:ext cx="6350" cy="0"/>
            </a:xfrm>
            <a:custGeom>
              <a:avLst/>
              <a:gdLst/>
              <a:ahLst/>
              <a:cxnLst/>
              <a:rect l="l" t="t" r="r" b="b"/>
              <a:pathLst>
                <a:path w="6350">
                  <a:moveTo>
                    <a:pt x="0" y="0"/>
                  </a:moveTo>
                  <a:lnTo>
                    <a:pt x="6350" y="0"/>
                  </a:lnTo>
                </a:path>
              </a:pathLst>
            </a:custGeom>
            <a:ln w="9489">
              <a:solidFill>
                <a:srgbClr val="000101"/>
              </a:solidFill>
            </a:ln>
          </p:spPr>
          <p:txBody>
            <a:bodyPr wrap="square" lIns="0" tIns="0" rIns="0" bIns="0" rtlCol="0"/>
            <a:lstStyle/>
            <a:p>
              <a:endParaRPr/>
            </a:p>
          </p:txBody>
        </p:sp>
        <p:sp>
          <p:nvSpPr>
            <p:cNvPr id="16" name="object 16"/>
            <p:cNvSpPr/>
            <p:nvPr/>
          </p:nvSpPr>
          <p:spPr>
            <a:xfrm>
              <a:off x="805916" y="2276348"/>
              <a:ext cx="671830" cy="1069975"/>
            </a:xfrm>
            <a:custGeom>
              <a:avLst/>
              <a:gdLst/>
              <a:ahLst/>
              <a:cxnLst/>
              <a:rect l="l" t="t" r="r" b="b"/>
              <a:pathLst>
                <a:path w="671830" h="1069975">
                  <a:moveTo>
                    <a:pt x="163741" y="85979"/>
                  </a:moveTo>
                  <a:lnTo>
                    <a:pt x="163741" y="123825"/>
                  </a:lnTo>
                </a:path>
                <a:path w="671830" h="1069975">
                  <a:moveTo>
                    <a:pt x="163741" y="814412"/>
                  </a:moveTo>
                  <a:lnTo>
                    <a:pt x="163741" y="944562"/>
                  </a:lnTo>
                </a:path>
                <a:path w="671830" h="1069975">
                  <a:moveTo>
                    <a:pt x="374700" y="1062101"/>
                  </a:moveTo>
                  <a:lnTo>
                    <a:pt x="370217" y="1020368"/>
                  </a:lnTo>
                </a:path>
                <a:path w="671830" h="1069975">
                  <a:moveTo>
                    <a:pt x="508025" y="123825"/>
                  </a:moveTo>
                  <a:lnTo>
                    <a:pt x="545744" y="161544"/>
                  </a:lnTo>
                </a:path>
                <a:path w="671830" h="1069975">
                  <a:moveTo>
                    <a:pt x="163741" y="772426"/>
                  </a:moveTo>
                  <a:lnTo>
                    <a:pt x="125958" y="734644"/>
                  </a:lnTo>
                </a:path>
                <a:path w="671830" h="1069975">
                  <a:moveTo>
                    <a:pt x="419823" y="919365"/>
                  </a:moveTo>
                  <a:lnTo>
                    <a:pt x="418172" y="927544"/>
                  </a:lnTo>
                  <a:lnTo>
                    <a:pt x="413677" y="934212"/>
                  </a:lnTo>
                  <a:lnTo>
                    <a:pt x="407009" y="938707"/>
                  </a:lnTo>
                  <a:lnTo>
                    <a:pt x="398830" y="940358"/>
                  </a:lnTo>
                </a:path>
                <a:path w="671830" h="1069975">
                  <a:moveTo>
                    <a:pt x="613943" y="16764"/>
                  </a:moveTo>
                  <a:lnTo>
                    <a:pt x="621817" y="18288"/>
                  </a:lnTo>
                  <a:lnTo>
                    <a:pt x="628040" y="22606"/>
                  </a:lnTo>
                  <a:lnTo>
                    <a:pt x="632358" y="28956"/>
                  </a:lnTo>
                  <a:lnTo>
                    <a:pt x="633882" y="36703"/>
                  </a:lnTo>
                </a:path>
                <a:path w="671830" h="1069975">
                  <a:moveTo>
                    <a:pt x="633882" y="36703"/>
                  </a:moveTo>
                  <a:lnTo>
                    <a:pt x="632358" y="44450"/>
                  </a:lnTo>
                  <a:lnTo>
                    <a:pt x="628040" y="50800"/>
                  </a:lnTo>
                  <a:lnTo>
                    <a:pt x="621817" y="55118"/>
                  </a:lnTo>
                  <a:lnTo>
                    <a:pt x="613943" y="56642"/>
                  </a:lnTo>
                </a:path>
                <a:path w="671830" h="1069975">
                  <a:moveTo>
                    <a:pt x="671728" y="0"/>
                  </a:moveTo>
                  <a:lnTo>
                    <a:pt x="670458" y="6477"/>
                  </a:lnTo>
                  <a:lnTo>
                    <a:pt x="666775" y="11811"/>
                  </a:lnTo>
                  <a:lnTo>
                    <a:pt x="661441" y="15494"/>
                  </a:lnTo>
                  <a:lnTo>
                    <a:pt x="654964" y="16764"/>
                  </a:lnTo>
                </a:path>
                <a:path w="671830" h="1069975">
                  <a:moveTo>
                    <a:pt x="557428" y="69215"/>
                  </a:moveTo>
                  <a:lnTo>
                    <a:pt x="558952" y="71882"/>
                  </a:lnTo>
                  <a:lnTo>
                    <a:pt x="561619" y="73406"/>
                  </a:lnTo>
                  <a:lnTo>
                    <a:pt x="564667" y="73406"/>
                  </a:lnTo>
                </a:path>
                <a:path w="671830" h="1069975">
                  <a:moveTo>
                    <a:pt x="557428" y="60833"/>
                  </a:moveTo>
                  <a:lnTo>
                    <a:pt x="555904" y="63373"/>
                  </a:lnTo>
                  <a:lnTo>
                    <a:pt x="555904" y="66675"/>
                  </a:lnTo>
                  <a:lnTo>
                    <a:pt x="557428" y="69215"/>
                  </a:lnTo>
                </a:path>
                <a:path w="671830" h="1069975">
                  <a:moveTo>
                    <a:pt x="564667" y="56642"/>
                  </a:moveTo>
                  <a:lnTo>
                    <a:pt x="561619" y="56642"/>
                  </a:lnTo>
                  <a:lnTo>
                    <a:pt x="558952" y="58293"/>
                  </a:lnTo>
                  <a:lnTo>
                    <a:pt x="557428" y="60833"/>
                  </a:lnTo>
                </a:path>
                <a:path w="671830" h="1069975">
                  <a:moveTo>
                    <a:pt x="205511" y="1038250"/>
                  </a:moveTo>
                  <a:lnTo>
                    <a:pt x="187769" y="1018552"/>
                  </a:lnTo>
                  <a:lnTo>
                    <a:pt x="174650" y="995845"/>
                  </a:lnTo>
                  <a:lnTo>
                    <a:pt x="166522" y="970915"/>
                  </a:lnTo>
                  <a:lnTo>
                    <a:pt x="163741" y="944562"/>
                  </a:lnTo>
                </a:path>
                <a:path w="671830" h="1069975">
                  <a:moveTo>
                    <a:pt x="205511" y="1038250"/>
                  </a:moveTo>
                  <a:lnTo>
                    <a:pt x="226974" y="1053782"/>
                  </a:lnTo>
                  <a:lnTo>
                    <a:pt x="250952" y="1064399"/>
                  </a:lnTo>
                  <a:lnTo>
                    <a:pt x="276606" y="1069822"/>
                  </a:lnTo>
                  <a:lnTo>
                    <a:pt x="303110" y="1069784"/>
                  </a:lnTo>
                  <a:lnTo>
                    <a:pt x="374700" y="1062101"/>
                  </a:lnTo>
                </a:path>
                <a:path w="671830" h="1069975">
                  <a:moveTo>
                    <a:pt x="272884" y="940358"/>
                  </a:moveTo>
                  <a:lnTo>
                    <a:pt x="264718" y="938707"/>
                  </a:lnTo>
                  <a:lnTo>
                    <a:pt x="258051" y="934212"/>
                  </a:lnTo>
                  <a:lnTo>
                    <a:pt x="253555" y="927544"/>
                  </a:lnTo>
                  <a:lnTo>
                    <a:pt x="251904" y="919365"/>
                  </a:lnTo>
                </a:path>
                <a:path w="671830" h="1069975">
                  <a:moveTo>
                    <a:pt x="40462" y="46609"/>
                  </a:moveTo>
                  <a:lnTo>
                    <a:pt x="44018" y="52832"/>
                  </a:lnTo>
                  <a:lnTo>
                    <a:pt x="50609" y="56642"/>
                  </a:lnTo>
                  <a:lnTo>
                    <a:pt x="57734" y="56642"/>
                  </a:lnTo>
                </a:path>
                <a:path w="671830" h="1069975">
                  <a:moveTo>
                    <a:pt x="40462" y="26670"/>
                  </a:moveTo>
                  <a:lnTo>
                    <a:pt x="36906" y="32893"/>
                  </a:lnTo>
                  <a:lnTo>
                    <a:pt x="36906" y="40513"/>
                  </a:lnTo>
                  <a:lnTo>
                    <a:pt x="40462" y="46609"/>
                  </a:lnTo>
                </a:path>
                <a:path w="671830" h="1069975">
                  <a:moveTo>
                    <a:pt x="57734" y="16764"/>
                  </a:moveTo>
                  <a:lnTo>
                    <a:pt x="50609" y="16764"/>
                  </a:lnTo>
                  <a:lnTo>
                    <a:pt x="44018" y="20574"/>
                  </a:lnTo>
                  <a:lnTo>
                    <a:pt x="40462" y="26670"/>
                  </a:lnTo>
                </a:path>
                <a:path w="671830" h="1069975">
                  <a:moveTo>
                    <a:pt x="16802" y="16764"/>
                  </a:moveTo>
                  <a:lnTo>
                    <a:pt x="10261" y="15494"/>
                  </a:lnTo>
                  <a:lnTo>
                    <a:pt x="4927" y="11811"/>
                  </a:lnTo>
                  <a:lnTo>
                    <a:pt x="1320" y="6477"/>
                  </a:lnTo>
                  <a:lnTo>
                    <a:pt x="0" y="0"/>
                  </a:lnTo>
                </a:path>
                <a:path w="671830" h="1069975">
                  <a:moveTo>
                    <a:pt x="107061" y="56642"/>
                  </a:moveTo>
                  <a:lnTo>
                    <a:pt x="111696" y="56642"/>
                  </a:lnTo>
                  <a:lnTo>
                    <a:pt x="115455" y="60452"/>
                  </a:lnTo>
                  <a:lnTo>
                    <a:pt x="115455" y="65024"/>
                  </a:lnTo>
                </a:path>
                <a:path w="671830" h="1069975">
                  <a:moveTo>
                    <a:pt x="115455" y="65024"/>
                  </a:moveTo>
                  <a:lnTo>
                    <a:pt x="115455" y="69723"/>
                  </a:lnTo>
                  <a:lnTo>
                    <a:pt x="111696" y="73406"/>
                  </a:lnTo>
                  <a:lnTo>
                    <a:pt x="107061" y="73406"/>
                  </a:lnTo>
                </a:path>
                <a:path w="671830" h="1069975">
                  <a:moveTo>
                    <a:pt x="210997" y="944562"/>
                  </a:moveTo>
                  <a:lnTo>
                    <a:pt x="220967" y="985177"/>
                  </a:lnTo>
                  <a:lnTo>
                    <a:pt x="249885" y="1015390"/>
                  </a:lnTo>
                  <a:lnTo>
                    <a:pt x="290004" y="1027010"/>
                  </a:lnTo>
                  <a:lnTo>
                    <a:pt x="298500" y="1026706"/>
                  </a:lnTo>
                  <a:lnTo>
                    <a:pt x="370217" y="1020368"/>
                  </a:lnTo>
                </a:path>
                <a:path w="671830" h="1069975">
                  <a:moveTo>
                    <a:pt x="169481" y="806018"/>
                  </a:moveTo>
                  <a:lnTo>
                    <a:pt x="176847" y="814311"/>
                  </a:lnTo>
                  <a:lnTo>
                    <a:pt x="178181" y="814412"/>
                  </a:lnTo>
                </a:path>
              </a:pathLst>
            </a:custGeom>
            <a:ln w="6346">
              <a:solidFill>
                <a:srgbClr val="000101"/>
              </a:solidFill>
            </a:ln>
          </p:spPr>
          <p:txBody>
            <a:bodyPr wrap="square" lIns="0" tIns="0" rIns="0" bIns="0" rtlCol="0"/>
            <a:lstStyle/>
            <a:p>
              <a:endParaRPr/>
            </a:p>
          </p:txBody>
        </p:sp>
        <p:sp>
          <p:nvSpPr>
            <p:cNvPr id="17" name="object 17"/>
            <p:cNvSpPr/>
            <p:nvPr/>
          </p:nvSpPr>
          <p:spPr>
            <a:xfrm>
              <a:off x="1305559" y="3010992"/>
              <a:ext cx="46355" cy="80010"/>
            </a:xfrm>
            <a:custGeom>
              <a:avLst/>
              <a:gdLst/>
              <a:ahLst/>
              <a:cxnLst/>
              <a:rect l="l" t="t" r="r" b="b"/>
              <a:pathLst>
                <a:path w="46355" h="80010">
                  <a:moveTo>
                    <a:pt x="0" y="79768"/>
                  </a:moveTo>
                  <a:lnTo>
                    <a:pt x="8381" y="71374"/>
                  </a:lnTo>
                </a:path>
                <a:path w="46355" h="80010">
                  <a:moveTo>
                    <a:pt x="8381" y="71374"/>
                  </a:moveTo>
                  <a:lnTo>
                    <a:pt x="8381" y="37782"/>
                  </a:lnTo>
                  <a:lnTo>
                    <a:pt x="46101" y="0"/>
                  </a:lnTo>
                </a:path>
              </a:pathLst>
            </a:custGeom>
            <a:ln w="7198">
              <a:solidFill>
                <a:srgbClr val="221F1F"/>
              </a:solidFill>
            </a:ln>
          </p:spPr>
          <p:txBody>
            <a:bodyPr wrap="square" lIns="0" tIns="0" rIns="0" bIns="0" rtlCol="0"/>
            <a:lstStyle/>
            <a:p>
              <a:endParaRPr/>
            </a:p>
          </p:txBody>
        </p:sp>
        <p:sp>
          <p:nvSpPr>
            <p:cNvPr id="18" name="object 18"/>
            <p:cNvSpPr/>
            <p:nvPr/>
          </p:nvSpPr>
          <p:spPr>
            <a:xfrm>
              <a:off x="839190" y="3233404"/>
              <a:ext cx="299720" cy="12700"/>
            </a:xfrm>
            <a:custGeom>
              <a:avLst/>
              <a:gdLst/>
              <a:ahLst/>
              <a:cxnLst/>
              <a:rect l="l" t="t" r="r" b="b"/>
              <a:pathLst>
                <a:path w="299719" h="12700">
                  <a:moveTo>
                    <a:pt x="299631" y="0"/>
                  </a:moveTo>
                  <a:lnTo>
                    <a:pt x="0" y="0"/>
                  </a:lnTo>
                  <a:lnTo>
                    <a:pt x="0" y="12360"/>
                  </a:lnTo>
                  <a:lnTo>
                    <a:pt x="299631" y="12360"/>
                  </a:lnTo>
                  <a:lnTo>
                    <a:pt x="299631" y="0"/>
                  </a:lnTo>
                  <a:close/>
                </a:path>
              </a:pathLst>
            </a:custGeom>
            <a:solidFill>
              <a:srgbClr val="221F1F"/>
            </a:solidFill>
          </p:spPr>
          <p:txBody>
            <a:bodyPr wrap="square" lIns="0" tIns="0" rIns="0" bIns="0" rtlCol="0"/>
            <a:lstStyle/>
            <a:p>
              <a:endParaRPr/>
            </a:p>
          </p:txBody>
        </p:sp>
        <p:sp>
          <p:nvSpPr>
            <p:cNvPr id="19" name="object 19"/>
            <p:cNvSpPr/>
            <p:nvPr/>
          </p:nvSpPr>
          <p:spPr>
            <a:xfrm>
              <a:off x="838060" y="3232288"/>
              <a:ext cx="302260" cy="14604"/>
            </a:xfrm>
            <a:custGeom>
              <a:avLst/>
              <a:gdLst/>
              <a:ahLst/>
              <a:cxnLst/>
              <a:rect l="l" t="t" r="r" b="b"/>
              <a:pathLst>
                <a:path w="302259" h="14605">
                  <a:moveTo>
                    <a:pt x="301866" y="0"/>
                  </a:moveTo>
                  <a:lnTo>
                    <a:pt x="0" y="0"/>
                  </a:lnTo>
                  <a:lnTo>
                    <a:pt x="0" y="14606"/>
                  </a:lnTo>
                  <a:lnTo>
                    <a:pt x="301866" y="14606"/>
                  </a:lnTo>
                  <a:lnTo>
                    <a:pt x="301866" y="0"/>
                  </a:lnTo>
                  <a:close/>
                </a:path>
              </a:pathLst>
            </a:custGeom>
            <a:solidFill>
              <a:srgbClr val="000000"/>
            </a:solidFill>
          </p:spPr>
          <p:txBody>
            <a:bodyPr wrap="square" lIns="0" tIns="0" rIns="0" bIns="0" rtlCol="0"/>
            <a:lstStyle/>
            <a:p>
              <a:endParaRPr/>
            </a:p>
          </p:txBody>
        </p:sp>
        <p:sp>
          <p:nvSpPr>
            <p:cNvPr id="20" name="object 20"/>
            <p:cNvSpPr/>
            <p:nvPr/>
          </p:nvSpPr>
          <p:spPr>
            <a:xfrm>
              <a:off x="1138377" y="3322263"/>
              <a:ext cx="12700" cy="57785"/>
            </a:xfrm>
            <a:custGeom>
              <a:avLst/>
              <a:gdLst/>
              <a:ahLst/>
              <a:cxnLst/>
              <a:rect l="l" t="t" r="r" b="b"/>
              <a:pathLst>
                <a:path w="12700" h="57785">
                  <a:moveTo>
                    <a:pt x="12361" y="0"/>
                  </a:moveTo>
                  <a:lnTo>
                    <a:pt x="0" y="0"/>
                  </a:lnTo>
                  <a:lnTo>
                    <a:pt x="0" y="57689"/>
                  </a:lnTo>
                  <a:lnTo>
                    <a:pt x="12361" y="57689"/>
                  </a:lnTo>
                  <a:lnTo>
                    <a:pt x="12361" y="0"/>
                  </a:lnTo>
                  <a:close/>
                </a:path>
              </a:pathLst>
            </a:custGeom>
            <a:solidFill>
              <a:srgbClr val="221F1F"/>
            </a:solidFill>
          </p:spPr>
          <p:txBody>
            <a:bodyPr wrap="square" lIns="0" tIns="0" rIns="0" bIns="0" rtlCol="0"/>
            <a:lstStyle/>
            <a:p>
              <a:endParaRPr/>
            </a:p>
          </p:txBody>
        </p:sp>
        <p:sp>
          <p:nvSpPr>
            <p:cNvPr id="21" name="object 21"/>
            <p:cNvSpPr/>
            <p:nvPr/>
          </p:nvSpPr>
          <p:spPr>
            <a:xfrm>
              <a:off x="1137246" y="3321135"/>
              <a:ext cx="14604" cy="60325"/>
            </a:xfrm>
            <a:custGeom>
              <a:avLst/>
              <a:gdLst/>
              <a:ahLst/>
              <a:cxnLst/>
              <a:rect l="l" t="t" r="r" b="b"/>
              <a:pathLst>
                <a:path w="14605" h="60325">
                  <a:moveTo>
                    <a:pt x="14607" y="0"/>
                  </a:moveTo>
                  <a:lnTo>
                    <a:pt x="0" y="0"/>
                  </a:lnTo>
                  <a:lnTo>
                    <a:pt x="0" y="59935"/>
                  </a:lnTo>
                  <a:lnTo>
                    <a:pt x="14607" y="59935"/>
                  </a:lnTo>
                  <a:lnTo>
                    <a:pt x="14607" y="0"/>
                  </a:lnTo>
                  <a:close/>
                </a:path>
              </a:pathLst>
            </a:custGeom>
            <a:solidFill>
              <a:srgbClr val="000000"/>
            </a:solidFill>
          </p:spPr>
          <p:txBody>
            <a:bodyPr wrap="square" lIns="0" tIns="0" rIns="0" bIns="0" rtlCol="0"/>
            <a:lstStyle/>
            <a:p>
              <a:endParaRPr/>
            </a:p>
          </p:txBody>
        </p:sp>
        <p:sp>
          <p:nvSpPr>
            <p:cNvPr id="22" name="object 22"/>
            <p:cNvSpPr/>
            <p:nvPr/>
          </p:nvSpPr>
          <p:spPr>
            <a:xfrm>
              <a:off x="1127188" y="3227959"/>
              <a:ext cx="23495" cy="23495"/>
            </a:xfrm>
            <a:custGeom>
              <a:avLst/>
              <a:gdLst/>
              <a:ahLst/>
              <a:cxnLst/>
              <a:rect l="l" t="t" r="r" b="b"/>
              <a:pathLst>
                <a:path w="23494" h="23495">
                  <a:moveTo>
                    <a:pt x="18034" y="0"/>
                  </a:moveTo>
                  <a:lnTo>
                    <a:pt x="5194" y="0"/>
                  </a:lnTo>
                  <a:lnTo>
                    <a:pt x="0" y="5207"/>
                  </a:lnTo>
                  <a:lnTo>
                    <a:pt x="0" y="18046"/>
                  </a:lnTo>
                  <a:lnTo>
                    <a:pt x="5194" y="23253"/>
                  </a:lnTo>
                  <a:lnTo>
                    <a:pt x="18034" y="23253"/>
                  </a:lnTo>
                  <a:lnTo>
                    <a:pt x="23253" y="18046"/>
                  </a:lnTo>
                  <a:lnTo>
                    <a:pt x="23253" y="5207"/>
                  </a:lnTo>
                  <a:lnTo>
                    <a:pt x="18034" y="0"/>
                  </a:lnTo>
                  <a:close/>
                </a:path>
              </a:pathLst>
            </a:custGeom>
            <a:solidFill>
              <a:srgbClr val="FFFFFF"/>
            </a:solidFill>
          </p:spPr>
          <p:txBody>
            <a:bodyPr wrap="square" lIns="0" tIns="0" rIns="0" bIns="0" rtlCol="0"/>
            <a:lstStyle/>
            <a:p>
              <a:endParaRPr/>
            </a:p>
          </p:txBody>
        </p:sp>
        <p:sp>
          <p:nvSpPr>
            <p:cNvPr id="23" name="object 23"/>
            <p:cNvSpPr/>
            <p:nvPr/>
          </p:nvSpPr>
          <p:spPr>
            <a:xfrm>
              <a:off x="1127188" y="3227959"/>
              <a:ext cx="23495" cy="23495"/>
            </a:xfrm>
            <a:custGeom>
              <a:avLst/>
              <a:gdLst/>
              <a:ahLst/>
              <a:cxnLst/>
              <a:rect l="l" t="t" r="r" b="b"/>
              <a:pathLst>
                <a:path w="23494" h="23495">
                  <a:moveTo>
                    <a:pt x="23253" y="11633"/>
                  </a:moveTo>
                  <a:lnTo>
                    <a:pt x="23253" y="18046"/>
                  </a:lnTo>
                  <a:lnTo>
                    <a:pt x="18034" y="23253"/>
                  </a:lnTo>
                  <a:lnTo>
                    <a:pt x="11620" y="23253"/>
                  </a:lnTo>
                  <a:lnTo>
                    <a:pt x="5194" y="23253"/>
                  </a:lnTo>
                  <a:lnTo>
                    <a:pt x="0" y="18046"/>
                  </a:lnTo>
                  <a:lnTo>
                    <a:pt x="0" y="11633"/>
                  </a:lnTo>
                  <a:lnTo>
                    <a:pt x="0" y="5207"/>
                  </a:lnTo>
                  <a:lnTo>
                    <a:pt x="5194" y="0"/>
                  </a:lnTo>
                  <a:lnTo>
                    <a:pt x="11620" y="0"/>
                  </a:lnTo>
                  <a:lnTo>
                    <a:pt x="18034" y="0"/>
                  </a:lnTo>
                  <a:lnTo>
                    <a:pt x="23253" y="5207"/>
                  </a:lnTo>
                  <a:lnTo>
                    <a:pt x="23253" y="11633"/>
                  </a:lnTo>
                  <a:close/>
                </a:path>
              </a:pathLst>
            </a:custGeom>
            <a:ln w="9523">
              <a:solidFill>
                <a:srgbClr val="221F1F"/>
              </a:solidFill>
            </a:ln>
          </p:spPr>
          <p:txBody>
            <a:bodyPr wrap="square" lIns="0" tIns="0" rIns="0" bIns="0" rtlCol="0"/>
            <a:lstStyle/>
            <a:p>
              <a:endParaRPr/>
            </a:p>
          </p:txBody>
        </p:sp>
        <p:sp>
          <p:nvSpPr>
            <p:cNvPr id="24" name="object 24"/>
            <p:cNvSpPr/>
            <p:nvPr/>
          </p:nvSpPr>
          <p:spPr>
            <a:xfrm>
              <a:off x="1132928" y="3310623"/>
              <a:ext cx="23495" cy="23495"/>
            </a:xfrm>
            <a:custGeom>
              <a:avLst/>
              <a:gdLst/>
              <a:ahLst/>
              <a:cxnLst/>
              <a:rect l="l" t="t" r="r" b="b"/>
              <a:pathLst>
                <a:path w="23494" h="23495">
                  <a:moveTo>
                    <a:pt x="18034" y="0"/>
                  </a:moveTo>
                  <a:lnTo>
                    <a:pt x="5207" y="0"/>
                  </a:lnTo>
                  <a:lnTo>
                    <a:pt x="0" y="5219"/>
                  </a:lnTo>
                  <a:lnTo>
                    <a:pt x="0" y="18059"/>
                  </a:lnTo>
                  <a:lnTo>
                    <a:pt x="5207" y="23266"/>
                  </a:lnTo>
                  <a:lnTo>
                    <a:pt x="18034" y="23266"/>
                  </a:lnTo>
                  <a:lnTo>
                    <a:pt x="23253" y="18059"/>
                  </a:lnTo>
                  <a:lnTo>
                    <a:pt x="23253" y="5219"/>
                  </a:lnTo>
                  <a:lnTo>
                    <a:pt x="18034" y="0"/>
                  </a:lnTo>
                  <a:close/>
                </a:path>
              </a:pathLst>
            </a:custGeom>
            <a:solidFill>
              <a:srgbClr val="FFFFFF"/>
            </a:solidFill>
          </p:spPr>
          <p:txBody>
            <a:bodyPr wrap="square" lIns="0" tIns="0" rIns="0" bIns="0" rtlCol="0"/>
            <a:lstStyle/>
            <a:p>
              <a:endParaRPr/>
            </a:p>
          </p:txBody>
        </p:sp>
        <p:sp>
          <p:nvSpPr>
            <p:cNvPr id="25" name="object 25"/>
            <p:cNvSpPr/>
            <p:nvPr/>
          </p:nvSpPr>
          <p:spPr>
            <a:xfrm>
              <a:off x="1132928" y="3310623"/>
              <a:ext cx="23495" cy="23495"/>
            </a:xfrm>
            <a:custGeom>
              <a:avLst/>
              <a:gdLst/>
              <a:ahLst/>
              <a:cxnLst/>
              <a:rect l="l" t="t" r="r" b="b"/>
              <a:pathLst>
                <a:path w="23494" h="23495">
                  <a:moveTo>
                    <a:pt x="23253" y="11633"/>
                  </a:moveTo>
                  <a:lnTo>
                    <a:pt x="23253" y="18059"/>
                  </a:lnTo>
                  <a:lnTo>
                    <a:pt x="18034" y="23266"/>
                  </a:lnTo>
                  <a:lnTo>
                    <a:pt x="11620" y="23266"/>
                  </a:lnTo>
                  <a:lnTo>
                    <a:pt x="5207" y="23266"/>
                  </a:lnTo>
                  <a:lnTo>
                    <a:pt x="0" y="18059"/>
                  </a:lnTo>
                  <a:lnTo>
                    <a:pt x="0" y="11633"/>
                  </a:lnTo>
                  <a:lnTo>
                    <a:pt x="0" y="5219"/>
                  </a:lnTo>
                  <a:lnTo>
                    <a:pt x="5207" y="0"/>
                  </a:lnTo>
                  <a:lnTo>
                    <a:pt x="11620" y="0"/>
                  </a:lnTo>
                  <a:lnTo>
                    <a:pt x="18034" y="0"/>
                  </a:lnTo>
                  <a:lnTo>
                    <a:pt x="23253" y="5219"/>
                  </a:lnTo>
                  <a:lnTo>
                    <a:pt x="23253" y="11633"/>
                  </a:lnTo>
                  <a:close/>
                </a:path>
              </a:pathLst>
            </a:custGeom>
            <a:ln w="9525">
              <a:solidFill>
                <a:srgbClr val="221F1F"/>
              </a:solidFill>
            </a:ln>
          </p:spPr>
          <p:txBody>
            <a:bodyPr wrap="square" lIns="0" tIns="0" rIns="0" bIns="0" rtlCol="0"/>
            <a:lstStyle/>
            <a:p>
              <a:endParaRPr/>
            </a:p>
          </p:txBody>
        </p:sp>
        <p:pic>
          <p:nvPicPr>
            <p:cNvPr id="26" name="object 26"/>
            <p:cNvPicPr/>
            <p:nvPr/>
          </p:nvPicPr>
          <p:blipFill>
            <a:blip r:embed="rId3" cstate="print"/>
            <a:stretch>
              <a:fillRect/>
            </a:stretch>
          </p:blipFill>
          <p:spPr>
            <a:xfrm>
              <a:off x="692530" y="3167316"/>
              <a:ext cx="146659" cy="146621"/>
            </a:xfrm>
            <a:prstGeom prst="rect">
              <a:avLst/>
            </a:prstGeom>
          </p:spPr>
        </p:pic>
      </p:grpSp>
      <p:grpSp>
        <p:nvGrpSpPr>
          <p:cNvPr id="27" name="object 27"/>
          <p:cNvGrpSpPr/>
          <p:nvPr/>
        </p:nvGrpSpPr>
        <p:grpSpPr>
          <a:xfrm>
            <a:off x="1556892" y="3079750"/>
            <a:ext cx="67945" cy="387985"/>
            <a:chOff x="1556892" y="3079750"/>
            <a:chExt cx="67945" cy="387985"/>
          </a:xfrm>
        </p:grpSpPr>
        <p:pic>
          <p:nvPicPr>
            <p:cNvPr id="28" name="object 28"/>
            <p:cNvPicPr/>
            <p:nvPr/>
          </p:nvPicPr>
          <p:blipFill>
            <a:blip r:embed="rId4" cstate="print"/>
            <a:stretch>
              <a:fillRect/>
            </a:stretch>
          </p:blipFill>
          <p:spPr>
            <a:xfrm>
              <a:off x="1556892" y="3079750"/>
              <a:ext cx="67563" cy="190347"/>
            </a:xfrm>
            <a:prstGeom prst="rect">
              <a:avLst/>
            </a:prstGeom>
          </p:spPr>
        </p:pic>
        <p:pic>
          <p:nvPicPr>
            <p:cNvPr id="29" name="object 29"/>
            <p:cNvPicPr/>
            <p:nvPr/>
          </p:nvPicPr>
          <p:blipFill>
            <a:blip r:embed="rId5" cstate="print"/>
            <a:stretch>
              <a:fillRect/>
            </a:stretch>
          </p:blipFill>
          <p:spPr>
            <a:xfrm>
              <a:off x="1556892" y="3299612"/>
              <a:ext cx="67437" cy="168046"/>
            </a:xfrm>
            <a:prstGeom prst="rect">
              <a:avLst/>
            </a:prstGeom>
          </p:spPr>
        </p:pic>
      </p:grpSp>
      <p:sp>
        <p:nvSpPr>
          <p:cNvPr id="30" name="object 30"/>
          <p:cNvSpPr txBox="1"/>
          <p:nvPr/>
        </p:nvSpPr>
        <p:spPr>
          <a:xfrm>
            <a:off x="716991" y="3163925"/>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A</a:t>
            </a:r>
            <a:endParaRPr sz="800">
              <a:latin typeface="Montserrat"/>
              <a:cs typeface="Montserrat"/>
            </a:endParaRPr>
          </a:p>
        </p:txBody>
      </p:sp>
      <p:sp>
        <p:nvSpPr>
          <p:cNvPr id="31" name="object 31"/>
          <p:cNvSpPr/>
          <p:nvPr/>
        </p:nvSpPr>
        <p:spPr>
          <a:xfrm>
            <a:off x="1071257" y="3379952"/>
            <a:ext cx="146685" cy="146685"/>
          </a:xfrm>
          <a:custGeom>
            <a:avLst/>
            <a:gdLst/>
            <a:ahLst/>
            <a:cxnLst/>
            <a:rect l="l" t="t" r="r" b="b"/>
            <a:pathLst>
              <a:path w="146684" h="146685">
                <a:moveTo>
                  <a:pt x="73342" y="0"/>
                </a:moveTo>
                <a:lnTo>
                  <a:pt x="44792" y="5753"/>
                </a:lnTo>
                <a:lnTo>
                  <a:pt x="21475" y="21462"/>
                </a:lnTo>
                <a:lnTo>
                  <a:pt x="5765" y="44767"/>
                </a:lnTo>
                <a:lnTo>
                  <a:pt x="0" y="73304"/>
                </a:lnTo>
                <a:lnTo>
                  <a:pt x="5765" y="101841"/>
                </a:lnTo>
                <a:lnTo>
                  <a:pt x="21475" y="125145"/>
                </a:lnTo>
                <a:lnTo>
                  <a:pt x="44792" y="140855"/>
                </a:lnTo>
                <a:lnTo>
                  <a:pt x="73342" y="146608"/>
                </a:lnTo>
                <a:lnTo>
                  <a:pt x="101866" y="140855"/>
                </a:lnTo>
                <a:lnTo>
                  <a:pt x="125171" y="125145"/>
                </a:lnTo>
                <a:lnTo>
                  <a:pt x="140881" y="101841"/>
                </a:lnTo>
                <a:lnTo>
                  <a:pt x="146646" y="73304"/>
                </a:lnTo>
                <a:lnTo>
                  <a:pt x="140881" y="44767"/>
                </a:lnTo>
                <a:lnTo>
                  <a:pt x="125171" y="21462"/>
                </a:lnTo>
                <a:lnTo>
                  <a:pt x="101866" y="5753"/>
                </a:lnTo>
                <a:lnTo>
                  <a:pt x="73342" y="0"/>
                </a:lnTo>
                <a:close/>
              </a:path>
            </a:pathLst>
          </a:custGeom>
          <a:solidFill>
            <a:srgbClr val="221F1F"/>
          </a:solidFill>
        </p:spPr>
        <p:txBody>
          <a:bodyPr wrap="square" lIns="0" tIns="0" rIns="0" bIns="0" rtlCol="0"/>
          <a:lstStyle/>
          <a:p>
            <a:endParaRPr/>
          </a:p>
        </p:txBody>
      </p:sp>
      <p:sp>
        <p:nvSpPr>
          <p:cNvPr id="32" name="object 32"/>
          <p:cNvSpPr txBox="1"/>
          <p:nvPr/>
        </p:nvSpPr>
        <p:spPr>
          <a:xfrm>
            <a:off x="1092809" y="3376676"/>
            <a:ext cx="10287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B</a:t>
            </a:r>
            <a:endParaRPr sz="800">
              <a:latin typeface="Montserrat"/>
              <a:cs typeface="Montserrat"/>
            </a:endParaRPr>
          </a:p>
        </p:txBody>
      </p:sp>
      <p:sp>
        <p:nvSpPr>
          <p:cNvPr id="33" name="object 33"/>
          <p:cNvSpPr txBox="1"/>
          <p:nvPr/>
        </p:nvSpPr>
        <p:spPr>
          <a:xfrm>
            <a:off x="1641729" y="3211474"/>
            <a:ext cx="66865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21F1F"/>
                </a:solidFill>
                <a:latin typeface="Montserrat"/>
                <a:cs typeface="Montserrat"/>
              </a:rPr>
              <a:t>0.7</a:t>
            </a:r>
            <a:r>
              <a:rPr sz="800" spc="-10" dirty="0">
                <a:solidFill>
                  <a:srgbClr val="221F1F"/>
                </a:solidFill>
                <a:latin typeface="Montserrat"/>
                <a:cs typeface="Montserrat"/>
              </a:rPr>
              <a:t> </a:t>
            </a:r>
            <a:r>
              <a:rPr sz="800" dirty="0">
                <a:solidFill>
                  <a:srgbClr val="221F1F"/>
                </a:solidFill>
                <a:latin typeface="Montserrat"/>
                <a:cs typeface="Montserrat"/>
              </a:rPr>
              <a:t>~ </a:t>
            </a:r>
            <a:r>
              <a:rPr sz="800" spc="-10" dirty="0">
                <a:solidFill>
                  <a:srgbClr val="221F1F"/>
                </a:solidFill>
                <a:latin typeface="Montserrat"/>
                <a:cs typeface="Montserrat"/>
              </a:rPr>
              <a:t>0.9</a:t>
            </a:r>
            <a:r>
              <a:rPr sz="800" spc="-85" dirty="0">
                <a:solidFill>
                  <a:srgbClr val="221F1F"/>
                </a:solidFill>
                <a:latin typeface="Montserrat"/>
                <a:cs typeface="Montserrat"/>
              </a:rPr>
              <a:t> </a:t>
            </a:r>
            <a:r>
              <a:rPr sz="800" spc="-25" dirty="0">
                <a:solidFill>
                  <a:srgbClr val="221F1F"/>
                </a:solidFill>
                <a:latin typeface="Montserrat"/>
                <a:cs typeface="Montserrat"/>
              </a:rPr>
              <a:t>mm</a:t>
            </a:r>
            <a:endParaRPr sz="800">
              <a:latin typeface="Montserrat"/>
              <a:cs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164020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ACEITE</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MOTOR</a:t>
            </a:r>
            <a:endParaRPr sz="800">
              <a:latin typeface="Montserrat"/>
              <a:cs typeface="Montserrat"/>
            </a:endParaRPr>
          </a:p>
          <a:p>
            <a:pPr marL="21590" marR="6350">
              <a:lnSpc>
                <a:spcPct val="100000"/>
              </a:lnSpc>
              <a:spcBef>
                <a:spcPts val="495"/>
              </a:spcBef>
              <a:tabLst>
                <a:tab pos="452755" algn="l"/>
                <a:tab pos="676910" algn="l"/>
                <a:tab pos="1033780" algn="l"/>
                <a:tab pos="1294130" algn="l"/>
                <a:tab pos="1711960" algn="l"/>
                <a:tab pos="1971039" algn="l"/>
              </a:tabLst>
            </a:pPr>
            <a:r>
              <a:rPr sz="700" spc="-10" dirty="0">
                <a:latin typeface="Montserrat"/>
                <a:cs typeface="Montserrat"/>
              </a:rPr>
              <a:t>Revise</a:t>
            </a:r>
            <a:r>
              <a:rPr sz="700" dirty="0">
                <a:latin typeface="Montserrat"/>
                <a:cs typeface="Montserrat"/>
              </a:rPr>
              <a:t>	</a:t>
            </a:r>
            <a:r>
              <a:rPr sz="700" spc="-35" dirty="0">
                <a:latin typeface="Montserrat"/>
                <a:cs typeface="Montserrat"/>
              </a:rPr>
              <a:t>el</a:t>
            </a:r>
            <a:r>
              <a:rPr sz="700" dirty="0">
                <a:latin typeface="Montserrat"/>
                <a:cs typeface="Montserrat"/>
              </a:rPr>
              <a:t>	</a:t>
            </a:r>
            <a:r>
              <a:rPr sz="700" spc="-10" dirty="0">
                <a:latin typeface="Montserrat"/>
                <a:cs typeface="Montserrat"/>
              </a:rPr>
              <a:t>nivel</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10" dirty="0">
                <a:latin typeface="Montserrat"/>
                <a:cs typeface="Montserrat"/>
              </a:rPr>
              <a:t>aceite</a:t>
            </a:r>
            <a:r>
              <a:rPr sz="700" dirty="0">
                <a:latin typeface="Montserrat"/>
                <a:cs typeface="Montserrat"/>
              </a:rPr>
              <a:t>	</a:t>
            </a:r>
            <a:r>
              <a:rPr sz="700" spc="-35" dirty="0">
                <a:latin typeface="Montserrat"/>
                <a:cs typeface="Montserrat"/>
              </a:rPr>
              <a:t>de</a:t>
            </a:r>
            <a:r>
              <a:rPr sz="700" dirty="0">
                <a:latin typeface="Montserrat"/>
                <a:cs typeface="Montserrat"/>
              </a:rPr>
              <a:t>	</a:t>
            </a:r>
            <a:r>
              <a:rPr sz="700" spc="-10" dirty="0">
                <a:latin typeface="Montserrat"/>
                <a:cs typeface="Montserrat"/>
              </a:rPr>
              <a:t>motor</a:t>
            </a:r>
            <a:r>
              <a:rPr sz="700" spc="500" dirty="0">
                <a:latin typeface="Montserrat"/>
                <a:cs typeface="Montserrat"/>
              </a:rPr>
              <a:t> </a:t>
            </a:r>
            <a:r>
              <a:rPr sz="700" spc="-10" dirty="0">
                <a:latin typeface="Montserrat"/>
                <a:cs typeface="Montserrat"/>
              </a:rPr>
              <a:t>periódicamente.</a:t>
            </a:r>
            <a:endParaRPr sz="700">
              <a:latin typeface="Montserrat"/>
              <a:cs typeface="Montserrat"/>
            </a:endParaRPr>
          </a:p>
          <a:p>
            <a:pPr marL="250190" marR="5080" indent="-228600" algn="just">
              <a:lnSpc>
                <a:spcPct val="100000"/>
              </a:lnSpc>
              <a:spcBef>
                <a:spcPts val="505"/>
              </a:spcBef>
              <a:buAutoNum type="arabicPeriod"/>
              <a:tabLst>
                <a:tab pos="250825" algn="l"/>
              </a:tabLst>
            </a:pPr>
            <a:r>
              <a:rPr sz="700" dirty="0">
                <a:latin typeface="Montserrat"/>
                <a:cs typeface="Montserrat"/>
              </a:rPr>
              <a:t>Ubique</a:t>
            </a:r>
            <a:r>
              <a:rPr sz="700" spc="260"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Vehículo</a:t>
            </a:r>
            <a:r>
              <a:rPr sz="700" spc="270" dirty="0">
                <a:latin typeface="Montserrat"/>
                <a:cs typeface="Montserrat"/>
              </a:rPr>
              <a:t> </a:t>
            </a:r>
            <a:r>
              <a:rPr sz="700" dirty="0">
                <a:latin typeface="Montserrat"/>
                <a:cs typeface="Montserrat"/>
              </a:rPr>
              <a:t>en</a:t>
            </a:r>
            <a:r>
              <a:rPr sz="700" spc="26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soporte</a:t>
            </a:r>
            <a:r>
              <a:rPr sz="700" spc="26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sobre</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superficie</a:t>
            </a:r>
            <a:r>
              <a:rPr sz="700" spc="165" dirty="0">
                <a:latin typeface="Montserrat"/>
                <a:cs typeface="Montserrat"/>
              </a:rPr>
              <a:t> </a:t>
            </a:r>
            <a:r>
              <a:rPr sz="700" dirty="0">
                <a:latin typeface="Montserrat"/>
                <a:cs typeface="Montserrat"/>
              </a:rPr>
              <a:t>plana.</a:t>
            </a:r>
            <a:r>
              <a:rPr sz="700" spc="155" dirty="0">
                <a:latin typeface="Montserrat"/>
                <a:cs typeface="Montserrat"/>
              </a:rPr>
              <a:t> </a:t>
            </a:r>
            <a:r>
              <a:rPr sz="700" dirty="0">
                <a:latin typeface="Montserrat"/>
                <a:cs typeface="Montserrat"/>
              </a:rPr>
              <a:t>Limpie</a:t>
            </a:r>
            <a:r>
              <a:rPr sz="700" spc="155" dirty="0">
                <a:latin typeface="Montserrat"/>
                <a:cs typeface="Montserrat"/>
              </a:rPr>
              <a:t> </a:t>
            </a:r>
            <a:r>
              <a:rPr sz="700" dirty="0">
                <a:latin typeface="Montserrat"/>
                <a:cs typeface="Montserrat"/>
              </a:rPr>
              <a:t>la</a:t>
            </a:r>
            <a:r>
              <a:rPr sz="700" spc="145" dirty="0">
                <a:latin typeface="Montserrat"/>
                <a:cs typeface="Montserrat"/>
              </a:rPr>
              <a:t> </a:t>
            </a:r>
            <a:r>
              <a:rPr sz="700" spc="-20" dirty="0">
                <a:latin typeface="Montserrat"/>
                <a:cs typeface="Montserrat"/>
              </a:rPr>
              <a:t>zona</a:t>
            </a:r>
            <a:r>
              <a:rPr sz="700" spc="500" dirty="0">
                <a:latin typeface="Montserrat"/>
                <a:cs typeface="Montserrat"/>
              </a:rPr>
              <a:t> </a:t>
            </a:r>
            <a:r>
              <a:rPr sz="700" dirty="0">
                <a:latin typeface="Montserrat"/>
                <a:cs typeface="Montserrat"/>
              </a:rPr>
              <a:t>alrededor</a:t>
            </a:r>
            <a:r>
              <a:rPr sz="700" spc="-5"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tapón</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aceite.</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Retire</a:t>
            </a:r>
            <a:r>
              <a:rPr sz="700" spc="114"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tapón</a:t>
            </a:r>
            <a:r>
              <a:rPr sz="700" spc="135" dirty="0">
                <a:latin typeface="Montserrat"/>
                <a:cs typeface="Montserrat"/>
              </a:rPr>
              <a:t> </a:t>
            </a:r>
            <a:r>
              <a:rPr sz="700" dirty="0">
                <a:latin typeface="Montserrat"/>
                <a:cs typeface="Montserrat"/>
              </a:rPr>
              <a:t>de</a:t>
            </a:r>
            <a:r>
              <a:rPr sz="700" spc="125" dirty="0">
                <a:latin typeface="Montserrat"/>
                <a:cs typeface="Montserrat"/>
              </a:rPr>
              <a:t> </a:t>
            </a:r>
            <a:r>
              <a:rPr sz="700" dirty="0">
                <a:latin typeface="Montserrat"/>
                <a:cs typeface="Montserrat"/>
              </a:rPr>
              <a:t>aceite</a:t>
            </a:r>
            <a:r>
              <a:rPr sz="700" spc="13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limpie</a:t>
            </a:r>
            <a:r>
              <a:rPr sz="700" spc="120" dirty="0">
                <a:latin typeface="Montserrat"/>
                <a:cs typeface="Montserrat"/>
              </a:rPr>
              <a:t> </a:t>
            </a:r>
            <a:r>
              <a:rPr sz="700" dirty="0">
                <a:latin typeface="Montserrat"/>
                <a:cs typeface="Montserrat"/>
              </a:rPr>
              <a:t>la</a:t>
            </a:r>
            <a:r>
              <a:rPr sz="700" spc="135" dirty="0">
                <a:latin typeface="Montserrat"/>
                <a:cs typeface="Montserrat"/>
              </a:rPr>
              <a:t> </a:t>
            </a:r>
            <a:r>
              <a:rPr sz="700" spc="-10" dirty="0">
                <a:latin typeface="Montserrat"/>
                <a:cs typeface="Montserrat"/>
              </a:rPr>
              <a:t>varilla</a:t>
            </a:r>
            <a:endParaRPr sz="700">
              <a:latin typeface="Montserrat"/>
              <a:cs typeface="Montserrat"/>
            </a:endParaRPr>
          </a:p>
          <a:p>
            <a:pPr marL="250190">
              <a:lnSpc>
                <a:spcPct val="100000"/>
              </a:lnSpc>
            </a:pPr>
            <a:r>
              <a:rPr sz="700" dirty="0">
                <a:latin typeface="Montserrat"/>
                <a:cs typeface="Montserrat"/>
              </a:rPr>
              <a:t>con</a:t>
            </a:r>
            <a:r>
              <a:rPr sz="700" spc="-10"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paño</a:t>
            </a:r>
            <a:r>
              <a:rPr sz="700" spc="-10" dirty="0">
                <a:latin typeface="Montserrat"/>
                <a:cs typeface="Montserrat"/>
              </a:rPr>
              <a:t> limpio.</a:t>
            </a:r>
            <a:endParaRPr sz="700">
              <a:latin typeface="Montserrat"/>
              <a:cs typeface="Montserrat"/>
            </a:endParaRPr>
          </a:p>
          <a:p>
            <a:pPr marL="250190" marR="5080" indent="-228600" algn="just">
              <a:lnSpc>
                <a:spcPct val="100000"/>
              </a:lnSpc>
              <a:spcBef>
                <a:spcPts val="495"/>
              </a:spcBef>
              <a:buAutoNum type="arabicPeriod" startAt="3"/>
              <a:tabLst>
                <a:tab pos="250825" algn="l"/>
              </a:tabLst>
            </a:pPr>
            <a:r>
              <a:rPr sz="700" dirty="0">
                <a:latin typeface="Montserrat"/>
                <a:cs typeface="Montserrat"/>
              </a:rPr>
              <a:t>Introduzca</a:t>
            </a:r>
            <a:r>
              <a:rPr sz="700" spc="120" dirty="0">
                <a:latin typeface="Montserrat"/>
                <a:cs typeface="Montserrat"/>
              </a:rPr>
              <a:t> </a:t>
            </a:r>
            <a:r>
              <a:rPr sz="700" dirty="0">
                <a:latin typeface="Montserrat"/>
                <a:cs typeface="Montserrat"/>
              </a:rPr>
              <a:t>nuevamente</a:t>
            </a:r>
            <a:r>
              <a:rPr sz="700" spc="125"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varilla</a:t>
            </a:r>
            <a:r>
              <a:rPr sz="700" spc="125" dirty="0">
                <a:latin typeface="Montserrat"/>
                <a:cs typeface="Montserrat"/>
              </a:rPr>
              <a:t> </a:t>
            </a:r>
            <a:r>
              <a:rPr sz="700" spc="-10" dirty="0">
                <a:latin typeface="Montserrat"/>
                <a:cs typeface="Montserrat"/>
              </a:rPr>
              <a:t>medidora</a:t>
            </a:r>
            <a:r>
              <a:rPr sz="700" spc="50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motor</a:t>
            </a:r>
            <a:r>
              <a:rPr sz="700" spc="-15"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sin</a:t>
            </a:r>
            <a:r>
              <a:rPr sz="700" spc="-15" dirty="0">
                <a:latin typeface="Montserrat"/>
                <a:cs typeface="Montserrat"/>
              </a:rPr>
              <a:t> </a:t>
            </a:r>
            <a:r>
              <a:rPr sz="700" dirty="0">
                <a:latin typeface="Montserrat"/>
                <a:cs typeface="Montserrat"/>
              </a:rPr>
              <a:t>enroscar</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tapón.</a:t>
            </a:r>
            <a:endParaRPr sz="700">
              <a:latin typeface="Montserrat"/>
              <a:cs typeface="Montserrat"/>
            </a:endParaRPr>
          </a:p>
          <a:p>
            <a:pPr marL="250190" marR="5080" indent="-228600" algn="just">
              <a:lnSpc>
                <a:spcPct val="100000"/>
              </a:lnSpc>
              <a:spcBef>
                <a:spcPts val="500"/>
              </a:spcBef>
              <a:buAutoNum type="arabicPeriod" startAt="3"/>
              <a:tabLst>
                <a:tab pos="250825" algn="l"/>
              </a:tabLst>
            </a:pPr>
            <a:r>
              <a:rPr sz="700" dirty="0">
                <a:latin typeface="Montserrat"/>
                <a:cs typeface="Montserrat"/>
              </a:rPr>
              <a:t>Retire</a:t>
            </a:r>
            <a:r>
              <a:rPr sz="700" spc="120"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tapón</a:t>
            </a:r>
            <a:r>
              <a:rPr sz="700" spc="12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revise</a:t>
            </a:r>
            <a:r>
              <a:rPr sz="700" spc="130" dirty="0">
                <a:latin typeface="Montserrat"/>
                <a:cs typeface="Montserrat"/>
              </a:rPr>
              <a:t> </a:t>
            </a:r>
            <a:r>
              <a:rPr sz="700" dirty="0">
                <a:latin typeface="Montserrat"/>
                <a:cs typeface="Montserrat"/>
              </a:rPr>
              <a:t>la</a:t>
            </a:r>
            <a:r>
              <a:rPr sz="700" spc="114" dirty="0">
                <a:latin typeface="Montserrat"/>
                <a:cs typeface="Montserrat"/>
              </a:rPr>
              <a:t> </a:t>
            </a:r>
            <a:r>
              <a:rPr sz="700" dirty="0">
                <a:latin typeface="Montserrat"/>
                <a:cs typeface="Montserrat"/>
              </a:rPr>
              <a:t>marca</a:t>
            </a:r>
            <a:r>
              <a:rPr sz="700" spc="130" dirty="0">
                <a:latin typeface="Montserrat"/>
                <a:cs typeface="Montserrat"/>
              </a:rPr>
              <a:t> </a:t>
            </a:r>
            <a:r>
              <a:rPr sz="700" spc="-10" dirty="0">
                <a:latin typeface="Montserrat"/>
                <a:cs typeface="Montserrat"/>
              </a:rPr>
              <a:t>generada</a:t>
            </a:r>
            <a:r>
              <a:rPr sz="700" spc="500" dirty="0">
                <a:latin typeface="Montserrat"/>
                <a:cs typeface="Montserrat"/>
              </a:rPr>
              <a:t> </a:t>
            </a:r>
            <a:r>
              <a:rPr sz="700" dirty="0">
                <a:latin typeface="Montserrat"/>
                <a:cs typeface="Montserrat"/>
              </a:rPr>
              <a:t>por</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aceite</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varilla</a:t>
            </a:r>
            <a:r>
              <a:rPr sz="700" spc="-10" dirty="0">
                <a:latin typeface="Montserrat"/>
                <a:cs typeface="Montserrat"/>
              </a:rPr>
              <a:t> medidora.</a:t>
            </a:r>
            <a:endParaRPr sz="700">
              <a:latin typeface="Montserrat"/>
              <a:cs typeface="Montserrat"/>
            </a:endParaRPr>
          </a:p>
        </p:txBody>
      </p:sp>
      <p:sp>
        <p:nvSpPr>
          <p:cNvPr id="3" name="object 3"/>
          <p:cNvSpPr txBox="1"/>
          <p:nvPr/>
        </p:nvSpPr>
        <p:spPr>
          <a:xfrm>
            <a:off x="2709164" y="479806"/>
            <a:ext cx="2254250" cy="157480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5"/>
              <a:tabLst>
                <a:tab pos="241300" algn="l"/>
              </a:tabLst>
            </a:pPr>
            <a:r>
              <a:rPr sz="700" dirty="0">
                <a:latin typeface="Montserrat"/>
                <a:cs typeface="Montserrat"/>
              </a:rPr>
              <a:t>El</a:t>
            </a:r>
            <a:r>
              <a:rPr sz="700" spc="365" dirty="0">
                <a:latin typeface="Montserrat"/>
                <a:cs typeface="Montserrat"/>
              </a:rPr>
              <a:t> </a:t>
            </a:r>
            <a:r>
              <a:rPr sz="700" dirty="0">
                <a:latin typeface="Montserrat"/>
                <a:cs typeface="Montserrat"/>
              </a:rPr>
              <a:t>nivel</a:t>
            </a:r>
            <a:r>
              <a:rPr sz="700" spc="380" dirty="0">
                <a:latin typeface="Montserrat"/>
                <a:cs typeface="Montserrat"/>
              </a:rPr>
              <a:t> </a:t>
            </a:r>
            <a:r>
              <a:rPr sz="700" dirty="0">
                <a:latin typeface="Montserrat"/>
                <a:cs typeface="Montserrat"/>
              </a:rPr>
              <a:t>de</a:t>
            </a:r>
            <a:r>
              <a:rPr sz="700" spc="370" dirty="0">
                <a:latin typeface="Montserrat"/>
                <a:cs typeface="Montserrat"/>
              </a:rPr>
              <a:t> </a:t>
            </a:r>
            <a:r>
              <a:rPr sz="700" dirty="0">
                <a:latin typeface="Montserrat"/>
                <a:cs typeface="Montserrat"/>
              </a:rPr>
              <a:t>aceite</a:t>
            </a:r>
            <a:r>
              <a:rPr sz="700" spc="390" dirty="0">
                <a:latin typeface="Montserrat"/>
                <a:cs typeface="Montserrat"/>
              </a:rPr>
              <a:t> </a:t>
            </a:r>
            <a:r>
              <a:rPr sz="700" dirty="0">
                <a:latin typeface="Montserrat"/>
                <a:cs typeface="Montserrat"/>
              </a:rPr>
              <a:t>debe</a:t>
            </a:r>
            <a:r>
              <a:rPr sz="700" spc="385" dirty="0">
                <a:latin typeface="Montserrat"/>
                <a:cs typeface="Montserrat"/>
              </a:rPr>
              <a:t> </a:t>
            </a:r>
            <a:r>
              <a:rPr sz="700" dirty="0">
                <a:latin typeface="Montserrat"/>
                <a:cs typeface="Montserrat"/>
              </a:rPr>
              <a:t>estar</a:t>
            </a:r>
            <a:r>
              <a:rPr sz="700" spc="365" dirty="0">
                <a:latin typeface="Montserrat"/>
                <a:cs typeface="Montserrat"/>
              </a:rPr>
              <a:t> </a:t>
            </a:r>
            <a:r>
              <a:rPr sz="700" dirty="0">
                <a:latin typeface="Montserrat"/>
                <a:cs typeface="Montserrat"/>
              </a:rPr>
              <a:t>entre</a:t>
            </a:r>
            <a:r>
              <a:rPr sz="700" spc="375"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marcas</a:t>
            </a:r>
            <a:r>
              <a:rPr sz="700" spc="-15" dirty="0">
                <a:latin typeface="Montserrat"/>
                <a:cs typeface="Montserrat"/>
              </a:rPr>
              <a:t> </a:t>
            </a:r>
            <a:r>
              <a:rPr sz="700" dirty="0">
                <a:latin typeface="Montserrat"/>
                <a:cs typeface="Montserrat"/>
              </a:rPr>
              <a:t>mínima</a:t>
            </a:r>
            <a:r>
              <a:rPr sz="700" spc="-5"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máxima, como</a:t>
            </a:r>
            <a:r>
              <a:rPr sz="700" spc="-20" dirty="0">
                <a:latin typeface="Montserrat"/>
                <a:cs typeface="Montserrat"/>
              </a:rPr>
              <a:t> </a:t>
            </a:r>
            <a:r>
              <a:rPr sz="700" dirty="0">
                <a:latin typeface="Montserrat"/>
                <a:cs typeface="Montserrat"/>
              </a:rPr>
              <a:t>lo</a:t>
            </a:r>
            <a:r>
              <a:rPr sz="700" spc="-5" dirty="0">
                <a:latin typeface="Montserrat"/>
                <a:cs typeface="Montserrat"/>
              </a:rPr>
              <a:t> </a:t>
            </a:r>
            <a:r>
              <a:rPr sz="700" dirty="0">
                <a:latin typeface="Montserrat"/>
                <a:cs typeface="Montserrat"/>
              </a:rPr>
              <a:t>ven</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figura.</a:t>
            </a:r>
            <a:endParaRPr sz="700">
              <a:latin typeface="Montserrat"/>
              <a:cs typeface="Montserrat"/>
            </a:endParaRPr>
          </a:p>
          <a:p>
            <a:pPr marL="241300" marR="6350" indent="-228600" algn="just">
              <a:lnSpc>
                <a:spcPct val="100000"/>
              </a:lnSpc>
              <a:spcBef>
                <a:spcPts val="495"/>
              </a:spcBef>
              <a:buAutoNum type="arabicPeriod" startAt="5"/>
              <a:tabLst>
                <a:tab pos="241300" algn="l"/>
              </a:tabLst>
            </a:pPr>
            <a:r>
              <a:rPr sz="700" dirty="0">
                <a:latin typeface="Montserrat"/>
                <a:cs typeface="Montserrat"/>
              </a:rPr>
              <a:t>Si</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nivel</a:t>
            </a:r>
            <a:r>
              <a:rPr sz="700" spc="254"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aceite</a:t>
            </a:r>
            <a:r>
              <a:rPr sz="700" spc="265" dirty="0">
                <a:latin typeface="Montserrat"/>
                <a:cs typeface="Montserrat"/>
              </a:rPr>
              <a:t> </a:t>
            </a:r>
            <a:r>
              <a:rPr sz="700" dirty="0">
                <a:latin typeface="Montserrat"/>
                <a:cs typeface="Montserrat"/>
              </a:rPr>
              <a:t>esta</a:t>
            </a:r>
            <a:r>
              <a:rPr sz="700" spc="265" dirty="0">
                <a:latin typeface="Montserrat"/>
                <a:cs typeface="Montserrat"/>
              </a:rPr>
              <a:t> </a:t>
            </a:r>
            <a:r>
              <a:rPr sz="700" dirty="0">
                <a:latin typeface="Montserrat"/>
                <a:cs typeface="Montserrat"/>
              </a:rPr>
              <a:t>por</a:t>
            </a:r>
            <a:r>
              <a:rPr sz="700" spc="254" dirty="0">
                <a:latin typeface="Montserrat"/>
                <a:cs typeface="Montserrat"/>
              </a:rPr>
              <a:t> </a:t>
            </a:r>
            <a:r>
              <a:rPr sz="700" dirty="0">
                <a:latin typeface="Montserrat"/>
                <a:cs typeface="Montserrat"/>
              </a:rPr>
              <a:t>debajo</a:t>
            </a:r>
            <a:r>
              <a:rPr sz="700" spc="26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mínimo,</a:t>
            </a:r>
            <a:r>
              <a:rPr sz="700" spc="390" dirty="0">
                <a:latin typeface="Montserrat"/>
                <a:cs typeface="Montserrat"/>
              </a:rPr>
              <a:t> </a:t>
            </a:r>
            <a:r>
              <a:rPr sz="700" dirty="0">
                <a:latin typeface="Montserrat"/>
                <a:cs typeface="Montserrat"/>
              </a:rPr>
              <a:t>adicione</a:t>
            </a:r>
            <a:r>
              <a:rPr sz="700" spc="400" dirty="0">
                <a:latin typeface="Montserrat"/>
                <a:cs typeface="Montserrat"/>
              </a:rPr>
              <a:t> </a:t>
            </a:r>
            <a:r>
              <a:rPr sz="700" dirty="0">
                <a:latin typeface="Montserrat"/>
                <a:cs typeface="Montserrat"/>
              </a:rPr>
              <a:t>la</a:t>
            </a:r>
            <a:r>
              <a:rPr sz="700" spc="400" dirty="0">
                <a:latin typeface="Montserrat"/>
                <a:cs typeface="Montserrat"/>
              </a:rPr>
              <a:t> </a:t>
            </a:r>
            <a:r>
              <a:rPr sz="700" dirty="0">
                <a:latin typeface="Montserrat"/>
                <a:cs typeface="Montserrat"/>
              </a:rPr>
              <a:t>cantidad</a:t>
            </a:r>
            <a:r>
              <a:rPr sz="700" spc="415" dirty="0">
                <a:latin typeface="Montserrat"/>
                <a:cs typeface="Montserrat"/>
              </a:rPr>
              <a:t> </a:t>
            </a:r>
            <a:r>
              <a:rPr sz="700" dirty="0">
                <a:latin typeface="Montserrat"/>
                <a:cs typeface="Montserrat"/>
              </a:rPr>
              <a:t>de</a:t>
            </a:r>
            <a:r>
              <a:rPr sz="700" spc="400" dirty="0">
                <a:latin typeface="Montserrat"/>
                <a:cs typeface="Montserrat"/>
              </a:rPr>
              <a:t> </a:t>
            </a:r>
            <a:r>
              <a:rPr sz="700" spc="-10" dirty="0">
                <a:latin typeface="Montserrat"/>
                <a:cs typeface="Montserrat"/>
              </a:rPr>
              <a:t>aceite</a:t>
            </a:r>
            <a:r>
              <a:rPr sz="700" spc="500" dirty="0">
                <a:latin typeface="Montserrat"/>
                <a:cs typeface="Montserrat"/>
              </a:rPr>
              <a:t> </a:t>
            </a:r>
            <a:r>
              <a:rPr sz="700" dirty="0">
                <a:latin typeface="Montserrat"/>
                <a:cs typeface="Montserrat"/>
              </a:rPr>
              <a:t>recomendado</a:t>
            </a:r>
            <a:r>
              <a:rPr sz="700" spc="254" dirty="0">
                <a:latin typeface="Montserrat"/>
                <a:cs typeface="Montserrat"/>
              </a:rPr>
              <a:t>  </a:t>
            </a:r>
            <a:r>
              <a:rPr sz="700" dirty="0">
                <a:latin typeface="Montserrat"/>
                <a:cs typeface="Montserrat"/>
              </a:rPr>
              <a:t>hasta</a:t>
            </a:r>
            <a:r>
              <a:rPr sz="700" spc="254" dirty="0">
                <a:latin typeface="Montserrat"/>
                <a:cs typeface="Montserrat"/>
              </a:rPr>
              <a:t>  </a:t>
            </a:r>
            <a:r>
              <a:rPr sz="700" dirty="0">
                <a:latin typeface="Montserrat"/>
                <a:cs typeface="Montserrat"/>
              </a:rPr>
              <a:t>alcanzar</a:t>
            </a:r>
            <a:r>
              <a:rPr sz="700" spc="254" dirty="0">
                <a:latin typeface="Montserrat"/>
                <a:cs typeface="Montserrat"/>
              </a:rPr>
              <a:t>  </a:t>
            </a:r>
            <a:r>
              <a:rPr sz="700" dirty="0">
                <a:latin typeface="Montserrat"/>
                <a:cs typeface="Montserrat"/>
              </a:rPr>
              <a:t>el</a:t>
            </a:r>
            <a:r>
              <a:rPr sz="700" spc="254" dirty="0">
                <a:latin typeface="Montserrat"/>
                <a:cs typeface="Montserrat"/>
              </a:rPr>
              <a:t>  </a:t>
            </a:r>
            <a:r>
              <a:rPr sz="700" spc="-10" dirty="0">
                <a:latin typeface="Montserrat"/>
                <a:cs typeface="Montserrat"/>
              </a:rPr>
              <a:t>nivel</a:t>
            </a:r>
            <a:r>
              <a:rPr sz="700" spc="500" dirty="0">
                <a:latin typeface="Montserrat"/>
                <a:cs typeface="Montserrat"/>
              </a:rPr>
              <a:t> </a:t>
            </a:r>
            <a:r>
              <a:rPr sz="700" spc="-10" dirty="0">
                <a:latin typeface="Montserrat"/>
                <a:cs typeface="Montserrat"/>
              </a:rPr>
              <a:t>máximo.</a:t>
            </a:r>
            <a:endParaRPr sz="700">
              <a:latin typeface="Montserrat"/>
              <a:cs typeface="Montserrat"/>
            </a:endParaRPr>
          </a:p>
          <a:p>
            <a:pPr marL="241300" marR="5715" indent="-228600" algn="just">
              <a:lnSpc>
                <a:spcPct val="100000"/>
              </a:lnSpc>
              <a:spcBef>
                <a:spcPts val="505"/>
              </a:spcBef>
              <a:buAutoNum type="arabicPeriod" startAt="5"/>
              <a:tabLst>
                <a:tab pos="241300" algn="l"/>
              </a:tabLst>
            </a:pPr>
            <a:r>
              <a:rPr sz="700" dirty="0">
                <a:latin typeface="Montserrat"/>
                <a:cs typeface="Montserrat"/>
              </a:rPr>
              <a:t>Limpie</a:t>
            </a:r>
            <a:r>
              <a:rPr sz="700" spc="60" dirty="0">
                <a:latin typeface="Montserrat"/>
                <a:cs typeface="Montserrat"/>
              </a:rPr>
              <a:t> </a:t>
            </a:r>
            <a:r>
              <a:rPr sz="700" dirty="0">
                <a:latin typeface="Montserrat"/>
                <a:cs typeface="Montserrat"/>
              </a:rPr>
              <a:t>nuevamente</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varilla</a:t>
            </a:r>
            <a:r>
              <a:rPr sz="700" spc="65" dirty="0">
                <a:latin typeface="Montserrat"/>
                <a:cs typeface="Montserrat"/>
              </a:rPr>
              <a:t> </a:t>
            </a:r>
            <a:r>
              <a:rPr sz="700" dirty="0">
                <a:latin typeface="Montserrat"/>
                <a:cs typeface="Montserrat"/>
              </a:rPr>
              <a:t>medidora</a:t>
            </a:r>
            <a:r>
              <a:rPr sz="700" spc="6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paño</a:t>
            </a:r>
            <a:r>
              <a:rPr sz="700" spc="-5" dirty="0">
                <a:latin typeface="Montserrat"/>
                <a:cs typeface="Montserrat"/>
              </a:rPr>
              <a:t> </a:t>
            </a:r>
            <a:r>
              <a:rPr sz="700" dirty="0">
                <a:latin typeface="Montserrat"/>
                <a:cs typeface="Montserrat"/>
              </a:rPr>
              <a:t>limpio</a:t>
            </a:r>
            <a:r>
              <a:rPr sz="700" spc="-25" dirty="0">
                <a:latin typeface="Montserrat"/>
                <a:cs typeface="Montserrat"/>
              </a:rPr>
              <a:t> </a:t>
            </a:r>
            <a:r>
              <a:rPr sz="700" dirty="0">
                <a:latin typeface="Montserrat"/>
                <a:cs typeface="Montserrat"/>
              </a:rPr>
              <a:t>e</a:t>
            </a:r>
            <a:r>
              <a:rPr sz="700" spc="-20" dirty="0">
                <a:latin typeface="Montserrat"/>
                <a:cs typeface="Montserrat"/>
              </a:rPr>
              <a:t> </a:t>
            </a:r>
            <a:r>
              <a:rPr sz="700" dirty="0">
                <a:latin typeface="Montserrat"/>
                <a:cs typeface="Montserrat"/>
              </a:rPr>
              <a:t>instale el</a:t>
            </a:r>
            <a:r>
              <a:rPr sz="700" spc="-20" dirty="0">
                <a:latin typeface="Montserrat"/>
                <a:cs typeface="Montserrat"/>
              </a:rPr>
              <a:t> </a:t>
            </a:r>
            <a:r>
              <a:rPr sz="700" spc="-10" dirty="0">
                <a:latin typeface="Montserrat"/>
                <a:cs typeface="Montserrat"/>
              </a:rPr>
              <a:t>tapón.</a:t>
            </a:r>
            <a:endParaRPr sz="700">
              <a:latin typeface="Montserrat"/>
              <a:cs typeface="Montserrat"/>
            </a:endParaRPr>
          </a:p>
          <a:p>
            <a:pPr marL="12700">
              <a:lnSpc>
                <a:spcPct val="100000"/>
              </a:lnSpc>
              <a:spcBef>
                <a:spcPts val="500"/>
              </a:spcBef>
            </a:pPr>
            <a:r>
              <a:rPr sz="800" b="1" spc="-10" dirty="0">
                <a:latin typeface="Montserrat"/>
                <a:cs typeface="Montserrat"/>
              </a:rPr>
              <a:t>NOTA:</a:t>
            </a:r>
            <a:endParaRPr sz="800">
              <a:latin typeface="Montserrat"/>
              <a:cs typeface="Montserrat"/>
            </a:endParaRPr>
          </a:p>
          <a:p>
            <a:pPr marL="12700">
              <a:lnSpc>
                <a:spcPct val="100000"/>
              </a:lnSpc>
              <a:spcBef>
                <a:spcPts val="495"/>
              </a:spcBef>
            </a:pPr>
            <a:r>
              <a:rPr sz="700" dirty="0">
                <a:latin typeface="Montserrat"/>
                <a:cs typeface="Montserrat"/>
              </a:rPr>
              <a:t>No</a:t>
            </a:r>
            <a:r>
              <a:rPr sz="700" spc="165" dirty="0">
                <a:latin typeface="Montserrat"/>
                <a:cs typeface="Montserrat"/>
              </a:rPr>
              <a:t> </a:t>
            </a:r>
            <a:r>
              <a:rPr sz="700" dirty="0">
                <a:latin typeface="Montserrat"/>
                <a:cs typeface="Montserrat"/>
              </a:rPr>
              <a:t>realizar</a:t>
            </a:r>
            <a:r>
              <a:rPr sz="700" spc="175" dirty="0">
                <a:latin typeface="Montserrat"/>
                <a:cs typeface="Montserrat"/>
              </a:rPr>
              <a:t> </a:t>
            </a:r>
            <a:r>
              <a:rPr sz="700" dirty="0">
                <a:latin typeface="Montserrat"/>
                <a:cs typeface="Montserrat"/>
              </a:rPr>
              <a:t>esta</a:t>
            </a:r>
            <a:r>
              <a:rPr sz="700" spc="170" dirty="0">
                <a:latin typeface="Montserrat"/>
                <a:cs typeface="Montserrat"/>
              </a:rPr>
              <a:t> </a:t>
            </a:r>
            <a:r>
              <a:rPr sz="700" dirty="0">
                <a:latin typeface="Montserrat"/>
                <a:cs typeface="Montserrat"/>
              </a:rPr>
              <a:t>operación</a:t>
            </a:r>
            <a:r>
              <a:rPr sz="700" spc="185" dirty="0">
                <a:latin typeface="Montserrat"/>
                <a:cs typeface="Montserrat"/>
              </a:rPr>
              <a:t> </a:t>
            </a:r>
            <a:r>
              <a:rPr sz="700" dirty="0">
                <a:latin typeface="Montserrat"/>
                <a:cs typeface="Montserrat"/>
              </a:rPr>
              <a:t>puede</a:t>
            </a:r>
            <a:r>
              <a:rPr sz="700" spc="165" dirty="0">
                <a:latin typeface="Montserrat"/>
                <a:cs typeface="Montserrat"/>
              </a:rPr>
              <a:t> </a:t>
            </a:r>
            <a:r>
              <a:rPr sz="700" dirty="0">
                <a:latin typeface="Montserrat"/>
                <a:cs typeface="Montserrat"/>
              </a:rPr>
              <a:t>causar</a:t>
            </a:r>
            <a:r>
              <a:rPr sz="700" spc="170" dirty="0">
                <a:latin typeface="Montserrat"/>
                <a:cs typeface="Montserrat"/>
              </a:rPr>
              <a:t> </a:t>
            </a:r>
            <a:r>
              <a:rPr sz="700" spc="-10" dirty="0">
                <a:latin typeface="Montserrat"/>
                <a:cs typeface="Montserrat"/>
              </a:rPr>
              <a:t>daños</a:t>
            </a:r>
            <a:endParaRPr sz="700">
              <a:latin typeface="Montserrat"/>
              <a:cs typeface="Montserrat"/>
            </a:endParaRPr>
          </a:p>
          <a:p>
            <a:pPr marL="12700">
              <a:lnSpc>
                <a:spcPct val="100000"/>
              </a:lnSpc>
              <a:spcBef>
                <a:spcPts val="5"/>
              </a:spcBef>
            </a:pPr>
            <a:r>
              <a:rPr sz="700" spc="-10" dirty="0">
                <a:latin typeface="Montserrat"/>
                <a:cs typeface="Montserrat"/>
              </a:rPr>
              <a:t>irreversibles</a:t>
            </a:r>
            <a:r>
              <a:rPr sz="700" spc="5" dirty="0">
                <a:latin typeface="Montserrat"/>
                <a:cs typeface="Montserrat"/>
              </a:rPr>
              <a:t> </a:t>
            </a:r>
            <a:r>
              <a:rPr sz="700" dirty="0">
                <a:latin typeface="Montserrat"/>
                <a:cs typeface="Montserrat"/>
              </a:rPr>
              <a:t>en</a:t>
            </a:r>
            <a:r>
              <a:rPr sz="700" spc="-10" dirty="0">
                <a:latin typeface="Montserrat"/>
                <a:cs typeface="Montserrat"/>
              </a:rPr>
              <a:t> componentes</a:t>
            </a:r>
            <a:r>
              <a:rPr sz="700" spc="30" dirty="0">
                <a:latin typeface="Montserrat"/>
                <a:cs typeface="Montserrat"/>
              </a:rPr>
              <a:t> </a:t>
            </a:r>
            <a:r>
              <a:rPr sz="700" dirty="0">
                <a:latin typeface="Montserrat"/>
                <a:cs typeface="Montserrat"/>
              </a:rPr>
              <a:t>internos</a:t>
            </a:r>
            <a:r>
              <a:rPr sz="700" spc="20" dirty="0">
                <a:latin typeface="Montserrat"/>
                <a:cs typeface="Montserrat"/>
              </a:rPr>
              <a:t> </a:t>
            </a:r>
            <a:r>
              <a:rPr sz="700" dirty="0">
                <a:latin typeface="Montserrat"/>
                <a:cs typeface="Montserrat"/>
              </a:rPr>
              <a:t>del </a:t>
            </a:r>
            <a:r>
              <a:rPr sz="700" spc="-10" dirty="0">
                <a:latin typeface="Montserrat"/>
                <a:cs typeface="Montserrat"/>
              </a:rPr>
              <a:t>motor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aphicFrame>
        <p:nvGraphicFramePr>
          <p:cNvPr id="6" name="object 6"/>
          <p:cNvGraphicFramePr>
            <a:graphicFrameLocks noGrp="1"/>
          </p:cNvGraphicFramePr>
          <p:nvPr/>
        </p:nvGraphicFramePr>
        <p:xfrm>
          <a:off x="2753042" y="2248344"/>
          <a:ext cx="2214880" cy="66675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143510">
                <a:tc gridSpan="2">
                  <a:txBody>
                    <a:bodyPr/>
                    <a:lstStyle/>
                    <a:p>
                      <a:pPr marL="127000">
                        <a:lnSpc>
                          <a:spcPct val="100000"/>
                        </a:lnSpc>
                        <a:spcBef>
                          <a:spcPts val="250"/>
                        </a:spcBef>
                      </a:pPr>
                      <a:r>
                        <a:rPr sz="500" spc="-10" dirty="0">
                          <a:latin typeface="Montserrat"/>
                          <a:cs typeface="Montserrat"/>
                        </a:rPr>
                        <a:t>Especificaciones</a:t>
                      </a:r>
                      <a:r>
                        <a:rPr sz="500" spc="15" dirty="0">
                          <a:latin typeface="Montserrat"/>
                          <a:cs typeface="Montserrat"/>
                        </a:rPr>
                        <a:t> </a:t>
                      </a:r>
                      <a:r>
                        <a:rPr sz="500" dirty="0">
                          <a:latin typeface="Montserrat"/>
                          <a:cs typeface="Montserrat"/>
                        </a:rPr>
                        <a:t>de aceite</a:t>
                      </a:r>
                      <a:r>
                        <a:rPr sz="500" spc="-10" dirty="0">
                          <a:latin typeface="Montserrat"/>
                          <a:cs typeface="Montserrat"/>
                        </a:rPr>
                        <a:t> </a:t>
                      </a:r>
                      <a:r>
                        <a:rPr sz="500" dirty="0">
                          <a:latin typeface="Montserrat"/>
                          <a:cs typeface="Montserrat"/>
                        </a:rPr>
                        <a:t>de</a:t>
                      </a:r>
                      <a:r>
                        <a:rPr sz="500" spc="5" dirty="0">
                          <a:latin typeface="Montserrat"/>
                          <a:cs typeface="Montserrat"/>
                        </a:rPr>
                        <a:t> </a:t>
                      </a:r>
                      <a:r>
                        <a:rPr sz="500" spc="-10" dirty="0">
                          <a:latin typeface="Montserrat"/>
                          <a:cs typeface="Montserrat"/>
                        </a:rPr>
                        <a:t>motor</a:t>
                      </a:r>
                      <a:r>
                        <a:rPr sz="500" spc="-30" dirty="0">
                          <a:latin typeface="Montserrat"/>
                          <a:cs typeface="Montserrat"/>
                        </a:rPr>
                        <a:t> </a:t>
                      </a:r>
                      <a:r>
                        <a:rPr sz="500" dirty="0">
                          <a:latin typeface="Montserrat"/>
                          <a:cs typeface="Montserrat"/>
                        </a:rPr>
                        <a:t>exigidas</a:t>
                      </a:r>
                      <a:r>
                        <a:rPr sz="500" spc="15" dirty="0">
                          <a:latin typeface="Montserrat"/>
                          <a:cs typeface="Montserrat"/>
                        </a:rPr>
                        <a:t> </a:t>
                      </a:r>
                      <a:r>
                        <a:rPr sz="500" dirty="0">
                          <a:latin typeface="Montserrat"/>
                          <a:cs typeface="Montserrat"/>
                        </a:rPr>
                        <a:t>por el</a:t>
                      </a:r>
                      <a:r>
                        <a:rPr sz="500" spc="5" dirty="0">
                          <a:latin typeface="Montserrat"/>
                          <a:cs typeface="Montserrat"/>
                        </a:rPr>
                        <a:t> </a:t>
                      </a:r>
                      <a:r>
                        <a:rPr sz="500" spc="-10" dirty="0">
                          <a:latin typeface="Montserrat"/>
                          <a:cs typeface="Montserrat"/>
                        </a:rPr>
                        <a:t>fabricante</a:t>
                      </a:r>
                      <a:endParaRPr sz="500" dirty="0">
                        <a:latin typeface="Montserrat"/>
                        <a:cs typeface="Montserrat"/>
                      </a:endParaRPr>
                    </a:p>
                  </a:txBody>
                  <a:tcPr marL="0" marR="0" marT="317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87960">
                <a:tc>
                  <a:txBody>
                    <a:bodyPr/>
                    <a:lstStyle/>
                    <a:p>
                      <a:pPr marL="1270" algn="ctr">
                        <a:lnSpc>
                          <a:spcPct val="100000"/>
                        </a:lnSpc>
                        <a:spcBef>
                          <a:spcPts val="430"/>
                        </a:spcBef>
                      </a:pPr>
                      <a:r>
                        <a:rPr sz="500" spc="-10" dirty="0">
                          <a:latin typeface="Montserrat"/>
                          <a:cs typeface="Montserrat"/>
                        </a:rPr>
                        <a:t>Clasificación</a:t>
                      </a:r>
                      <a:endParaRPr sz="500">
                        <a:latin typeface="Montserrat"/>
                        <a:cs typeface="Montserrat"/>
                      </a:endParaRPr>
                    </a:p>
                  </a:txBody>
                  <a:tcPr marL="0" marR="0" marT="546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47650" marR="88265" indent="-151130">
                        <a:lnSpc>
                          <a:spcPct val="100000"/>
                        </a:lnSpc>
                        <a:spcBef>
                          <a:spcPts val="130"/>
                        </a:spcBef>
                      </a:pPr>
                      <a:r>
                        <a:rPr sz="500" dirty="0">
                          <a:latin typeface="Montserrat"/>
                          <a:cs typeface="Montserrat"/>
                        </a:rPr>
                        <a:t>SAE</a:t>
                      </a:r>
                      <a:r>
                        <a:rPr sz="500" spc="40" dirty="0">
                          <a:latin typeface="Montserrat"/>
                          <a:cs typeface="Montserrat"/>
                        </a:rPr>
                        <a:t> </a:t>
                      </a:r>
                      <a:r>
                        <a:rPr sz="500" spc="-10" dirty="0">
                          <a:latin typeface="Montserrat"/>
                          <a:cs typeface="Montserrat"/>
                        </a:rPr>
                        <a:t>10W30 API-</a:t>
                      </a:r>
                      <a:r>
                        <a:rPr sz="500" spc="-25" dirty="0">
                          <a:latin typeface="Montserrat"/>
                          <a:cs typeface="Montserrat"/>
                        </a:rPr>
                        <a:t>SL,</a:t>
                      </a:r>
                      <a:r>
                        <a:rPr sz="500" spc="500" dirty="0">
                          <a:latin typeface="Montserrat"/>
                          <a:cs typeface="Montserrat"/>
                        </a:rPr>
                        <a:t> </a:t>
                      </a:r>
                      <a:r>
                        <a:rPr sz="500" dirty="0">
                          <a:latin typeface="Montserrat"/>
                          <a:cs typeface="Montserrat"/>
                        </a:rPr>
                        <a:t>JASO</a:t>
                      </a:r>
                      <a:r>
                        <a:rPr sz="500" spc="-10" dirty="0">
                          <a:latin typeface="Montserrat"/>
                          <a:cs typeface="Montserrat"/>
                        </a:rPr>
                        <a:t> </a:t>
                      </a:r>
                      <a:r>
                        <a:rPr sz="500" spc="-25" dirty="0">
                          <a:latin typeface="Montserrat"/>
                          <a:cs typeface="Montserrat"/>
                        </a:rPr>
                        <a:t>MB</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11760">
                <a:tc>
                  <a:txBody>
                    <a:bodyPr/>
                    <a:lstStyle/>
                    <a:p>
                      <a:pPr marL="3175" algn="ctr">
                        <a:lnSpc>
                          <a:spcPct val="100000"/>
                        </a:lnSpc>
                        <a:spcBef>
                          <a:spcPts val="130"/>
                        </a:spcBef>
                      </a:pPr>
                      <a:r>
                        <a:rPr sz="500" spc="-10" dirty="0">
                          <a:latin typeface="Montserrat"/>
                          <a:cs typeface="Montserrat"/>
                        </a:rPr>
                        <a:t>Viscosidad</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540" algn="ctr">
                        <a:lnSpc>
                          <a:spcPct val="100000"/>
                        </a:lnSpc>
                        <a:spcBef>
                          <a:spcPts val="130"/>
                        </a:spcBef>
                      </a:pPr>
                      <a:r>
                        <a:rPr sz="500" spc="-10" dirty="0">
                          <a:latin typeface="Montserrat"/>
                          <a:cs typeface="Montserrat"/>
                        </a:rPr>
                        <a:t>10W30</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11760">
                <a:tc>
                  <a:txBody>
                    <a:bodyPr/>
                    <a:lstStyle/>
                    <a:p>
                      <a:pPr algn="ctr">
                        <a:lnSpc>
                          <a:spcPct val="100000"/>
                        </a:lnSpc>
                        <a:spcBef>
                          <a:spcPts val="130"/>
                        </a:spcBef>
                      </a:pPr>
                      <a:r>
                        <a:rPr sz="500" dirty="0">
                          <a:latin typeface="Montserrat"/>
                          <a:cs typeface="Montserrat"/>
                        </a:rPr>
                        <a:t>Capacidad</a:t>
                      </a:r>
                      <a:r>
                        <a:rPr sz="500" spc="-10" dirty="0">
                          <a:latin typeface="Montserrat"/>
                          <a:cs typeface="Montserrat"/>
                        </a:rPr>
                        <a:t> </a:t>
                      </a:r>
                      <a:r>
                        <a:rPr sz="500" dirty="0">
                          <a:latin typeface="Montserrat"/>
                          <a:cs typeface="Montserrat"/>
                        </a:rPr>
                        <a:t>de</a:t>
                      </a:r>
                      <a:r>
                        <a:rPr sz="500" spc="-10" dirty="0">
                          <a:latin typeface="Montserrat"/>
                          <a:cs typeface="Montserrat"/>
                        </a:rPr>
                        <a:t> </a:t>
                      </a:r>
                      <a:r>
                        <a:rPr sz="500" dirty="0">
                          <a:latin typeface="Montserrat"/>
                          <a:cs typeface="Montserrat"/>
                        </a:rPr>
                        <a:t>aceite</a:t>
                      </a:r>
                      <a:r>
                        <a:rPr sz="500" spc="-25" dirty="0">
                          <a:latin typeface="Montserrat"/>
                          <a:cs typeface="Montserrat"/>
                        </a:rPr>
                        <a:t> </a:t>
                      </a:r>
                      <a:r>
                        <a:rPr sz="500" spc="-10" dirty="0">
                          <a:latin typeface="Montserrat"/>
                          <a:cs typeface="Montserrat"/>
                        </a:rPr>
                        <a:t>(Cambio)</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3175" algn="ctr">
                        <a:lnSpc>
                          <a:spcPct val="100000"/>
                        </a:lnSpc>
                        <a:spcBef>
                          <a:spcPts val="130"/>
                        </a:spcBef>
                      </a:pPr>
                      <a:r>
                        <a:rPr sz="500" dirty="0">
                          <a:latin typeface="Montserrat"/>
                          <a:cs typeface="Montserrat"/>
                        </a:rPr>
                        <a:t>880</a:t>
                      </a:r>
                      <a:r>
                        <a:rPr sz="500" spc="-10" dirty="0">
                          <a:latin typeface="Montserrat"/>
                          <a:cs typeface="Montserrat"/>
                        </a:rPr>
                        <a:t> </a:t>
                      </a:r>
                      <a:r>
                        <a:rPr sz="500" spc="-25" dirty="0">
                          <a:latin typeface="Montserrat"/>
                          <a:cs typeface="Montserrat"/>
                        </a:rPr>
                        <a:t>ml</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111760">
                <a:tc>
                  <a:txBody>
                    <a:bodyPr/>
                    <a:lstStyle/>
                    <a:p>
                      <a:pPr marL="1905" algn="ctr">
                        <a:lnSpc>
                          <a:spcPct val="100000"/>
                        </a:lnSpc>
                        <a:spcBef>
                          <a:spcPts val="130"/>
                        </a:spcBef>
                      </a:pPr>
                      <a:r>
                        <a:rPr sz="500" spc="-10" dirty="0">
                          <a:latin typeface="Montserrat"/>
                          <a:cs typeface="Montserrat"/>
                        </a:rPr>
                        <a:t>Capacidad</a:t>
                      </a:r>
                      <a:r>
                        <a:rPr sz="500" spc="5" dirty="0">
                          <a:latin typeface="Montserrat"/>
                          <a:cs typeface="Montserrat"/>
                        </a:rPr>
                        <a:t> </a:t>
                      </a:r>
                      <a:r>
                        <a:rPr sz="500" dirty="0">
                          <a:latin typeface="Montserrat"/>
                          <a:cs typeface="Montserrat"/>
                        </a:rPr>
                        <a:t>de</a:t>
                      </a:r>
                      <a:r>
                        <a:rPr sz="500" spc="5" dirty="0">
                          <a:latin typeface="Montserrat"/>
                          <a:cs typeface="Montserrat"/>
                        </a:rPr>
                        <a:t> </a:t>
                      </a:r>
                      <a:r>
                        <a:rPr sz="500" dirty="0">
                          <a:latin typeface="Montserrat"/>
                          <a:cs typeface="Montserrat"/>
                        </a:rPr>
                        <a:t>aceite</a:t>
                      </a:r>
                      <a:r>
                        <a:rPr sz="500" spc="-10" dirty="0">
                          <a:latin typeface="Montserrat"/>
                          <a:cs typeface="Montserrat"/>
                        </a:rPr>
                        <a:t> </a:t>
                      </a:r>
                      <a:r>
                        <a:rPr sz="500" dirty="0">
                          <a:latin typeface="Montserrat"/>
                          <a:cs typeface="Montserrat"/>
                        </a:rPr>
                        <a:t>(Desarme</a:t>
                      </a:r>
                      <a:r>
                        <a:rPr sz="500" spc="-25" dirty="0">
                          <a:latin typeface="Montserrat"/>
                          <a:cs typeface="Montserrat"/>
                        </a:rPr>
                        <a:t> </a:t>
                      </a:r>
                      <a:r>
                        <a:rPr sz="500" spc="-10" dirty="0">
                          <a:latin typeface="Montserrat"/>
                          <a:cs typeface="Montserrat"/>
                        </a:rPr>
                        <a:t>motor)</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3810" algn="ctr">
                        <a:lnSpc>
                          <a:spcPct val="100000"/>
                        </a:lnSpc>
                        <a:spcBef>
                          <a:spcPts val="130"/>
                        </a:spcBef>
                      </a:pPr>
                      <a:r>
                        <a:rPr sz="500" dirty="0">
                          <a:latin typeface="Montserrat"/>
                          <a:cs typeface="Montserrat"/>
                        </a:rPr>
                        <a:t>930</a:t>
                      </a:r>
                      <a:r>
                        <a:rPr sz="500" spc="-30" dirty="0">
                          <a:latin typeface="Montserrat"/>
                          <a:cs typeface="Montserrat"/>
                        </a:rPr>
                        <a:t> </a:t>
                      </a:r>
                      <a:r>
                        <a:rPr sz="500" spc="-25" dirty="0">
                          <a:latin typeface="Montserrat"/>
                          <a:cs typeface="Montserrat"/>
                        </a:rPr>
                        <a:t>ml</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bl>
          </a:graphicData>
        </a:graphic>
      </p:graphicFrame>
      <p:grpSp>
        <p:nvGrpSpPr>
          <p:cNvPr id="7" name="object 7"/>
          <p:cNvGrpSpPr/>
          <p:nvPr/>
        </p:nvGrpSpPr>
        <p:grpSpPr>
          <a:xfrm>
            <a:off x="298958" y="2177923"/>
            <a:ext cx="1146810" cy="1297940"/>
            <a:chOff x="298958" y="2177923"/>
            <a:chExt cx="1146810" cy="1297940"/>
          </a:xfrm>
        </p:grpSpPr>
        <p:pic>
          <p:nvPicPr>
            <p:cNvPr id="8" name="object 8"/>
            <p:cNvPicPr/>
            <p:nvPr/>
          </p:nvPicPr>
          <p:blipFill>
            <a:blip r:embed="rId2" cstate="print"/>
            <a:stretch>
              <a:fillRect/>
            </a:stretch>
          </p:blipFill>
          <p:spPr>
            <a:xfrm>
              <a:off x="298958" y="2177961"/>
              <a:ext cx="1132547" cy="1294765"/>
            </a:xfrm>
            <a:prstGeom prst="rect">
              <a:avLst/>
            </a:prstGeom>
          </p:spPr>
        </p:pic>
        <p:sp>
          <p:nvSpPr>
            <p:cNvPr id="9" name="object 9"/>
            <p:cNvSpPr/>
            <p:nvPr/>
          </p:nvSpPr>
          <p:spPr>
            <a:xfrm>
              <a:off x="1432941" y="2177923"/>
              <a:ext cx="0" cy="1297940"/>
            </a:xfrm>
            <a:custGeom>
              <a:avLst/>
              <a:gdLst/>
              <a:ahLst/>
              <a:cxnLst/>
              <a:rect l="l" t="t" r="r" b="b"/>
              <a:pathLst>
                <a:path h="1297939">
                  <a:moveTo>
                    <a:pt x="0" y="0"/>
                  </a:moveTo>
                  <a:lnTo>
                    <a:pt x="0" y="1297673"/>
                  </a:lnTo>
                </a:path>
              </a:pathLst>
            </a:custGeom>
            <a:ln w="25400">
              <a:solidFill>
                <a:srgbClr val="FFFFFF"/>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605218" y="2829445"/>
              <a:ext cx="184988" cy="283730"/>
            </a:xfrm>
            <a:prstGeom prst="rect">
              <a:avLst/>
            </a:prstGeom>
          </p:spPr>
        </p:pic>
      </p:grpSp>
      <p:grpSp>
        <p:nvGrpSpPr>
          <p:cNvPr id="11" name="object 11"/>
          <p:cNvGrpSpPr/>
          <p:nvPr/>
        </p:nvGrpSpPr>
        <p:grpSpPr>
          <a:xfrm>
            <a:off x="1617750" y="2287695"/>
            <a:ext cx="917575" cy="1042035"/>
            <a:chOff x="1617750" y="2287695"/>
            <a:chExt cx="917575" cy="1042035"/>
          </a:xfrm>
        </p:grpSpPr>
        <p:pic>
          <p:nvPicPr>
            <p:cNvPr id="12" name="object 12"/>
            <p:cNvPicPr/>
            <p:nvPr/>
          </p:nvPicPr>
          <p:blipFill>
            <a:blip r:embed="rId4" cstate="print"/>
            <a:stretch>
              <a:fillRect/>
            </a:stretch>
          </p:blipFill>
          <p:spPr>
            <a:xfrm>
              <a:off x="1617750" y="2287695"/>
              <a:ext cx="917063" cy="951138"/>
            </a:xfrm>
            <a:prstGeom prst="rect">
              <a:avLst/>
            </a:prstGeom>
          </p:spPr>
        </p:pic>
        <p:sp>
          <p:nvSpPr>
            <p:cNvPr id="13" name="object 13"/>
            <p:cNvSpPr/>
            <p:nvPr/>
          </p:nvSpPr>
          <p:spPr>
            <a:xfrm>
              <a:off x="1957450" y="2684348"/>
              <a:ext cx="0" cy="191135"/>
            </a:xfrm>
            <a:custGeom>
              <a:avLst/>
              <a:gdLst/>
              <a:ahLst/>
              <a:cxnLst/>
              <a:rect l="l" t="t" r="r" b="b"/>
              <a:pathLst>
                <a:path h="191135">
                  <a:moveTo>
                    <a:pt x="0" y="191084"/>
                  </a:moveTo>
                  <a:lnTo>
                    <a:pt x="0" y="0"/>
                  </a:lnTo>
                </a:path>
              </a:pathLst>
            </a:custGeom>
            <a:ln w="15240">
              <a:solidFill>
                <a:srgbClr val="FFFFFF"/>
              </a:solidFill>
            </a:ln>
          </p:spPr>
          <p:txBody>
            <a:bodyPr wrap="square" lIns="0" tIns="0" rIns="0" bIns="0" rtlCol="0"/>
            <a:lstStyle/>
            <a:p>
              <a:endParaRPr/>
            </a:p>
          </p:txBody>
        </p:sp>
        <p:sp>
          <p:nvSpPr>
            <p:cNvPr id="14" name="object 14"/>
            <p:cNvSpPr/>
            <p:nvPr/>
          </p:nvSpPr>
          <p:spPr>
            <a:xfrm>
              <a:off x="1957450" y="2684348"/>
              <a:ext cx="0" cy="191135"/>
            </a:xfrm>
            <a:custGeom>
              <a:avLst/>
              <a:gdLst/>
              <a:ahLst/>
              <a:cxnLst/>
              <a:rect l="l" t="t" r="r" b="b"/>
              <a:pathLst>
                <a:path h="191135">
                  <a:moveTo>
                    <a:pt x="0" y="191084"/>
                  </a:moveTo>
                  <a:lnTo>
                    <a:pt x="0" y="0"/>
                  </a:lnTo>
                </a:path>
              </a:pathLst>
            </a:custGeom>
            <a:ln w="7620">
              <a:solidFill>
                <a:srgbClr val="221F1F"/>
              </a:solidFill>
            </a:ln>
          </p:spPr>
          <p:txBody>
            <a:bodyPr wrap="square" lIns="0" tIns="0" rIns="0" bIns="0" rtlCol="0"/>
            <a:lstStyle/>
            <a:p>
              <a:endParaRPr/>
            </a:p>
          </p:txBody>
        </p:sp>
        <p:sp>
          <p:nvSpPr>
            <p:cNvPr id="15" name="object 15"/>
            <p:cNvSpPr/>
            <p:nvPr/>
          </p:nvSpPr>
          <p:spPr>
            <a:xfrm>
              <a:off x="1752726" y="3138512"/>
              <a:ext cx="0" cy="191135"/>
            </a:xfrm>
            <a:custGeom>
              <a:avLst/>
              <a:gdLst/>
              <a:ahLst/>
              <a:cxnLst/>
              <a:rect l="l" t="t" r="r" b="b"/>
              <a:pathLst>
                <a:path h="191135">
                  <a:moveTo>
                    <a:pt x="0" y="191096"/>
                  </a:moveTo>
                  <a:lnTo>
                    <a:pt x="0" y="0"/>
                  </a:lnTo>
                </a:path>
              </a:pathLst>
            </a:custGeom>
            <a:ln w="15240">
              <a:solidFill>
                <a:srgbClr val="FFFFFF"/>
              </a:solidFill>
            </a:ln>
          </p:spPr>
          <p:txBody>
            <a:bodyPr wrap="square" lIns="0" tIns="0" rIns="0" bIns="0" rtlCol="0"/>
            <a:lstStyle/>
            <a:p>
              <a:endParaRPr/>
            </a:p>
          </p:txBody>
        </p:sp>
        <p:sp>
          <p:nvSpPr>
            <p:cNvPr id="16" name="object 16"/>
            <p:cNvSpPr/>
            <p:nvPr/>
          </p:nvSpPr>
          <p:spPr>
            <a:xfrm>
              <a:off x="1752726" y="3138512"/>
              <a:ext cx="0" cy="191135"/>
            </a:xfrm>
            <a:custGeom>
              <a:avLst/>
              <a:gdLst/>
              <a:ahLst/>
              <a:cxnLst/>
              <a:rect l="l" t="t" r="r" b="b"/>
              <a:pathLst>
                <a:path h="191135">
                  <a:moveTo>
                    <a:pt x="0" y="191096"/>
                  </a:moveTo>
                  <a:lnTo>
                    <a:pt x="0" y="0"/>
                  </a:lnTo>
                </a:path>
              </a:pathLst>
            </a:custGeom>
            <a:ln w="7620">
              <a:solidFill>
                <a:srgbClr val="221F1F"/>
              </a:solidFill>
            </a:ln>
          </p:spPr>
          <p:txBody>
            <a:bodyPr wrap="square" lIns="0" tIns="0" rIns="0" bIns="0" rtlCol="0"/>
            <a:lstStyle/>
            <a:p>
              <a:endParaRPr/>
            </a:p>
          </p:txBody>
        </p:sp>
      </p:grpSp>
      <p:sp>
        <p:nvSpPr>
          <p:cNvPr id="17" name="object 17"/>
          <p:cNvSpPr txBox="1"/>
          <p:nvPr/>
        </p:nvSpPr>
        <p:spPr>
          <a:xfrm>
            <a:off x="1556385" y="2567432"/>
            <a:ext cx="461009"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21F1F"/>
                </a:solidFill>
                <a:latin typeface="Montserrat"/>
                <a:cs typeface="Montserrat"/>
              </a:rPr>
              <a:t>Máximo</a:t>
            </a:r>
            <a:endParaRPr sz="800">
              <a:latin typeface="Montserrat"/>
              <a:cs typeface="Montserrat"/>
            </a:endParaRPr>
          </a:p>
        </p:txBody>
      </p:sp>
      <p:sp>
        <p:nvSpPr>
          <p:cNvPr id="18" name="object 18"/>
          <p:cNvSpPr txBox="1"/>
          <p:nvPr/>
        </p:nvSpPr>
        <p:spPr>
          <a:xfrm>
            <a:off x="1521713" y="3319983"/>
            <a:ext cx="441325"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21F1F"/>
                </a:solidFill>
                <a:latin typeface="Montserrat"/>
                <a:cs typeface="Montserrat"/>
              </a:rPr>
              <a:t>Mínimo</a:t>
            </a:r>
            <a:endParaRPr sz="800">
              <a:latin typeface="Montserrat"/>
              <a:cs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223774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ACEITE</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TRANSMISIÓN</a:t>
            </a:r>
            <a:endParaRPr sz="800">
              <a:latin typeface="Montserrat"/>
              <a:cs typeface="Montserrat"/>
            </a:endParaRPr>
          </a:p>
          <a:p>
            <a:pPr marL="21590" marR="5715">
              <a:lnSpc>
                <a:spcPct val="100000"/>
              </a:lnSpc>
              <a:spcBef>
                <a:spcPts val="495"/>
              </a:spcBef>
            </a:pPr>
            <a:r>
              <a:rPr sz="700" dirty="0">
                <a:latin typeface="Montserrat"/>
                <a:cs typeface="Montserrat"/>
              </a:rPr>
              <a:t>Revise</a:t>
            </a:r>
            <a:r>
              <a:rPr sz="700" spc="22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20" dirty="0">
                <a:latin typeface="Montserrat"/>
                <a:cs typeface="Montserrat"/>
              </a:rPr>
              <a:t>  </a:t>
            </a:r>
            <a:r>
              <a:rPr sz="700" dirty="0">
                <a:latin typeface="Montserrat"/>
                <a:cs typeface="Montserrat"/>
              </a:rPr>
              <a:t>aceite</a:t>
            </a:r>
            <a:r>
              <a:rPr sz="700" spc="220" dirty="0">
                <a:latin typeface="Montserrat"/>
                <a:cs typeface="Montserrat"/>
              </a:rPr>
              <a:t>  </a:t>
            </a:r>
            <a:r>
              <a:rPr sz="700" dirty="0">
                <a:latin typeface="Montserrat"/>
                <a:cs typeface="Montserrat"/>
              </a:rPr>
              <a:t>de</a:t>
            </a:r>
            <a:r>
              <a:rPr sz="700" spc="220" dirty="0">
                <a:latin typeface="Montserrat"/>
                <a:cs typeface="Montserrat"/>
              </a:rPr>
              <a:t>  </a:t>
            </a:r>
            <a:r>
              <a:rPr sz="700" spc="-10" dirty="0">
                <a:latin typeface="Montserrat"/>
                <a:cs typeface="Montserrat"/>
              </a:rPr>
              <a:t>transmisión</a:t>
            </a:r>
            <a:r>
              <a:rPr sz="700" spc="500" dirty="0">
                <a:latin typeface="Montserrat"/>
                <a:cs typeface="Montserrat"/>
              </a:rPr>
              <a:t> </a:t>
            </a:r>
            <a:r>
              <a:rPr sz="700" spc="-10" dirty="0">
                <a:latin typeface="Montserrat"/>
                <a:cs typeface="Montserrat"/>
              </a:rPr>
              <a:t>periódicamente.</a:t>
            </a:r>
            <a:endParaRPr sz="700">
              <a:latin typeface="Montserrat"/>
              <a:cs typeface="Montserrat"/>
            </a:endParaRPr>
          </a:p>
          <a:p>
            <a:pPr marL="250190" marR="5080" indent="-228600" algn="just">
              <a:lnSpc>
                <a:spcPct val="100000"/>
              </a:lnSpc>
              <a:spcBef>
                <a:spcPts val="505"/>
              </a:spcBef>
              <a:buAutoNum type="arabicPeriod"/>
              <a:tabLst>
                <a:tab pos="250825" algn="l"/>
              </a:tabLst>
            </a:pPr>
            <a:r>
              <a:rPr sz="700" dirty="0">
                <a:latin typeface="Montserrat"/>
                <a:cs typeface="Montserrat"/>
              </a:rPr>
              <a:t>Ubique</a:t>
            </a:r>
            <a:r>
              <a:rPr sz="700" spc="260"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Vehículo</a:t>
            </a:r>
            <a:r>
              <a:rPr sz="700" spc="270" dirty="0">
                <a:latin typeface="Montserrat"/>
                <a:cs typeface="Montserrat"/>
              </a:rPr>
              <a:t> </a:t>
            </a:r>
            <a:r>
              <a:rPr sz="700" dirty="0">
                <a:latin typeface="Montserrat"/>
                <a:cs typeface="Montserrat"/>
              </a:rPr>
              <a:t>en</a:t>
            </a:r>
            <a:r>
              <a:rPr sz="700" spc="26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soporte</a:t>
            </a:r>
            <a:r>
              <a:rPr sz="700" spc="26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sobre</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superficie</a:t>
            </a:r>
            <a:r>
              <a:rPr sz="700" spc="165" dirty="0">
                <a:latin typeface="Montserrat"/>
                <a:cs typeface="Montserrat"/>
              </a:rPr>
              <a:t> </a:t>
            </a:r>
            <a:r>
              <a:rPr sz="700" dirty="0">
                <a:latin typeface="Montserrat"/>
                <a:cs typeface="Montserrat"/>
              </a:rPr>
              <a:t>plana.</a:t>
            </a:r>
            <a:r>
              <a:rPr sz="700" spc="155" dirty="0">
                <a:latin typeface="Montserrat"/>
                <a:cs typeface="Montserrat"/>
              </a:rPr>
              <a:t> </a:t>
            </a:r>
            <a:r>
              <a:rPr sz="700" dirty="0">
                <a:latin typeface="Montserrat"/>
                <a:cs typeface="Montserrat"/>
              </a:rPr>
              <a:t>Limpie</a:t>
            </a:r>
            <a:r>
              <a:rPr sz="700" spc="155" dirty="0">
                <a:latin typeface="Montserrat"/>
                <a:cs typeface="Montserrat"/>
              </a:rPr>
              <a:t> </a:t>
            </a:r>
            <a:r>
              <a:rPr sz="700" dirty="0">
                <a:latin typeface="Montserrat"/>
                <a:cs typeface="Montserrat"/>
              </a:rPr>
              <a:t>la</a:t>
            </a:r>
            <a:r>
              <a:rPr sz="700" spc="145" dirty="0">
                <a:latin typeface="Montserrat"/>
                <a:cs typeface="Montserrat"/>
              </a:rPr>
              <a:t> </a:t>
            </a:r>
            <a:r>
              <a:rPr sz="700" spc="-20" dirty="0">
                <a:latin typeface="Montserrat"/>
                <a:cs typeface="Montserrat"/>
              </a:rPr>
              <a:t>zona</a:t>
            </a:r>
            <a:r>
              <a:rPr sz="700" spc="500" dirty="0">
                <a:latin typeface="Montserrat"/>
                <a:cs typeface="Montserrat"/>
              </a:rPr>
              <a:t> </a:t>
            </a:r>
            <a:r>
              <a:rPr sz="700" dirty="0">
                <a:latin typeface="Montserrat"/>
                <a:cs typeface="Montserrat"/>
              </a:rPr>
              <a:t>alrededor</a:t>
            </a:r>
            <a:r>
              <a:rPr sz="700" spc="290" dirty="0">
                <a:latin typeface="Montserrat"/>
                <a:cs typeface="Montserrat"/>
              </a:rPr>
              <a:t>  </a:t>
            </a:r>
            <a:r>
              <a:rPr sz="700" dirty="0">
                <a:latin typeface="Montserrat"/>
                <a:cs typeface="Montserrat"/>
              </a:rPr>
              <a:t>del</a:t>
            </a:r>
            <a:r>
              <a:rPr sz="700" spc="295" dirty="0">
                <a:latin typeface="Montserrat"/>
                <a:cs typeface="Montserrat"/>
              </a:rPr>
              <a:t>  </a:t>
            </a:r>
            <a:r>
              <a:rPr sz="700" dirty="0">
                <a:latin typeface="Montserrat"/>
                <a:cs typeface="Montserrat"/>
              </a:rPr>
              <a:t>tornillo</a:t>
            </a:r>
            <a:r>
              <a:rPr sz="700" spc="280" dirty="0">
                <a:latin typeface="Montserrat"/>
                <a:cs typeface="Montserrat"/>
              </a:rPr>
              <a:t>  </a:t>
            </a:r>
            <a:r>
              <a:rPr sz="700" dirty="0">
                <a:latin typeface="Montserrat"/>
                <a:cs typeface="Montserrat"/>
              </a:rPr>
              <a:t>de</a:t>
            </a:r>
            <a:r>
              <a:rPr sz="700" spc="290" dirty="0">
                <a:latin typeface="Montserrat"/>
                <a:cs typeface="Montserrat"/>
              </a:rPr>
              <a:t>  </a:t>
            </a:r>
            <a:r>
              <a:rPr sz="700" dirty="0">
                <a:latin typeface="Montserrat"/>
                <a:cs typeface="Montserrat"/>
              </a:rPr>
              <a:t>aceite</a:t>
            </a:r>
            <a:r>
              <a:rPr sz="700" spc="29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transmisión.</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Retire</a:t>
            </a:r>
            <a:r>
              <a:rPr sz="700" spc="175"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tornillo</a:t>
            </a:r>
            <a:r>
              <a:rPr sz="700" spc="175" dirty="0">
                <a:latin typeface="Montserrat"/>
                <a:cs typeface="Montserrat"/>
              </a:rPr>
              <a:t> </a:t>
            </a:r>
            <a:r>
              <a:rPr sz="700" dirty="0">
                <a:latin typeface="Montserrat"/>
                <a:cs typeface="Montserrat"/>
              </a:rPr>
              <a:t>y</a:t>
            </a:r>
            <a:r>
              <a:rPr sz="700" spc="175" dirty="0">
                <a:latin typeface="Montserrat"/>
                <a:cs typeface="Montserrat"/>
              </a:rPr>
              <a:t> </a:t>
            </a:r>
            <a:r>
              <a:rPr sz="700" dirty="0">
                <a:latin typeface="Montserrat"/>
                <a:cs typeface="Montserrat"/>
              </a:rPr>
              <a:t>verifique</a:t>
            </a:r>
            <a:r>
              <a:rPr sz="700" spc="190" dirty="0">
                <a:latin typeface="Montserrat"/>
                <a:cs typeface="Montserrat"/>
              </a:rPr>
              <a:t> </a:t>
            </a:r>
            <a:r>
              <a:rPr sz="700" dirty="0">
                <a:latin typeface="Montserrat"/>
                <a:cs typeface="Montserrat"/>
              </a:rPr>
              <a:t>si</a:t>
            </a:r>
            <a:r>
              <a:rPr sz="700" spc="180" dirty="0">
                <a:latin typeface="Montserrat"/>
                <a:cs typeface="Montserrat"/>
              </a:rPr>
              <a:t> </a:t>
            </a:r>
            <a:r>
              <a:rPr sz="700" dirty="0">
                <a:latin typeface="Montserrat"/>
                <a:cs typeface="Montserrat"/>
              </a:rPr>
              <a:t>se</a:t>
            </a:r>
            <a:r>
              <a:rPr sz="700" spc="190" dirty="0">
                <a:latin typeface="Montserrat"/>
                <a:cs typeface="Montserrat"/>
              </a:rPr>
              <a:t> </a:t>
            </a:r>
            <a:r>
              <a:rPr sz="700" spc="-10" dirty="0">
                <a:latin typeface="Montserrat"/>
                <a:cs typeface="Montserrat"/>
              </a:rPr>
              <a:t>presenta</a:t>
            </a:r>
            <a:r>
              <a:rPr sz="700" spc="500" dirty="0">
                <a:latin typeface="Montserrat"/>
                <a:cs typeface="Montserrat"/>
              </a:rPr>
              <a:t> </a:t>
            </a:r>
            <a:r>
              <a:rPr sz="700" dirty="0">
                <a:latin typeface="Montserrat"/>
                <a:cs typeface="Montserrat"/>
              </a:rPr>
              <a:t>derrame</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aceite</a:t>
            </a:r>
            <a:r>
              <a:rPr sz="700" spc="-10" dirty="0">
                <a:latin typeface="Montserrat"/>
                <a:cs typeface="Montserrat"/>
              </a:rPr>
              <a:t> </a:t>
            </a:r>
            <a:r>
              <a:rPr sz="700" dirty="0">
                <a:latin typeface="Montserrat"/>
                <a:cs typeface="Montserrat"/>
              </a:rPr>
              <a:t>por</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agujero.</a:t>
            </a:r>
            <a:endParaRPr sz="700">
              <a:latin typeface="Montserrat"/>
              <a:cs typeface="Montserrat"/>
            </a:endParaRPr>
          </a:p>
          <a:p>
            <a:pPr marL="250190" marR="5080" indent="-228600" algn="just">
              <a:lnSpc>
                <a:spcPct val="100000"/>
              </a:lnSpc>
              <a:spcBef>
                <a:spcPts val="495"/>
              </a:spcBef>
              <a:buAutoNum type="arabicPeriod"/>
              <a:tabLst>
                <a:tab pos="250825" algn="l"/>
              </a:tabLst>
            </a:pPr>
            <a:r>
              <a:rPr sz="700" dirty="0">
                <a:latin typeface="Montserrat"/>
                <a:cs typeface="Montserrat"/>
              </a:rPr>
              <a:t>Si</a:t>
            </a:r>
            <a:r>
              <a:rPr sz="700" spc="70" dirty="0">
                <a:latin typeface="Montserrat"/>
                <a:cs typeface="Montserrat"/>
              </a:rPr>
              <a:t> </a:t>
            </a:r>
            <a:r>
              <a:rPr sz="700" dirty="0">
                <a:latin typeface="Montserrat"/>
                <a:cs typeface="Montserrat"/>
              </a:rPr>
              <a:t>no</a:t>
            </a:r>
            <a:r>
              <a:rPr sz="700" spc="80" dirty="0">
                <a:latin typeface="Montserrat"/>
                <a:cs typeface="Montserrat"/>
              </a:rPr>
              <a:t> </a:t>
            </a:r>
            <a:r>
              <a:rPr sz="700" dirty="0">
                <a:latin typeface="Montserrat"/>
                <a:cs typeface="Montserrat"/>
              </a:rPr>
              <a:t>se</a:t>
            </a:r>
            <a:r>
              <a:rPr sz="700" spc="80" dirty="0">
                <a:latin typeface="Montserrat"/>
                <a:cs typeface="Montserrat"/>
              </a:rPr>
              <a:t> </a:t>
            </a:r>
            <a:r>
              <a:rPr sz="700" dirty="0">
                <a:latin typeface="Montserrat"/>
                <a:cs typeface="Montserrat"/>
              </a:rPr>
              <a:t>presenta</a:t>
            </a:r>
            <a:r>
              <a:rPr sz="700" spc="85" dirty="0">
                <a:latin typeface="Montserrat"/>
                <a:cs typeface="Montserrat"/>
              </a:rPr>
              <a:t> </a:t>
            </a:r>
            <a:r>
              <a:rPr sz="700" dirty="0">
                <a:latin typeface="Montserrat"/>
                <a:cs typeface="Montserrat"/>
              </a:rPr>
              <a:t>flujo</a:t>
            </a:r>
            <a:r>
              <a:rPr sz="700" spc="75" dirty="0">
                <a:latin typeface="Montserrat"/>
                <a:cs typeface="Montserrat"/>
              </a:rPr>
              <a:t> </a:t>
            </a:r>
            <a:r>
              <a:rPr sz="700" dirty="0">
                <a:latin typeface="Montserrat"/>
                <a:cs typeface="Montserrat"/>
              </a:rPr>
              <a:t>significa</a:t>
            </a:r>
            <a:r>
              <a:rPr sz="700" spc="85" dirty="0">
                <a:latin typeface="Montserrat"/>
                <a:cs typeface="Montserrat"/>
              </a:rPr>
              <a:t> </a:t>
            </a:r>
            <a:r>
              <a:rPr sz="700" dirty="0">
                <a:latin typeface="Montserrat"/>
                <a:cs typeface="Montserrat"/>
              </a:rPr>
              <a:t>que</a:t>
            </a:r>
            <a:r>
              <a:rPr sz="700" spc="80" dirty="0">
                <a:latin typeface="Montserrat"/>
                <a:cs typeface="Montserrat"/>
              </a:rPr>
              <a:t> </a:t>
            </a:r>
            <a:r>
              <a:rPr sz="700" dirty="0">
                <a:latin typeface="Montserrat"/>
                <a:cs typeface="Montserrat"/>
              </a:rPr>
              <a:t>el</a:t>
            </a:r>
            <a:r>
              <a:rPr sz="700" spc="9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es</a:t>
            </a:r>
            <a:r>
              <a:rPr sz="700" spc="25" dirty="0">
                <a:latin typeface="Montserrat"/>
                <a:cs typeface="Montserrat"/>
              </a:rPr>
              <a:t> </a:t>
            </a:r>
            <a:r>
              <a:rPr sz="700" dirty="0">
                <a:latin typeface="Montserrat"/>
                <a:cs typeface="Montserrat"/>
              </a:rPr>
              <a:t>bajo</a:t>
            </a:r>
            <a:r>
              <a:rPr sz="700" spc="3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debe</a:t>
            </a:r>
            <a:r>
              <a:rPr sz="700" spc="20" dirty="0">
                <a:latin typeface="Montserrat"/>
                <a:cs typeface="Montserrat"/>
              </a:rPr>
              <a:t> </a:t>
            </a:r>
            <a:r>
              <a:rPr sz="700" dirty="0">
                <a:latin typeface="Montserrat"/>
                <a:cs typeface="Montserrat"/>
              </a:rPr>
              <a:t>rellenar.</a:t>
            </a:r>
            <a:r>
              <a:rPr sz="700" spc="10" dirty="0">
                <a:latin typeface="Montserrat"/>
                <a:cs typeface="Montserrat"/>
              </a:rPr>
              <a:t> </a:t>
            </a:r>
            <a:r>
              <a:rPr sz="700" dirty="0">
                <a:latin typeface="Montserrat"/>
                <a:cs typeface="Montserrat"/>
              </a:rPr>
              <a:t>Rellene</a:t>
            </a:r>
            <a:r>
              <a:rPr sz="700" spc="35" dirty="0">
                <a:latin typeface="Montserrat"/>
                <a:cs typeface="Montserrat"/>
              </a:rPr>
              <a:t> </a:t>
            </a:r>
            <a:r>
              <a:rPr sz="700" dirty="0">
                <a:latin typeface="Montserrat"/>
                <a:cs typeface="Montserrat"/>
              </a:rPr>
              <a:t>con</a:t>
            </a:r>
            <a:r>
              <a:rPr sz="700" spc="25"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aceite</a:t>
            </a:r>
            <a:r>
              <a:rPr sz="700" spc="500" dirty="0">
                <a:latin typeface="Montserrat"/>
                <a:cs typeface="Montserrat"/>
              </a:rPr>
              <a:t> </a:t>
            </a:r>
            <a:r>
              <a:rPr sz="700" dirty="0">
                <a:latin typeface="Montserrat"/>
                <a:cs typeface="Montserrat"/>
              </a:rPr>
              <a:t>recomendado</a:t>
            </a:r>
            <a:r>
              <a:rPr sz="700" spc="290" dirty="0">
                <a:latin typeface="Montserrat"/>
                <a:cs typeface="Montserrat"/>
              </a:rPr>
              <a:t>  </a:t>
            </a:r>
            <a:r>
              <a:rPr sz="700" dirty="0">
                <a:latin typeface="Montserrat"/>
                <a:cs typeface="Montserrat"/>
              </a:rPr>
              <a:t>hasta</a:t>
            </a:r>
            <a:r>
              <a:rPr sz="700" spc="295" dirty="0">
                <a:latin typeface="Montserrat"/>
                <a:cs typeface="Montserrat"/>
              </a:rPr>
              <a:t>  </a:t>
            </a:r>
            <a:r>
              <a:rPr sz="700" dirty="0">
                <a:latin typeface="Montserrat"/>
                <a:cs typeface="Montserrat"/>
              </a:rPr>
              <a:t>que</a:t>
            </a:r>
            <a:r>
              <a:rPr sz="700" spc="305" dirty="0">
                <a:latin typeface="Montserrat"/>
                <a:cs typeface="Montserrat"/>
              </a:rPr>
              <a:t>  </a:t>
            </a:r>
            <a:r>
              <a:rPr sz="700" dirty="0">
                <a:latin typeface="Montserrat"/>
                <a:cs typeface="Montserrat"/>
              </a:rPr>
              <a:t>empiece</a:t>
            </a:r>
            <a:r>
              <a:rPr sz="700" spc="295" dirty="0">
                <a:latin typeface="Montserrat"/>
                <a:cs typeface="Montserrat"/>
              </a:rPr>
              <a:t>  </a:t>
            </a:r>
            <a:r>
              <a:rPr sz="700" spc="-50" dirty="0">
                <a:latin typeface="Montserrat"/>
                <a:cs typeface="Montserrat"/>
              </a:rPr>
              <a:t>a</a:t>
            </a:r>
            <a:r>
              <a:rPr sz="700" spc="500" dirty="0">
                <a:latin typeface="Montserrat"/>
                <a:cs typeface="Montserrat"/>
              </a:rPr>
              <a:t> </a:t>
            </a:r>
            <a:r>
              <a:rPr sz="700" spc="-10" dirty="0">
                <a:latin typeface="Montserrat"/>
                <a:cs typeface="Montserrat"/>
              </a:rPr>
              <a:t>derramarse.</a:t>
            </a:r>
            <a:endParaRPr sz="700">
              <a:latin typeface="Montserrat"/>
              <a:cs typeface="Montserrat"/>
            </a:endParaRPr>
          </a:p>
          <a:p>
            <a:pPr marL="250190" marR="6350" indent="-228600" algn="just">
              <a:lnSpc>
                <a:spcPct val="100000"/>
              </a:lnSpc>
              <a:spcBef>
                <a:spcPts val="505"/>
              </a:spcBef>
              <a:buAutoNum type="arabicPeriod"/>
              <a:tabLst>
                <a:tab pos="250825" algn="l"/>
              </a:tabLst>
            </a:pPr>
            <a:r>
              <a:rPr sz="700" dirty="0">
                <a:latin typeface="Montserrat"/>
                <a:cs typeface="Montserrat"/>
              </a:rPr>
              <a:t>Limpie</a:t>
            </a:r>
            <a:r>
              <a:rPr sz="700" spc="195" dirty="0">
                <a:latin typeface="Montserrat"/>
                <a:cs typeface="Montserrat"/>
              </a:rPr>
              <a:t> </a:t>
            </a:r>
            <a:r>
              <a:rPr sz="700" dirty="0">
                <a:latin typeface="Montserrat"/>
                <a:cs typeface="Montserrat"/>
              </a:rPr>
              <a:t>nuevamente</a:t>
            </a:r>
            <a:r>
              <a:rPr sz="700" spc="195" dirty="0">
                <a:latin typeface="Montserrat"/>
                <a:cs typeface="Montserrat"/>
              </a:rPr>
              <a:t> </a:t>
            </a:r>
            <a:r>
              <a:rPr sz="700" dirty="0">
                <a:latin typeface="Montserrat"/>
                <a:cs typeface="Montserrat"/>
              </a:rPr>
              <a:t>la</a:t>
            </a:r>
            <a:r>
              <a:rPr sz="700" spc="190" dirty="0">
                <a:latin typeface="Montserrat"/>
                <a:cs typeface="Montserrat"/>
              </a:rPr>
              <a:t> </a:t>
            </a:r>
            <a:r>
              <a:rPr sz="700" dirty="0">
                <a:latin typeface="Montserrat"/>
                <a:cs typeface="Montserrat"/>
              </a:rPr>
              <a:t>zona</a:t>
            </a:r>
            <a:r>
              <a:rPr sz="700" spc="190" dirty="0">
                <a:latin typeface="Montserrat"/>
                <a:cs typeface="Montserrat"/>
              </a:rPr>
              <a:t> </a:t>
            </a:r>
            <a:r>
              <a:rPr sz="700" dirty="0">
                <a:latin typeface="Montserrat"/>
                <a:cs typeface="Montserrat"/>
              </a:rPr>
              <a:t>alrededor</a:t>
            </a:r>
            <a:r>
              <a:rPr sz="700" spc="204"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orificio</a:t>
            </a:r>
            <a:r>
              <a:rPr sz="700" spc="-3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tornillo</a:t>
            </a:r>
            <a:r>
              <a:rPr sz="700" spc="-20"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paño</a:t>
            </a:r>
            <a:r>
              <a:rPr sz="700" spc="-5" dirty="0">
                <a:latin typeface="Montserrat"/>
                <a:cs typeface="Montserrat"/>
              </a:rPr>
              <a:t> </a:t>
            </a:r>
            <a:r>
              <a:rPr sz="700" spc="-10" dirty="0">
                <a:latin typeface="Montserrat"/>
                <a:cs typeface="Montserrat"/>
              </a:rPr>
              <a:t>limpio.</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Cambie</a:t>
            </a:r>
            <a:r>
              <a:rPr sz="700" spc="235"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junta</a:t>
            </a:r>
            <a:r>
              <a:rPr sz="700" spc="245" dirty="0">
                <a:latin typeface="Montserrat"/>
                <a:cs typeface="Montserrat"/>
              </a:rPr>
              <a:t> </a:t>
            </a:r>
            <a:r>
              <a:rPr sz="700" dirty="0">
                <a:latin typeface="Montserrat"/>
                <a:cs typeface="Montserrat"/>
              </a:rPr>
              <a:t>e</a:t>
            </a:r>
            <a:r>
              <a:rPr sz="700" spc="240" dirty="0">
                <a:latin typeface="Montserrat"/>
                <a:cs typeface="Montserrat"/>
              </a:rPr>
              <a:t> </a:t>
            </a:r>
            <a:r>
              <a:rPr sz="700" dirty="0">
                <a:latin typeface="Montserrat"/>
                <a:cs typeface="Montserrat"/>
              </a:rPr>
              <a:t>instale</a:t>
            </a:r>
            <a:r>
              <a:rPr sz="700" spc="250" dirty="0">
                <a:latin typeface="Montserrat"/>
                <a:cs typeface="Montserrat"/>
              </a:rPr>
              <a:t> </a:t>
            </a:r>
            <a:r>
              <a:rPr sz="700" dirty="0">
                <a:latin typeface="Montserrat"/>
                <a:cs typeface="Montserrat"/>
              </a:rPr>
              <a:t>nuevamente</a:t>
            </a:r>
            <a:r>
              <a:rPr sz="700" spc="254" dirty="0">
                <a:latin typeface="Montserrat"/>
                <a:cs typeface="Montserrat"/>
              </a:rPr>
              <a:t> </a:t>
            </a:r>
            <a:r>
              <a:rPr sz="700" spc="-25" dirty="0">
                <a:latin typeface="Montserrat"/>
                <a:cs typeface="Montserrat"/>
              </a:rPr>
              <a:t>el</a:t>
            </a:r>
            <a:endParaRPr sz="700">
              <a:latin typeface="Montserrat"/>
              <a:cs typeface="Montserrat"/>
            </a:endParaRPr>
          </a:p>
          <a:p>
            <a:pPr marL="250190">
              <a:lnSpc>
                <a:spcPct val="100000"/>
              </a:lnSpc>
            </a:pPr>
            <a:r>
              <a:rPr sz="700" spc="-10" dirty="0">
                <a:latin typeface="Montserrat"/>
                <a:cs typeface="Montserrat"/>
              </a:rPr>
              <a:t>tornillo</a:t>
            </a:r>
            <a:endParaRPr sz="700">
              <a:latin typeface="Montserrat"/>
              <a:cs typeface="Montserrat"/>
            </a:endParaRPr>
          </a:p>
        </p:txBody>
      </p:sp>
      <p:sp>
        <p:nvSpPr>
          <p:cNvPr id="3" name="object 3"/>
          <p:cNvSpPr txBox="1"/>
          <p:nvPr/>
        </p:nvSpPr>
        <p:spPr>
          <a:xfrm>
            <a:off x="2709164" y="478282"/>
            <a:ext cx="2251710" cy="42481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NOTA:</a:t>
            </a:r>
            <a:endParaRPr sz="800">
              <a:latin typeface="Montserrat"/>
              <a:cs typeface="Montserrat"/>
            </a:endParaRPr>
          </a:p>
          <a:p>
            <a:pPr marL="12700" marR="5080">
              <a:lnSpc>
                <a:spcPct val="100000"/>
              </a:lnSpc>
              <a:spcBef>
                <a:spcPts val="495"/>
              </a:spcBef>
            </a:pPr>
            <a:r>
              <a:rPr sz="700" dirty="0">
                <a:latin typeface="Montserrat"/>
                <a:cs typeface="Montserrat"/>
              </a:rPr>
              <a:t>No</a:t>
            </a:r>
            <a:r>
              <a:rPr sz="700" spc="165" dirty="0">
                <a:latin typeface="Montserrat"/>
                <a:cs typeface="Montserrat"/>
              </a:rPr>
              <a:t> </a:t>
            </a:r>
            <a:r>
              <a:rPr sz="700" dirty="0">
                <a:latin typeface="Montserrat"/>
                <a:cs typeface="Montserrat"/>
              </a:rPr>
              <a:t>realizar</a:t>
            </a:r>
            <a:r>
              <a:rPr sz="700" spc="175" dirty="0">
                <a:latin typeface="Montserrat"/>
                <a:cs typeface="Montserrat"/>
              </a:rPr>
              <a:t> </a:t>
            </a:r>
            <a:r>
              <a:rPr sz="700" dirty="0">
                <a:latin typeface="Montserrat"/>
                <a:cs typeface="Montserrat"/>
              </a:rPr>
              <a:t>esta</a:t>
            </a:r>
            <a:r>
              <a:rPr sz="700" spc="170" dirty="0">
                <a:latin typeface="Montserrat"/>
                <a:cs typeface="Montserrat"/>
              </a:rPr>
              <a:t> </a:t>
            </a:r>
            <a:r>
              <a:rPr sz="700" dirty="0">
                <a:latin typeface="Montserrat"/>
                <a:cs typeface="Montserrat"/>
              </a:rPr>
              <a:t>operación</a:t>
            </a:r>
            <a:r>
              <a:rPr sz="700" spc="185" dirty="0">
                <a:latin typeface="Montserrat"/>
                <a:cs typeface="Montserrat"/>
              </a:rPr>
              <a:t> </a:t>
            </a:r>
            <a:r>
              <a:rPr sz="700" dirty="0">
                <a:latin typeface="Montserrat"/>
                <a:cs typeface="Montserrat"/>
              </a:rPr>
              <a:t>puede</a:t>
            </a:r>
            <a:r>
              <a:rPr sz="700" spc="165" dirty="0">
                <a:latin typeface="Montserrat"/>
                <a:cs typeface="Montserrat"/>
              </a:rPr>
              <a:t> </a:t>
            </a:r>
            <a:r>
              <a:rPr sz="700" dirty="0">
                <a:latin typeface="Montserrat"/>
                <a:cs typeface="Montserrat"/>
              </a:rPr>
              <a:t>causar</a:t>
            </a:r>
            <a:r>
              <a:rPr sz="700" spc="170" dirty="0">
                <a:latin typeface="Montserrat"/>
                <a:cs typeface="Montserrat"/>
              </a:rPr>
              <a:t> </a:t>
            </a:r>
            <a:r>
              <a:rPr sz="700" spc="-10" dirty="0">
                <a:latin typeface="Montserrat"/>
                <a:cs typeface="Montserrat"/>
              </a:rPr>
              <a:t>daños</a:t>
            </a:r>
            <a:r>
              <a:rPr sz="700" spc="500" dirty="0">
                <a:latin typeface="Montserrat"/>
                <a:cs typeface="Montserrat"/>
              </a:rPr>
              <a:t> </a:t>
            </a:r>
            <a:r>
              <a:rPr sz="700" spc="-10" dirty="0">
                <a:latin typeface="Montserrat"/>
                <a:cs typeface="Montserrat"/>
              </a:rPr>
              <a:t>irreversibles</a:t>
            </a:r>
            <a:r>
              <a:rPr sz="700" spc="-5"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componentes</a:t>
            </a:r>
            <a:r>
              <a:rPr sz="700" spc="15" dirty="0">
                <a:latin typeface="Montserrat"/>
                <a:cs typeface="Montserrat"/>
              </a:rPr>
              <a:t> </a:t>
            </a:r>
            <a:r>
              <a:rPr sz="700" dirty="0">
                <a:latin typeface="Montserrat"/>
                <a:cs typeface="Montserrat"/>
              </a:rPr>
              <a:t>internos</a:t>
            </a:r>
            <a:r>
              <a:rPr sz="700" spc="10" dirty="0">
                <a:latin typeface="Montserrat"/>
                <a:cs typeface="Montserrat"/>
              </a:rPr>
              <a:t> </a:t>
            </a:r>
            <a:r>
              <a:rPr sz="700" dirty="0">
                <a:latin typeface="Montserrat"/>
                <a:cs typeface="Montserrat"/>
              </a:rPr>
              <a:t>del</a:t>
            </a:r>
            <a:r>
              <a:rPr sz="700" spc="-10" dirty="0">
                <a:latin typeface="Montserrat"/>
                <a:cs typeface="Montserrat"/>
              </a:rPr>
              <a:t> motor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aphicFrame>
        <p:nvGraphicFramePr>
          <p:cNvPr id="6" name="object 6"/>
          <p:cNvGraphicFramePr>
            <a:graphicFrameLocks noGrp="1"/>
          </p:cNvGraphicFramePr>
          <p:nvPr/>
        </p:nvGraphicFramePr>
        <p:xfrm>
          <a:off x="394804" y="2752432"/>
          <a:ext cx="2214880" cy="66675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143510">
                <a:tc gridSpan="2">
                  <a:txBody>
                    <a:bodyPr/>
                    <a:lstStyle/>
                    <a:p>
                      <a:pPr marL="125730">
                        <a:lnSpc>
                          <a:spcPct val="100000"/>
                        </a:lnSpc>
                        <a:spcBef>
                          <a:spcPts val="254"/>
                        </a:spcBef>
                      </a:pPr>
                      <a:r>
                        <a:rPr sz="500" spc="-10" dirty="0">
                          <a:latin typeface="Montserrat"/>
                          <a:cs typeface="Montserrat"/>
                        </a:rPr>
                        <a:t>Especificaciones</a:t>
                      </a:r>
                      <a:r>
                        <a:rPr sz="500" spc="15" dirty="0">
                          <a:latin typeface="Montserrat"/>
                          <a:cs typeface="Montserrat"/>
                        </a:rPr>
                        <a:t> </a:t>
                      </a:r>
                      <a:r>
                        <a:rPr sz="500" dirty="0">
                          <a:latin typeface="Montserrat"/>
                          <a:cs typeface="Montserrat"/>
                        </a:rPr>
                        <a:t>de aceite</a:t>
                      </a:r>
                      <a:r>
                        <a:rPr sz="500" spc="-10" dirty="0">
                          <a:latin typeface="Montserrat"/>
                          <a:cs typeface="Montserrat"/>
                        </a:rPr>
                        <a:t> </a:t>
                      </a:r>
                      <a:r>
                        <a:rPr sz="500" dirty="0">
                          <a:latin typeface="Montserrat"/>
                          <a:cs typeface="Montserrat"/>
                        </a:rPr>
                        <a:t>de</a:t>
                      </a:r>
                      <a:r>
                        <a:rPr sz="500" spc="5" dirty="0">
                          <a:latin typeface="Montserrat"/>
                          <a:cs typeface="Montserrat"/>
                        </a:rPr>
                        <a:t> </a:t>
                      </a:r>
                      <a:r>
                        <a:rPr sz="500" spc="-10" dirty="0">
                          <a:latin typeface="Montserrat"/>
                          <a:cs typeface="Montserrat"/>
                        </a:rPr>
                        <a:t>motor</a:t>
                      </a:r>
                      <a:r>
                        <a:rPr sz="500" spc="-30" dirty="0">
                          <a:latin typeface="Montserrat"/>
                          <a:cs typeface="Montserrat"/>
                        </a:rPr>
                        <a:t> </a:t>
                      </a:r>
                      <a:r>
                        <a:rPr sz="500" dirty="0">
                          <a:latin typeface="Montserrat"/>
                          <a:cs typeface="Montserrat"/>
                        </a:rPr>
                        <a:t>exigidas</a:t>
                      </a:r>
                      <a:r>
                        <a:rPr sz="500" spc="15" dirty="0">
                          <a:latin typeface="Montserrat"/>
                          <a:cs typeface="Montserrat"/>
                        </a:rPr>
                        <a:t> </a:t>
                      </a:r>
                      <a:r>
                        <a:rPr sz="500" dirty="0">
                          <a:latin typeface="Montserrat"/>
                          <a:cs typeface="Montserrat"/>
                        </a:rPr>
                        <a:t>por el</a:t>
                      </a:r>
                      <a:r>
                        <a:rPr sz="500" spc="5" dirty="0">
                          <a:latin typeface="Montserrat"/>
                          <a:cs typeface="Montserrat"/>
                        </a:rPr>
                        <a:t> </a:t>
                      </a:r>
                      <a:r>
                        <a:rPr sz="500" spc="-10" dirty="0">
                          <a:latin typeface="Montserrat"/>
                          <a:cs typeface="Montserrat"/>
                        </a:rPr>
                        <a:t>fabricante</a:t>
                      </a:r>
                      <a:endParaRPr sz="500" dirty="0">
                        <a:latin typeface="Montserrat"/>
                        <a:cs typeface="Montserrat"/>
                      </a:endParaRPr>
                    </a:p>
                  </a:txBody>
                  <a:tcPr marL="0" marR="0" marT="3238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87960">
                <a:tc>
                  <a:txBody>
                    <a:bodyPr/>
                    <a:lstStyle/>
                    <a:p>
                      <a:pPr algn="ctr">
                        <a:lnSpc>
                          <a:spcPct val="100000"/>
                        </a:lnSpc>
                        <a:spcBef>
                          <a:spcPts val="430"/>
                        </a:spcBef>
                      </a:pPr>
                      <a:r>
                        <a:rPr sz="500" spc="-10" dirty="0">
                          <a:latin typeface="Montserrat"/>
                          <a:cs typeface="Montserrat"/>
                        </a:rPr>
                        <a:t>Clasificación</a:t>
                      </a:r>
                      <a:endParaRPr sz="500">
                        <a:latin typeface="Montserrat"/>
                        <a:cs typeface="Montserrat"/>
                      </a:endParaRPr>
                    </a:p>
                  </a:txBody>
                  <a:tcPr marL="0" marR="0" marT="546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47015" marR="88900" indent="-151130">
                        <a:lnSpc>
                          <a:spcPct val="100000"/>
                        </a:lnSpc>
                        <a:spcBef>
                          <a:spcPts val="130"/>
                        </a:spcBef>
                      </a:pPr>
                      <a:r>
                        <a:rPr sz="500" dirty="0">
                          <a:latin typeface="Montserrat"/>
                          <a:cs typeface="Montserrat"/>
                        </a:rPr>
                        <a:t>SAE</a:t>
                      </a:r>
                      <a:r>
                        <a:rPr sz="500" spc="40" dirty="0">
                          <a:latin typeface="Montserrat"/>
                          <a:cs typeface="Montserrat"/>
                        </a:rPr>
                        <a:t> </a:t>
                      </a:r>
                      <a:r>
                        <a:rPr sz="500" spc="-10" dirty="0">
                          <a:latin typeface="Montserrat"/>
                          <a:cs typeface="Montserrat"/>
                        </a:rPr>
                        <a:t>10W30 API-</a:t>
                      </a:r>
                      <a:r>
                        <a:rPr sz="500" spc="-25" dirty="0">
                          <a:latin typeface="Montserrat"/>
                          <a:cs typeface="Montserrat"/>
                        </a:rPr>
                        <a:t>SL,</a:t>
                      </a:r>
                      <a:r>
                        <a:rPr sz="500" spc="500" dirty="0">
                          <a:latin typeface="Montserrat"/>
                          <a:cs typeface="Montserrat"/>
                        </a:rPr>
                        <a:t> </a:t>
                      </a:r>
                      <a:r>
                        <a:rPr sz="500" dirty="0">
                          <a:latin typeface="Montserrat"/>
                          <a:cs typeface="Montserrat"/>
                        </a:rPr>
                        <a:t>JASO</a:t>
                      </a:r>
                      <a:r>
                        <a:rPr sz="500" spc="-10" dirty="0">
                          <a:latin typeface="Montserrat"/>
                          <a:cs typeface="Montserrat"/>
                        </a:rPr>
                        <a:t> </a:t>
                      </a:r>
                      <a:r>
                        <a:rPr sz="500" spc="-25" dirty="0">
                          <a:latin typeface="Montserrat"/>
                          <a:cs typeface="Montserrat"/>
                        </a:rPr>
                        <a:t>MB</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11760">
                <a:tc>
                  <a:txBody>
                    <a:bodyPr/>
                    <a:lstStyle/>
                    <a:p>
                      <a:pPr marL="1270" algn="ctr">
                        <a:lnSpc>
                          <a:spcPct val="100000"/>
                        </a:lnSpc>
                        <a:spcBef>
                          <a:spcPts val="130"/>
                        </a:spcBef>
                      </a:pPr>
                      <a:r>
                        <a:rPr sz="500" spc="-10" dirty="0">
                          <a:latin typeface="Montserrat"/>
                          <a:cs typeface="Montserrat"/>
                        </a:rPr>
                        <a:t>Viscosidad</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spcBef>
                          <a:spcPts val="130"/>
                        </a:spcBef>
                      </a:pPr>
                      <a:r>
                        <a:rPr sz="500" spc="-10" dirty="0">
                          <a:latin typeface="Montserrat"/>
                          <a:cs typeface="Montserrat"/>
                        </a:rPr>
                        <a:t>10W30</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11760">
                <a:tc>
                  <a:txBody>
                    <a:bodyPr/>
                    <a:lstStyle/>
                    <a:p>
                      <a:pPr algn="ctr">
                        <a:lnSpc>
                          <a:spcPct val="100000"/>
                        </a:lnSpc>
                        <a:spcBef>
                          <a:spcPts val="130"/>
                        </a:spcBef>
                      </a:pPr>
                      <a:r>
                        <a:rPr sz="500" spc="-10" dirty="0">
                          <a:latin typeface="Montserrat"/>
                          <a:cs typeface="Montserrat"/>
                        </a:rPr>
                        <a:t>Capacidad</a:t>
                      </a:r>
                      <a:r>
                        <a:rPr sz="500" spc="5" dirty="0">
                          <a:latin typeface="Montserrat"/>
                          <a:cs typeface="Montserrat"/>
                        </a:rPr>
                        <a:t> </a:t>
                      </a:r>
                      <a:r>
                        <a:rPr sz="500" dirty="0">
                          <a:latin typeface="Montserrat"/>
                          <a:cs typeface="Montserrat"/>
                        </a:rPr>
                        <a:t>de</a:t>
                      </a:r>
                      <a:r>
                        <a:rPr sz="500" spc="10" dirty="0">
                          <a:latin typeface="Montserrat"/>
                          <a:cs typeface="Montserrat"/>
                        </a:rPr>
                        <a:t> </a:t>
                      </a:r>
                      <a:r>
                        <a:rPr sz="500" dirty="0">
                          <a:latin typeface="Montserrat"/>
                          <a:cs typeface="Montserrat"/>
                        </a:rPr>
                        <a:t>aceite</a:t>
                      </a:r>
                      <a:r>
                        <a:rPr sz="500" spc="-5" dirty="0">
                          <a:latin typeface="Montserrat"/>
                          <a:cs typeface="Montserrat"/>
                        </a:rPr>
                        <a:t> </a:t>
                      </a:r>
                      <a:r>
                        <a:rPr sz="500" spc="-10" dirty="0">
                          <a:latin typeface="Montserrat"/>
                          <a:cs typeface="Montserrat"/>
                        </a:rPr>
                        <a:t>(Cambio)</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270" algn="ctr">
                        <a:lnSpc>
                          <a:spcPct val="100000"/>
                        </a:lnSpc>
                        <a:spcBef>
                          <a:spcPts val="130"/>
                        </a:spcBef>
                      </a:pPr>
                      <a:r>
                        <a:rPr sz="500" dirty="0">
                          <a:latin typeface="Montserrat"/>
                          <a:cs typeface="Montserrat"/>
                        </a:rPr>
                        <a:t>120</a:t>
                      </a:r>
                      <a:r>
                        <a:rPr sz="500" spc="-30" dirty="0">
                          <a:latin typeface="Montserrat"/>
                          <a:cs typeface="Montserrat"/>
                        </a:rPr>
                        <a:t> </a:t>
                      </a:r>
                      <a:r>
                        <a:rPr sz="500" spc="-25" dirty="0">
                          <a:latin typeface="Montserrat"/>
                          <a:cs typeface="Montserrat"/>
                        </a:rPr>
                        <a:t>ml</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111760">
                <a:tc>
                  <a:txBody>
                    <a:bodyPr/>
                    <a:lstStyle/>
                    <a:p>
                      <a:pPr marL="635" algn="ctr">
                        <a:lnSpc>
                          <a:spcPct val="100000"/>
                        </a:lnSpc>
                        <a:spcBef>
                          <a:spcPts val="130"/>
                        </a:spcBef>
                      </a:pPr>
                      <a:r>
                        <a:rPr sz="500" spc="-10" dirty="0">
                          <a:latin typeface="Montserrat"/>
                          <a:cs typeface="Montserrat"/>
                        </a:rPr>
                        <a:t>Capacidad</a:t>
                      </a:r>
                      <a:r>
                        <a:rPr sz="500" spc="5" dirty="0">
                          <a:latin typeface="Montserrat"/>
                          <a:cs typeface="Montserrat"/>
                        </a:rPr>
                        <a:t> </a:t>
                      </a:r>
                      <a:r>
                        <a:rPr sz="500" dirty="0">
                          <a:latin typeface="Montserrat"/>
                          <a:cs typeface="Montserrat"/>
                        </a:rPr>
                        <a:t>de</a:t>
                      </a:r>
                      <a:r>
                        <a:rPr sz="500" spc="5" dirty="0">
                          <a:latin typeface="Montserrat"/>
                          <a:cs typeface="Montserrat"/>
                        </a:rPr>
                        <a:t> </a:t>
                      </a:r>
                      <a:r>
                        <a:rPr sz="500" dirty="0">
                          <a:latin typeface="Montserrat"/>
                          <a:cs typeface="Montserrat"/>
                        </a:rPr>
                        <a:t>aceite</a:t>
                      </a:r>
                      <a:r>
                        <a:rPr sz="500" spc="-10" dirty="0">
                          <a:latin typeface="Montserrat"/>
                          <a:cs typeface="Montserrat"/>
                        </a:rPr>
                        <a:t> </a:t>
                      </a:r>
                      <a:r>
                        <a:rPr sz="500" dirty="0">
                          <a:latin typeface="Montserrat"/>
                          <a:cs typeface="Montserrat"/>
                        </a:rPr>
                        <a:t>(Desarme</a:t>
                      </a:r>
                      <a:r>
                        <a:rPr sz="500" spc="-25" dirty="0">
                          <a:latin typeface="Montserrat"/>
                          <a:cs typeface="Montserrat"/>
                        </a:rPr>
                        <a:t> </a:t>
                      </a:r>
                      <a:r>
                        <a:rPr sz="500" spc="-10" dirty="0">
                          <a:latin typeface="Montserrat"/>
                          <a:cs typeface="Montserrat"/>
                        </a:rPr>
                        <a:t>motor)</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905" algn="ctr">
                        <a:lnSpc>
                          <a:spcPct val="100000"/>
                        </a:lnSpc>
                        <a:spcBef>
                          <a:spcPts val="130"/>
                        </a:spcBef>
                      </a:pPr>
                      <a:r>
                        <a:rPr sz="500" dirty="0">
                          <a:latin typeface="Montserrat"/>
                          <a:cs typeface="Montserrat"/>
                        </a:rPr>
                        <a:t>130</a:t>
                      </a:r>
                      <a:r>
                        <a:rPr sz="500" spc="-25" dirty="0">
                          <a:latin typeface="Montserrat"/>
                          <a:cs typeface="Montserrat"/>
                        </a:rPr>
                        <a:t> ml</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bl>
          </a:graphicData>
        </a:graphic>
      </p:graphicFrame>
      <p:grpSp>
        <p:nvGrpSpPr>
          <p:cNvPr id="7" name="object 7"/>
          <p:cNvGrpSpPr/>
          <p:nvPr/>
        </p:nvGrpSpPr>
        <p:grpSpPr>
          <a:xfrm>
            <a:off x="2732404" y="1025906"/>
            <a:ext cx="2286000" cy="1440180"/>
            <a:chOff x="2732404" y="1025906"/>
            <a:chExt cx="2286000" cy="1440180"/>
          </a:xfrm>
        </p:grpSpPr>
        <p:pic>
          <p:nvPicPr>
            <p:cNvPr id="8" name="object 8"/>
            <p:cNvPicPr/>
            <p:nvPr/>
          </p:nvPicPr>
          <p:blipFill>
            <a:blip r:embed="rId2" cstate="print"/>
            <a:stretch>
              <a:fillRect/>
            </a:stretch>
          </p:blipFill>
          <p:spPr>
            <a:xfrm>
              <a:off x="2732404" y="1025906"/>
              <a:ext cx="2285999" cy="1440052"/>
            </a:xfrm>
            <a:prstGeom prst="rect">
              <a:avLst/>
            </a:prstGeom>
          </p:spPr>
        </p:pic>
        <p:pic>
          <p:nvPicPr>
            <p:cNvPr id="9" name="object 9"/>
            <p:cNvPicPr/>
            <p:nvPr/>
          </p:nvPicPr>
          <p:blipFill>
            <a:blip r:embed="rId3" cstate="print"/>
            <a:stretch>
              <a:fillRect/>
            </a:stretch>
          </p:blipFill>
          <p:spPr>
            <a:xfrm>
              <a:off x="3835780" y="1437005"/>
              <a:ext cx="329819" cy="192531"/>
            </a:xfrm>
            <a:prstGeom prst="rect">
              <a:avLst/>
            </a:prstGeom>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3615" cy="1205865"/>
          </a:xfrm>
          <a:prstGeom prst="rect">
            <a:avLst/>
          </a:prstGeom>
        </p:spPr>
        <p:txBody>
          <a:bodyPr vert="horz" wrap="square" lIns="0" tIns="74930" rIns="0" bIns="0" rtlCol="0">
            <a:spAutoFit/>
          </a:bodyPr>
          <a:lstStyle/>
          <a:p>
            <a:pPr marL="12700">
              <a:lnSpc>
                <a:spcPct val="100000"/>
              </a:lnSpc>
              <a:spcBef>
                <a:spcPts val="590"/>
              </a:spcBef>
            </a:pPr>
            <a:r>
              <a:rPr sz="800" b="1" spc="-10" dirty="0">
                <a:solidFill>
                  <a:srgbClr val="221F1F"/>
                </a:solidFill>
                <a:latin typeface="Montserrat"/>
                <a:cs typeface="Montserrat"/>
              </a:rPr>
              <a:t>FRENOS</a:t>
            </a:r>
            <a:endParaRPr sz="800" dirty="0">
              <a:latin typeface="Montserrat"/>
              <a:cs typeface="Montserrat"/>
            </a:endParaRPr>
          </a:p>
          <a:p>
            <a:pPr marL="12700">
              <a:lnSpc>
                <a:spcPct val="100000"/>
              </a:lnSpc>
              <a:spcBef>
                <a:spcPts val="490"/>
              </a:spcBef>
            </a:pPr>
            <a:r>
              <a:rPr sz="800" b="1" dirty="0">
                <a:solidFill>
                  <a:srgbClr val="221F1F"/>
                </a:solidFill>
                <a:latin typeface="Montserrat"/>
                <a:cs typeface="Montserrat"/>
              </a:rPr>
              <a:t>FRENO</a:t>
            </a:r>
            <a:r>
              <a:rPr sz="800" b="1" spc="-10" dirty="0">
                <a:solidFill>
                  <a:srgbClr val="221F1F"/>
                </a:solidFill>
                <a:latin typeface="Montserrat"/>
                <a:cs typeface="Montserrat"/>
              </a:rPr>
              <a:t> DELANTERO</a:t>
            </a:r>
            <a:endParaRPr sz="800" dirty="0">
              <a:latin typeface="Montserrat"/>
              <a:cs typeface="Montserrat"/>
            </a:endParaRPr>
          </a:p>
          <a:p>
            <a:pPr marL="12700" marR="5080" algn="just">
              <a:lnSpc>
                <a:spcPct val="100000"/>
              </a:lnSpc>
              <a:spcBef>
                <a:spcPts val="509"/>
              </a:spcBef>
            </a:pPr>
            <a:r>
              <a:rPr sz="700" dirty="0">
                <a:latin typeface="Montserrat"/>
                <a:cs typeface="Montserrat"/>
              </a:rPr>
              <a:t>Puede</a:t>
            </a:r>
            <a:r>
              <a:rPr sz="700" spc="254" dirty="0">
                <a:latin typeface="Montserrat"/>
                <a:cs typeface="Montserrat"/>
              </a:rPr>
              <a:t> </a:t>
            </a:r>
            <a:r>
              <a:rPr sz="700" dirty="0">
                <a:latin typeface="Montserrat"/>
                <a:cs typeface="Montserrat"/>
              </a:rPr>
              <a:t>observar</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cilindro</a:t>
            </a:r>
            <a:r>
              <a:rPr sz="700" spc="254" dirty="0">
                <a:latin typeface="Montserrat"/>
                <a:cs typeface="Montserrat"/>
              </a:rPr>
              <a:t> </a:t>
            </a:r>
            <a:r>
              <a:rPr sz="700" dirty="0">
                <a:latin typeface="Montserrat"/>
                <a:cs typeface="Montserrat"/>
              </a:rPr>
              <a:t>maestro</a:t>
            </a:r>
            <a:r>
              <a:rPr sz="700" spc="240" dirty="0">
                <a:latin typeface="Montserrat"/>
                <a:cs typeface="Montserrat"/>
              </a:rPr>
              <a:t> </a:t>
            </a:r>
            <a:r>
              <a:rPr sz="700" dirty="0">
                <a:latin typeface="Montserrat"/>
                <a:cs typeface="Montserrat"/>
              </a:rPr>
              <a:t>(1)</a:t>
            </a:r>
            <a:r>
              <a:rPr sz="700" spc="260" dirty="0">
                <a:latin typeface="Montserrat"/>
                <a:cs typeface="Montserrat"/>
              </a:rPr>
              <a:t> </a:t>
            </a:r>
            <a:r>
              <a:rPr sz="700" dirty="0">
                <a:latin typeface="Montserrat"/>
                <a:cs typeface="Montserrat"/>
              </a:rPr>
              <a:t>al</a:t>
            </a:r>
            <a:r>
              <a:rPr sz="700" spc="250" dirty="0">
                <a:latin typeface="Montserrat"/>
                <a:cs typeface="Montserrat"/>
              </a:rPr>
              <a:t> </a:t>
            </a:r>
            <a:r>
              <a:rPr sz="700" spc="-20" dirty="0">
                <a:latin typeface="Montserrat"/>
                <a:cs typeface="Montserrat"/>
              </a:rPr>
              <a:t>lado</a:t>
            </a:r>
            <a:r>
              <a:rPr sz="700" spc="500" dirty="0">
                <a:latin typeface="Montserrat"/>
                <a:cs typeface="Montserrat"/>
              </a:rPr>
              <a:t> </a:t>
            </a:r>
            <a:r>
              <a:rPr sz="700" dirty="0">
                <a:latin typeface="Montserrat"/>
                <a:cs typeface="Montserrat"/>
              </a:rPr>
              <a:t>derecho</a:t>
            </a:r>
            <a:r>
              <a:rPr sz="700" spc="50"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manubrio</a:t>
            </a:r>
            <a:r>
              <a:rPr sz="700" spc="65" dirty="0">
                <a:latin typeface="Montserrat"/>
                <a:cs typeface="Montserrat"/>
              </a:rPr>
              <a:t> </a:t>
            </a:r>
            <a:r>
              <a:rPr sz="700" dirty="0">
                <a:latin typeface="Montserrat"/>
                <a:cs typeface="Montserrat"/>
              </a:rPr>
              <a:t>bajo</a:t>
            </a:r>
            <a:r>
              <a:rPr sz="700" spc="50"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carenaje</a:t>
            </a:r>
            <a:r>
              <a:rPr sz="700" spc="60" dirty="0">
                <a:latin typeface="Montserrat"/>
                <a:cs typeface="Montserrat"/>
              </a:rPr>
              <a:t> </a:t>
            </a:r>
            <a:r>
              <a:rPr sz="700" dirty="0">
                <a:latin typeface="Montserrat"/>
                <a:cs typeface="Montserrat"/>
              </a:rPr>
              <a:t>del</a:t>
            </a:r>
            <a:r>
              <a:rPr sz="700" spc="50" dirty="0">
                <a:latin typeface="Montserrat"/>
                <a:cs typeface="Montserrat"/>
              </a:rPr>
              <a:t> </a:t>
            </a:r>
            <a:r>
              <a:rPr sz="700" spc="-10" dirty="0">
                <a:latin typeface="Montserrat"/>
                <a:cs typeface="Montserrat"/>
              </a:rPr>
              <a:t>tablero</a:t>
            </a:r>
            <a:r>
              <a:rPr sz="700" spc="50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instrumentos,</a:t>
            </a:r>
            <a:r>
              <a:rPr sz="700" spc="175" dirty="0">
                <a:latin typeface="Montserrat"/>
                <a:cs typeface="Montserrat"/>
              </a:rPr>
              <a:t>  </a:t>
            </a:r>
            <a:r>
              <a:rPr sz="700" dirty="0">
                <a:latin typeface="Montserrat"/>
                <a:cs typeface="Montserrat"/>
              </a:rPr>
              <a:t>la</a:t>
            </a:r>
            <a:r>
              <a:rPr sz="700" spc="160" dirty="0">
                <a:latin typeface="Montserrat"/>
                <a:cs typeface="Montserrat"/>
              </a:rPr>
              <a:t>  </a:t>
            </a:r>
            <a:r>
              <a:rPr sz="700" dirty="0">
                <a:latin typeface="Montserrat"/>
                <a:cs typeface="Montserrat"/>
              </a:rPr>
              <a:t>mordaza</a:t>
            </a:r>
            <a:r>
              <a:rPr sz="700" spc="175" dirty="0">
                <a:latin typeface="Montserrat"/>
                <a:cs typeface="Montserrat"/>
              </a:rPr>
              <a:t>  </a:t>
            </a:r>
            <a:r>
              <a:rPr sz="700" dirty="0">
                <a:latin typeface="Montserrat"/>
                <a:cs typeface="Montserrat"/>
              </a:rPr>
              <a:t>(2)</a:t>
            </a:r>
            <a:r>
              <a:rPr sz="700" spc="170" dirty="0">
                <a:latin typeface="Montserrat"/>
                <a:cs typeface="Montserrat"/>
              </a:rPr>
              <a:t>  </a:t>
            </a:r>
            <a:r>
              <a:rPr sz="700" dirty="0">
                <a:latin typeface="Montserrat"/>
                <a:cs typeface="Montserrat"/>
              </a:rPr>
              <a:t>de</a:t>
            </a:r>
            <a:r>
              <a:rPr sz="700" spc="175"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delantero</a:t>
            </a:r>
            <a:r>
              <a:rPr sz="700" spc="220" dirty="0">
                <a:latin typeface="Montserrat"/>
                <a:cs typeface="Montserrat"/>
              </a:rPr>
              <a:t> </a:t>
            </a:r>
            <a:r>
              <a:rPr sz="700" dirty="0">
                <a:latin typeface="Montserrat"/>
                <a:cs typeface="Montserrat"/>
              </a:rPr>
              <a:t>está</a:t>
            </a:r>
            <a:r>
              <a:rPr sz="700" spc="210" dirty="0">
                <a:latin typeface="Montserrat"/>
                <a:cs typeface="Montserrat"/>
              </a:rPr>
              <a:t> </a:t>
            </a:r>
            <a:r>
              <a:rPr sz="700" dirty="0">
                <a:latin typeface="Montserrat"/>
                <a:cs typeface="Montserrat"/>
              </a:rPr>
              <a:t>fija</a:t>
            </a:r>
            <a:r>
              <a:rPr sz="700" spc="220" dirty="0">
                <a:latin typeface="Montserrat"/>
                <a:cs typeface="Montserrat"/>
              </a:rPr>
              <a:t> </a:t>
            </a:r>
            <a:r>
              <a:rPr sz="700" dirty="0">
                <a:latin typeface="Montserrat"/>
                <a:cs typeface="Montserrat"/>
              </a:rPr>
              <a:t>en</a:t>
            </a:r>
            <a:r>
              <a:rPr sz="700" spc="210" dirty="0">
                <a:latin typeface="Montserrat"/>
                <a:cs typeface="Montserrat"/>
              </a:rPr>
              <a:t> </a:t>
            </a:r>
            <a:r>
              <a:rPr sz="700" dirty="0">
                <a:latin typeface="Montserrat"/>
                <a:cs typeface="Montserrat"/>
              </a:rPr>
              <a:t>la</a:t>
            </a:r>
            <a:r>
              <a:rPr sz="700" spc="225" dirty="0">
                <a:latin typeface="Montserrat"/>
                <a:cs typeface="Montserrat"/>
              </a:rPr>
              <a:t> </a:t>
            </a:r>
            <a:r>
              <a:rPr sz="700" dirty="0">
                <a:latin typeface="Montserrat"/>
                <a:cs typeface="Montserrat"/>
              </a:rPr>
              <a:t>botella</a:t>
            </a:r>
            <a:r>
              <a:rPr sz="700" spc="200" dirty="0">
                <a:latin typeface="Montserrat"/>
                <a:cs typeface="Montserrat"/>
              </a:rPr>
              <a:t> </a:t>
            </a:r>
            <a:r>
              <a:rPr sz="700" dirty="0">
                <a:latin typeface="Montserrat"/>
                <a:cs typeface="Montserrat"/>
              </a:rPr>
              <a:t>derecha</a:t>
            </a:r>
            <a:r>
              <a:rPr sz="700" spc="215" dirty="0">
                <a:latin typeface="Montserrat"/>
                <a:cs typeface="Montserrat"/>
              </a:rPr>
              <a:t> </a:t>
            </a:r>
            <a:r>
              <a:rPr sz="700" dirty="0">
                <a:latin typeface="Montserrat"/>
                <a:cs typeface="Montserrat"/>
              </a:rPr>
              <a:t>de</a:t>
            </a:r>
            <a:r>
              <a:rPr sz="700" spc="2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suspensión</a:t>
            </a:r>
            <a:r>
              <a:rPr sz="700" spc="100" dirty="0">
                <a:latin typeface="Montserrat"/>
                <a:cs typeface="Montserrat"/>
              </a:rPr>
              <a:t> </a:t>
            </a:r>
            <a:r>
              <a:rPr sz="700" dirty="0">
                <a:latin typeface="Montserrat"/>
                <a:cs typeface="Montserrat"/>
              </a:rPr>
              <a:t>delantera,</a:t>
            </a:r>
            <a:r>
              <a:rPr sz="700" spc="105" dirty="0">
                <a:latin typeface="Montserrat"/>
                <a:cs typeface="Montserrat"/>
              </a:rPr>
              <a:t> </a:t>
            </a:r>
            <a:r>
              <a:rPr sz="700" dirty="0">
                <a:latin typeface="Montserrat"/>
                <a:cs typeface="Montserrat"/>
              </a:rPr>
              <a:t>fijo</a:t>
            </a:r>
            <a:r>
              <a:rPr sz="700" spc="95" dirty="0">
                <a:latin typeface="Montserrat"/>
                <a:cs typeface="Montserrat"/>
              </a:rPr>
              <a:t> </a:t>
            </a:r>
            <a:r>
              <a:rPr sz="700" dirty="0">
                <a:latin typeface="Montserrat"/>
                <a:cs typeface="Montserrat"/>
              </a:rPr>
              <a:t>en</a:t>
            </a:r>
            <a:r>
              <a:rPr sz="700" spc="100"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rin</a:t>
            </a:r>
            <a:r>
              <a:rPr sz="700" spc="95" dirty="0">
                <a:latin typeface="Montserrat"/>
                <a:cs typeface="Montserrat"/>
              </a:rPr>
              <a:t> </a:t>
            </a:r>
            <a:r>
              <a:rPr sz="700" dirty="0">
                <a:latin typeface="Montserrat"/>
                <a:cs typeface="Montserrat"/>
              </a:rPr>
              <a:t>se</a:t>
            </a:r>
            <a:r>
              <a:rPr sz="700" spc="100" dirty="0">
                <a:latin typeface="Montserrat"/>
                <a:cs typeface="Montserrat"/>
              </a:rPr>
              <a:t> </a:t>
            </a:r>
            <a:r>
              <a:rPr sz="700" spc="-10" dirty="0">
                <a:latin typeface="Montserrat"/>
                <a:cs typeface="Montserrat"/>
              </a:rPr>
              <a:t>encuentra</a:t>
            </a:r>
            <a:r>
              <a:rPr sz="700" spc="50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disco</a:t>
            </a:r>
            <a:r>
              <a:rPr sz="700" spc="50" dirty="0">
                <a:latin typeface="Montserrat"/>
                <a:cs typeface="Montserrat"/>
              </a:rPr>
              <a:t> </a:t>
            </a:r>
            <a:r>
              <a:rPr sz="700" dirty="0">
                <a:latin typeface="Montserrat"/>
                <a:cs typeface="Montserrat"/>
              </a:rPr>
              <a:t>de</a:t>
            </a:r>
            <a:r>
              <a:rPr sz="700" spc="40" dirty="0">
                <a:latin typeface="Montserrat"/>
                <a:cs typeface="Montserrat"/>
              </a:rPr>
              <a:t> </a:t>
            </a:r>
            <a:r>
              <a:rPr sz="700" dirty="0">
                <a:latin typeface="Montserrat"/>
                <a:cs typeface="Montserrat"/>
              </a:rPr>
              <a:t>freno</a:t>
            </a:r>
            <a:r>
              <a:rPr sz="700" spc="40" dirty="0">
                <a:latin typeface="Montserrat"/>
                <a:cs typeface="Montserrat"/>
              </a:rPr>
              <a:t> </a:t>
            </a:r>
            <a:r>
              <a:rPr sz="700" dirty="0">
                <a:latin typeface="Montserrat"/>
                <a:cs typeface="Montserrat"/>
              </a:rPr>
              <a:t>(3)</a:t>
            </a:r>
            <a:r>
              <a:rPr sz="700" spc="40"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manguera</a:t>
            </a:r>
            <a:r>
              <a:rPr sz="700" spc="5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freno</a:t>
            </a:r>
            <a:r>
              <a:rPr sz="700" spc="40" dirty="0">
                <a:latin typeface="Montserrat"/>
                <a:cs typeface="Montserrat"/>
              </a:rPr>
              <a:t> </a:t>
            </a:r>
            <a:r>
              <a:rPr sz="700" dirty="0">
                <a:latin typeface="Montserrat"/>
                <a:cs typeface="Montserrat"/>
              </a:rPr>
              <a:t>(4)</a:t>
            </a:r>
            <a:r>
              <a:rPr sz="700" spc="40"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conectar</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cilindro</a:t>
            </a:r>
            <a:r>
              <a:rPr sz="700" spc="-20" dirty="0">
                <a:latin typeface="Montserrat"/>
                <a:cs typeface="Montserrat"/>
              </a:rPr>
              <a:t> </a:t>
            </a:r>
            <a:r>
              <a:rPr sz="700" dirty="0">
                <a:latin typeface="Montserrat"/>
                <a:cs typeface="Montserrat"/>
              </a:rPr>
              <a:t>maestro</a:t>
            </a:r>
            <a:r>
              <a:rPr sz="700" spc="-2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mordaza.</a:t>
            </a:r>
            <a:endParaRPr sz="700" dirty="0">
              <a:latin typeface="Montserrat"/>
              <a:cs typeface="Montserrat"/>
            </a:endParaRPr>
          </a:p>
        </p:txBody>
      </p:sp>
      <p:sp>
        <p:nvSpPr>
          <p:cNvPr id="3" name="object 3"/>
          <p:cNvSpPr txBox="1"/>
          <p:nvPr/>
        </p:nvSpPr>
        <p:spPr>
          <a:xfrm>
            <a:off x="270459" y="3204464"/>
            <a:ext cx="2252345" cy="238760"/>
          </a:xfrm>
          <a:prstGeom prst="rect">
            <a:avLst/>
          </a:prstGeom>
        </p:spPr>
        <p:txBody>
          <a:bodyPr vert="horz" wrap="square" lIns="0" tIns="12065" rIns="0" bIns="0" rtlCol="0">
            <a:spAutoFit/>
          </a:bodyPr>
          <a:lstStyle/>
          <a:p>
            <a:pPr marL="12700">
              <a:lnSpc>
                <a:spcPct val="100000"/>
              </a:lnSpc>
              <a:spcBef>
                <a:spcPts val="95"/>
              </a:spcBef>
              <a:tabLst>
                <a:tab pos="240665" algn="l"/>
              </a:tabLst>
            </a:pPr>
            <a:r>
              <a:rPr sz="700" spc="-25" dirty="0">
                <a:latin typeface="Montserrat"/>
                <a:cs typeface="Montserrat"/>
              </a:rPr>
              <a:t>1.</a:t>
            </a:r>
            <a:r>
              <a:rPr sz="700" dirty="0">
                <a:latin typeface="Montserrat"/>
                <a:cs typeface="Montserrat"/>
              </a:rPr>
              <a:t>	Revise</a:t>
            </a:r>
            <a:r>
              <a:rPr sz="700" spc="190"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nivel</a:t>
            </a:r>
            <a:r>
              <a:rPr sz="700" spc="210" dirty="0">
                <a:latin typeface="Montserrat"/>
                <a:cs typeface="Montserrat"/>
              </a:rPr>
              <a:t> </a:t>
            </a:r>
            <a:r>
              <a:rPr sz="700" dirty="0">
                <a:latin typeface="Montserrat"/>
                <a:cs typeface="Montserrat"/>
              </a:rPr>
              <a:t>de</a:t>
            </a:r>
            <a:r>
              <a:rPr sz="700" spc="204" dirty="0">
                <a:latin typeface="Montserrat"/>
                <a:cs typeface="Montserrat"/>
              </a:rPr>
              <a:t> </a:t>
            </a:r>
            <a:r>
              <a:rPr sz="700" dirty="0">
                <a:latin typeface="Montserrat"/>
                <a:cs typeface="Montserrat"/>
              </a:rPr>
              <a:t>liquido</a:t>
            </a:r>
            <a:r>
              <a:rPr sz="700" spc="204" dirty="0">
                <a:latin typeface="Montserrat"/>
                <a:cs typeface="Montserrat"/>
              </a:rPr>
              <a:t> </a:t>
            </a:r>
            <a:r>
              <a:rPr sz="700" dirty="0">
                <a:latin typeface="Montserrat"/>
                <a:cs typeface="Montserrat"/>
              </a:rPr>
              <a:t>de</a:t>
            </a:r>
            <a:r>
              <a:rPr sz="700" spc="204" dirty="0">
                <a:latin typeface="Montserrat"/>
                <a:cs typeface="Montserrat"/>
              </a:rPr>
              <a:t> </a:t>
            </a:r>
            <a:r>
              <a:rPr sz="700" dirty="0">
                <a:latin typeface="Montserrat"/>
                <a:cs typeface="Montserrat"/>
              </a:rPr>
              <a:t>frenos</a:t>
            </a:r>
            <a:r>
              <a:rPr sz="700" spc="210" dirty="0">
                <a:latin typeface="Montserrat"/>
                <a:cs typeface="Montserrat"/>
              </a:rPr>
              <a:t> </a:t>
            </a:r>
            <a:r>
              <a:rPr sz="700" dirty="0">
                <a:latin typeface="Montserrat"/>
                <a:cs typeface="Montserrat"/>
              </a:rPr>
              <a:t>en</a:t>
            </a:r>
            <a:r>
              <a:rPr sz="700" spc="190" dirty="0">
                <a:latin typeface="Montserrat"/>
                <a:cs typeface="Montserrat"/>
              </a:rPr>
              <a:t> </a:t>
            </a:r>
            <a:r>
              <a:rPr sz="700" spc="-25" dirty="0">
                <a:latin typeface="Montserrat"/>
                <a:cs typeface="Montserrat"/>
              </a:rPr>
              <a:t>el</a:t>
            </a:r>
            <a:endParaRPr sz="700">
              <a:latin typeface="Montserrat"/>
              <a:cs typeface="Montserrat"/>
            </a:endParaRPr>
          </a:p>
          <a:p>
            <a:pPr marL="241300">
              <a:lnSpc>
                <a:spcPct val="100000"/>
              </a:lnSpc>
            </a:pPr>
            <a:r>
              <a:rPr sz="700" dirty="0">
                <a:latin typeface="Montserrat"/>
                <a:cs typeface="Montserrat"/>
              </a:rPr>
              <a:t>cilindro</a:t>
            </a:r>
            <a:r>
              <a:rPr sz="700" spc="-30" dirty="0">
                <a:latin typeface="Montserrat"/>
                <a:cs typeface="Montserrat"/>
              </a:rPr>
              <a:t> </a:t>
            </a:r>
            <a:r>
              <a:rPr sz="700" dirty="0">
                <a:latin typeface="Montserrat"/>
                <a:cs typeface="Montserrat"/>
              </a:rPr>
              <a:t>maestro,</a:t>
            </a:r>
            <a:r>
              <a:rPr sz="700" spc="-10"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través</a:t>
            </a:r>
            <a:r>
              <a:rPr sz="700" spc="-20"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visor</a:t>
            </a:r>
            <a:r>
              <a:rPr sz="700" spc="-30" dirty="0">
                <a:latin typeface="Montserrat"/>
                <a:cs typeface="Montserrat"/>
              </a:rPr>
              <a:t> </a:t>
            </a:r>
            <a:r>
              <a:rPr sz="700" spc="-20" dirty="0">
                <a:latin typeface="Montserrat"/>
                <a:cs typeface="Montserrat"/>
              </a:rPr>
              <a:t>(A).</a:t>
            </a:r>
            <a:endParaRPr sz="700">
              <a:latin typeface="Montserrat"/>
              <a:cs typeface="Montserrat"/>
            </a:endParaRPr>
          </a:p>
        </p:txBody>
      </p:sp>
      <p:sp>
        <p:nvSpPr>
          <p:cNvPr id="4" name="object 4"/>
          <p:cNvSpPr txBox="1"/>
          <p:nvPr/>
        </p:nvSpPr>
        <p:spPr>
          <a:xfrm>
            <a:off x="2698750" y="490855"/>
            <a:ext cx="2252980" cy="104775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2"/>
              <a:tabLst>
                <a:tab pos="241300" algn="l"/>
              </a:tabLst>
            </a:pPr>
            <a:r>
              <a:rPr sz="700" dirty="0">
                <a:latin typeface="Montserrat"/>
                <a:cs typeface="Montserrat"/>
              </a:rPr>
              <a:t>El</a:t>
            </a:r>
            <a:r>
              <a:rPr sz="700" spc="165" dirty="0">
                <a:latin typeface="Montserrat"/>
                <a:cs typeface="Montserrat"/>
              </a:rPr>
              <a:t> </a:t>
            </a:r>
            <a:r>
              <a:rPr sz="700" dirty="0">
                <a:latin typeface="Montserrat"/>
                <a:cs typeface="Montserrat"/>
              </a:rPr>
              <a:t>liquido</a:t>
            </a:r>
            <a:r>
              <a:rPr sz="700" spc="175"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frenos</a:t>
            </a:r>
            <a:r>
              <a:rPr sz="700" spc="165" dirty="0">
                <a:latin typeface="Montserrat"/>
                <a:cs typeface="Montserrat"/>
              </a:rPr>
              <a:t> </a:t>
            </a:r>
            <a:r>
              <a:rPr sz="700" dirty="0">
                <a:latin typeface="Montserrat"/>
                <a:cs typeface="Montserrat"/>
              </a:rPr>
              <a:t>debe</a:t>
            </a:r>
            <a:r>
              <a:rPr sz="700" spc="175" dirty="0">
                <a:latin typeface="Montserrat"/>
                <a:cs typeface="Montserrat"/>
              </a:rPr>
              <a:t> </a:t>
            </a:r>
            <a:r>
              <a:rPr sz="700" dirty="0">
                <a:latin typeface="Montserrat"/>
                <a:cs typeface="Montserrat"/>
              </a:rPr>
              <a:t>permanecer</a:t>
            </a:r>
            <a:r>
              <a:rPr sz="700" spc="17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330" dirty="0">
                <a:latin typeface="Montserrat"/>
                <a:cs typeface="Montserrat"/>
              </a:rPr>
              <a:t> </a:t>
            </a:r>
            <a:r>
              <a:rPr sz="700" dirty="0">
                <a:latin typeface="Montserrat"/>
                <a:cs typeface="Montserrat"/>
              </a:rPr>
              <a:t>del</a:t>
            </a:r>
            <a:r>
              <a:rPr sz="700" spc="335" dirty="0">
                <a:latin typeface="Montserrat"/>
                <a:cs typeface="Montserrat"/>
              </a:rPr>
              <a:t> </a:t>
            </a:r>
            <a:r>
              <a:rPr sz="700" dirty="0">
                <a:latin typeface="Montserrat"/>
                <a:cs typeface="Montserrat"/>
              </a:rPr>
              <a:t>nivel</a:t>
            </a:r>
            <a:r>
              <a:rPr sz="700" spc="340" dirty="0">
                <a:latin typeface="Montserrat"/>
                <a:cs typeface="Montserrat"/>
              </a:rPr>
              <a:t> </a:t>
            </a:r>
            <a:r>
              <a:rPr sz="700" dirty="0">
                <a:latin typeface="Montserrat"/>
                <a:cs typeface="Montserrat"/>
              </a:rPr>
              <a:t>mínimo</a:t>
            </a:r>
            <a:r>
              <a:rPr sz="700" spc="320" dirty="0">
                <a:latin typeface="Montserrat"/>
                <a:cs typeface="Montserrat"/>
              </a:rPr>
              <a:t> </a:t>
            </a:r>
            <a:r>
              <a:rPr sz="700" dirty="0">
                <a:latin typeface="Montserrat"/>
                <a:cs typeface="Montserrat"/>
              </a:rPr>
              <a:t>(B),</a:t>
            </a:r>
            <a:r>
              <a:rPr sz="700" spc="345" dirty="0">
                <a:latin typeface="Montserrat"/>
                <a:cs typeface="Montserrat"/>
              </a:rPr>
              <a:t> </a:t>
            </a:r>
            <a:r>
              <a:rPr sz="700" dirty="0">
                <a:latin typeface="Montserrat"/>
                <a:cs typeface="Montserrat"/>
              </a:rPr>
              <a:t>el</a:t>
            </a:r>
            <a:r>
              <a:rPr sz="700" spc="325" dirty="0">
                <a:latin typeface="Montserrat"/>
                <a:cs typeface="Montserrat"/>
              </a:rPr>
              <a:t> </a:t>
            </a:r>
            <a:r>
              <a:rPr sz="700" spc="-10" dirty="0">
                <a:latin typeface="Montserrat"/>
                <a:cs typeface="Montserrat"/>
              </a:rPr>
              <a:t>cilindro</a:t>
            </a:r>
            <a:r>
              <a:rPr sz="700" spc="500" dirty="0">
                <a:latin typeface="Montserrat"/>
                <a:cs typeface="Montserrat"/>
              </a:rPr>
              <a:t> </a:t>
            </a:r>
            <a:r>
              <a:rPr sz="700" dirty="0">
                <a:latin typeface="Montserrat"/>
                <a:cs typeface="Montserrat"/>
              </a:rPr>
              <a:t>maestro</a:t>
            </a:r>
            <a:r>
              <a:rPr sz="700" spc="220" dirty="0">
                <a:latin typeface="Montserrat"/>
                <a:cs typeface="Montserrat"/>
              </a:rPr>
              <a:t> </a:t>
            </a:r>
            <a:r>
              <a:rPr sz="700" dirty="0">
                <a:latin typeface="Montserrat"/>
                <a:cs typeface="Montserrat"/>
              </a:rPr>
              <a:t>debe</a:t>
            </a:r>
            <a:r>
              <a:rPr sz="700" spc="225" dirty="0">
                <a:latin typeface="Montserrat"/>
                <a:cs typeface="Montserrat"/>
              </a:rPr>
              <a:t> </a:t>
            </a:r>
            <a:r>
              <a:rPr sz="700" dirty="0">
                <a:latin typeface="Montserrat"/>
                <a:cs typeface="Montserrat"/>
              </a:rPr>
              <a:t>estar</a:t>
            </a:r>
            <a:r>
              <a:rPr sz="700" spc="220" dirty="0">
                <a:latin typeface="Montserrat"/>
                <a:cs typeface="Montserrat"/>
              </a:rPr>
              <a:t> </a:t>
            </a:r>
            <a:r>
              <a:rPr sz="700" dirty="0">
                <a:latin typeface="Montserrat"/>
                <a:cs typeface="Montserrat"/>
              </a:rPr>
              <a:t>paralelo</a:t>
            </a:r>
            <a:r>
              <a:rPr sz="700" spc="220" dirty="0">
                <a:latin typeface="Montserrat"/>
                <a:cs typeface="Montserrat"/>
              </a:rPr>
              <a:t> </a:t>
            </a:r>
            <a:r>
              <a:rPr sz="700" dirty="0">
                <a:latin typeface="Montserrat"/>
                <a:cs typeface="Montserrat"/>
              </a:rPr>
              <a:t>al</a:t>
            </a:r>
            <a:r>
              <a:rPr sz="700" spc="240" dirty="0">
                <a:latin typeface="Montserrat"/>
                <a:cs typeface="Montserrat"/>
              </a:rPr>
              <a:t> </a:t>
            </a:r>
            <a:r>
              <a:rPr sz="700" dirty="0">
                <a:latin typeface="Montserrat"/>
                <a:cs typeface="Montserrat"/>
              </a:rPr>
              <a:t>suelo</a:t>
            </a:r>
            <a:r>
              <a:rPr sz="700" spc="220" dirty="0">
                <a:latin typeface="Montserrat"/>
                <a:cs typeface="Montserrat"/>
              </a:rPr>
              <a:t> </a:t>
            </a:r>
            <a:r>
              <a:rPr sz="700" dirty="0">
                <a:latin typeface="Montserrat"/>
                <a:cs typeface="Montserrat"/>
              </a:rPr>
              <a:t>y</a:t>
            </a:r>
            <a:r>
              <a:rPr sz="700" spc="229"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a:t>
            </a:r>
            <a:r>
              <a:rPr sz="700" spc="-5"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una</a:t>
            </a:r>
            <a:r>
              <a:rPr sz="700" spc="-10" dirty="0">
                <a:latin typeface="Montserrat"/>
                <a:cs typeface="Montserrat"/>
              </a:rPr>
              <a:t> </a:t>
            </a:r>
            <a:r>
              <a:rPr sz="700" dirty="0">
                <a:latin typeface="Montserrat"/>
                <a:cs typeface="Montserrat"/>
              </a:rPr>
              <a:t>superficie</a:t>
            </a:r>
            <a:r>
              <a:rPr sz="700" spc="-10" dirty="0">
                <a:latin typeface="Montserrat"/>
                <a:cs typeface="Montserrat"/>
              </a:rPr>
              <a:t> plana.</a:t>
            </a:r>
            <a:endParaRPr sz="700" dirty="0">
              <a:latin typeface="Montserrat"/>
              <a:cs typeface="Montserrat"/>
            </a:endParaRPr>
          </a:p>
          <a:p>
            <a:pPr marL="241300" marR="5080" indent="-228600" algn="just">
              <a:lnSpc>
                <a:spcPct val="100000"/>
              </a:lnSpc>
              <a:spcBef>
                <a:spcPts val="490"/>
              </a:spcBef>
              <a:buAutoNum type="arabicPeriod" startAt="2"/>
              <a:tabLst>
                <a:tab pos="241300" algn="l"/>
                <a:tab pos="966469" algn="l"/>
                <a:tab pos="1297305" algn="l"/>
                <a:tab pos="2011045" algn="l"/>
              </a:tabLst>
            </a:pPr>
            <a:r>
              <a:rPr sz="700" dirty="0">
                <a:latin typeface="Montserrat"/>
                <a:cs typeface="Montserrat"/>
              </a:rPr>
              <a:t>Si</a:t>
            </a:r>
            <a:r>
              <a:rPr sz="700" spc="185"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líquido</a:t>
            </a:r>
            <a:r>
              <a:rPr sz="700" spc="190" dirty="0">
                <a:latin typeface="Montserrat"/>
                <a:cs typeface="Montserrat"/>
              </a:rPr>
              <a:t> </a:t>
            </a:r>
            <a:r>
              <a:rPr sz="700" dirty="0">
                <a:latin typeface="Montserrat"/>
                <a:cs typeface="Montserrat"/>
              </a:rPr>
              <a:t>está</a:t>
            </a:r>
            <a:r>
              <a:rPr sz="700" spc="190" dirty="0">
                <a:latin typeface="Montserrat"/>
                <a:cs typeface="Montserrat"/>
              </a:rPr>
              <a:t> </a:t>
            </a:r>
            <a:r>
              <a:rPr sz="700" dirty="0">
                <a:latin typeface="Montserrat"/>
                <a:cs typeface="Montserrat"/>
              </a:rPr>
              <a:t>por</a:t>
            </a:r>
            <a:r>
              <a:rPr sz="700" spc="190" dirty="0">
                <a:latin typeface="Montserrat"/>
                <a:cs typeface="Montserrat"/>
              </a:rPr>
              <a:t> </a:t>
            </a:r>
            <a:r>
              <a:rPr sz="700" dirty="0">
                <a:latin typeface="Montserrat"/>
                <a:cs typeface="Montserrat"/>
              </a:rPr>
              <a:t>debajo</a:t>
            </a:r>
            <a:r>
              <a:rPr sz="700" spc="195"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la</a:t>
            </a:r>
            <a:r>
              <a:rPr sz="700" spc="175" dirty="0">
                <a:latin typeface="Montserrat"/>
                <a:cs typeface="Montserrat"/>
              </a:rPr>
              <a:t> </a:t>
            </a:r>
            <a:r>
              <a:rPr sz="700" spc="-10" dirty="0">
                <a:latin typeface="Montserrat"/>
                <a:cs typeface="Montserrat"/>
              </a:rPr>
              <a:t>marca,</a:t>
            </a:r>
            <a:r>
              <a:rPr sz="700" spc="500" dirty="0">
                <a:latin typeface="Montserrat"/>
                <a:cs typeface="Montserrat"/>
              </a:rPr>
              <a:t> </a:t>
            </a:r>
            <a:r>
              <a:rPr sz="700" dirty="0">
                <a:latin typeface="Montserrat"/>
                <a:cs typeface="Montserrat"/>
              </a:rPr>
              <a:t>pruebe</a:t>
            </a:r>
            <a:r>
              <a:rPr sz="700" spc="50"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efectividad</a:t>
            </a:r>
            <a:r>
              <a:rPr sz="700" spc="70" dirty="0">
                <a:latin typeface="Montserrat"/>
                <a:cs typeface="Montserrat"/>
              </a:rPr>
              <a:t> </a:t>
            </a:r>
            <a:r>
              <a:rPr sz="700" dirty="0">
                <a:latin typeface="Montserrat"/>
                <a:cs typeface="Montserrat"/>
              </a:rPr>
              <a:t>del</a:t>
            </a:r>
            <a:r>
              <a:rPr sz="700" spc="60" dirty="0">
                <a:latin typeface="Montserrat"/>
                <a:cs typeface="Montserrat"/>
              </a:rPr>
              <a:t> </a:t>
            </a:r>
            <a:r>
              <a:rPr sz="700" dirty="0">
                <a:latin typeface="Montserrat"/>
                <a:cs typeface="Montserrat"/>
              </a:rPr>
              <a:t>freno</a:t>
            </a:r>
            <a:r>
              <a:rPr sz="700" spc="55" dirty="0">
                <a:latin typeface="Montserrat"/>
                <a:cs typeface="Montserrat"/>
              </a:rPr>
              <a:t> </a:t>
            </a:r>
            <a:r>
              <a:rPr sz="700" dirty="0">
                <a:latin typeface="Montserrat"/>
                <a:cs typeface="Montserrat"/>
              </a:rPr>
              <a:t>y</a:t>
            </a:r>
            <a:r>
              <a:rPr sz="700" spc="50" dirty="0">
                <a:latin typeface="Montserrat"/>
                <a:cs typeface="Montserrat"/>
              </a:rPr>
              <a:t> </a:t>
            </a:r>
            <a:r>
              <a:rPr sz="700" dirty="0">
                <a:latin typeface="Montserrat"/>
                <a:cs typeface="Montserrat"/>
              </a:rPr>
              <a:t>si</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spc="-10" dirty="0">
                <a:latin typeface="Montserrat"/>
                <a:cs typeface="Montserrat"/>
              </a:rPr>
              <a:t>siente</a:t>
            </a:r>
            <a:r>
              <a:rPr sz="700" spc="500" dirty="0">
                <a:latin typeface="Montserrat"/>
                <a:cs typeface="Montserrat"/>
              </a:rPr>
              <a:t> </a:t>
            </a:r>
            <a:r>
              <a:rPr sz="700" spc="-10" dirty="0">
                <a:latin typeface="Montserrat"/>
                <a:cs typeface="Montserrat"/>
              </a:rPr>
              <a:t>esponjoso</a:t>
            </a:r>
            <a:r>
              <a:rPr sz="700" dirty="0">
                <a:latin typeface="Montserrat"/>
                <a:cs typeface="Montserrat"/>
              </a:rPr>
              <a:t>	</a:t>
            </a:r>
            <a:r>
              <a:rPr sz="700" spc="-50" dirty="0">
                <a:latin typeface="Montserrat"/>
                <a:cs typeface="Montserrat"/>
              </a:rPr>
              <a:t>o</a:t>
            </a:r>
            <a:r>
              <a:rPr sz="700" dirty="0">
                <a:latin typeface="Montserrat"/>
                <a:cs typeface="Montserrat"/>
              </a:rPr>
              <a:t>	</a:t>
            </a:r>
            <a:r>
              <a:rPr sz="700" spc="-10" dirty="0">
                <a:latin typeface="Montserrat"/>
                <a:cs typeface="Montserrat"/>
              </a:rPr>
              <a:t>inefectivo</a:t>
            </a:r>
            <a:r>
              <a:rPr sz="700"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inmediatamente</a:t>
            </a:r>
            <a:r>
              <a:rPr sz="700" spc="160" dirty="0">
                <a:latin typeface="Montserrat"/>
                <a:cs typeface="Montserrat"/>
              </a:rPr>
              <a:t>  </a:t>
            </a:r>
            <a:r>
              <a:rPr sz="700" dirty="0">
                <a:latin typeface="Montserrat"/>
                <a:cs typeface="Montserrat"/>
              </a:rPr>
              <a:t>un</a:t>
            </a:r>
            <a:r>
              <a:rPr sz="700" spc="495" dirty="0">
                <a:latin typeface="Montserrat"/>
                <a:cs typeface="Montserrat"/>
              </a:rPr>
              <a:t> </a:t>
            </a:r>
            <a:r>
              <a:rPr sz="700" dirty="0">
                <a:latin typeface="Montserrat"/>
                <a:cs typeface="Montserrat"/>
              </a:rPr>
              <a:t>Centro</a:t>
            </a:r>
            <a:r>
              <a:rPr sz="700" spc="495" dirty="0">
                <a:latin typeface="Montserrat"/>
                <a:cs typeface="Montserrat"/>
              </a:rPr>
              <a:t> </a:t>
            </a:r>
            <a:r>
              <a:rPr sz="700" dirty="0">
                <a:latin typeface="Montserrat"/>
                <a:cs typeface="Montserrat"/>
              </a:rPr>
              <a:t>de</a:t>
            </a:r>
            <a:r>
              <a:rPr sz="700" spc="484" dirty="0">
                <a:latin typeface="Montserrat"/>
                <a:cs typeface="Montserrat"/>
              </a:rPr>
              <a:t>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15"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298958" y="1713445"/>
            <a:ext cx="2196465" cy="1256665"/>
            <a:chOff x="298958" y="1713445"/>
            <a:chExt cx="2196465" cy="1256665"/>
          </a:xfrm>
        </p:grpSpPr>
        <p:pic>
          <p:nvPicPr>
            <p:cNvPr id="8" name="object 8"/>
            <p:cNvPicPr/>
            <p:nvPr/>
          </p:nvPicPr>
          <p:blipFill>
            <a:blip r:embed="rId2" cstate="print"/>
            <a:stretch>
              <a:fillRect/>
            </a:stretch>
          </p:blipFill>
          <p:spPr>
            <a:xfrm>
              <a:off x="298958" y="1713445"/>
              <a:ext cx="2195957" cy="1253667"/>
            </a:xfrm>
            <a:prstGeom prst="rect">
              <a:avLst/>
            </a:prstGeom>
          </p:spPr>
        </p:pic>
        <p:sp>
          <p:nvSpPr>
            <p:cNvPr id="9" name="object 9"/>
            <p:cNvSpPr/>
            <p:nvPr/>
          </p:nvSpPr>
          <p:spPr>
            <a:xfrm>
              <a:off x="1397000" y="1713484"/>
              <a:ext cx="0" cy="1256665"/>
            </a:xfrm>
            <a:custGeom>
              <a:avLst/>
              <a:gdLst/>
              <a:ahLst/>
              <a:cxnLst/>
              <a:rect l="l" t="t" r="r" b="b"/>
              <a:pathLst>
                <a:path h="1256664">
                  <a:moveTo>
                    <a:pt x="0" y="0"/>
                  </a:moveTo>
                  <a:lnTo>
                    <a:pt x="0" y="1256398"/>
                  </a:lnTo>
                </a:path>
              </a:pathLst>
            </a:custGeom>
            <a:ln w="25400">
              <a:solidFill>
                <a:srgbClr val="FFFFFF"/>
              </a:solidFill>
            </a:ln>
          </p:spPr>
          <p:txBody>
            <a:bodyPr wrap="square" lIns="0" tIns="0" rIns="0" bIns="0" rtlCol="0"/>
            <a:lstStyle/>
            <a:p>
              <a:endParaRPr/>
            </a:p>
          </p:txBody>
        </p:sp>
        <p:sp>
          <p:nvSpPr>
            <p:cNvPr id="10" name="object 10"/>
            <p:cNvSpPr/>
            <p:nvPr/>
          </p:nvSpPr>
          <p:spPr>
            <a:xfrm>
              <a:off x="498487" y="2163318"/>
              <a:ext cx="316865" cy="185420"/>
            </a:xfrm>
            <a:custGeom>
              <a:avLst/>
              <a:gdLst/>
              <a:ahLst/>
              <a:cxnLst/>
              <a:rect l="l" t="t" r="r" b="b"/>
              <a:pathLst>
                <a:path w="316865" h="185419">
                  <a:moveTo>
                    <a:pt x="316699" y="72644"/>
                  </a:moveTo>
                  <a:lnTo>
                    <a:pt x="315760" y="66421"/>
                  </a:lnTo>
                  <a:lnTo>
                    <a:pt x="313664" y="63881"/>
                  </a:lnTo>
                  <a:lnTo>
                    <a:pt x="155981" y="0"/>
                  </a:lnTo>
                  <a:lnTo>
                    <a:pt x="151625" y="1270"/>
                  </a:lnTo>
                  <a:lnTo>
                    <a:pt x="147878" y="6477"/>
                  </a:lnTo>
                  <a:lnTo>
                    <a:pt x="147320" y="8890"/>
                  </a:lnTo>
                  <a:lnTo>
                    <a:pt x="147942" y="12827"/>
                  </a:lnTo>
                  <a:lnTo>
                    <a:pt x="148666" y="14351"/>
                  </a:lnTo>
                  <a:lnTo>
                    <a:pt x="184861" y="56007"/>
                  </a:lnTo>
                  <a:lnTo>
                    <a:pt x="2692" y="110363"/>
                  </a:lnTo>
                  <a:lnTo>
                    <a:pt x="0" y="114554"/>
                  </a:lnTo>
                  <a:lnTo>
                    <a:pt x="1371" y="123317"/>
                  </a:lnTo>
                  <a:lnTo>
                    <a:pt x="5232" y="126619"/>
                  </a:lnTo>
                  <a:lnTo>
                    <a:pt x="195313" y="122682"/>
                  </a:lnTo>
                  <a:lnTo>
                    <a:pt x="173570" y="173355"/>
                  </a:lnTo>
                  <a:lnTo>
                    <a:pt x="173367" y="175006"/>
                  </a:lnTo>
                  <a:lnTo>
                    <a:pt x="173977" y="178943"/>
                  </a:lnTo>
                  <a:lnTo>
                    <a:pt x="175209" y="180975"/>
                  </a:lnTo>
                  <a:lnTo>
                    <a:pt x="180390" y="184912"/>
                  </a:lnTo>
                  <a:lnTo>
                    <a:pt x="184912" y="184785"/>
                  </a:lnTo>
                  <a:lnTo>
                    <a:pt x="259321" y="122682"/>
                  </a:lnTo>
                  <a:lnTo>
                    <a:pt x="315531" y="75692"/>
                  </a:lnTo>
                  <a:lnTo>
                    <a:pt x="316699" y="72644"/>
                  </a:lnTo>
                  <a:close/>
                </a:path>
              </a:pathLst>
            </a:custGeom>
            <a:solidFill>
              <a:srgbClr val="FFFFFF"/>
            </a:solidFill>
          </p:spPr>
          <p:txBody>
            <a:bodyPr wrap="square" lIns="0" tIns="0" rIns="0" bIns="0" rtlCol="0"/>
            <a:lstStyle/>
            <a:p>
              <a:endParaRPr/>
            </a:p>
          </p:txBody>
        </p:sp>
        <p:sp>
          <p:nvSpPr>
            <p:cNvPr id="11" name="object 11"/>
            <p:cNvSpPr/>
            <p:nvPr/>
          </p:nvSpPr>
          <p:spPr>
            <a:xfrm>
              <a:off x="498487" y="2163318"/>
              <a:ext cx="316865" cy="185420"/>
            </a:xfrm>
            <a:custGeom>
              <a:avLst/>
              <a:gdLst/>
              <a:ahLst/>
              <a:cxnLst/>
              <a:rect l="l" t="t" r="r" b="b"/>
              <a:pathLst>
                <a:path w="316865" h="185419">
                  <a:moveTo>
                    <a:pt x="316699" y="72644"/>
                  </a:moveTo>
                  <a:lnTo>
                    <a:pt x="315760" y="66421"/>
                  </a:lnTo>
                  <a:lnTo>
                    <a:pt x="313664" y="63881"/>
                  </a:lnTo>
                  <a:lnTo>
                    <a:pt x="307467" y="61379"/>
                  </a:lnTo>
                  <a:lnTo>
                    <a:pt x="307467" y="70866"/>
                  </a:lnTo>
                  <a:lnTo>
                    <a:pt x="182384" y="175260"/>
                  </a:lnTo>
                  <a:lnTo>
                    <a:pt x="204965" y="122682"/>
                  </a:lnTo>
                  <a:lnTo>
                    <a:pt x="206781" y="118491"/>
                  </a:lnTo>
                  <a:lnTo>
                    <a:pt x="206705" y="117602"/>
                  </a:lnTo>
                  <a:lnTo>
                    <a:pt x="206641" y="116332"/>
                  </a:lnTo>
                  <a:lnTo>
                    <a:pt x="205447" y="116332"/>
                  </a:lnTo>
                  <a:lnTo>
                    <a:pt x="205447" y="113792"/>
                  </a:lnTo>
                  <a:lnTo>
                    <a:pt x="130746" y="113792"/>
                  </a:lnTo>
                  <a:lnTo>
                    <a:pt x="130746" y="116332"/>
                  </a:lnTo>
                  <a:lnTo>
                    <a:pt x="39776" y="116332"/>
                  </a:lnTo>
                  <a:lnTo>
                    <a:pt x="39776" y="117602"/>
                  </a:lnTo>
                  <a:lnTo>
                    <a:pt x="9448" y="117602"/>
                  </a:lnTo>
                  <a:lnTo>
                    <a:pt x="195440" y="62103"/>
                  </a:lnTo>
                  <a:lnTo>
                    <a:pt x="196583" y="60960"/>
                  </a:lnTo>
                  <a:lnTo>
                    <a:pt x="196989" y="59436"/>
                  </a:lnTo>
                  <a:lnTo>
                    <a:pt x="197129" y="57531"/>
                  </a:lnTo>
                  <a:lnTo>
                    <a:pt x="196075" y="55372"/>
                  </a:lnTo>
                  <a:lnTo>
                    <a:pt x="156451" y="9779"/>
                  </a:lnTo>
                  <a:lnTo>
                    <a:pt x="307467" y="70866"/>
                  </a:lnTo>
                  <a:lnTo>
                    <a:pt x="307467" y="61379"/>
                  </a:lnTo>
                  <a:lnTo>
                    <a:pt x="180098" y="9779"/>
                  </a:lnTo>
                  <a:lnTo>
                    <a:pt x="155968" y="0"/>
                  </a:lnTo>
                  <a:lnTo>
                    <a:pt x="151612" y="1270"/>
                  </a:lnTo>
                  <a:lnTo>
                    <a:pt x="147878" y="6477"/>
                  </a:lnTo>
                  <a:lnTo>
                    <a:pt x="147332" y="8890"/>
                  </a:lnTo>
                  <a:lnTo>
                    <a:pt x="147955" y="12827"/>
                  </a:lnTo>
                  <a:lnTo>
                    <a:pt x="148653" y="14351"/>
                  </a:lnTo>
                  <a:lnTo>
                    <a:pt x="184861" y="56007"/>
                  </a:lnTo>
                  <a:lnTo>
                    <a:pt x="2692" y="110363"/>
                  </a:lnTo>
                  <a:lnTo>
                    <a:pt x="0" y="114554"/>
                  </a:lnTo>
                  <a:lnTo>
                    <a:pt x="1371" y="123317"/>
                  </a:lnTo>
                  <a:lnTo>
                    <a:pt x="5219" y="126492"/>
                  </a:lnTo>
                  <a:lnTo>
                    <a:pt x="195313" y="122682"/>
                  </a:lnTo>
                  <a:lnTo>
                    <a:pt x="173570" y="173355"/>
                  </a:lnTo>
                  <a:lnTo>
                    <a:pt x="173342" y="175006"/>
                  </a:lnTo>
                  <a:lnTo>
                    <a:pt x="173977" y="178943"/>
                  </a:lnTo>
                  <a:lnTo>
                    <a:pt x="175209" y="180975"/>
                  </a:lnTo>
                  <a:lnTo>
                    <a:pt x="180390" y="184912"/>
                  </a:lnTo>
                  <a:lnTo>
                    <a:pt x="184912" y="184785"/>
                  </a:lnTo>
                  <a:lnTo>
                    <a:pt x="196240" y="175260"/>
                  </a:lnTo>
                  <a:lnTo>
                    <a:pt x="315531" y="75692"/>
                  </a:lnTo>
                  <a:lnTo>
                    <a:pt x="316699" y="72644"/>
                  </a:lnTo>
                  <a:close/>
                </a:path>
              </a:pathLst>
            </a:custGeom>
            <a:solidFill>
              <a:srgbClr val="010301"/>
            </a:solidFill>
          </p:spPr>
          <p:txBody>
            <a:bodyPr wrap="square" lIns="0" tIns="0" rIns="0" bIns="0" rtlCol="0"/>
            <a:lstStyle/>
            <a:p>
              <a:endParaRPr/>
            </a:p>
          </p:txBody>
        </p:sp>
        <p:sp>
          <p:nvSpPr>
            <p:cNvPr id="12" name="object 12"/>
            <p:cNvSpPr/>
            <p:nvPr/>
          </p:nvSpPr>
          <p:spPr>
            <a:xfrm>
              <a:off x="2146300" y="1834134"/>
              <a:ext cx="213995" cy="0"/>
            </a:xfrm>
            <a:custGeom>
              <a:avLst/>
              <a:gdLst/>
              <a:ahLst/>
              <a:cxnLst/>
              <a:rect l="l" t="t" r="r" b="b"/>
              <a:pathLst>
                <a:path w="213994">
                  <a:moveTo>
                    <a:pt x="213741" y="0"/>
                  </a:moveTo>
                  <a:lnTo>
                    <a:pt x="0" y="0"/>
                  </a:lnTo>
                </a:path>
              </a:pathLst>
            </a:custGeom>
            <a:ln w="15240">
              <a:solidFill>
                <a:srgbClr val="FFFFFF"/>
              </a:solidFill>
            </a:ln>
          </p:spPr>
          <p:txBody>
            <a:bodyPr wrap="square" lIns="0" tIns="0" rIns="0" bIns="0" rtlCol="0"/>
            <a:lstStyle/>
            <a:p>
              <a:endParaRPr/>
            </a:p>
          </p:txBody>
        </p:sp>
        <p:sp>
          <p:nvSpPr>
            <p:cNvPr id="13" name="object 13"/>
            <p:cNvSpPr/>
            <p:nvPr/>
          </p:nvSpPr>
          <p:spPr>
            <a:xfrm>
              <a:off x="2146300" y="1834134"/>
              <a:ext cx="213995" cy="0"/>
            </a:xfrm>
            <a:custGeom>
              <a:avLst/>
              <a:gdLst/>
              <a:ahLst/>
              <a:cxnLst/>
              <a:rect l="l" t="t" r="r" b="b"/>
              <a:pathLst>
                <a:path w="213994">
                  <a:moveTo>
                    <a:pt x="213741" y="0"/>
                  </a:moveTo>
                  <a:lnTo>
                    <a:pt x="0" y="0"/>
                  </a:lnTo>
                </a:path>
              </a:pathLst>
            </a:custGeom>
            <a:ln w="7620">
              <a:solidFill>
                <a:srgbClr val="221F1F"/>
              </a:solidFill>
            </a:ln>
          </p:spPr>
          <p:txBody>
            <a:bodyPr wrap="square" lIns="0" tIns="0" rIns="0" bIns="0" rtlCol="0"/>
            <a:lstStyle/>
            <a:p>
              <a:endParaRPr/>
            </a:p>
          </p:txBody>
        </p:sp>
        <p:sp>
          <p:nvSpPr>
            <p:cNvPr id="14" name="object 14"/>
            <p:cNvSpPr/>
            <p:nvPr/>
          </p:nvSpPr>
          <p:spPr>
            <a:xfrm>
              <a:off x="1618615" y="2596591"/>
              <a:ext cx="0" cy="182245"/>
            </a:xfrm>
            <a:custGeom>
              <a:avLst/>
              <a:gdLst/>
              <a:ahLst/>
              <a:cxnLst/>
              <a:rect l="l" t="t" r="r" b="b"/>
              <a:pathLst>
                <a:path h="182244">
                  <a:moveTo>
                    <a:pt x="0" y="0"/>
                  </a:moveTo>
                  <a:lnTo>
                    <a:pt x="0" y="181686"/>
                  </a:lnTo>
                </a:path>
              </a:pathLst>
            </a:custGeom>
            <a:ln w="15240">
              <a:solidFill>
                <a:srgbClr val="FFFFFF"/>
              </a:solidFill>
            </a:ln>
          </p:spPr>
          <p:txBody>
            <a:bodyPr wrap="square" lIns="0" tIns="0" rIns="0" bIns="0" rtlCol="0"/>
            <a:lstStyle/>
            <a:p>
              <a:endParaRPr/>
            </a:p>
          </p:txBody>
        </p:sp>
        <p:sp>
          <p:nvSpPr>
            <p:cNvPr id="15" name="object 15"/>
            <p:cNvSpPr/>
            <p:nvPr/>
          </p:nvSpPr>
          <p:spPr>
            <a:xfrm>
              <a:off x="1618615" y="2596591"/>
              <a:ext cx="0" cy="182245"/>
            </a:xfrm>
            <a:custGeom>
              <a:avLst/>
              <a:gdLst/>
              <a:ahLst/>
              <a:cxnLst/>
              <a:rect l="l" t="t" r="r" b="b"/>
              <a:pathLst>
                <a:path h="182244">
                  <a:moveTo>
                    <a:pt x="0" y="0"/>
                  </a:moveTo>
                  <a:lnTo>
                    <a:pt x="0" y="181686"/>
                  </a:lnTo>
                </a:path>
              </a:pathLst>
            </a:custGeom>
            <a:ln w="7620">
              <a:solidFill>
                <a:srgbClr val="221F1F"/>
              </a:solidFill>
            </a:ln>
          </p:spPr>
          <p:txBody>
            <a:bodyPr wrap="square" lIns="0" tIns="0" rIns="0" bIns="0" rtlCol="0"/>
            <a:lstStyle/>
            <a:p>
              <a:endParaRPr/>
            </a:p>
          </p:txBody>
        </p:sp>
        <p:sp>
          <p:nvSpPr>
            <p:cNvPr id="16" name="object 16"/>
            <p:cNvSpPr/>
            <p:nvPr/>
          </p:nvSpPr>
          <p:spPr>
            <a:xfrm>
              <a:off x="861580" y="2268220"/>
              <a:ext cx="0" cy="182245"/>
            </a:xfrm>
            <a:custGeom>
              <a:avLst/>
              <a:gdLst/>
              <a:ahLst/>
              <a:cxnLst/>
              <a:rect l="l" t="t" r="r" b="b"/>
              <a:pathLst>
                <a:path h="182244">
                  <a:moveTo>
                    <a:pt x="0" y="0"/>
                  </a:moveTo>
                  <a:lnTo>
                    <a:pt x="0" y="181737"/>
                  </a:lnTo>
                </a:path>
              </a:pathLst>
            </a:custGeom>
            <a:ln w="15240">
              <a:solidFill>
                <a:srgbClr val="FFFFFF"/>
              </a:solidFill>
            </a:ln>
          </p:spPr>
          <p:txBody>
            <a:bodyPr wrap="square" lIns="0" tIns="0" rIns="0" bIns="0" rtlCol="0"/>
            <a:lstStyle/>
            <a:p>
              <a:endParaRPr/>
            </a:p>
          </p:txBody>
        </p:sp>
        <p:sp>
          <p:nvSpPr>
            <p:cNvPr id="17" name="object 17"/>
            <p:cNvSpPr/>
            <p:nvPr/>
          </p:nvSpPr>
          <p:spPr>
            <a:xfrm>
              <a:off x="861580" y="2268220"/>
              <a:ext cx="0" cy="182245"/>
            </a:xfrm>
            <a:custGeom>
              <a:avLst/>
              <a:gdLst/>
              <a:ahLst/>
              <a:cxnLst/>
              <a:rect l="l" t="t" r="r" b="b"/>
              <a:pathLst>
                <a:path h="182244">
                  <a:moveTo>
                    <a:pt x="0" y="0"/>
                  </a:moveTo>
                  <a:lnTo>
                    <a:pt x="0" y="181737"/>
                  </a:lnTo>
                </a:path>
              </a:pathLst>
            </a:custGeom>
            <a:ln w="7620">
              <a:solidFill>
                <a:srgbClr val="221F1F"/>
              </a:solidFill>
            </a:ln>
          </p:spPr>
          <p:txBody>
            <a:bodyPr wrap="square" lIns="0" tIns="0" rIns="0" bIns="0" rtlCol="0"/>
            <a:lstStyle/>
            <a:p>
              <a:endParaRPr/>
            </a:p>
          </p:txBody>
        </p:sp>
        <p:sp>
          <p:nvSpPr>
            <p:cNvPr id="18" name="object 18"/>
            <p:cNvSpPr/>
            <p:nvPr/>
          </p:nvSpPr>
          <p:spPr>
            <a:xfrm>
              <a:off x="2171446" y="2329434"/>
              <a:ext cx="0" cy="182245"/>
            </a:xfrm>
            <a:custGeom>
              <a:avLst/>
              <a:gdLst/>
              <a:ahLst/>
              <a:cxnLst/>
              <a:rect l="l" t="t" r="r" b="b"/>
              <a:pathLst>
                <a:path h="182244">
                  <a:moveTo>
                    <a:pt x="0" y="0"/>
                  </a:moveTo>
                  <a:lnTo>
                    <a:pt x="0" y="181724"/>
                  </a:lnTo>
                </a:path>
              </a:pathLst>
            </a:custGeom>
            <a:ln w="15240">
              <a:solidFill>
                <a:srgbClr val="FFFFFF"/>
              </a:solidFill>
            </a:ln>
          </p:spPr>
          <p:txBody>
            <a:bodyPr wrap="square" lIns="0" tIns="0" rIns="0" bIns="0" rtlCol="0"/>
            <a:lstStyle/>
            <a:p>
              <a:endParaRPr/>
            </a:p>
          </p:txBody>
        </p:sp>
        <p:sp>
          <p:nvSpPr>
            <p:cNvPr id="19" name="object 19"/>
            <p:cNvSpPr/>
            <p:nvPr/>
          </p:nvSpPr>
          <p:spPr>
            <a:xfrm>
              <a:off x="2171446" y="2329434"/>
              <a:ext cx="0" cy="182245"/>
            </a:xfrm>
            <a:custGeom>
              <a:avLst/>
              <a:gdLst/>
              <a:ahLst/>
              <a:cxnLst/>
              <a:rect l="l" t="t" r="r" b="b"/>
              <a:pathLst>
                <a:path h="182244">
                  <a:moveTo>
                    <a:pt x="0" y="0"/>
                  </a:moveTo>
                  <a:lnTo>
                    <a:pt x="0" y="181724"/>
                  </a:lnTo>
                </a:path>
              </a:pathLst>
            </a:custGeom>
            <a:ln w="7620">
              <a:solidFill>
                <a:srgbClr val="221F1F"/>
              </a:solidFill>
            </a:ln>
          </p:spPr>
          <p:txBody>
            <a:bodyPr wrap="square" lIns="0" tIns="0" rIns="0" bIns="0" rtlCol="0"/>
            <a:lstStyle/>
            <a:p>
              <a:endParaRPr/>
            </a:p>
          </p:txBody>
        </p:sp>
        <p:sp>
          <p:nvSpPr>
            <p:cNvPr id="20" name="object 20"/>
            <p:cNvSpPr/>
            <p:nvPr/>
          </p:nvSpPr>
          <p:spPr>
            <a:xfrm>
              <a:off x="2345309" y="1820926"/>
              <a:ext cx="26670" cy="26670"/>
            </a:xfrm>
            <a:custGeom>
              <a:avLst/>
              <a:gdLst/>
              <a:ahLst/>
              <a:cxnLst/>
              <a:rect l="l" t="t" r="r" b="b"/>
              <a:pathLst>
                <a:path w="26669" h="26669">
                  <a:moveTo>
                    <a:pt x="20701" y="0"/>
                  </a:moveTo>
                  <a:lnTo>
                    <a:pt x="5968" y="0"/>
                  </a:lnTo>
                  <a:lnTo>
                    <a:pt x="0" y="5968"/>
                  </a:lnTo>
                  <a:lnTo>
                    <a:pt x="0" y="20574"/>
                  </a:lnTo>
                  <a:lnTo>
                    <a:pt x="5968" y="26543"/>
                  </a:lnTo>
                  <a:lnTo>
                    <a:pt x="20701" y="26543"/>
                  </a:lnTo>
                  <a:lnTo>
                    <a:pt x="26670" y="20574"/>
                  </a:lnTo>
                  <a:lnTo>
                    <a:pt x="26670" y="5968"/>
                  </a:lnTo>
                  <a:lnTo>
                    <a:pt x="20701" y="0"/>
                  </a:lnTo>
                  <a:close/>
                </a:path>
              </a:pathLst>
            </a:custGeom>
            <a:solidFill>
              <a:srgbClr val="221F1F"/>
            </a:solidFill>
          </p:spPr>
          <p:txBody>
            <a:bodyPr wrap="square" lIns="0" tIns="0" rIns="0" bIns="0" rtlCol="0"/>
            <a:lstStyle/>
            <a:p>
              <a:endParaRPr/>
            </a:p>
          </p:txBody>
        </p:sp>
        <p:sp>
          <p:nvSpPr>
            <p:cNvPr id="21" name="object 21"/>
            <p:cNvSpPr/>
            <p:nvPr/>
          </p:nvSpPr>
          <p:spPr>
            <a:xfrm>
              <a:off x="2345309" y="1820926"/>
              <a:ext cx="26670" cy="26670"/>
            </a:xfrm>
            <a:custGeom>
              <a:avLst/>
              <a:gdLst/>
              <a:ahLst/>
              <a:cxnLst/>
              <a:rect l="l" t="t" r="r" b="b"/>
              <a:pathLst>
                <a:path w="26669" h="26669">
                  <a:moveTo>
                    <a:pt x="26670" y="13207"/>
                  </a:moveTo>
                  <a:lnTo>
                    <a:pt x="26670" y="5968"/>
                  </a:lnTo>
                  <a:lnTo>
                    <a:pt x="20701" y="0"/>
                  </a:lnTo>
                  <a:lnTo>
                    <a:pt x="13335" y="0"/>
                  </a:lnTo>
                  <a:lnTo>
                    <a:pt x="5968" y="0"/>
                  </a:lnTo>
                  <a:lnTo>
                    <a:pt x="0" y="5968"/>
                  </a:lnTo>
                  <a:lnTo>
                    <a:pt x="0" y="13207"/>
                  </a:lnTo>
                  <a:lnTo>
                    <a:pt x="0" y="20574"/>
                  </a:lnTo>
                  <a:lnTo>
                    <a:pt x="5968" y="26543"/>
                  </a:lnTo>
                  <a:lnTo>
                    <a:pt x="13335" y="26543"/>
                  </a:lnTo>
                  <a:lnTo>
                    <a:pt x="20701" y="26543"/>
                  </a:lnTo>
                  <a:lnTo>
                    <a:pt x="26670" y="20574"/>
                  </a:lnTo>
                  <a:lnTo>
                    <a:pt x="26670" y="13207"/>
                  </a:lnTo>
                  <a:close/>
                </a:path>
              </a:pathLst>
            </a:custGeom>
            <a:ln w="9525">
              <a:solidFill>
                <a:srgbClr val="FFFFFF"/>
              </a:solidFill>
            </a:ln>
          </p:spPr>
          <p:txBody>
            <a:bodyPr wrap="square" lIns="0" tIns="0" rIns="0" bIns="0" rtlCol="0"/>
            <a:lstStyle/>
            <a:p>
              <a:endParaRPr/>
            </a:p>
          </p:txBody>
        </p:sp>
        <p:sp>
          <p:nvSpPr>
            <p:cNvPr id="22" name="object 22"/>
            <p:cNvSpPr/>
            <p:nvPr/>
          </p:nvSpPr>
          <p:spPr>
            <a:xfrm>
              <a:off x="1605280" y="2584665"/>
              <a:ext cx="26670" cy="26670"/>
            </a:xfrm>
            <a:custGeom>
              <a:avLst/>
              <a:gdLst/>
              <a:ahLst/>
              <a:cxnLst/>
              <a:rect l="l" t="t" r="r" b="b"/>
              <a:pathLst>
                <a:path w="26669" h="26669">
                  <a:moveTo>
                    <a:pt x="20700" y="0"/>
                  </a:moveTo>
                  <a:lnTo>
                    <a:pt x="5968" y="0"/>
                  </a:lnTo>
                  <a:lnTo>
                    <a:pt x="0" y="5956"/>
                  </a:lnTo>
                  <a:lnTo>
                    <a:pt x="0" y="20650"/>
                  </a:lnTo>
                  <a:lnTo>
                    <a:pt x="5968" y="26619"/>
                  </a:lnTo>
                  <a:lnTo>
                    <a:pt x="20700" y="26619"/>
                  </a:lnTo>
                  <a:lnTo>
                    <a:pt x="26669" y="20650"/>
                  </a:lnTo>
                  <a:lnTo>
                    <a:pt x="26669" y="5956"/>
                  </a:lnTo>
                  <a:lnTo>
                    <a:pt x="20700" y="0"/>
                  </a:lnTo>
                  <a:close/>
                </a:path>
              </a:pathLst>
            </a:custGeom>
            <a:solidFill>
              <a:srgbClr val="FFFFFF"/>
            </a:solidFill>
          </p:spPr>
          <p:txBody>
            <a:bodyPr wrap="square" lIns="0" tIns="0" rIns="0" bIns="0" rtlCol="0"/>
            <a:lstStyle/>
            <a:p>
              <a:endParaRPr/>
            </a:p>
          </p:txBody>
        </p:sp>
        <p:sp>
          <p:nvSpPr>
            <p:cNvPr id="23" name="object 23"/>
            <p:cNvSpPr/>
            <p:nvPr/>
          </p:nvSpPr>
          <p:spPr>
            <a:xfrm>
              <a:off x="1605280" y="2584665"/>
              <a:ext cx="26670" cy="26670"/>
            </a:xfrm>
            <a:custGeom>
              <a:avLst/>
              <a:gdLst/>
              <a:ahLst/>
              <a:cxnLst/>
              <a:rect l="l" t="t" r="r" b="b"/>
              <a:pathLst>
                <a:path w="26669" h="26669">
                  <a:moveTo>
                    <a:pt x="13334" y="0"/>
                  </a:moveTo>
                  <a:lnTo>
                    <a:pt x="5968" y="0"/>
                  </a:lnTo>
                  <a:lnTo>
                    <a:pt x="0" y="5956"/>
                  </a:lnTo>
                  <a:lnTo>
                    <a:pt x="0" y="13309"/>
                  </a:lnTo>
                  <a:lnTo>
                    <a:pt x="0" y="20650"/>
                  </a:lnTo>
                  <a:lnTo>
                    <a:pt x="5968" y="26619"/>
                  </a:lnTo>
                  <a:lnTo>
                    <a:pt x="13334" y="26619"/>
                  </a:lnTo>
                  <a:lnTo>
                    <a:pt x="20700" y="26619"/>
                  </a:lnTo>
                  <a:lnTo>
                    <a:pt x="26669" y="20650"/>
                  </a:lnTo>
                  <a:lnTo>
                    <a:pt x="26669" y="13309"/>
                  </a:lnTo>
                  <a:lnTo>
                    <a:pt x="26669" y="5956"/>
                  </a:lnTo>
                  <a:lnTo>
                    <a:pt x="20700" y="0"/>
                  </a:lnTo>
                  <a:lnTo>
                    <a:pt x="13334" y="0"/>
                  </a:lnTo>
                  <a:close/>
                </a:path>
              </a:pathLst>
            </a:custGeom>
            <a:ln w="9525">
              <a:solidFill>
                <a:srgbClr val="221F1F"/>
              </a:solidFill>
            </a:ln>
          </p:spPr>
          <p:txBody>
            <a:bodyPr wrap="square" lIns="0" tIns="0" rIns="0" bIns="0" rtlCol="0"/>
            <a:lstStyle/>
            <a:p>
              <a:endParaRPr/>
            </a:p>
          </p:txBody>
        </p:sp>
        <p:sp>
          <p:nvSpPr>
            <p:cNvPr id="24" name="object 24"/>
            <p:cNvSpPr/>
            <p:nvPr/>
          </p:nvSpPr>
          <p:spPr>
            <a:xfrm>
              <a:off x="848271" y="2256282"/>
              <a:ext cx="26670" cy="26670"/>
            </a:xfrm>
            <a:custGeom>
              <a:avLst/>
              <a:gdLst/>
              <a:ahLst/>
              <a:cxnLst/>
              <a:rect l="l" t="t" r="r" b="b"/>
              <a:pathLst>
                <a:path w="26669" h="26669">
                  <a:moveTo>
                    <a:pt x="20650" y="0"/>
                  </a:moveTo>
                  <a:lnTo>
                    <a:pt x="5956" y="0"/>
                  </a:lnTo>
                  <a:lnTo>
                    <a:pt x="0" y="5968"/>
                  </a:lnTo>
                  <a:lnTo>
                    <a:pt x="0" y="20700"/>
                  </a:lnTo>
                  <a:lnTo>
                    <a:pt x="5956" y="26669"/>
                  </a:lnTo>
                  <a:lnTo>
                    <a:pt x="20650" y="26669"/>
                  </a:lnTo>
                  <a:lnTo>
                    <a:pt x="26619" y="20700"/>
                  </a:lnTo>
                  <a:lnTo>
                    <a:pt x="26619" y="5968"/>
                  </a:lnTo>
                  <a:lnTo>
                    <a:pt x="20650" y="0"/>
                  </a:lnTo>
                  <a:close/>
                </a:path>
              </a:pathLst>
            </a:custGeom>
            <a:solidFill>
              <a:srgbClr val="221F1F"/>
            </a:solidFill>
          </p:spPr>
          <p:txBody>
            <a:bodyPr wrap="square" lIns="0" tIns="0" rIns="0" bIns="0" rtlCol="0"/>
            <a:lstStyle/>
            <a:p>
              <a:endParaRPr/>
            </a:p>
          </p:txBody>
        </p:sp>
        <p:sp>
          <p:nvSpPr>
            <p:cNvPr id="25" name="object 25"/>
            <p:cNvSpPr/>
            <p:nvPr/>
          </p:nvSpPr>
          <p:spPr>
            <a:xfrm>
              <a:off x="848271" y="2256282"/>
              <a:ext cx="26670" cy="26670"/>
            </a:xfrm>
            <a:custGeom>
              <a:avLst/>
              <a:gdLst/>
              <a:ahLst/>
              <a:cxnLst/>
              <a:rect l="l" t="t" r="r" b="b"/>
              <a:pathLst>
                <a:path w="26669" h="26669">
                  <a:moveTo>
                    <a:pt x="13309" y="0"/>
                  </a:moveTo>
                  <a:lnTo>
                    <a:pt x="5956" y="0"/>
                  </a:lnTo>
                  <a:lnTo>
                    <a:pt x="0" y="5968"/>
                  </a:lnTo>
                  <a:lnTo>
                    <a:pt x="0" y="13334"/>
                  </a:lnTo>
                  <a:lnTo>
                    <a:pt x="0" y="20700"/>
                  </a:lnTo>
                  <a:lnTo>
                    <a:pt x="5956" y="26669"/>
                  </a:lnTo>
                  <a:lnTo>
                    <a:pt x="13309" y="26669"/>
                  </a:lnTo>
                  <a:lnTo>
                    <a:pt x="20650" y="26669"/>
                  </a:lnTo>
                  <a:lnTo>
                    <a:pt x="26619" y="20700"/>
                  </a:lnTo>
                  <a:lnTo>
                    <a:pt x="26619" y="13334"/>
                  </a:lnTo>
                  <a:lnTo>
                    <a:pt x="26619" y="5968"/>
                  </a:lnTo>
                  <a:lnTo>
                    <a:pt x="20650" y="0"/>
                  </a:lnTo>
                  <a:lnTo>
                    <a:pt x="13309" y="0"/>
                  </a:lnTo>
                  <a:close/>
                </a:path>
              </a:pathLst>
            </a:custGeom>
            <a:ln w="9525">
              <a:solidFill>
                <a:srgbClr val="FFFFFF"/>
              </a:solidFill>
            </a:ln>
          </p:spPr>
          <p:txBody>
            <a:bodyPr wrap="square" lIns="0" tIns="0" rIns="0" bIns="0" rtlCol="0"/>
            <a:lstStyle/>
            <a:p>
              <a:endParaRPr/>
            </a:p>
          </p:txBody>
        </p:sp>
        <p:sp>
          <p:nvSpPr>
            <p:cNvPr id="26" name="object 26"/>
            <p:cNvSpPr/>
            <p:nvPr/>
          </p:nvSpPr>
          <p:spPr>
            <a:xfrm>
              <a:off x="2158111" y="2317496"/>
              <a:ext cx="26670" cy="26670"/>
            </a:xfrm>
            <a:custGeom>
              <a:avLst/>
              <a:gdLst/>
              <a:ahLst/>
              <a:cxnLst/>
              <a:rect l="l" t="t" r="r" b="b"/>
              <a:pathLst>
                <a:path w="26669" h="26669">
                  <a:moveTo>
                    <a:pt x="20700" y="0"/>
                  </a:moveTo>
                  <a:lnTo>
                    <a:pt x="5968" y="0"/>
                  </a:lnTo>
                  <a:lnTo>
                    <a:pt x="0" y="5968"/>
                  </a:lnTo>
                  <a:lnTo>
                    <a:pt x="0" y="20701"/>
                  </a:lnTo>
                  <a:lnTo>
                    <a:pt x="5968" y="26670"/>
                  </a:lnTo>
                  <a:lnTo>
                    <a:pt x="20700" y="26670"/>
                  </a:lnTo>
                  <a:lnTo>
                    <a:pt x="26669" y="20701"/>
                  </a:lnTo>
                  <a:lnTo>
                    <a:pt x="26669" y="5968"/>
                  </a:lnTo>
                  <a:lnTo>
                    <a:pt x="20700" y="0"/>
                  </a:lnTo>
                  <a:close/>
                </a:path>
              </a:pathLst>
            </a:custGeom>
            <a:solidFill>
              <a:srgbClr val="FFFFFF"/>
            </a:solidFill>
          </p:spPr>
          <p:txBody>
            <a:bodyPr wrap="square" lIns="0" tIns="0" rIns="0" bIns="0" rtlCol="0"/>
            <a:lstStyle/>
            <a:p>
              <a:endParaRPr/>
            </a:p>
          </p:txBody>
        </p:sp>
        <p:sp>
          <p:nvSpPr>
            <p:cNvPr id="27" name="object 27"/>
            <p:cNvSpPr/>
            <p:nvPr/>
          </p:nvSpPr>
          <p:spPr>
            <a:xfrm>
              <a:off x="2158111" y="2317496"/>
              <a:ext cx="26670" cy="26670"/>
            </a:xfrm>
            <a:custGeom>
              <a:avLst/>
              <a:gdLst/>
              <a:ahLst/>
              <a:cxnLst/>
              <a:rect l="l" t="t" r="r" b="b"/>
              <a:pathLst>
                <a:path w="26669" h="26669">
                  <a:moveTo>
                    <a:pt x="13334" y="0"/>
                  </a:moveTo>
                  <a:lnTo>
                    <a:pt x="5968" y="0"/>
                  </a:lnTo>
                  <a:lnTo>
                    <a:pt x="0" y="5968"/>
                  </a:lnTo>
                  <a:lnTo>
                    <a:pt x="0" y="13335"/>
                  </a:lnTo>
                  <a:lnTo>
                    <a:pt x="0" y="20701"/>
                  </a:lnTo>
                  <a:lnTo>
                    <a:pt x="5968" y="26670"/>
                  </a:lnTo>
                  <a:lnTo>
                    <a:pt x="13334" y="26670"/>
                  </a:lnTo>
                  <a:lnTo>
                    <a:pt x="20700" y="26670"/>
                  </a:lnTo>
                  <a:lnTo>
                    <a:pt x="26669" y="20701"/>
                  </a:lnTo>
                  <a:lnTo>
                    <a:pt x="26669" y="13335"/>
                  </a:lnTo>
                  <a:lnTo>
                    <a:pt x="26669" y="5968"/>
                  </a:lnTo>
                  <a:lnTo>
                    <a:pt x="20700" y="0"/>
                  </a:lnTo>
                  <a:lnTo>
                    <a:pt x="13334" y="0"/>
                  </a:lnTo>
                  <a:close/>
                </a:path>
              </a:pathLst>
            </a:custGeom>
            <a:ln w="9525">
              <a:solidFill>
                <a:srgbClr val="221F1F"/>
              </a:solidFill>
            </a:ln>
          </p:spPr>
          <p:txBody>
            <a:bodyPr wrap="square" lIns="0" tIns="0" rIns="0" bIns="0" rtlCol="0"/>
            <a:lstStyle/>
            <a:p>
              <a:endParaRPr/>
            </a:p>
          </p:txBody>
        </p:sp>
        <p:sp>
          <p:nvSpPr>
            <p:cNvPr id="28" name="object 28"/>
            <p:cNvSpPr/>
            <p:nvPr/>
          </p:nvSpPr>
          <p:spPr>
            <a:xfrm>
              <a:off x="2012568" y="1757045"/>
              <a:ext cx="154305" cy="154305"/>
            </a:xfrm>
            <a:custGeom>
              <a:avLst/>
              <a:gdLst/>
              <a:ahLst/>
              <a:cxnLst/>
              <a:rect l="l" t="t" r="r" b="b"/>
              <a:pathLst>
                <a:path w="154305" h="154305">
                  <a:moveTo>
                    <a:pt x="77216" y="0"/>
                  </a:moveTo>
                  <a:lnTo>
                    <a:pt x="47117" y="6095"/>
                  </a:lnTo>
                  <a:lnTo>
                    <a:pt x="22606" y="22606"/>
                  </a:lnTo>
                  <a:lnTo>
                    <a:pt x="6095" y="47117"/>
                  </a:lnTo>
                  <a:lnTo>
                    <a:pt x="0" y="77088"/>
                  </a:lnTo>
                  <a:lnTo>
                    <a:pt x="6095" y="107187"/>
                  </a:lnTo>
                  <a:lnTo>
                    <a:pt x="22606" y="131699"/>
                  </a:lnTo>
                  <a:lnTo>
                    <a:pt x="47117" y="148208"/>
                  </a:lnTo>
                  <a:lnTo>
                    <a:pt x="77216" y="154305"/>
                  </a:lnTo>
                  <a:lnTo>
                    <a:pt x="107187" y="148208"/>
                  </a:lnTo>
                  <a:lnTo>
                    <a:pt x="131699" y="131699"/>
                  </a:lnTo>
                  <a:lnTo>
                    <a:pt x="148208" y="107187"/>
                  </a:lnTo>
                  <a:lnTo>
                    <a:pt x="154305" y="77088"/>
                  </a:lnTo>
                  <a:lnTo>
                    <a:pt x="148208" y="47117"/>
                  </a:lnTo>
                  <a:lnTo>
                    <a:pt x="131699" y="22606"/>
                  </a:lnTo>
                  <a:lnTo>
                    <a:pt x="107187" y="6095"/>
                  </a:lnTo>
                  <a:lnTo>
                    <a:pt x="77216" y="0"/>
                  </a:lnTo>
                  <a:close/>
                </a:path>
              </a:pathLst>
            </a:custGeom>
            <a:solidFill>
              <a:srgbClr val="FFFFFF"/>
            </a:solidFill>
          </p:spPr>
          <p:txBody>
            <a:bodyPr wrap="square" lIns="0" tIns="0" rIns="0" bIns="0" rtlCol="0"/>
            <a:lstStyle/>
            <a:p>
              <a:endParaRPr/>
            </a:p>
          </p:txBody>
        </p:sp>
        <p:sp>
          <p:nvSpPr>
            <p:cNvPr id="29" name="object 29"/>
            <p:cNvSpPr/>
            <p:nvPr/>
          </p:nvSpPr>
          <p:spPr>
            <a:xfrm>
              <a:off x="2012568" y="1757045"/>
              <a:ext cx="154305" cy="154305"/>
            </a:xfrm>
            <a:custGeom>
              <a:avLst/>
              <a:gdLst/>
              <a:ahLst/>
              <a:cxnLst/>
              <a:rect l="l" t="t" r="r" b="b"/>
              <a:pathLst>
                <a:path w="154305" h="154305">
                  <a:moveTo>
                    <a:pt x="77216" y="154305"/>
                  </a:moveTo>
                  <a:lnTo>
                    <a:pt x="107187" y="148208"/>
                  </a:lnTo>
                  <a:lnTo>
                    <a:pt x="131699" y="131699"/>
                  </a:lnTo>
                  <a:lnTo>
                    <a:pt x="148208" y="107187"/>
                  </a:lnTo>
                  <a:lnTo>
                    <a:pt x="154305" y="77088"/>
                  </a:lnTo>
                  <a:lnTo>
                    <a:pt x="148208" y="47117"/>
                  </a:lnTo>
                  <a:lnTo>
                    <a:pt x="131699" y="22606"/>
                  </a:lnTo>
                  <a:lnTo>
                    <a:pt x="107187" y="6095"/>
                  </a:lnTo>
                  <a:lnTo>
                    <a:pt x="77216" y="0"/>
                  </a:lnTo>
                  <a:lnTo>
                    <a:pt x="47117" y="6095"/>
                  </a:lnTo>
                  <a:lnTo>
                    <a:pt x="22606" y="22606"/>
                  </a:lnTo>
                  <a:lnTo>
                    <a:pt x="6095" y="47117"/>
                  </a:lnTo>
                  <a:lnTo>
                    <a:pt x="0" y="77088"/>
                  </a:lnTo>
                  <a:lnTo>
                    <a:pt x="6095" y="107187"/>
                  </a:lnTo>
                  <a:lnTo>
                    <a:pt x="22606" y="131699"/>
                  </a:lnTo>
                  <a:lnTo>
                    <a:pt x="47117" y="148208"/>
                  </a:lnTo>
                  <a:lnTo>
                    <a:pt x="77216" y="154305"/>
                  </a:lnTo>
                  <a:close/>
                </a:path>
              </a:pathLst>
            </a:custGeom>
            <a:ln w="6350">
              <a:solidFill>
                <a:srgbClr val="221F1F"/>
              </a:solidFill>
            </a:ln>
          </p:spPr>
          <p:txBody>
            <a:bodyPr wrap="square" lIns="0" tIns="0" rIns="0" bIns="0" rtlCol="0"/>
            <a:lstStyle/>
            <a:p>
              <a:endParaRPr/>
            </a:p>
          </p:txBody>
        </p:sp>
        <p:sp>
          <p:nvSpPr>
            <p:cNvPr id="30" name="object 30"/>
            <p:cNvSpPr/>
            <p:nvPr/>
          </p:nvSpPr>
          <p:spPr>
            <a:xfrm>
              <a:off x="2063242" y="1799081"/>
              <a:ext cx="49530" cy="71755"/>
            </a:xfrm>
            <a:custGeom>
              <a:avLst/>
              <a:gdLst/>
              <a:ahLst/>
              <a:cxnLst/>
              <a:rect l="l" t="t" r="r" b="b"/>
              <a:pathLst>
                <a:path w="49530" h="71755">
                  <a:moveTo>
                    <a:pt x="49403" y="46228"/>
                  </a:moveTo>
                  <a:lnTo>
                    <a:pt x="39751" y="46228"/>
                  </a:lnTo>
                  <a:lnTo>
                    <a:pt x="39751" y="14097"/>
                  </a:lnTo>
                  <a:lnTo>
                    <a:pt x="39751" y="0"/>
                  </a:lnTo>
                  <a:lnTo>
                    <a:pt x="32639" y="0"/>
                  </a:lnTo>
                  <a:lnTo>
                    <a:pt x="30988" y="2349"/>
                  </a:lnTo>
                  <a:lnTo>
                    <a:pt x="30988" y="14097"/>
                  </a:lnTo>
                  <a:lnTo>
                    <a:pt x="30988" y="46228"/>
                  </a:lnTo>
                  <a:lnTo>
                    <a:pt x="8636" y="46228"/>
                  </a:lnTo>
                  <a:lnTo>
                    <a:pt x="30988" y="14097"/>
                  </a:lnTo>
                  <a:lnTo>
                    <a:pt x="30988" y="2349"/>
                  </a:lnTo>
                  <a:lnTo>
                    <a:pt x="0" y="46228"/>
                  </a:lnTo>
                  <a:lnTo>
                    <a:pt x="0" y="54356"/>
                  </a:lnTo>
                  <a:lnTo>
                    <a:pt x="30988" y="54356"/>
                  </a:lnTo>
                  <a:lnTo>
                    <a:pt x="30988" y="71374"/>
                  </a:lnTo>
                  <a:lnTo>
                    <a:pt x="39751" y="71374"/>
                  </a:lnTo>
                  <a:lnTo>
                    <a:pt x="39751" y="54356"/>
                  </a:lnTo>
                  <a:lnTo>
                    <a:pt x="49403" y="54356"/>
                  </a:lnTo>
                  <a:lnTo>
                    <a:pt x="49403" y="46228"/>
                  </a:lnTo>
                  <a:close/>
                </a:path>
              </a:pathLst>
            </a:custGeom>
            <a:solidFill>
              <a:srgbClr val="221F1F"/>
            </a:solidFill>
          </p:spPr>
          <p:txBody>
            <a:bodyPr wrap="square" lIns="0" tIns="0" rIns="0" bIns="0" rtlCol="0"/>
            <a:lstStyle/>
            <a:p>
              <a:endParaRPr/>
            </a:p>
          </p:txBody>
        </p:sp>
        <p:sp>
          <p:nvSpPr>
            <p:cNvPr id="31" name="object 31"/>
            <p:cNvSpPr/>
            <p:nvPr/>
          </p:nvSpPr>
          <p:spPr>
            <a:xfrm>
              <a:off x="1544574" y="2759062"/>
              <a:ext cx="154305" cy="154305"/>
            </a:xfrm>
            <a:custGeom>
              <a:avLst/>
              <a:gdLst/>
              <a:ahLst/>
              <a:cxnLst/>
              <a:rect l="l" t="t" r="r" b="b"/>
              <a:pathLst>
                <a:path w="154305" h="154305">
                  <a:moveTo>
                    <a:pt x="77215" y="0"/>
                  </a:moveTo>
                  <a:lnTo>
                    <a:pt x="47116" y="6057"/>
                  </a:lnTo>
                  <a:lnTo>
                    <a:pt x="22606" y="22593"/>
                  </a:lnTo>
                  <a:lnTo>
                    <a:pt x="6095" y="47116"/>
                  </a:lnTo>
                  <a:lnTo>
                    <a:pt x="0" y="77139"/>
                  </a:lnTo>
                  <a:lnTo>
                    <a:pt x="6095" y="107162"/>
                  </a:lnTo>
                  <a:lnTo>
                    <a:pt x="22606" y="131686"/>
                  </a:lnTo>
                  <a:lnTo>
                    <a:pt x="47116" y="148221"/>
                  </a:lnTo>
                  <a:lnTo>
                    <a:pt x="77215" y="154279"/>
                  </a:lnTo>
                  <a:lnTo>
                    <a:pt x="107187" y="148221"/>
                  </a:lnTo>
                  <a:lnTo>
                    <a:pt x="131699" y="131686"/>
                  </a:lnTo>
                  <a:lnTo>
                    <a:pt x="148208" y="107162"/>
                  </a:lnTo>
                  <a:lnTo>
                    <a:pt x="154305" y="77139"/>
                  </a:lnTo>
                  <a:lnTo>
                    <a:pt x="148208" y="47116"/>
                  </a:lnTo>
                  <a:lnTo>
                    <a:pt x="131699" y="22593"/>
                  </a:lnTo>
                  <a:lnTo>
                    <a:pt x="107187" y="6057"/>
                  </a:lnTo>
                  <a:lnTo>
                    <a:pt x="77215" y="0"/>
                  </a:lnTo>
                  <a:close/>
                </a:path>
              </a:pathLst>
            </a:custGeom>
            <a:solidFill>
              <a:srgbClr val="FFFFFF"/>
            </a:solidFill>
          </p:spPr>
          <p:txBody>
            <a:bodyPr wrap="square" lIns="0" tIns="0" rIns="0" bIns="0" rtlCol="0"/>
            <a:lstStyle/>
            <a:p>
              <a:endParaRPr/>
            </a:p>
          </p:txBody>
        </p:sp>
        <p:sp>
          <p:nvSpPr>
            <p:cNvPr id="32" name="object 32"/>
            <p:cNvSpPr/>
            <p:nvPr/>
          </p:nvSpPr>
          <p:spPr>
            <a:xfrm>
              <a:off x="1544574" y="2759062"/>
              <a:ext cx="154305" cy="154305"/>
            </a:xfrm>
            <a:custGeom>
              <a:avLst/>
              <a:gdLst/>
              <a:ahLst/>
              <a:cxnLst/>
              <a:rect l="l" t="t" r="r" b="b"/>
              <a:pathLst>
                <a:path w="154305" h="154305">
                  <a:moveTo>
                    <a:pt x="77215" y="154279"/>
                  </a:moveTo>
                  <a:lnTo>
                    <a:pt x="107187" y="148221"/>
                  </a:lnTo>
                  <a:lnTo>
                    <a:pt x="131699" y="131686"/>
                  </a:lnTo>
                  <a:lnTo>
                    <a:pt x="148208" y="107162"/>
                  </a:lnTo>
                  <a:lnTo>
                    <a:pt x="154305" y="77139"/>
                  </a:lnTo>
                  <a:lnTo>
                    <a:pt x="148208" y="47116"/>
                  </a:lnTo>
                  <a:lnTo>
                    <a:pt x="131699" y="22593"/>
                  </a:lnTo>
                  <a:lnTo>
                    <a:pt x="107187" y="6057"/>
                  </a:lnTo>
                  <a:lnTo>
                    <a:pt x="77215" y="0"/>
                  </a:lnTo>
                  <a:lnTo>
                    <a:pt x="47116" y="6057"/>
                  </a:lnTo>
                  <a:lnTo>
                    <a:pt x="22606" y="22593"/>
                  </a:lnTo>
                  <a:lnTo>
                    <a:pt x="6095" y="47116"/>
                  </a:lnTo>
                  <a:lnTo>
                    <a:pt x="0" y="77139"/>
                  </a:lnTo>
                  <a:lnTo>
                    <a:pt x="6095" y="107162"/>
                  </a:lnTo>
                  <a:lnTo>
                    <a:pt x="22606" y="131686"/>
                  </a:lnTo>
                  <a:lnTo>
                    <a:pt x="47116" y="148221"/>
                  </a:lnTo>
                  <a:lnTo>
                    <a:pt x="77215" y="154279"/>
                  </a:lnTo>
                  <a:close/>
                </a:path>
              </a:pathLst>
            </a:custGeom>
            <a:ln w="6350">
              <a:solidFill>
                <a:srgbClr val="221F1F"/>
              </a:solidFill>
            </a:ln>
          </p:spPr>
          <p:txBody>
            <a:bodyPr wrap="square" lIns="0" tIns="0" rIns="0" bIns="0" rtlCol="0"/>
            <a:lstStyle/>
            <a:p>
              <a:endParaRPr/>
            </a:p>
          </p:txBody>
        </p:sp>
        <p:sp>
          <p:nvSpPr>
            <p:cNvPr id="33" name="object 33"/>
            <p:cNvSpPr/>
            <p:nvPr/>
          </p:nvSpPr>
          <p:spPr>
            <a:xfrm>
              <a:off x="1598168" y="2800819"/>
              <a:ext cx="46990" cy="73025"/>
            </a:xfrm>
            <a:custGeom>
              <a:avLst/>
              <a:gdLst/>
              <a:ahLst/>
              <a:cxnLst/>
              <a:rect l="l" t="t" r="r" b="b"/>
              <a:pathLst>
                <a:path w="46989" h="73025">
                  <a:moveTo>
                    <a:pt x="23723" y="30187"/>
                  </a:moveTo>
                  <a:lnTo>
                    <a:pt x="18288" y="30187"/>
                  </a:lnTo>
                  <a:lnTo>
                    <a:pt x="23368" y="30289"/>
                  </a:lnTo>
                  <a:lnTo>
                    <a:pt x="23723" y="30187"/>
                  </a:lnTo>
                  <a:close/>
                </a:path>
                <a:path w="46989" h="73025">
                  <a:moveTo>
                    <a:pt x="43307" y="21640"/>
                  </a:moveTo>
                  <a:lnTo>
                    <a:pt x="26289" y="0"/>
                  </a:lnTo>
                  <a:lnTo>
                    <a:pt x="16764" y="0"/>
                  </a:lnTo>
                  <a:lnTo>
                    <a:pt x="11938" y="1612"/>
                  </a:lnTo>
                  <a:lnTo>
                    <a:pt x="4445" y="8077"/>
                  </a:lnTo>
                  <a:lnTo>
                    <a:pt x="1905" y="12636"/>
                  </a:lnTo>
                  <a:lnTo>
                    <a:pt x="889" y="18503"/>
                  </a:lnTo>
                  <a:lnTo>
                    <a:pt x="9652" y="20066"/>
                  </a:lnTo>
                  <a:lnTo>
                    <a:pt x="10287" y="15773"/>
                  </a:lnTo>
                  <a:lnTo>
                    <a:pt x="11811" y="12560"/>
                  </a:lnTo>
                  <a:lnTo>
                    <a:pt x="16256" y="8280"/>
                  </a:lnTo>
                  <a:lnTo>
                    <a:pt x="19177" y="7213"/>
                  </a:lnTo>
                  <a:lnTo>
                    <a:pt x="26035" y="7213"/>
                  </a:lnTo>
                  <a:lnTo>
                    <a:pt x="28829" y="8280"/>
                  </a:lnTo>
                  <a:lnTo>
                    <a:pt x="33134" y="12484"/>
                  </a:lnTo>
                  <a:lnTo>
                    <a:pt x="34277" y="15151"/>
                  </a:lnTo>
                  <a:lnTo>
                    <a:pt x="34277" y="22415"/>
                  </a:lnTo>
                  <a:lnTo>
                    <a:pt x="32753" y="25412"/>
                  </a:lnTo>
                  <a:lnTo>
                    <a:pt x="26797" y="29324"/>
                  </a:lnTo>
                  <a:lnTo>
                    <a:pt x="23723" y="30187"/>
                  </a:lnTo>
                  <a:lnTo>
                    <a:pt x="38227" y="30187"/>
                  </a:lnTo>
                  <a:lnTo>
                    <a:pt x="39103" y="29502"/>
                  </a:lnTo>
                  <a:lnTo>
                    <a:pt x="42418" y="24447"/>
                  </a:lnTo>
                  <a:lnTo>
                    <a:pt x="43307" y="21640"/>
                  </a:lnTo>
                  <a:close/>
                </a:path>
                <a:path w="46989" h="73025">
                  <a:moveTo>
                    <a:pt x="46736" y="45986"/>
                  </a:moveTo>
                  <a:lnTo>
                    <a:pt x="33401" y="33020"/>
                  </a:lnTo>
                  <a:lnTo>
                    <a:pt x="36690" y="31521"/>
                  </a:lnTo>
                  <a:lnTo>
                    <a:pt x="38100" y="30289"/>
                  </a:lnTo>
                  <a:lnTo>
                    <a:pt x="23368" y="30289"/>
                  </a:lnTo>
                  <a:lnTo>
                    <a:pt x="18288" y="30289"/>
                  </a:lnTo>
                  <a:lnTo>
                    <a:pt x="17272" y="37884"/>
                  </a:lnTo>
                  <a:lnTo>
                    <a:pt x="19812" y="37236"/>
                  </a:lnTo>
                  <a:lnTo>
                    <a:pt x="21844" y="36906"/>
                  </a:lnTo>
                  <a:lnTo>
                    <a:pt x="27546" y="36906"/>
                  </a:lnTo>
                  <a:lnTo>
                    <a:pt x="30861" y="38214"/>
                  </a:lnTo>
                  <a:lnTo>
                    <a:pt x="36195" y="43446"/>
                  </a:lnTo>
                  <a:lnTo>
                    <a:pt x="37452" y="46774"/>
                  </a:lnTo>
                  <a:lnTo>
                    <a:pt x="37452" y="55016"/>
                  </a:lnTo>
                  <a:lnTo>
                    <a:pt x="36068" y="58547"/>
                  </a:lnTo>
                  <a:lnTo>
                    <a:pt x="30340" y="64262"/>
                  </a:lnTo>
                  <a:lnTo>
                    <a:pt x="26924" y="65697"/>
                  </a:lnTo>
                  <a:lnTo>
                    <a:pt x="19304" y="65697"/>
                  </a:lnTo>
                  <a:lnTo>
                    <a:pt x="16383" y="64604"/>
                  </a:lnTo>
                  <a:lnTo>
                    <a:pt x="11557" y="60210"/>
                  </a:lnTo>
                  <a:lnTo>
                    <a:pt x="9779" y="56629"/>
                  </a:lnTo>
                  <a:lnTo>
                    <a:pt x="8763" y="51663"/>
                  </a:lnTo>
                  <a:lnTo>
                    <a:pt x="0" y="52832"/>
                  </a:lnTo>
                  <a:lnTo>
                    <a:pt x="635" y="58788"/>
                  </a:lnTo>
                  <a:lnTo>
                    <a:pt x="2921" y="63614"/>
                  </a:lnTo>
                  <a:lnTo>
                    <a:pt x="11303" y="71081"/>
                  </a:lnTo>
                  <a:lnTo>
                    <a:pt x="16383" y="72948"/>
                  </a:lnTo>
                  <a:lnTo>
                    <a:pt x="29578" y="72948"/>
                  </a:lnTo>
                  <a:lnTo>
                    <a:pt x="35433" y="70777"/>
                  </a:lnTo>
                  <a:lnTo>
                    <a:pt x="40767" y="65697"/>
                  </a:lnTo>
                  <a:lnTo>
                    <a:pt x="44450" y="62115"/>
                  </a:lnTo>
                  <a:lnTo>
                    <a:pt x="46736" y="56832"/>
                  </a:lnTo>
                  <a:lnTo>
                    <a:pt x="46736" y="45986"/>
                  </a:lnTo>
                  <a:close/>
                </a:path>
              </a:pathLst>
            </a:custGeom>
            <a:solidFill>
              <a:srgbClr val="221F1F"/>
            </a:solidFill>
          </p:spPr>
          <p:txBody>
            <a:bodyPr wrap="square" lIns="0" tIns="0" rIns="0" bIns="0" rtlCol="0"/>
            <a:lstStyle/>
            <a:p>
              <a:endParaRPr/>
            </a:p>
          </p:txBody>
        </p:sp>
        <p:sp>
          <p:nvSpPr>
            <p:cNvPr id="34" name="object 34"/>
            <p:cNvSpPr/>
            <p:nvPr/>
          </p:nvSpPr>
          <p:spPr>
            <a:xfrm>
              <a:off x="787577" y="2430653"/>
              <a:ext cx="154305" cy="154940"/>
            </a:xfrm>
            <a:custGeom>
              <a:avLst/>
              <a:gdLst/>
              <a:ahLst/>
              <a:cxnLst/>
              <a:rect l="l" t="t" r="r" b="b"/>
              <a:pathLst>
                <a:path w="154305" h="154939">
                  <a:moveTo>
                    <a:pt x="77139" y="0"/>
                  </a:moveTo>
                  <a:lnTo>
                    <a:pt x="47117" y="6095"/>
                  </a:lnTo>
                  <a:lnTo>
                    <a:pt x="22593" y="22605"/>
                  </a:lnTo>
                  <a:lnTo>
                    <a:pt x="6057" y="47116"/>
                  </a:lnTo>
                  <a:lnTo>
                    <a:pt x="0" y="77215"/>
                  </a:lnTo>
                  <a:lnTo>
                    <a:pt x="6057" y="107200"/>
                  </a:lnTo>
                  <a:lnTo>
                    <a:pt x="22593" y="131724"/>
                  </a:lnTo>
                  <a:lnTo>
                    <a:pt x="47117" y="148259"/>
                  </a:lnTo>
                  <a:lnTo>
                    <a:pt x="77139" y="154317"/>
                  </a:lnTo>
                  <a:lnTo>
                    <a:pt x="107175" y="148259"/>
                  </a:lnTo>
                  <a:lnTo>
                    <a:pt x="131698" y="131724"/>
                  </a:lnTo>
                  <a:lnTo>
                    <a:pt x="148221" y="107200"/>
                  </a:lnTo>
                  <a:lnTo>
                    <a:pt x="154292" y="77215"/>
                  </a:lnTo>
                  <a:lnTo>
                    <a:pt x="148221" y="47116"/>
                  </a:lnTo>
                  <a:lnTo>
                    <a:pt x="131698" y="22605"/>
                  </a:lnTo>
                  <a:lnTo>
                    <a:pt x="107175" y="6095"/>
                  </a:lnTo>
                  <a:lnTo>
                    <a:pt x="77139" y="0"/>
                  </a:lnTo>
                  <a:close/>
                </a:path>
              </a:pathLst>
            </a:custGeom>
            <a:solidFill>
              <a:srgbClr val="FFFFFF"/>
            </a:solidFill>
          </p:spPr>
          <p:txBody>
            <a:bodyPr wrap="square" lIns="0" tIns="0" rIns="0" bIns="0" rtlCol="0"/>
            <a:lstStyle/>
            <a:p>
              <a:endParaRPr/>
            </a:p>
          </p:txBody>
        </p:sp>
        <p:sp>
          <p:nvSpPr>
            <p:cNvPr id="35" name="object 35"/>
            <p:cNvSpPr/>
            <p:nvPr/>
          </p:nvSpPr>
          <p:spPr>
            <a:xfrm>
              <a:off x="787577" y="2430653"/>
              <a:ext cx="154305" cy="154940"/>
            </a:xfrm>
            <a:custGeom>
              <a:avLst/>
              <a:gdLst/>
              <a:ahLst/>
              <a:cxnLst/>
              <a:rect l="l" t="t" r="r" b="b"/>
              <a:pathLst>
                <a:path w="154305" h="154939">
                  <a:moveTo>
                    <a:pt x="77139" y="154317"/>
                  </a:moveTo>
                  <a:lnTo>
                    <a:pt x="107175" y="148259"/>
                  </a:lnTo>
                  <a:lnTo>
                    <a:pt x="131698" y="131724"/>
                  </a:lnTo>
                  <a:lnTo>
                    <a:pt x="148221" y="107200"/>
                  </a:lnTo>
                  <a:lnTo>
                    <a:pt x="154292" y="77215"/>
                  </a:lnTo>
                  <a:lnTo>
                    <a:pt x="148221" y="47116"/>
                  </a:lnTo>
                  <a:lnTo>
                    <a:pt x="131698" y="22605"/>
                  </a:lnTo>
                  <a:lnTo>
                    <a:pt x="107175" y="6095"/>
                  </a:lnTo>
                  <a:lnTo>
                    <a:pt x="77139" y="0"/>
                  </a:lnTo>
                  <a:lnTo>
                    <a:pt x="47117" y="6095"/>
                  </a:lnTo>
                  <a:lnTo>
                    <a:pt x="22593" y="22605"/>
                  </a:lnTo>
                  <a:lnTo>
                    <a:pt x="6057" y="47116"/>
                  </a:lnTo>
                  <a:lnTo>
                    <a:pt x="0" y="77215"/>
                  </a:lnTo>
                  <a:lnTo>
                    <a:pt x="6057" y="107200"/>
                  </a:lnTo>
                  <a:lnTo>
                    <a:pt x="22593" y="131724"/>
                  </a:lnTo>
                  <a:lnTo>
                    <a:pt x="47117" y="148259"/>
                  </a:lnTo>
                  <a:lnTo>
                    <a:pt x="77139" y="154317"/>
                  </a:lnTo>
                  <a:close/>
                </a:path>
              </a:pathLst>
            </a:custGeom>
            <a:ln w="6350">
              <a:solidFill>
                <a:srgbClr val="221F1F"/>
              </a:solidFill>
            </a:ln>
          </p:spPr>
          <p:txBody>
            <a:bodyPr wrap="square" lIns="0" tIns="0" rIns="0" bIns="0" rtlCol="0"/>
            <a:lstStyle/>
            <a:p>
              <a:endParaRPr/>
            </a:p>
          </p:txBody>
        </p:sp>
        <p:sp>
          <p:nvSpPr>
            <p:cNvPr id="36" name="object 36"/>
            <p:cNvSpPr/>
            <p:nvPr/>
          </p:nvSpPr>
          <p:spPr>
            <a:xfrm>
              <a:off x="847852" y="2472436"/>
              <a:ext cx="26670" cy="71755"/>
            </a:xfrm>
            <a:custGeom>
              <a:avLst/>
              <a:gdLst/>
              <a:ahLst/>
              <a:cxnLst/>
              <a:rect l="l" t="t" r="r" b="b"/>
              <a:pathLst>
                <a:path w="26669" h="71755">
                  <a:moveTo>
                    <a:pt x="26289" y="0"/>
                  </a:moveTo>
                  <a:lnTo>
                    <a:pt x="20637" y="0"/>
                  </a:lnTo>
                  <a:lnTo>
                    <a:pt x="19113" y="3048"/>
                  </a:lnTo>
                  <a:lnTo>
                    <a:pt x="16522" y="6223"/>
                  </a:lnTo>
                  <a:lnTo>
                    <a:pt x="9182" y="12827"/>
                  </a:lnTo>
                  <a:lnTo>
                    <a:pt x="4889" y="15621"/>
                  </a:lnTo>
                  <a:lnTo>
                    <a:pt x="0" y="17907"/>
                  </a:lnTo>
                  <a:lnTo>
                    <a:pt x="0" y="26416"/>
                  </a:lnTo>
                  <a:lnTo>
                    <a:pt x="17526" y="15875"/>
                  </a:lnTo>
                  <a:lnTo>
                    <a:pt x="17526" y="71704"/>
                  </a:lnTo>
                  <a:lnTo>
                    <a:pt x="26289" y="71704"/>
                  </a:lnTo>
                  <a:lnTo>
                    <a:pt x="26289" y="15875"/>
                  </a:lnTo>
                  <a:lnTo>
                    <a:pt x="26289" y="0"/>
                  </a:lnTo>
                  <a:close/>
                </a:path>
              </a:pathLst>
            </a:custGeom>
            <a:solidFill>
              <a:srgbClr val="221F1F"/>
            </a:solidFill>
          </p:spPr>
          <p:txBody>
            <a:bodyPr wrap="square" lIns="0" tIns="0" rIns="0" bIns="0" rtlCol="0"/>
            <a:lstStyle/>
            <a:p>
              <a:endParaRPr/>
            </a:p>
          </p:txBody>
        </p:sp>
        <p:sp>
          <p:nvSpPr>
            <p:cNvPr id="37" name="object 37"/>
            <p:cNvSpPr/>
            <p:nvPr/>
          </p:nvSpPr>
          <p:spPr>
            <a:xfrm>
              <a:off x="594398" y="2002409"/>
              <a:ext cx="154305" cy="154305"/>
            </a:xfrm>
            <a:custGeom>
              <a:avLst/>
              <a:gdLst/>
              <a:ahLst/>
              <a:cxnLst/>
              <a:rect l="l" t="t" r="r" b="b"/>
              <a:pathLst>
                <a:path w="154304" h="154305">
                  <a:moveTo>
                    <a:pt x="77139" y="0"/>
                  </a:moveTo>
                  <a:lnTo>
                    <a:pt x="47117" y="6096"/>
                  </a:lnTo>
                  <a:lnTo>
                    <a:pt x="22593" y="22606"/>
                  </a:lnTo>
                  <a:lnTo>
                    <a:pt x="6057" y="47117"/>
                  </a:lnTo>
                  <a:lnTo>
                    <a:pt x="0" y="77088"/>
                  </a:lnTo>
                  <a:lnTo>
                    <a:pt x="6057" y="107187"/>
                  </a:lnTo>
                  <a:lnTo>
                    <a:pt x="22593" y="131699"/>
                  </a:lnTo>
                  <a:lnTo>
                    <a:pt x="47117" y="148209"/>
                  </a:lnTo>
                  <a:lnTo>
                    <a:pt x="77139" y="154305"/>
                  </a:lnTo>
                  <a:lnTo>
                    <a:pt x="107175" y="148209"/>
                  </a:lnTo>
                  <a:lnTo>
                    <a:pt x="131699" y="131699"/>
                  </a:lnTo>
                  <a:lnTo>
                    <a:pt x="148234" y="107187"/>
                  </a:lnTo>
                  <a:lnTo>
                    <a:pt x="154292" y="77088"/>
                  </a:lnTo>
                  <a:lnTo>
                    <a:pt x="148234" y="47117"/>
                  </a:lnTo>
                  <a:lnTo>
                    <a:pt x="131699" y="22606"/>
                  </a:lnTo>
                  <a:lnTo>
                    <a:pt x="107175" y="6096"/>
                  </a:lnTo>
                  <a:lnTo>
                    <a:pt x="77139" y="0"/>
                  </a:lnTo>
                  <a:close/>
                </a:path>
              </a:pathLst>
            </a:custGeom>
            <a:solidFill>
              <a:srgbClr val="FFFFFF"/>
            </a:solidFill>
          </p:spPr>
          <p:txBody>
            <a:bodyPr wrap="square" lIns="0" tIns="0" rIns="0" bIns="0" rtlCol="0"/>
            <a:lstStyle/>
            <a:p>
              <a:endParaRPr/>
            </a:p>
          </p:txBody>
        </p:sp>
        <p:sp>
          <p:nvSpPr>
            <p:cNvPr id="38" name="object 38"/>
            <p:cNvSpPr/>
            <p:nvPr/>
          </p:nvSpPr>
          <p:spPr>
            <a:xfrm>
              <a:off x="594398" y="2002409"/>
              <a:ext cx="154305" cy="154305"/>
            </a:xfrm>
            <a:custGeom>
              <a:avLst/>
              <a:gdLst/>
              <a:ahLst/>
              <a:cxnLst/>
              <a:rect l="l" t="t" r="r" b="b"/>
              <a:pathLst>
                <a:path w="154304" h="154305">
                  <a:moveTo>
                    <a:pt x="77139" y="154305"/>
                  </a:moveTo>
                  <a:lnTo>
                    <a:pt x="107175" y="148209"/>
                  </a:lnTo>
                  <a:lnTo>
                    <a:pt x="131699" y="131699"/>
                  </a:lnTo>
                  <a:lnTo>
                    <a:pt x="148234" y="107187"/>
                  </a:lnTo>
                  <a:lnTo>
                    <a:pt x="154292" y="77088"/>
                  </a:lnTo>
                  <a:lnTo>
                    <a:pt x="148234" y="47117"/>
                  </a:lnTo>
                  <a:lnTo>
                    <a:pt x="131699" y="22606"/>
                  </a:lnTo>
                  <a:lnTo>
                    <a:pt x="107175" y="6096"/>
                  </a:lnTo>
                  <a:lnTo>
                    <a:pt x="77139" y="0"/>
                  </a:lnTo>
                  <a:lnTo>
                    <a:pt x="47117" y="6096"/>
                  </a:lnTo>
                  <a:lnTo>
                    <a:pt x="22593" y="22606"/>
                  </a:lnTo>
                  <a:lnTo>
                    <a:pt x="6057" y="47117"/>
                  </a:lnTo>
                  <a:lnTo>
                    <a:pt x="0" y="77088"/>
                  </a:lnTo>
                  <a:lnTo>
                    <a:pt x="6057" y="107187"/>
                  </a:lnTo>
                  <a:lnTo>
                    <a:pt x="22593" y="131699"/>
                  </a:lnTo>
                  <a:lnTo>
                    <a:pt x="47117" y="148209"/>
                  </a:lnTo>
                  <a:lnTo>
                    <a:pt x="77139" y="154305"/>
                  </a:lnTo>
                  <a:close/>
                </a:path>
              </a:pathLst>
            </a:custGeom>
            <a:ln w="6349">
              <a:solidFill>
                <a:srgbClr val="221F1F"/>
              </a:solidFill>
            </a:ln>
          </p:spPr>
          <p:txBody>
            <a:bodyPr wrap="square" lIns="0" tIns="0" rIns="0" bIns="0" rtlCol="0"/>
            <a:lstStyle/>
            <a:p>
              <a:endParaRPr/>
            </a:p>
          </p:txBody>
        </p:sp>
        <p:sp>
          <p:nvSpPr>
            <p:cNvPr id="39" name="object 39"/>
            <p:cNvSpPr/>
            <p:nvPr/>
          </p:nvSpPr>
          <p:spPr>
            <a:xfrm>
              <a:off x="640892" y="2044446"/>
              <a:ext cx="67310" cy="71755"/>
            </a:xfrm>
            <a:custGeom>
              <a:avLst/>
              <a:gdLst/>
              <a:ahLst/>
              <a:cxnLst/>
              <a:rect l="l" t="t" r="r" b="b"/>
              <a:pathLst>
                <a:path w="67309" h="71755">
                  <a:moveTo>
                    <a:pt x="66802" y="71374"/>
                  </a:moveTo>
                  <a:lnTo>
                    <a:pt x="57962" y="49784"/>
                  </a:lnTo>
                  <a:lnTo>
                    <a:pt x="54800" y="42164"/>
                  </a:lnTo>
                  <a:lnTo>
                    <a:pt x="44805" y="17678"/>
                  </a:lnTo>
                  <a:lnTo>
                    <a:pt x="44805" y="42164"/>
                  </a:lnTo>
                  <a:lnTo>
                    <a:pt x="20599" y="42164"/>
                  </a:lnTo>
                  <a:lnTo>
                    <a:pt x="30099" y="16637"/>
                  </a:lnTo>
                  <a:lnTo>
                    <a:pt x="31369" y="12065"/>
                  </a:lnTo>
                  <a:lnTo>
                    <a:pt x="32283" y="7493"/>
                  </a:lnTo>
                  <a:lnTo>
                    <a:pt x="33388" y="11430"/>
                  </a:lnTo>
                  <a:lnTo>
                    <a:pt x="35064" y="16383"/>
                  </a:lnTo>
                  <a:lnTo>
                    <a:pt x="44805" y="42164"/>
                  </a:lnTo>
                  <a:lnTo>
                    <a:pt x="44805" y="17678"/>
                  </a:lnTo>
                  <a:lnTo>
                    <a:pt x="40652" y="7493"/>
                  </a:lnTo>
                  <a:lnTo>
                    <a:pt x="37592" y="0"/>
                  </a:lnTo>
                  <a:lnTo>
                    <a:pt x="27419" y="0"/>
                  </a:lnTo>
                  <a:lnTo>
                    <a:pt x="0" y="71374"/>
                  </a:lnTo>
                  <a:lnTo>
                    <a:pt x="10033" y="71374"/>
                  </a:lnTo>
                  <a:lnTo>
                    <a:pt x="17868" y="49784"/>
                  </a:lnTo>
                  <a:lnTo>
                    <a:pt x="47713" y="49784"/>
                  </a:lnTo>
                  <a:lnTo>
                    <a:pt x="56045" y="71374"/>
                  </a:lnTo>
                  <a:lnTo>
                    <a:pt x="66802" y="71374"/>
                  </a:lnTo>
                  <a:close/>
                </a:path>
              </a:pathLst>
            </a:custGeom>
            <a:solidFill>
              <a:srgbClr val="221F1F"/>
            </a:solidFill>
          </p:spPr>
          <p:txBody>
            <a:bodyPr wrap="square" lIns="0" tIns="0" rIns="0" bIns="0" rtlCol="0"/>
            <a:lstStyle/>
            <a:p>
              <a:endParaRPr/>
            </a:p>
          </p:txBody>
        </p:sp>
        <p:sp>
          <p:nvSpPr>
            <p:cNvPr id="40" name="object 40"/>
            <p:cNvSpPr/>
            <p:nvPr/>
          </p:nvSpPr>
          <p:spPr>
            <a:xfrm>
              <a:off x="2097405" y="2491994"/>
              <a:ext cx="154305" cy="154305"/>
            </a:xfrm>
            <a:custGeom>
              <a:avLst/>
              <a:gdLst/>
              <a:ahLst/>
              <a:cxnLst/>
              <a:rect l="l" t="t" r="r" b="b"/>
              <a:pathLst>
                <a:path w="154305" h="154305">
                  <a:moveTo>
                    <a:pt x="77215" y="0"/>
                  </a:moveTo>
                  <a:lnTo>
                    <a:pt x="47117" y="5968"/>
                  </a:lnTo>
                  <a:lnTo>
                    <a:pt x="22606" y="22542"/>
                  </a:lnTo>
                  <a:lnTo>
                    <a:pt x="6095" y="47066"/>
                  </a:lnTo>
                  <a:lnTo>
                    <a:pt x="0" y="77076"/>
                  </a:lnTo>
                  <a:lnTo>
                    <a:pt x="6095" y="107111"/>
                  </a:lnTo>
                  <a:lnTo>
                    <a:pt x="22606" y="131635"/>
                  </a:lnTo>
                  <a:lnTo>
                    <a:pt x="47117" y="148170"/>
                  </a:lnTo>
                  <a:lnTo>
                    <a:pt x="77215" y="154228"/>
                  </a:lnTo>
                  <a:lnTo>
                    <a:pt x="107187" y="148170"/>
                  </a:lnTo>
                  <a:lnTo>
                    <a:pt x="131699" y="131635"/>
                  </a:lnTo>
                  <a:lnTo>
                    <a:pt x="148208" y="107111"/>
                  </a:lnTo>
                  <a:lnTo>
                    <a:pt x="154305" y="77076"/>
                  </a:lnTo>
                  <a:lnTo>
                    <a:pt x="148208" y="47066"/>
                  </a:lnTo>
                  <a:lnTo>
                    <a:pt x="131699" y="22542"/>
                  </a:lnTo>
                  <a:lnTo>
                    <a:pt x="107187" y="5968"/>
                  </a:lnTo>
                  <a:lnTo>
                    <a:pt x="77215" y="0"/>
                  </a:lnTo>
                  <a:close/>
                </a:path>
              </a:pathLst>
            </a:custGeom>
            <a:solidFill>
              <a:srgbClr val="FFFFFF"/>
            </a:solidFill>
          </p:spPr>
          <p:txBody>
            <a:bodyPr wrap="square" lIns="0" tIns="0" rIns="0" bIns="0" rtlCol="0"/>
            <a:lstStyle/>
            <a:p>
              <a:endParaRPr/>
            </a:p>
          </p:txBody>
        </p:sp>
        <p:sp>
          <p:nvSpPr>
            <p:cNvPr id="41" name="object 41"/>
            <p:cNvSpPr/>
            <p:nvPr/>
          </p:nvSpPr>
          <p:spPr>
            <a:xfrm>
              <a:off x="2097405" y="2491994"/>
              <a:ext cx="154305" cy="154305"/>
            </a:xfrm>
            <a:custGeom>
              <a:avLst/>
              <a:gdLst/>
              <a:ahLst/>
              <a:cxnLst/>
              <a:rect l="l" t="t" r="r" b="b"/>
              <a:pathLst>
                <a:path w="154305" h="154305">
                  <a:moveTo>
                    <a:pt x="77215" y="154228"/>
                  </a:moveTo>
                  <a:lnTo>
                    <a:pt x="107187" y="148170"/>
                  </a:lnTo>
                  <a:lnTo>
                    <a:pt x="131699" y="131635"/>
                  </a:lnTo>
                  <a:lnTo>
                    <a:pt x="148208" y="107111"/>
                  </a:lnTo>
                  <a:lnTo>
                    <a:pt x="154305" y="77076"/>
                  </a:lnTo>
                  <a:lnTo>
                    <a:pt x="148208" y="47066"/>
                  </a:lnTo>
                  <a:lnTo>
                    <a:pt x="131699" y="22542"/>
                  </a:lnTo>
                  <a:lnTo>
                    <a:pt x="107187" y="5968"/>
                  </a:lnTo>
                  <a:lnTo>
                    <a:pt x="77215" y="0"/>
                  </a:lnTo>
                  <a:lnTo>
                    <a:pt x="47117" y="5968"/>
                  </a:lnTo>
                  <a:lnTo>
                    <a:pt x="22606" y="22542"/>
                  </a:lnTo>
                  <a:lnTo>
                    <a:pt x="6095" y="47066"/>
                  </a:lnTo>
                  <a:lnTo>
                    <a:pt x="0" y="77076"/>
                  </a:lnTo>
                  <a:lnTo>
                    <a:pt x="6095" y="107111"/>
                  </a:lnTo>
                  <a:lnTo>
                    <a:pt x="22606" y="131635"/>
                  </a:lnTo>
                  <a:lnTo>
                    <a:pt x="47117" y="148170"/>
                  </a:lnTo>
                  <a:lnTo>
                    <a:pt x="77215" y="154228"/>
                  </a:lnTo>
                  <a:close/>
                </a:path>
              </a:pathLst>
            </a:custGeom>
            <a:ln w="6350">
              <a:solidFill>
                <a:srgbClr val="221F1F"/>
              </a:solidFill>
            </a:ln>
          </p:spPr>
          <p:txBody>
            <a:bodyPr wrap="square" lIns="0" tIns="0" rIns="0" bIns="0" rtlCol="0"/>
            <a:lstStyle/>
            <a:p>
              <a:endParaRPr/>
            </a:p>
          </p:txBody>
        </p:sp>
        <p:sp>
          <p:nvSpPr>
            <p:cNvPr id="42" name="object 42"/>
            <p:cNvSpPr/>
            <p:nvPr/>
          </p:nvSpPr>
          <p:spPr>
            <a:xfrm>
              <a:off x="2149729" y="2533713"/>
              <a:ext cx="47625" cy="71755"/>
            </a:xfrm>
            <a:custGeom>
              <a:avLst/>
              <a:gdLst/>
              <a:ahLst/>
              <a:cxnLst/>
              <a:rect l="l" t="t" r="r" b="b"/>
              <a:pathLst>
                <a:path w="47625" h="71755">
                  <a:moveTo>
                    <a:pt x="47371" y="63246"/>
                  </a:moveTo>
                  <a:lnTo>
                    <a:pt x="12319" y="63246"/>
                  </a:lnTo>
                  <a:lnTo>
                    <a:pt x="13208" y="61645"/>
                  </a:lnTo>
                  <a:lnTo>
                    <a:pt x="14478" y="60071"/>
                  </a:lnTo>
                  <a:lnTo>
                    <a:pt x="17526" y="56921"/>
                  </a:lnTo>
                  <a:lnTo>
                    <a:pt x="20828" y="53924"/>
                  </a:lnTo>
                  <a:lnTo>
                    <a:pt x="32385" y="44183"/>
                  </a:lnTo>
                  <a:lnTo>
                    <a:pt x="36957" y="39992"/>
                  </a:lnTo>
                  <a:lnTo>
                    <a:pt x="47244" y="14185"/>
                  </a:lnTo>
                  <a:lnTo>
                    <a:pt x="45212" y="9486"/>
                  </a:lnTo>
                  <a:lnTo>
                    <a:pt x="42799" y="7239"/>
                  </a:lnTo>
                  <a:lnTo>
                    <a:pt x="37211" y="1892"/>
                  </a:lnTo>
                  <a:lnTo>
                    <a:pt x="31750" y="0"/>
                  </a:lnTo>
                  <a:lnTo>
                    <a:pt x="18161" y="0"/>
                  </a:lnTo>
                  <a:lnTo>
                    <a:pt x="12700" y="1739"/>
                  </a:lnTo>
                  <a:lnTo>
                    <a:pt x="4699" y="8788"/>
                  </a:lnTo>
                  <a:lnTo>
                    <a:pt x="2413" y="13906"/>
                  </a:lnTo>
                  <a:lnTo>
                    <a:pt x="1778" y="20637"/>
                  </a:lnTo>
                  <a:lnTo>
                    <a:pt x="10795" y="21564"/>
                  </a:lnTo>
                  <a:lnTo>
                    <a:pt x="10795" y="17081"/>
                  </a:lnTo>
                  <a:lnTo>
                    <a:pt x="12065" y="13576"/>
                  </a:lnTo>
                  <a:lnTo>
                    <a:pt x="17145" y="8521"/>
                  </a:lnTo>
                  <a:lnTo>
                    <a:pt x="20574" y="7239"/>
                  </a:lnTo>
                  <a:lnTo>
                    <a:pt x="28702" y="7239"/>
                  </a:lnTo>
                  <a:lnTo>
                    <a:pt x="32004" y="8432"/>
                  </a:lnTo>
                  <a:lnTo>
                    <a:pt x="36957" y="13220"/>
                  </a:lnTo>
                  <a:lnTo>
                    <a:pt x="38227" y="16141"/>
                  </a:lnTo>
                  <a:lnTo>
                    <a:pt x="38227" y="22923"/>
                  </a:lnTo>
                  <a:lnTo>
                    <a:pt x="36830" y="26428"/>
                  </a:lnTo>
                  <a:lnTo>
                    <a:pt x="31369" y="33896"/>
                  </a:lnTo>
                  <a:lnTo>
                    <a:pt x="26162" y="38912"/>
                  </a:lnTo>
                  <a:lnTo>
                    <a:pt x="13335" y="49377"/>
                  </a:lnTo>
                  <a:lnTo>
                    <a:pt x="9525" y="52971"/>
                  </a:lnTo>
                  <a:lnTo>
                    <a:pt x="4318" y="59207"/>
                  </a:lnTo>
                  <a:lnTo>
                    <a:pt x="2286" y="62369"/>
                  </a:lnTo>
                  <a:lnTo>
                    <a:pt x="381" y="67538"/>
                  </a:lnTo>
                  <a:lnTo>
                    <a:pt x="0" y="69557"/>
                  </a:lnTo>
                  <a:lnTo>
                    <a:pt x="127" y="71666"/>
                  </a:lnTo>
                  <a:lnTo>
                    <a:pt x="47371" y="71666"/>
                  </a:lnTo>
                  <a:lnTo>
                    <a:pt x="47371" y="63246"/>
                  </a:lnTo>
                  <a:close/>
                </a:path>
              </a:pathLst>
            </a:custGeom>
            <a:solidFill>
              <a:srgbClr val="221F1F"/>
            </a:solidFill>
          </p:spPr>
          <p:txBody>
            <a:bodyPr wrap="square" lIns="0" tIns="0" rIns="0" bIns="0" rtlCol="0"/>
            <a:lstStyle/>
            <a:p>
              <a:endParaRPr/>
            </a:p>
          </p:txBody>
        </p:sp>
      </p:grpSp>
      <p:grpSp>
        <p:nvGrpSpPr>
          <p:cNvPr id="43" name="object 43"/>
          <p:cNvGrpSpPr/>
          <p:nvPr/>
        </p:nvGrpSpPr>
        <p:grpSpPr>
          <a:xfrm>
            <a:off x="2754629" y="1735759"/>
            <a:ext cx="2160270" cy="1234440"/>
            <a:chOff x="2754629" y="1735759"/>
            <a:chExt cx="2160270" cy="1234440"/>
          </a:xfrm>
        </p:grpSpPr>
        <p:pic>
          <p:nvPicPr>
            <p:cNvPr id="44" name="object 44"/>
            <p:cNvPicPr/>
            <p:nvPr/>
          </p:nvPicPr>
          <p:blipFill>
            <a:blip r:embed="rId3" cstate="print"/>
            <a:stretch>
              <a:fillRect/>
            </a:stretch>
          </p:blipFill>
          <p:spPr>
            <a:xfrm>
              <a:off x="2754629" y="1735759"/>
              <a:ext cx="2160016" cy="1234274"/>
            </a:xfrm>
            <a:prstGeom prst="rect">
              <a:avLst/>
            </a:prstGeom>
          </p:spPr>
        </p:pic>
        <p:pic>
          <p:nvPicPr>
            <p:cNvPr id="45" name="object 45"/>
            <p:cNvPicPr/>
            <p:nvPr/>
          </p:nvPicPr>
          <p:blipFill>
            <a:blip r:embed="rId4" cstate="print"/>
            <a:stretch>
              <a:fillRect/>
            </a:stretch>
          </p:blipFill>
          <p:spPr>
            <a:xfrm>
              <a:off x="3412743" y="2173478"/>
              <a:ext cx="360870" cy="157860"/>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1710" cy="424180"/>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FRENO</a:t>
            </a:r>
            <a:r>
              <a:rPr sz="800" b="1" spc="-10" dirty="0">
                <a:latin typeface="Montserrat"/>
                <a:cs typeface="Montserrat"/>
              </a:rPr>
              <a:t> TRASERO</a:t>
            </a:r>
            <a:endParaRPr sz="800">
              <a:latin typeface="Montserrat"/>
              <a:cs typeface="Montserrat"/>
            </a:endParaRPr>
          </a:p>
          <a:p>
            <a:pPr marL="241300" marR="5080" indent="-228600">
              <a:lnSpc>
                <a:spcPct val="100000"/>
              </a:lnSpc>
              <a:spcBef>
                <a:spcPts val="495"/>
              </a:spcBef>
              <a:tabLst>
                <a:tab pos="240665" algn="l"/>
              </a:tabLst>
            </a:pPr>
            <a:r>
              <a:rPr sz="700" spc="-25" dirty="0">
                <a:latin typeface="Montserrat"/>
                <a:cs typeface="Montserrat"/>
              </a:rPr>
              <a:t>1.</a:t>
            </a:r>
            <a:r>
              <a:rPr sz="700" dirty="0">
                <a:latin typeface="Montserrat"/>
                <a:cs typeface="Montserrat"/>
              </a:rPr>
              <a:t>	Medir</a:t>
            </a:r>
            <a:r>
              <a:rPr sz="700" spc="275" dirty="0">
                <a:latin typeface="Montserrat"/>
                <a:cs typeface="Montserrat"/>
              </a:rPr>
              <a:t> </a:t>
            </a:r>
            <a:r>
              <a:rPr sz="700" dirty="0">
                <a:latin typeface="Montserrat"/>
                <a:cs typeface="Montserrat"/>
              </a:rPr>
              <a:t>el</a:t>
            </a:r>
            <a:r>
              <a:rPr sz="700" spc="280" dirty="0">
                <a:latin typeface="Montserrat"/>
                <a:cs typeface="Montserrat"/>
              </a:rPr>
              <a:t> </a:t>
            </a:r>
            <a:r>
              <a:rPr sz="700" dirty="0">
                <a:latin typeface="Montserrat"/>
                <a:cs typeface="Montserrat"/>
              </a:rPr>
              <a:t>juego</a:t>
            </a:r>
            <a:r>
              <a:rPr sz="700" spc="275" dirty="0">
                <a:latin typeface="Montserrat"/>
                <a:cs typeface="Montserrat"/>
              </a:rPr>
              <a:t> </a:t>
            </a:r>
            <a:r>
              <a:rPr sz="700" dirty="0">
                <a:latin typeface="Montserrat"/>
                <a:cs typeface="Montserrat"/>
              </a:rPr>
              <a:t>libre</a:t>
            </a:r>
            <a:r>
              <a:rPr sz="700" spc="290" dirty="0">
                <a:latin typeface="Montserrat"/>
                <a:cs typeface="Montserrat"/>
              </a:rPr>
              <a:t> </a:t>
            </a:r>
            <a:r>
              <a:rPr sz="700" dirty="0">
                <a:latin typeface="Montserrat"/>
                <a:cs typeface="Montserrat"/>
              </a:rPr>
              <a:t>en</a:t>
            </a:r>
            <a:r>
              <a:rPr sz="700" spc="285" dirty="0">
                <a:latin typeface="Montserrat"/>
                <a:cs typeface="Montserrat"/>
              </a:rPr>
              <a:t> </a:t>
            </a:r>
            <a:r>
              <a:rPr sz="700" dirty="0">
                <a:latin typeface="Montserrat"/>
                <a:cs typeface="Montserrat"/>
              </a:rPr>
              <a:t>la</a:t>
            </a:r>
            <a:r>
              <a:rPr sz="700" spc="285" dirty="0">
                <a:latin typeface="Montserrat"/>
                <a:cs typeface="Montserrat"/>
              </a:rPr>
              <a:t> </a:t>
            </a:r>
            <a:r>
              <a:rPr sz="700" dirty="0">
                <a:latin typeface="Montserrat"/>
                <a:cs typeface="Montserrat"/>
              </a:rPr>
              <a:t>leva</a:t>
            </a:r>
            <a:r>
              <a:rPr sz="700" spc="285" dirty="0">
                <a:latin typeface="Montserrat"/>
                <a:cs typeface="Montserrat"/>
              </a:rPr>
              <a:t> </a:t>
            </a:r>
            <a:r>
              <a:rPr sz="700" dirty="0">
                <a:latin typeface="Montserrat"/>
                <a:cs typeface="Montserrat"/>
              </a:rPr>
              <a:t>de</a:t>
            </a:r>
            <a:r>
              <a:rPr sz="700" spc="285"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trasero,</a:t>
            </a:r>
            <a:r>
              <a:rPr sz="700" spc="-15" dirty="0">
                <a:latin typeface="Montserrat"/>
                <a:cs typeface="Montserrat"/>
              </a:rPr>
              <a:t> </a:t>
            </a:r>
            <a:r>
              <a:rPr sz="700" dirty="0">
                <a:latin typeface="Montserrat"/>
                <a:cs typeface="Montserrat"/>
              </a:rPr>
              <a:t>como</a:t>
            </a:r>
            <a:r>
              <a:rPr sz="700" spc="-1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observa en</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figura.</a:t>
            </a:r>
            <a:endParaRPr sz="700">
              <a:latin typeface="Montserrat"/>
              <a:cs typeface="Montserrat"/>
            </a:endParaRPr>
          </a:p>
        </p:txBody>
      </p:sp>
      <p:sp>
        <p:nvSpPr>
          <p:cNvPr id="3" name="object 3"/>
          <p:cNvSpPr txBox="1"/>
          <p:nvPr/>
        </p:nvSpPr>
        <p:spPr>
          <a:xfrm>
            <a:off x="270459" y="2314194"/>
            <a:ext cx="2253615" cy="1007110"/>
          </a:xfrm>
          <a:prstGeom prst="rect">
            <a:avLst/>
          </a:prstGeom>
        </p:spPr>
        <p:txBody>
          <a:bodyPr vert="horz" wrap="square" lIns="0" tIns="12065" rIns="0" bIns="0" rtlCol="0">
            <a:spAutoFit/>
          </a:bodyPr>
          <a:lstStyle/>
          <a:p>
            <a:pPr marL="241300" indent="-228600">
              <a:lnSpc>
                <a:spcPct val="100000"/>
              </a:lnSpc>
              <a:spcBef>
                <a:spcPts val="95"/>
              </a:spcBef>
              <a:buAutoNum type="arabicPeriod" startAt="2"/>
              <a:tabLst>
                <a:tab pos="240665" algn="l"/>
                <a:tab pos="241300" algn="l"/>
              </a:tabLst>
            </a:pPr>
            <a:r>
              <a:rPr sz="700" dirty="0">
                <a:latin typeface="Montserrat"/>
                <a:cs typeface="Montserrat"/>
              </a:rPr>
              <a:t>EL</a:t>
            </a:r>
            <a:r>
              <a:rPr sz="700" spc="-20" dirty="0">
                <a:latin typeface="Montserrat"/>
                <a:cs typeface="Montserrat"/>
              </a:rPr>
              <a:t> </a:t>
            </a:r>
            <a:r>
              <a:rPr sz="700" dirty="0">
                <a:latin typeface="Montserrat"/>
                <a:cs typeface="Montserrat"/>
              </a:rPr>
              <a:t>juego</a:t>
            </a:r>
            <a:r>
              <a:rPr sz="700" spc="-5" dirty="0">
                <a:latin typeface="Montserrat"/>
                <a:cs typeface="Montserrat"/>
              </a:rPr>
              <a:t> </a:t>
            </a:r>
            <a:r>
              <a:rPr sz="700" dirty="0">
                <a:latin typeface="Montserrat"/>
                <a:cs typeface="Montserrat"/>
              </a:rPr>
              <a:t>libre de</a:t>
            </a:r>
            <a:r>
              <a:rPr sz="700" spc="-5"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leva</a:t>
            </a:r>
            <a:r>
              <a:rPr sz="700" spc="-5" dirty="0">
                <a:latin typeface="Montserrat"/>
                <a:cs typeface="Montserrat"/>
              </a:rPr>
              <a:t> </a:t>
            </a:r>
            <a:r>
              <a:rPr sz="700" dirty="0">
                <a:latin typeface="Montserrat"/>
                <a:cs typeface="Montserrat"/>
              </a:rPr>
              <a:t>debe</a:t>
            </a:r>
            <a:r>
              <a:rPr sz="700" spc="-5" dirty="0">
                <a:latin typeface="Montserrat"/>
                <a:cs typeface="Montserrat"/>
              </a:rPr>
              <a:t> </a:t>
            </a:r>
            <a:r>
              <a:rPr sz="700" dirty="0">
                <a:latin typeface="Montserrat"/>
                <a:cs typeface="Montserrat"/>
              </a:rPr>
              <a:t>estar</a:t>
            </a:r>
            <a:r>
              <a:rPr sz="700" spc="-5" dirty="0">
                <a:latin typeface="Montserrat"/>
                <a:cs typeface="Montserrat"/>
              </a:rPr>
              <a:t> </a:t>
            </a:r>
            <a:r>
              <a:rPr sz="700" dirty="0">
                <a:latin typeface="Montserrat"/>
                <a:cs typeface="Montserrat"/>
              </a:rPr>
              <a:t>entre 10</a:t>
            </a:r>
            <a:r>
              <a:rPr sz="700" spc="-10" dirty="0">
                <a:latin typeface="Montserrat"/>
                <a:cs typeface="Montserrat"/>
              </a:rPr>
              <a:t> </a:t>
            </a:r>
            <a:r>
              <a:rPr sz="700" spc="-50" dirty="0">
                <a:latin typeface="Montserrat"/>
                <a:cs typeface="Montserrat"/>
              </a:rPr>
              <a:t>–</a:t>
            </a:r>
            <a:endParaRPr sz="700">
              <a:latin typeface="Montserrat"/>
              <a:cs typeface="Montserrat"/>
            </a:endParaRPr>
          </a:p>
          <a:p>
            <a:pPr marL="241300">
              <a:lnSpc>
                <a:spcPct val="100000"/>
              </a:lnSpc>
            </a:pPr>
            <a:r>
              <a:rPr sz="700" dirty="0">
                <a:latin typeface="Montserrat"/>
                <a:cs typeface="Montserrat"/>
              </a:rPr>
              <a:t>15</a:t>
            </a:r>
            <a:r>
              <a:rPr sz="700" spc="-10" dirty="0">
                <a:latin typeface="Montserrat"/>
                <a:cs typeface="Montserrat"/>
              </a:rPr>
              <a:t> </a:t>
            </a:r>
            <a:r>
              <a:rPr sz="700" spc="-25" dirty="0">
                <a:latin typeface="Montserrat"/>
                <a:cs typeface="Montserrat"/>
              </a:rPr>
              <a:t>mm.</a:t>
            </a:r>
            <a:endParaRPr sz="700">
              <a:latin typeface="Montserrat"/>
              <a:cs typeface="Montserrat"/>
            </a:endParaRPr>
          </a:p>
          <a:p>
            <a:pPr marL="241300" marR="5080" indent="-228600" algn="just">
              <a:lnSpc>
                <a:spcPct val="100000"/>
              </a:lnSpc>
              <a:spcBef>
                <a:spcPts val="505"/>
              </a:spcBef>
              <a:buAutoNum type="arabicPeriod" startAt="3"/>
              <a:tabLst>
                <a:tab pos="241300" algn="l"/>
              </a:tabLst>
            </a:pPr>
            <a:r>
              <a:rPr sz="700" dirty="0">
                <a:latin typeface="Montserrat"/>
                <a:cs typeface="Montserrat"/>
              </a:rPr>
              <a:t>Si</a:t>
            </a:r>
            <a:r>
              <a:rPr sz="700" spc="4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juego</a:t>
            </a:r>
            <a:r>
              <a:rPr sz="700" spc="30" dirty="0">
                <a:latin typeface="Montserrat"/>
                <a:cs typeface="Montserrat"/>
              </a:rPr>
              <a:t> </a:t>
            </a:r>
            <a:r>
              <a:rPr sz="700" dirty="0">
                <a:latin typeface="Montserrat"/>
                <a:cs typeface="Montserrat"/>
              </a:rPr>
              <a:t>libre</a:t>
            </a:r>
            <a:r>
              <a:rPr sz="700" spc="50" dirty="0">
                <a:latin typeface="Montserrat"/>
                <a:cs typeface="Montserrat"/>
              </a:rPr>
              <a:t> </a:t>
            </a:r>
            <a:r>
              <a:rPr sz="700" dirty="0">
                <a:latin typeface="Montserrat"/>
                <a:cs typeface="Montserrat"/>
              </a:rPr>
              <a:t>es</a:t>
            </a:r>
            <a:r>
              <a:rPr sz="700" spc="40" dirty="0">
                <a:latin typeface="Montserrat"/>
                <a:cs typeface="Montserrat"/>
              </a:rPr>
              <a:t> </a:t>
            </a:r>
            <a:r>
              <a:rPr sz="700" dirty="0">
                <a:latin typeface="Montserrat"/>
                <a:cs typeface="Montserrat"/>
              </a:rPr>
              <a:t>mayor</a:t>
            </a:r>
            <a:r>
              <a:rPr sz="700" spc="45" dirty="0">
                <a:latin typeface="Montserrat"/>
                <a:cs typeface="Montserrat"/>
              </a:rPr>
              <a:t> </a:t>
            </a:r>
            <a:r>
              <a:rPr sz="700" dirty="0">
                <a:latin typeface="Montserrat"/>
                <a:cs typeface="Montserrat"/>
              </a:rPr>
              <a:t>al</a:t>
            </a:r>
            <a:r>
              <a:rPr sz="700" spc="40" dirty="0">
                <a:latin typeface="Montserrat"/>
                <a:cs typeface="Montserrat"/>
              </a:rPr>
              <a:t> </a:t>
            </a:r>
            <a:r>
              <a:rPr sz="700" dirty="0">
                <a:latin typeface="Montserrat"/>
                <a:cs typeface="Montserrat"/>
              </a:rPr>
              <a:t>límite,</a:t>
            </a:r>
            <a:r>
              <a:rPr sz="700" spc="45" dirty="0">
                <a:latin typeface="Montserrat"/>
                <a:cs typeface="Montserrat"/>
              </a:rPr>
              <a:t> </a:t>
            </a:r>
            <a:r>
              <a:rPr sz="700" dirty="0">
                <a:latin typeface="Montserrat"/>
                <a:cs typeface="Montserrat"/>
              </a:rPr>
              <a:t>ajustar</a:t>
            </a:r>
            <a:r>
              <a:rPr sz="700" spc="4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tuerca</a:t>
            </a:r>
            <a:r>
              <a:rPr sz="700" spc="90" dirty="0">
                <a:latin typeface="Montserrat"/>
                <a:cs typeface="Montserrat"/>
              </a:rPr>
              <a:t> </a:t>
            </a:r>
            <a:r>
              <a:rPr sz="700" dirty="0">
                <a:latin typeface="Montserrat"/>
                <a:cs typeface="Montserrat"/>
              </a:rPr>
              <a:t>en</a:t>
            </a:r>
            <a:r>
              <a:rPr sz="700" spc="95" dirty="0">
                <a:latin typeface="Montserrat"/>
                <a:cs typeface="Montserrat"/>
              </a:rPr>
              <a:t> </a:t>
            </a:r>
            <a:r>
              <a:rPr sz="700" dirty="0">
                <a:latin typeface="Montserrat"/>
                <a:cs typeface="Montserrat"/>
              </a:rPr>
              <a:t>la</a:t>
            </a:r>
            <a:r>
              <a:rPr sz="700" spc="105" dirty="0">
                <a:latin typeface="Montserrat"/>
                <a:cs typeface="Montserrat"/>
              </a:rPr>
              <a:t> </a:t>
            </a:r>
            <a:r>
              <a:rPr sz="700" dirty="0">
                <a:latin typeface="Montserrat"/>
                <a:cs typeface="Montserrat"/>
              </a:rPr>
              <a:t>rueda</a:t>
            </a:r>
            <a:r>
              <a:rPr sz="700" spc="95" dirty="0">
                <a:latin typeface="Montserrat"/>
                <a:cs typeface="Montserrat"/>
              </a:rPr>
              <a:t> </a:t>
            </a:r>
            <a:r>
              <a:rPr sz="700" dirty="0">
                <a:latin typeface="Montserrat"/>
                <a:cs typeface="Montserrat"/>
              </a:rPr>
              <a:t>trasera</a:t>
            </a:r>
            <a:r>
              <a:rPr sz="700" spc="105" dirty="0">
                <a:latin typeface="Montserrat"/>
                <a:cs typeface="Montserrat"/>
              </a:rPr>
              <a:t> </a:t>
            </a:r>
            <a:r>
              <a:rPr sz="700" dirty="0">
                <a:latin typeface="Montserrat"/>
                <a:cs typeface="Montserrat"/>
              </a:rPr>
              <a:t>hasta</a:t>
            </a:r>
            <a:r>
              <a:rPr sz="700" spc="114" dirty="0">
                <a:latin typeface="Montserrat"/>
                <a:cs typeface="Montserrat"/>
              </a:rPr>
              <a:t> </a:t>
            </a:r>
            <a:r>
              <a:rPr sz="700" dirty="0">
                <a:latin typeface="Montserrat"/>
                <a:cs typeface="Montserrat"/>
              </a:rPr>
              <a:t>obtener</a:t>
            </a:r>
            <a:r>
              <a:rPr sz="700" spc="110"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desplazamiento</a:t>
            </a:r>
            <a:r>
              <a:rPr sz="700" spc="80" dirty="0">
                <a:latin typeface="Montserrat"/>
                <a:cs typeface="Montserrat"/>
              </a:rPr>
              <a:t> </a:t>
            </a:r>
            <a:r>
              <a:rPr sz="700" spc="-10" dirty="0">
                <a:latin typeface="Montserrat"/>
                <a:cs typeface="Montserrat"/>
              </a:rPr>
              <a:t>correcto.</a:t>
            </a:r>
            <a:endParaRPr sz="700">
              <a:latin typeface="Montserrat"/>
              <a:cs typeface="Montserrat"/>
            </a:endParaRPr>
          </a:p>
          <a:p>
            <a:pPr marL="241300" marR="5715" indent="-228600" algn="just">
              <a:lnSpc>
                <a:spcPct val="100000"/>
              </a:lnSpc>
              <a:spcBef>
                <a:spcPts val="505"/>
              </a:spcBef>
              <a:buAutoNum type="arabicPeriod" startAt="3"/>
              <a:tabLst>
                <a:tab pos="241300" algn="l"/>
              </a:tabLst>
            </a:pPr>
            <a:r>
              <a:rPr sz="700" dirty="0">
                <a:latin typeface="Montserrat"/>
                <a:cs typeface="Montserrat"/>
              </a:rPr>
              <a:t>Mueva</a:t>
            </a:r>
            <a:r>
              <a:rPr sz="700" spc="380"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tuerca</a:t>
            </a:r>
            <a:r>
              <a:rPr sz="700" spc="405" dirty="0">
                <a:latin typeface="Montserrat"/>
                <a:cs typeface="Montserrat"/>
              </a:rPr>
              <a:t> </a:t>
            </a:r>
            <a:r>
              <a:rPr sz="700" dirty="0">
                <a:latin typeface="Montserrat"/>
                <a:cs typeface="Montserrat"/>
              </a:rPr>
              <a:t>hacia</a:t>
            </a:r>
            <a:r>
              <a:rPr sz="700" spc="390"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derecha</a:t>
            </a:r>
            <a:r>
              <a:rPr sz="700" spc="39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reducir</a:t>
            </a:r>
            <a:r>
              <a:rPr sz="700" spc="195"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juego</a:t>
            </a:r>
            <a:r>
              <a:rPr sz="700" spc="195" dirty="0">
                <a:latin typeface="Montserrat"/>
                <a:cs typeface="Montserrat"/>
              </a:rPr>
              <a:t> </a:t>
            </a:r>
            <a:r>
              <a:rPr sz="700" dirty="0">
                <a:latin typeface="Montserrat"/>
                <a:cs typeface="Montserrat"/>
              </a:rPr>
              <a:t>libre</a:t>
            </a:r>
            <a:r>
              <a:rPr sz="700" spc="204" dirty="0">
                <a:latin typeface="Montserrat"/>
                <a:cs typeface="Montserrat"/>
              </a:rPr>
              <a:t> </a:t>
            </a:r>
            <a:r>
              <a:rPr sz="700" dirty="0">
                <a:latin typeface="Montserrat"/>
                <a:cs typeface="Montserrat"/>
              </a:rPr>
              <a:t>o</a:t>
            </a:r>
            <a:r>
              <a:rPr sz="700" spc="204" dirty="0">
                <a:latin typeface="Montserrat"/>
                <a:cs typeface="Montserrat"/>
              </a:rPr>
              <a:t> </a:t>
            </a:r>
            <a:r>
              <a:rPr sz="700" dirty="0">
                <a:latin typeface="Montserrat"/>
                <a:cs typeface="Montserrat"/>
              </a:rPr>
              <a:t>hacia</a:t>
            </a:r>
            <a:r>
              <a:rPr sz="700" spc="200" dirty="0">
                <a:latin typeface="Montserrat"/>
                <a:cs typeface="Montserrat"/>
              </a:rPr>
              <a:t> </a:t>
            </a:r>
            <a:r>
              <a:rPr sz="700" dirty="0">
                <a:latin typeface="Montserrat"/>
                <a:cs typeface="Montserrat"/>
              </a:rPr>
              <a:t>la</a:t>
            </a:r>
            <a:r>
              <a:rPr sz="700" spc="195"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para</a:t>
            </a:r>
            <a:r>
              <a:rPr sz="700" spc="-20" dirty="0">
                <a:latin typeface="Montserrat"/>
                <a:cs typeface="Montserrat"/>
              </a:rPr>
              <a:t> </a:t>
            </a:r>
            <a:r>
              <a:rPr sz="700" spc="-10" dirty="0">
                <a:latin typeface="Montserrat"/>
                <a:cs typeface="Montserrat"/>
              </a:rPr>
              <a:t>aumentarlo.</a:t>
            </a:r>
            <a:endParaRPr sz="700">
              <a:latin typeface="Montserrat"/>
              <a:cs typeface="Montserrat"/>
            </a:endParaRPr>
          </a:p>
        </p:txBody>
      </p:sp>
      <p:sp>
        <p:nvSpPr>
          <p:cNvPr id="4" name="object 4"/>
          <p:cNvSpPr txBox="1"/>
          <p:nvPr/>
        </p:nvSpPr>
        <p:spPr>
          <a:xfrm>
            <a:off x="2698750" y="2991104"/>
            <a:ext cx="2252980" cy="53276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15"/>
              </a:spcBef>
            </a:pPr>
            <a:r>
              <a:rPr sz="700" dirty="0">
                <a:latin typeface="Montserrat"/>
                <a:cs typeface="Montserrat"/>
              </a:rPr>
              <a:t>Remplace</a:t>
            </a:r>
            <a:r>
              <a:rPr sz="700" spc="114" dirty="0">
                <a:latin typeface="Montserrat"/>
                <a:cs typeface="Montserrat"/>
              </a:rPr>
              <a:t> </a:t>
            </a:r>
            <a:r>
              <a:rPr sz="700" dirty="0">
                <a:latin typeface="Montserrat"/>
                <a:cs typeface="Montserrat"/>
              </a:rPr>
              <a:t>el</a:t>
            </a:r>
            <a:r>
              <a:rPr sz="700" spc="105" dirty="0">
                <a:latin typeface="Montserrat"/>
                <a:cs typeface="Montserrat"/>
              </a:rPr>
              <a:t> </a:t>
            </a:r>
            <a:r>
              <a:rPr sz="700" dirty="0">
                <a:latin typeface="Montserrat"/>
                <a:cs typeface="Montserrat"/>
              </a:rPr>
              <a:t>conjunto</a:t>
            </a:r>
            <a:r>
              <a:rPr sz="700" spc="105" dirty="0">
                <a:latin typeface="Montserrat"/>
                <a:cs typeface="Montserrat"/>
              </a:rPr>
              <a:t> </a:t>
            </a:r>
            <a:r>
              <a:rPr sz="700" dirty="0">
                <a:latin typeface="Montserrat"/>
                <a:cs typeface="Montserrat"/>
              </a:rPr>
              <a:t>de</a:t>
            </a:r>
            <a:r>
              <a:rPr sz="700" spc="114" dirty="0">
                <a:latin typeface="Montserrat"/>
                <a:cs typeface="Montserrat"/>
              </a:rPr>
              <a:t> </a:t>
            </a:r>
            <a:r>
              <a:rPr sz="700" dirty="0">
                <a:latin typeface="Montserrat"/>
                <a:cs typeface="Montserrat"/>
              </a:rPr>
              <a:t>zapatas</a:t>
            </a:r>
            <a:r>
              <a:rPr sz="700" spc="114"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freno,</a:t>
            </a:r>
            <a:r>
              <a:rPr sz="700" spc="110" dirty="0">
                <a:latin typeface="Montserrat"/>
                <a:cs typeface="Montserrat"/>
              </a:rPr>
              <a:t> </a:t>
            </a:r>
            <a:r>
              <a:rPr sz="700" dirty="0">
                <a:latin typeface="Montserrat"/>
                <a:cs typeface="Montserrat"/>
              </a:rPr>
              <a:t>si</a:t>
            </a:r>
            <a:r>
              <a:rPr sz="700" spc="10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indicador</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desgaste</a:t>
            </a:r>
            <a:r>
              <a:rPr sz="700" spc="-15" dirty="0">
                <a:latin typeface="Montserrat"/>
                <a:cs typeface="Montserrat"/>
              </a:rPr>
              <a:t> </a:t>
            </a:r>
            <a:r>
              <a:rPr sz="700" dirty="0">
                <a:latin typeface="Montserrat"/>
                <a:cs typeface="Montserrat"/>
              </a:rPr>
              <a:t>(A)</a:t>
            </a:r>
            <a:r>
              <a:rPr sz="700" spc="-20" dirty="0">
                <a:latin typeface="Montserrat"/>
                <a:cs typeface="Montserrat"/>
              </a:rPr>
              <a:t> </a:t>
            </a:r>
            <a:r>
              <a:rPr sz="700" dirty="0">
                <a:latin typeface="Montserrat"/>
                <a:cs typeface="Montserrat"/>
              </a:rPr>
              <a:t>está</a:t>
            </a:r>
            <a:r>
              <a:rPr sz="700" spc="-5" dirty="0">
                <a:latin typeface="Montserrat"/>
                <a:cs typeface="Montserrat"/>
              </a:rPr>
              <a:t> </a:t>
            </a:r>
            <a:r>
              <a:rPr sz="700" dirty="0">
                <a:latin typeface="Montserrat"/>
                <a:cs typeface="Montserrat"/>
              </a:rPr>
              <a:t>por</a:t>
            </a:r>
            <a:r>
              <a:rPr sz="700" spc="-10" dirty="0">
                <a:latin typeface="Montserrat"/>
                <a:cs typeface="Montserrat"/>
              </a:rPr>
              <a:t> </a:t>
            </a:r>
            <a:r>
              <a:rPr sz="700" dirty="0">
                <a:latin typeface="Montserrat"/>
                <a:cs typeface="Montserrat"/>
              </a:rPr>
              <a:t>fuera</a:t>
            </a:r>
            <a:r>
              <a:rPr sz="700" spc="-5" dirty="0">
                <a:latin typeface="Montserrat"/>
                <a:cs typeface="Montserrat"/>
              </a:rPr>
              <a:t> </a:t>
            </a:r>
            <a:r>
              <a:rPr sz="700" dirty="0">
                <a:latin typeface="Montserrat"/>
                <a:cs typeface="Montserrat"/>
              </a:rPr>
              <a:t>del</a:t>
            </a:r>
            <a:r>
              <a:rPr sz="700" spc="-10" dirty="0">
                <a:latin typeface="Montserrat"/>
                <a:cs typeface="Montserrat"/>
              </a:rPr>
              <a:t> </a:t>
            </a:r>
            <a:r>
              <a:rPr sz="700" spc="-20" dirty="0">
                <a:latin typeface="Montserrat"/>
                <a:cs typeface="Montserrat"/>
              </a:rPr>
              <a:t>rango</a:t>
            </a:r>
            <a:r>
              <a:rPr sz="700" spc="500" dirty="0">
                <a:latin typeface="Montserrat"/>
                <a:cs typeface="Montserrat"/>
              </a:rPr>
              <a:t> </a:t>
            </a:r>
            <a:r>
              <a:rPr sz="700" spc="-20" dirty="0">
                <a:latin typeface="Montserrat"/>
                <a:cs typeface="Montserrat"/>
              </a:rPr>
              <a:t>(B).</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350812" y="966470"/>
            <a:ext cx="2131060" cy="1236345"/>
            <a:chOff x="350812" y="966470"/>
            <a:chExt cx="2131060" cy="1236345"/>
          </a:xfrm>
        </p:grpSpPr>
        <p:pic>
          <p:nvPicPr>
            <p:cNvPr id="8" name="object 8"/>
            <p:cNvPicPr/>
            <p:nvPr/>
          </p:nvPicPr>
          <p:blipFill>
            <a:blip r:embed="rId2" cstate="print"/>
            <a:stretch>
              <a:fillRect/>
            </a:stretch>
          </p:blipFill>
          <p:spPr>
            <a:xfrm>
              <a:off x="629731" y="966470"/>
              <a:ext cx="1851721" cy="1236091"/>
            </a:xfrm>
            <a:prstGeom prst="rect">
              <a:avLst/>
            </a:prstGeom>
          </p:spPr>
        </p:pic>
        <p:sp>
          <p:nvSpPr>
            <p:cNvPr id="9" name="object 9"/>
            <p:cNvSpPr/>
            <p:nvPr/>
          </p:nvSpPr>
          <p:spPr>
            <a:xfrm>
              <a:off x="943965" y="1030986"/>
              <a:ext cx="897255" cy="444500"/>
            </a:xfrm>
            <a:custGeom>
              <a:avLst/>
              <a:gdLst/>
              <a:ahLst/>
              <a:cxnLst/>
              <a:rect l="l" t="t" r="r" b="b"/>
              <a:pathLst>
                <a:path w="897255" h="444500">
                  <a:moveTo>
                    <a:pt x="896772" y="351027"/>
                  </a:moveTo>
                  <a:lnTo>
                    <a:pt x="794283" y="341756"/>
                  </a:lnTo>
                  <a:lnTo>
                    <a:pt x="751738" y="329819"/>
                  </a:lnTo>
                  <a:lnTo>
                    <a:pt x="709574" y="317245"/>
                  </a:lnTo>
                  <a:lnTo>
                    <a:pt x="667791" y="304291"/>
                  </a:lnTo>
                  <a:lnTo>
                    <a:pt x="626389" y="290829"/>
                  </a:lnTo>
                  <a:lnTo>
                    <a:pt x="585368" y="276986"/>
                  </a:lnTo>
                  <a:lnTo>
                    <a:pt x="544601" y="262763"/>
                  </a:lnTo>
                  <a:lnTo>
                    <a:pt x="504342" y="248031"/>
                  </a:lnTo>
                  <a:lnTo>
                    <a:pt x="464210" y="233044"/>
                  </a:lnTo>
                  <a:lnTo>
                    <a:pt x="424459" y="217677"/>
                  </a:lnTo>
                  <a:lnTo>
                    <a:pt x="384962" y="202056"/>
                  </a:lnTo>
                  <a:lnTo>
                    <a:pt x="345719" y="186054"/>
                  </a:lnTo>
                  <a:lnTo>
                    <a:pt x="306717" y="169798"/>
                  </a:lnTo>
                  <a:lnTo>
                    <a:pt x="267944" y="153288"/>
                  </a:lnTo>
                  <a:lnTo>
                    <a:pt x="229362" y="136397"/>
                  </a:lnTo>
                  <a:lnTo>
                    <a:pt x="190969" y="119506"/>
                  </a:lnTo>
                  <a:lnTo>
                    <a:pt x="152742" y="102234"/>
                  </a:lnTo>
                  <a:lnTo>
                    <a:pt x="138239" y="54990"/>
                  </a:lnTo>
                  <a:lnTo>
                    <a:pt x="135648" y="30987"/>
                  </a:lnTo>
                  <a:lnTo>
                    <a:pt x="126263" y="15112"/>
                  </a:lnTo>
                  <a:lnTo>
                    <a:pt x="90487" y="381"/>
                  </a:lnTo>
                  <a:lnTo>
                    <a:pt x="56299" y="0"/>
                  </a:lnTo>
                  <a:lnTo>
                    <a:pt x="27368" y="12572"/>
                  </a:lnTo>
                  <a:lnTo>
                    <a:pt x="7378" y="36575"/>
                  </a:lnTo>
                  <a:lnTo>
                    <a:pt x="0" y="70611"/>
                  </a:lnTo>
                  <a:lnTo>
                    <a:pt x="8928" y="113029"/>
                  </a:lnTo>
                  <a:lnTo>
                    <a:pt x="21920" y="124078"/>
                  </a:lnTo>
                  <a:lnTo>
                    <a:pt x="44703" y="133222"/>
                  </a:lnTo>
                  <a:lnTo>
                    <a:pt x="68262" y="143509"/>
                  </a:lnTo>
                  <a:lnTo>
                    <a:pt x="83629" y="157987"/>
                  </a:lnTo>
                  <a:lnTo>
                    <a:pt x="375691" y="294894"/>
                  </a:lnTo>
                  <a:lnTo>
                    <a:pt x="419887" y="316738"/>
                  </a:lnTo>
                  <a:lnTo>
                    <a:pt x="462178" y="336041"/>
                  </a:lnTo>
                  <a:lnTo>
                    <a:pt x="502945" y="353313"/>
                  </a:lnTo>
                  <a:lnTo>
                    <a:pt x="542315" y="368934"/>
                  </a:lnTo>
                  <a:lnTo>
                    <a:pt x="580796" y="383285"/>
                  </a:lnTo>
                  <a:lnTo>
                    <a:pt x="618642" y="396875"/>
                  </a:lnTo>
                  <a:lnTo>
                    <a:pt x="656234" y="409956"/>
                  </a:lnTo>
                  <a:lnTo>
                    <a:pt x="693826" y="423163"/>
                  </a:lnTo>
                  <a:lnTo>
                    <a:pt x="731672" y="436752"/>
                  </a:lnTo>
                  <a:lnTo>
                    <a:pt x="868324" y="443991"/>
                  </a:lnTo>
                </a:path>
              </a:pathLst>
            </a:custGeom>
            <a:ln w="13906">
              <a:solidFill>
                <a:srgbClr val="221F1F"/>
              </a:solidFill>
              <a:prstDash val="sysDash"/>
            </a:ln>
          </p:spPr>
          <p:txBody>
            <a:bodyPr wrap="square" lIns="0" tIns="0" rIns="0" bIns="0" rtlCol="0"/>
            <a:lstStyle/>
            <a:p>
              <a:endParaRPr/>
            </a:p>
          </p:txBody>
        </p:sp>
        <p:sp>
          <p:nvSpPr>
            <p:cNvPr id="10" name="object 10"/>
            <p:cNvSpPr/>
            <p:nvPr/>
          </p:nvSpPr>
          <p:spPr>
            <a:xfrm>
              <a:off x="429463" y="1026414"/>
              <a:ext cx="0" cy="126364"/>
            </a:xfrm>
            <a:custGeom>
              <a:avLst/>
              <a:gdLst/>
              <a:ahLst/>
              <a:cxnLst/>
              <a:rect l="l" t="t" r="r" b="b"/>
              <a:pathLst>
                <a:path h="126365">
                  <a:moveTo>
                    <a:pt x="0" y="0"/>
                  </a:moveTo>
                  <a:lnTo>
                    <a:pt x="0" y="126364"/>
                  </a:lnTo>
                </a:path>
              </a:pathLst>
            </a:custGeom>
            <a:ln w="7620">
              <a:solidFill>
                <a:srgbClr val="221F1F"/>
              </a:solidFill>
            </a:ln>
          </p:spPr>
          <p:txBody>
            <a:bodyPr wrap="square" lIns="0" tIns="0" rIns="0" bIns="0" rtlCol="0"/>
            <a:lstStyle/>
            <a:p>
              <a:endParaRPr/>
            </a:p>
          </p:txBody>
        </p:sp>
        <p:sp>
          <p:nvSpPr>
            <p:cNvPr id="11" name="object 11"/>
            <p:cNvSpPr/>
            <p:nvPr/>
          </p:nvSpPr>
          <p:spPr>
            <a:xfrm>
              <a:off x="377786" y="1036193"/>
              <a:ext cx="103505" cy="58419"/>
            </a:xfrm>
            <a:custGeom>
              <a:avLst/>
              <a:gdLst/>
              <a:ahLst/>
              <a:cxnLst/>
              <a:rect l="l" t="t" r="r" b="b"/>
              <a:pathLst>
                <a:path w="103504" h="58419">
                  <a:moveTo>
                    <a:pt x="103314" y="58293"/>
                  </a:moveTo>
                  <a:lnTo>
                    <a:pt x="51790" y="0"/>
                  </a:lnTo>
                  <a:lnTo>
                    <a:pt x="0" y="58038"/>
                  </a:lnTo>
                </a:path>
              </a:pathLst>
            </a:custGeom>
            <a:ln w="15238">
              <a:solidFill>
                <a:srgbClr val="FFFFFF"/>
              </a:solidFill>
            </a:ln>
          </p:spPr>
          <p:txBody>
            <a:bodyPr wrap="square" lIns="0" tIns="0" rIns="0" bIns="0" rtlCol="0"/>
            <a:lstStyle/>
            <a:p>
              <a:endParaRPr/>
            </a:p>
          </p:txBody>
        </p:sp>
        <p:sp>
          <p:nvSpPr>
            <p:cNvPr id="12" name="object 12"/>
            <p:cNvSpPr/>
            <p:nvPr/>
          </p:nvSpPr>
          <p:spPr>
            <a:xfrm>
              <a:off x="377786" y="1036193"/>
              <a:ext cx="103505" cy="58419"/>
            </a:xfrm>
            <a:custGeom>
              <a:avLst/>
              <a:gdLst/>
              <a:ahLst/>
              <a:cxnLst/>
              <a:rect l="l" t="t" r="r" b="b"/>
              <a:pathLst>
                <a:path w="103504" h="58419">
                  <a:moveTo>
                    <a:pt x="103314" y="58293"/>
                  </a:moveTo>
                  <a:lnTo>
                    <a:pt x="51790" y="0"/>
                  </a:lnTo>
                  <a:lnTo>
                    <a:pt x="0" y="58038"/>
                  </a:lnTo>
                </a:path>
              </a:pathLst>
            </a:custGeom>
            <a:ln w="7618">
              <a:solidFill>
                <a:srgbClr val="221F1F"/>
              </a:solidFill>
            </a:ln>
          </p:spPr>
          <p:txBody>
            <a:bodyPr wrap="square" lIns="0" tIns="0" rIns="0" bIns="0" rtlCol="0"/>
            <a:lstStyle/>
            <a:p>
              <a:endParaRPr/>
            </a:p>
          </p:txBody>
        </p:sp>
        <p:sp>
          <p:nvSpPr>
            <p:cNvPr id="13" name="object 13"/>
            <p:cNvSpPr/>
            <p:nvPr/>
          </p:nvSpPr>
          <p:spPr>
            <a:xfrm>
              <a:off x="350812" y="1026414"/>
              <a:ext cx="638175" cy="0"/>
            </a:xfrm>
            <a:custGeom>
              <a:avLst/>
              <a:gdLst/>
              <a:ahLst/>
              <a:cxnLst/>
              <a:rect l="l" t="t" r="r" b="b"/>
              <a:pathLst>
                <a:path w="638175">
                  <a:moveTo>
                    <a:pt x="0" y="0"/>
                  </a:moveTo>
                  <a:lnTo>
                    <a:pt x="638111" y="0"/>
                  </a:lnTo>
                </a:path>
              </a:pathLst>
            </a:custGeom>
            <a:ln w="15240">
              <a:solidFill>
                <a:srgbClr val="FFFFFF"/>
              </a:solidFill>
            </a:ln>
          </p:spPr>
          <p:txBody>
            <a:bodyPr wrap="square" lIns="0" tIns="0" rIns="0" bIns="0" rtlCol="0"/>
            <a:lstStyle/>
            <a:p>
              <a:endParaRPr/>
            </a:p>
          </p:txBody>
        </p:sp>
        <p:sp>
          <p:nvSpPr>
            <p:cNvPr id="14" name="object 14"/>
            <p:cNvSpPr/>
            <p:nvPr/>
          </p:nvSpPr>
          <p:spPr>
            <a:xfrm>
              <a:off x="350812" y="1026414"/>
              <a:ext cx="638175" cy="394970"/>
            </a:xfrm>
            <a:custGeom>
              <a:avLst/>
              <a:gdLst/>
              <a:ahLst/>
              <a:cxnLst/>
              <a:rect l="l" t="t" r="r" b="b"/>
              <a:pathLst>
                <a:path w="638175" h="394969">
                  <a:moveTo>
                    <a:pt x="0" y="0"/>
                  </a:moveTo>
                  <a:lnTo>
                    <a:pt x="638111" y="0"/>
                  </a:lnTo>
                </a:path>
                <a:path w="638175" h="394969">
                  <a:moveTo>
                    <a:pt x="78651" y="268097"/>
                  </a:moveTo>
                  <a:lnTo>
                    <a:pt x="78651" y="394462"/>
                  </a:lnTo>
                </a:path>
              </a:pathLst>
            </a:custGeom>
            <a:ln w="7620">
              <a:solidFill>
                <a:srgbClr val="221F1F"/>
              </a:solidFill>
            </a:ln>
          </p:spPr>
          <p:txBody>
            <a:bodyPr wrap="square" lIns="0" tIns="0" rIns="0" bIns="0" rtlCol="0"/>
            <a:lstStyle/>
            <a:p>
              <a:endParaRPr/>
            </a:p>
          </p:txBody>
        </p:sp>
        <p:sp>
          <p:nvSpPr>
            <p:cNvPr id="15" name="object 15"/>
            <p:cNvSpPr/>
            <p:nvPr/>
          </p:nvSpPr>
          <p:spPr>
            <a:xfrm>
              <a:off x="377786" y="1352677"/>
              <a:ext cx="103505" cy="58419"/>
            </a:xfrm>
            <a:custGeom>
              <a:avLst/>
              <a:gdLst/>
              <a:ahLst/>
              <a:cxnLst/>
              <a:rect l="l" t="t" r="r" b="b"/>
              <a:pathLst>
                <a:path w="103504" h="58419">
                  <a:moveTo>
                    <a:pt x="103314" y="0"/>
                  </a:moveTo>
                  <a:lnTo>
                    <a:pt x="51790" y="58293"/>
                  </a:lnTo>
                  <a:lnTo>
                    <a:pt x="0" y="254"/>
                  </a:lnTo>
                </a:path>
              </a:pathLst>
            </a:custGeom>
            <a:ln w="15238">
              <a:solidFill>
                <a:srgbClr val="FFFFFF"/>
              </a:solidFill>
            </a:ln>
          </p:spPr>
          <p:txBody>
            <a:bodyPr wrap="square" lIns="0" tIns="0" rIns="0" bIns="0" rtlCol="0"/>
            <a:lstStyle/>
            <a:p>
              <a:endParaRPr/>
            </a:p>
          </p:txBody>
        </p:sp>
        <p:sp>
          <p:nvSpPr>
            <p:cNvPr id="16" name="object 16"/>
            <p:cNvSpPr/>
            <p:nvPr/>
          </p:nvSpPr>
          <p:spPr>
            <a:xfrm>
              <a:off x="377786" y="1352677"/>
              <a:ext cx="103505" cy="58419"/>
            </a:xfrm>
            <a:custGeom>
              <a:avLst/>
              <a:gdLst/>
              <a:ahLst/>
              <a:cxnLst/>
              <a:rect l="l" t="t" r="r" b="b"/>
              <a:pathLst>
                <a:path w="103504" h="58419">
                  <a:moveTo>
                    <a:pt x="103314" y="0"/>
                  </a:moveTo>
                  <a:lnTo>
                    <a:pt x="51790" y="58293"/>
                  </a:lnTo>
                  <a:lnTo>
                    <a:pt x="0" y="254"/>
                  </a:lnTo>
                </a:path>
              </a:pathLst>
            </a:custGeom>
            <a:ln w="7618">
              <a:solidFill>
                <a:srgbClr val="221F1F"/>
              </a:solidFill>
            </a:ln>
          </p:spPr>
          <p:txBody>
            <a:bodyPr wrap="square" lIns="0" tIns="0" rIns="0" bIns="0" rtlCol="0"/>
            <a:lstStyle/>
            <a:p>
              <a:endParaRPr/>
            </a:p>
          </p:txBody>
        </p:sp>
        <p:sp>
          <p:nvSpPr>
            <p:cNvPr id="17" name="object 17"/>
            <p:cNvSpPr/>
            <p:nvPr/>
          </p:nvSpPr>
          <p:spPr>
            <a:xfrm>
              <a:off x="350812" y="1420749"/>
              <a:ext cx="647700" cy="0"/>
            </a:xfrm>
            <a:custGeom>
              <a:avLst/>
              <a:gdLst/>
              <a:ahLst/>
              <a:cxnLst/>
              <a:rect l="l" t="t" r="r" b="b"/>
              <a:pathLst>
                <a:path w="647700">
                  <a:moveTo>
                    <a:pt x="0" y="0"/>
                  </a:moveTo>
                  <a:lnTo>
                    <a:pt x="647395" y="0"/>
                  </a:lnTo>
                </a:path>
              </a:pathLst>
            </a:custGeom>
            <a:ln w="15240">
              <a:solidFill>
                <a:srgbClr val="FFFFFF"/>
              </a:solidFill>
            </a:ln>
          </p:spPr>
          <p:txBody>
            <a:bodyPr wrap="square" lIns="0" tIns="0" rIns="0" bIns="0" rtlCol="0"/>
            <a:lstStyle/>
            <a:p>
              <a:endParaRPr/>
            </a:p>
          </p:txBody>
        </p:sp>
        <p:sp>
          <p:nvSpPr>
            <p:cNvPr id="18" name="object 18"/>
            <p:cNvSpPr/>
            <p:nvPr/>
          </p:nvSpPr>
          <p:spPr>
            <a:xfrm>
              <a:off x="350812" y="1420749"/>
              <a:ext cx="647700" cy="0"/>
            </a:xfrm>
            <a:custGeom>
              <a:avLst/>
              <a:gdLst/>
              <a:ahLst/>
              <a:cxnLst/>
              <a:rect l="l" t="t" r="r" b="b"/>
              <a:pathLst>
                <a:path w="647700">
                  <a:moveTo>
                    <a:pt x="0" y="0"/>
                  </a:moveTo>
                  <a:lnTo>
                    <a:pt x="647395" y="0"/>
                  </a:lnTo>
                </a:path>
              </a:pathLst>
            </a:custGeom>
            <a:ln w="7620">
              <a:solidFill>
                <a:srgbClr val="221F1F"/>
              </a:solidFill>
            </a:ln>
          </p:spPr>
          <p:txBody>
            <a:bodyPr wrap="square" lIns="0" tIns="0" rIns="0" bIns="0" rtlCol="0"/>
            <a:lstStyle/>
            <a:p>
              <a:endParaRPr/>
            </a:p>
          </p:txBody>
        </p:sp>
      </p:grpSp>
      <p:sp>
        <p:nvSpPr>
          <p:cNvPr id="19" name="object 19"/>
          <p:cNvSpPr txBox="1"/>
          <p:nvPr/>
        </p:nvSpPr>
        <p:spPr>
          <a:xfrm>
            <a:off x="314350" y="1161415"/>
            <a:ext cx="434340"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Montserrat"/>
                <a:cs typeface="Montserrat"/>
              </a:rPr>
              <a:t>10 –</a:t>
            </a:r>
            <a:r>
              <a:rPr sz="600" spc="-5" dirty="0">
                <a:latin typeface="Montserrat"/>
                <a:cs typeface="Montserrat"/>
              </a:rPr>
              <a:t> </a:t>
            </a:r>
            <a:r>
              <a:rPr sz="600" dirty="0">
                <a:latin typeface="Montserrat"/>
                <a:cs typeface="Montserrat"/>
              </a:rPr>
              <a:t>15</a:t>
            </a:r>
            <a:r>
              <a:rPr sz="600" spc="-5" dirty="0">
                <a:latin typeface="Montserrat"/>
                <a:cs typeface="Montserrat"/>
              </a:rPr>
              <a:t> </a:t>
            </a:r>
            <a:r>
              <a:rPr sz="600" spc="-25" dirty="0">
                <a:latin typeface="Montserrat"/>
                <a:cs typeface="Montserrat"/>
              </a:rPr>
              <a:t>mm</a:t>
            </a:r>
            <a:endParaRPr sz="600">
              <a:latin typeface="Montserrat"/>
              <a:cs typeface="Montserrat"/>
            </a:endParaRPr>
          </a:p>
        </p:txBody>
      </p:sp>
      <p:grpSp>
        <p:nvGrpSpPr>
          <p:cNvPr id="20" name="object 20"/>
          <p:cNvGrpSpPr/>
          <p:nvPr/>
        </p:nvGrpSpPr>
        <p:grpSpPr>
          <a:xfrm>
            <a:off x="2951988" y="502920"/>
            <a:ext cx="1603375" cy="916305"/>
            <a:chOff x="2951988" y="502920"/>
            <a:chExt cx="1603375" cy="916305"/>
          </a:xfrm>
        </p:grpSpPr>
        <p:pic>
          <p:nvPicPr>
            <p:cNvPr id="21" name="object 21"/>
            <p:cNvPicPr/>
            <p:nvPr/>
          </p:nvPicPr>
          <p:blipFill>
            <a:blip r:embed="rId3" cstate="print"/>
            <a:stretch>
              <a:fillRect/>
            </a:stretch>
          </p:blipFill>
          <p:spPr>
            <a:xfrm>
              <a:off x="2951988" y="502920"/>
              <a:ext cx="1602866" cy="915924"/>
            </a:xfrm>
            <a:prstGeom prst="rect">
              <a:avLst/>
            </a:prstGeom>
          </p:spPr>
        </p:pic>
        <p:sp>
          <p:nvSpPr>
            <p:cNvPr id="22" name="object 22"/>
            <p:cNvSpPr/>
            <p:nvPr/>
          </p:nvSpPr>
          <p:spPr>
            <a:xfrm>
              <a:off x="3700399" y="951864"/>
              <a:ext cx="180340" cy="352425"/>
            </a:xfrm>
            <a:custGeom>
              <a:avLst/>
              <a:gdLst/>
              <a:ahLst/>
              <a:cxnLst/>
              <a:rect l="l" t="t" r="r" b="b"/>
              <a:pathLst>
                <a:path w="180339" h="352425">
                  <a:moveTo>
                    <a:pt x="180340" y="9271"/>
                  </a:moveTo>
                  <a:lnTo>
                    <a:pt x="169672" y="2794"/>
                  </a:lnTo>
                  <a:lnTo>
                    <a:pt x="148082" y="0"/>
                  </a:lnTo>
                  <a:lnTo>
                    <a:pt x="107823" y="12954"/>
                  </a:lnTo>
                  <a:lnTo>
                    <a:pt x="65278" y="50546"/>
                  </a:lnTo>
                  <a:lnTo>
                    <a:pt x="27940" y="111633"/>
                  </a:lnTo>
                  <a:lnTo>
                    <a:pt x="7366" y="173228"/>
                  </a:lnTo>
                  <a:lnTo>
                    <a:pt x="0" y="232918"/>
                  </a:lnTo>
                  <a:lnTo>
                    <a:pt x="1778" y="262763"/>
                  </a:lnTo>
                  <a:lnTo>
                    <a:pt x="17399" y="314706"/>
                  </a:lnTo>
                  <a:lnTo>
                    <a:pt x="57023" y="349758"/>
                  </a:lnTo>
                  <a:lnTo>
                    <a:pt x="83439" y="352298"/>
                  </a:lnTo>
                  <a:lnTo>
                    <a:pt x="108839" y="344932"/>
                  </a:lnTo>
                  <a:lnTo>
                    <a:pt x="110998" y="343662"/>
                  </a:lnTo>
                  <a:lnTo>
                    <a:pt x="131953" y="330835"/>
                  </a:lnTo>
                  <a:lnTo>
                    <a:pt x="151892" y="312801"/>
                  </a:lnTo>
                  <a:lnTo>
                    <a:pt x="148336" y="336804"/>
                  </a:lnTo>
                  <a:lnTo>
                    <a:pt x="157861" y="338328"/>
                  </a:lnTo>
                  <a:lnTo>
                    <a:pt x="161671" y="312801"/>
                  </a:lnTo>
                  <a:lnTo>
                    <a:pt x="162433" y="307467"/>
                  </a:lnTo>
                  <a:lnTo>
                    <a:pt x="164846" y="291973"/>
                  </a:lnTo>
                  <a:lnTo>
                    <a:pt x="119634" y="304546"/>
                  </a:lnTo>
                  <a:lnTo>
                    <a:pt x="122301" y="313817"/>
                  </a:lnTo>
                  <a:lnTo>
                    <a:pt x="145161" y="307467"/>
                  </a:lnTo>
                  <a:lnTo>
                    <a:pt x="127127" y="323596"/>
                  </a:lnTo>
                  <a:lnTo>
                    <a:pt x="106172" y="336677"/>
                  </a:lnTo>
                  <a:lnTo>
                    <a:pt x="83312" y="343662"/>
                  </a:lnTo>
                  <a:lnTo>
                    <a:pt x="59690" y="341630"/>
                  </a:lnTo>
                  <a:lnTo>
                    <a:pt x="35560" y="325755"/>
                  </a:lnTo>
                  <a:lnTo>
                    <a:pt x="20193" y="300609"/>
                  </a:lnTo>
                  <a:lnTo>
                    <a:pt x="11811" y="271272"/>
                  </a:lnTo>
                  <a:lnTo>
                    <a:pt x="8763" y="242697"/>
                  </a:lnTo>
                  <a:lnTo>
                    <a:pt x="9271" y="218440"/>
                  </a:lnTo>
                  <a:lnTo>
                    <a:pt x="16764" y="170434"/>
                  </a:lnTo>
                  <a:lnTo>
                    <a:pt x="32766" y="122047"/>
                  </a:lnTo>
                  <a:lnTo>
                    <a:pt x="58039" y="74676"/>
                  </a:lnTo>
                  <a:lnTo>
                    <a:pt x="92837" y="34417"/>
                  </a:lnTo>
                  <a:lnTo>
                    <a:pt x="140589" y="9271"/>
                  </a:lnTo>
                  <a:lnTo>
                    <a:pt x="180340" y="9271"/>
                  </a:lnTo>
                  <a:close/>
                </a:path>
              </a:pathLst>
            </a:custGeom>
            <a:solidFill>
              <a:srgbClr val="221F1F"/>
            </a:solidFill>
          </p:spPr>
          <p:txBody>
            <a:bodyPr wrap="square" lIns="0" tIns="0" rIns="0" bIns="0" rtlCol="0"/>
            <a:lstStyle/>
            <a:p>
              <a:endParaRPr/>
            </a:p>
          </p:txBody>
        </p:sp>
        <p:pic>
          <p:nvPicPr>
            <p:cNvPr id="23" name="object 23"/>
            <p:cNvPicPr/>
            <p:nvPr/>
          </p:nvPicPr>
          <p:blipFill>
            <a:blip r:embed="rId4" cstate="print"/>
            <a:stretch>
              <a:fillRect/>
            </a:stretch>
          </p:blipFill>
          <p:spPr>
            <a:xfrm>
              <a:off x="3840988" y="961136"/>
              <a:ext cx="105917" cy="113918"/>
            </a:xfrm>
            <a:prstGeom prst="rect">
              <a:avLst/>
            </a:prstGeom>
          </p:spPr>
        </p:pic>
        <p:sp>
          <p:nvSpPr>
            <p:cNvPr id="24" name="object 24"/>
            <p:cNvSpPr/>
            <p:nvPr/>
          </p:nvSpPr>
          <p:spPr>
            <a:xfrm>
              <a:off x="3700399" y="951865"/>
              <a:ext cx="247015" cy="352425"/>
            </a:xfrm>
            <a:custGeom>
              <a:avLst/>
              <a:gdLst/>
              <a:ahLst/>
              <a:cxnLst/>
              <a:rect l="l" t="t" r="r" b="b"/>
              <a:pathLst>
                <a:path w="247014" h="352425">
                  <a:moveTo>
                    <a:pt x="218566" y="117093"/>
                  </a:moveTo>
                  <a:lnTo>
                    <a:pt x="195579" y="85090"/>
                  </a:lnTo>
                  <a:lnTo>
                    <a:pt x="203326" y="79502"/>
                  </a:lnTo>
                  <a:lnTo>
                    <a:pt x="217297" y="98806"/>
                  </a:lnTo>
                  <a:lnTo>
                    <a:pt x="213105" y="72643"/>
                  </a:lnTo>
                  <a:lnTo>
                    <a:pt x="204088" y="46736"/>
                  </a:lnTo>
                  <a:lnTo>
                    <a:pt x="189102" y="24892"/>
                  </a:lnTo>
                  <a:lnTo>
                    <a:pt x="167004" y="11049"/>
                  </a:lnTo>
                  <a:lnTo>
                    <a:pt x="140588" y="9271"/>
                  </a:lnTo>
                  <a:lnTo>
                    <a:pt x="115442" y="18415"/>
                  </a:lnTo>
                  <a:lnTo>
                    <a:pt x="74167" y="53340"/>
                  </a:lnTo>
                  <a:lnTo>
                    <a:pt x="44323" y="97662"/>
                  </a:lnTo>
                  <a:lnTo>
                    <a:pt x="23367" y="147066"/>
                  </a:lnTo>
                  <a:lnTo>
                    <a:pt x="12064" y="194310"/>
                  </a:lnTo>
                  <a:lnTo>
                    <a:pt x="8762" y="242697"/>
                  </a:lnTo>
                  <a:lnTo>
                    <a:pt x="11811" y="271272"/>
                  </a:lnTo>
                  <a:lnTo>
                    <a:pt x="20192" y="300609"/>
                  </a:lnTo>
                  <a:lnTo>
                    <a:pt x="35560" y="325755"/>
                  </a:lnTo>
                  <a:lnTo>
                    <a:pt x="59689" y="341630"/>
                  </a:lnTo>
                  <a:lnTo>
                    <a:pt x="83312" y="343662"/>
                  </a:lnTo>
                  <a:lnTo>
                    <a:pt x="106172" y="336677"/>
                  </a:lnTo>
                  <a:lnTo>
                    <a:pt x="127126" y="323596"/>
                  </a:lnTo>
                  <a:lnTo>
                    <a:pt x="145161" y="307467"/>
                  </a:lnTo>
                  <a:lnTo>
                    <a:pt x="122300" y="313817"/>
                  </a:lnTo>
                  <a:lnTo>
                    <a:pt x="119634" y="304546"/>
                  </a:lnTo>
                  <a:lnTo>
                    <a:pt x="157606" y="293878"/>
                  </a:lnTo>
                  <a:lnTo>
                    <a:pt x="164846" y="291973"/>
                  </a:lnTo>
                  <a:lnTo>
                    <a:pt x="163702" y="299338"/>
                  </a:lnTo>
                  <a:lnTo>
                    <a:pt x="157861" y="338328"/>
                  </a:lnTo>
                  <a:lnTo>
                    <a:pt x="153162" y="337566"/>
                  </a:lnTo>
                  <a:lnTo>
                    <a:pt x="148336" y="336804"/>
                  </a:lnTo>
                  <a:lnTo>
                    <a:pt x="151891" y="312800"/>
                  </a:lnTo>
                  <a:lnTo>
                    <a:pt x="131952" y="330835"/>
                  </a:lnTo>
                  <a:lnTo>
                    <a:pt x="108838" y="344931"/>
                  </a:lnTo>
                  <a:lnTo>
                    <a:pt x="83438" y="352298"/>
                  </a:lnTo>
                  <a:lnTo>
                    <a:pt x="57023" y="349757"/>
                  </a:lnTo>
                  <a:lnTo>
                    <a:pt x="17399" y="314706"/>
                  </a:lnTo>
                  <a:lnTo>
                    <a:pt x="1777" y="262763"/>
                  </a:lnTo>
                  <a:lnTo>
                    <a:pt x="0" y="232918"/>
                  </a:lnTo>
                  <a:lnTo>
                    <a:pt x="2159" y="202946"/>
                  </a:lnTo>
                  <a:lnTo>
                    <a:pt x="15239" y="144399"/>
                  </a:lnTo>
                  <a:lnTo>
                    <a:pt x="44576" y="79756"/>
                  </a:lnTo>
                  <a:lnTo>
                    <a:pt x="90042" y="25527"/>
                  </a:lnTo>
                  <a:lnTo>
                    <a:pt x="127380" y="3810"/>
                  </a:lnTo>
                  <a:lnTo>
                    <a:pt x="148081" y="0"/>
                  </a:lnTo>
                  <a:lnTo>
                    <a:pt x="169672" y="2793"/>
                  </a:lnTo>
                  <a:lnTo>
                    <a:pt x="194310" y="17906"/>
                  </a:lnTo>
                  <a:lnTo>
                    <a:pt x="211074" y="41529"/>
                  </a:lnTo>
                  <a:lnTo>
                    <a:pt x="221234" y="69850"/>
                  </a:lnTo>
                  <a:lnTo>
                    <a:pt x="225933" y="98806"/>
                  </a:lnTo>
                  <a:lnTo>
                    <a:pt x="238125" y="77850"/>
                  </a:lnTo>
                  <a:lnTo>
                    <a:pt x="242315" y="80263"/>
                  </a:lnTo>
                  <a:lnTo>
                    <a:pt x="246506" y="82677"/>
                  </a:lnTo>
                  <a:lnTo>
                    <a:pt x="226567" y="116712"/>
                  </a:lnTo>
                  <a:lnTo>
                    <a:pt x="222885" y="123190"/>
                  </a:lnTo>
                  <a:lnTo>
                    <a:pt x="218566" y="117093"/>
                  </a:lnTo>
                  <a:close/>
                </a:path>
              </a:pathLst>
            </a:custGeom>
            <a:ln w="3810">
              <a:solidFill>
                <a:srgbClr val="FFFFFF"/>
              </a:solidFill>
            </a:ln>
          </p:spPr>
          <p:txBody>
            <a:bodyPr wrap="square" lIns="0" tIns="0" rIns="0" bIns="0" rtlCol="0"/>
            <a:lstStyle/>
            <a:p>
              <a:endParaRPr/>
            </a:p>
          </p:txBody>
        </p:sp>
      </p:grpSp>
      <p:grpSp>
        <p:nvGrpSpPr>
          <p:cNvPr id="25" name="object 25"/>
          <p:cNvGrpSpPr/>
          <p:nvPr/>
        </p:nvGrpSpPr>
        <p:grpSpPr>
          <a:xfrm>
            <a:off x="3019425" y="2001647"/>
            <a:ext cx="1616710" cy="976630"/>
            <a:chOff x="3019425" y="2001647"/>
            <a:chExt cx="1616710" cy="976630"/>
          </a:xfrm>
        </p:grpSpPr>
        <p:pic>
          <p:nvPicPr>
            <p:cNvPr id="26" name="object 26"/>
            <p:cNvPicPr/>
            <p:nvPr/>
          </p:nvPicPr>
          <p:blipFill>
            <a:blip r:embed="rId5" cstate="print"/>
            <a:stretch>
              <a:fillRect/>
            </a:stretch>
          </p:blipFill>
          <p:spPr>
            <a:xfrm>
              <a:off x="3019425" y="2078824"/>
              <a:ext cx="1616710" cy="899426"/>
            </a:xfrm>
            <a:prstGeom prst="rect">
              <a:avLst/>
            </a:prstGeom>
          </p:spPr>
        </p:pic>
        <p:sp>
          <p:nvSpPr>
            <p:cNvPr id="27" name="object 27"/>
            <p:cNvSpPr/>
            <p:nvPr/>
          </p:nvSpPr>
          <p:spPr>
            <a:xfrm>
              <a:off x="4103497" y="2130679"/>
              <a:ext cx="0" cy="215900"/>
            </a:xfrm>
            <a:custGeom>
              <a:avLst/>
              <a:gdLst/>
              <a:ahLst/>
              <a:cxnLst/>
              <a:rect l="l" t="t" r="r" b="b"/>
              <a:pathLst>
                <a:path h="215900">
                  <a:moveTo>
                    <a:pt x="0" y="215519"/>
                  </a:moveTo>
                  <a:lnTo>
                    <a:pt x="0" y="0"/>
                  </a:lnTo>
                </a:path>
              </a:pathLst>
            </a:custGeom>
            <a:ln w="15240">
              <a:solidFill>
                <a:srgbClr val="FFFFFF"/>
              </a:solidFill>
            </a:ln>
          </p:spPr>
          <p:txBody>
            <a:bodyPr wrap="square" lIns="0" tIns="0" rIns="0" bIns="0" rtlCol="0"/>
            <a:lstStyle/>
            <a:p>
              <a:endParaRPr/>
            </a:p>
          </p:txBody>
        </p:sp>
        <p:sp>
          <p:nvSpPr>
            <p:cNvPr id="28" name="object 28"/>
            <p:cNvSpPr/>
            <p:nvPr/>
          </p:nvSpPr>
          <p:spPr>
            <a:xfrm>
              <a:off x="4103497" y="2130679"/>
              <a:ext cx="0" cy="215900"/>
            </a:xfrm>
            <a:custGeom>
              <a:avLst/>
              <a:gdLst/>
              <a:ahLst/>
              <a:cxnLst/>
              <a:rect l="l" t="t" r="r" b="b"/>
              <a:pathLst>
                <a:path h="215900">
                  <a:moveTo>
                    <a:pt x="0" y="215519"/>
                  </a:moveTo>
                  <a:lnTo>
                    <a:pt x="0" y="0"/>
                  </a:lnTo>
                </a:path>
              </a:pathLst>
            </a:custGeom>
            <a:ln w="7620">
              <a:solidFill>
                <a:srgbClr val="221F1F"/>
              </a:solidFill>
            </a:ln>
          </p:spPr>
          <p:txBody>
            <a:bodyPr wrap="square" lIns="0" tIns="0" rIns="0" bIns="0" rtlCol="0"/>
            <a:lstStyle/>
            <a:p>
              <a:endParaRPr/>
            </a:p>
          </p:txBody>
        </p:sp>
        <p:sp>
          <p:nvSpPr>
            <p:cNvPr id="29" name="object 29"/>
            <p:cNvSpPr/>
            <p:nvPr/>
          </p:nvSpPr>
          <p:spPr>
            <a:xfrm>
              <a:off x="4090797" y="2332228"/>
              <a:ext cx="25400" cy="25400"/>
            </a:xfrm>
            <a:custGeom>
              <a:avLst/>
              <a:gdLst/>
              <a:ahLst/>
              <a:cxnLst/>
              <a:rect l="l" t="t" r="r" b="b"/>
              <a:pathLst>
                <a:path w="25400" h="25400">
                  <a:moveTo>
                    <a:pt x="19685" y="0"/>
                  </a:moveTo>
                  <a:lnTo>
                    <a:pt x="5714" y="0"/>
                  </a:lnTo>
                  <a:lnTo>
                    <a:pt x="0" y="5714"/>
                  </a:lnTo>
                  <a:lnTo>
                    <a:pt x="0" y="19684"/>
                  </a:lnTo>
                  <a:lnTo>
                    <a:pt x="5714" y="25272"/>
                  </a:lnTo>
                  <a:lnTo>
                    <a:pt x="19685" y="25272"/>
                  </a:lnTo>
                  <a:lnTo>
                    <a:pt x="25400" y="19684"/>
                  </a:lnTo>
                  <a:lnTo>
                    <a:pt x="25400" y="5714"/>
                  </a:lnTo>
                  <a:lnTo>
                    <a:pt x="19685" y="0"/>
                  </a:lnTo>
                  <a:close/>
                </a:path>
              </a:pathLst>
            </a:custGeom>
            <a:solidFill>
              <a:srgbClr val="221F1F"/>
            </a:solidFill>
          </p:spPr>
          <p:txBody>
            <a:bodyPr wrap="square" lIns="0" tIns="0" rIns="0" bIns="0" rtlCol="0"/>
            <a:lstStyle/>
            <a:p>
              <a:endParaRPr/>
            </a:p>
          </p:txBody>
        </p:sp>
        <p:sp>
          <p:nvSpPr>
            <p:cNvPr id="30" name="object 30"/>
            <p:cNvSpPr/>
            <p:nvPr/>
          </p:nvSpPr>
          <p:spPr>
            <a:xfrm>
              <a:off x="4090797" y="2332228"/>
              <a:ext cx="25400" cy="25400"/>
            </a:xfrm>
            <a:custGeom>
              <a:avLst/>
              <a:gdLst/>
              <a:ahLst/>
              <a:cxnLst/>
              <a:rect l="l" t="t" r="r" b="b"/>
              <a:pathLst>
                <a:path w="25400" h="25400">
                  <a:moveTo>
                    <a:pt x="12700" y="25272"/>
                  </a:moveTo>
                  <a:lnTo>
                    <a:pt x="19685" y="25272"/>
                  </a:lnTo>
                  <a:lnTo>
                    <a:pt x="25400" y="19684"/>
                  </a:lnTo>
                  <a:lnTo>
                    <a:pt x="25400" y="12699"/>
                  </a:lnTo>
                  <a:lnTo>
                    <a:pt x="25400" y="5714"/>
                  </a:lnTo>
                  <a:lnTo>
                    <a:pt x="19685" y="0"/>
                  </a:lnTo>
                  <a:lnTo>
                    <a:pt x="12700" y="0"/>
                  </a:lnTo>
                  <a:lnTo>
                    <a:pt x="5714" y="0"/>
                  </a:lnTo>
                  <a:lnTo>
                    <a:pt x="0" y="5714"/>
                  </a:lnTo>
                  <a:lnTo>
                    <a:pt x="0" y="12699"/>
                  </a:lnTo>
                  <a:lnTo>
                    <a:pt x="0" y="19684"/>
                  </a:lnTo>
                  <a:lnTo>
                    <a:pt x="5714" y="25272"/>
                  </a:lnTo>
                  <a:lnTo>
                    <a:pt x="12700" y="25272"/>
                  </a:lnTo>
                  <a:close/>
                </a:path>
              </a:pathLst>
            </a:custGeom>
            <a:ln w="9525">
              <a:solidFill>
                <a:srgbClr val="FFFFFF"/>
              </a:solidFill>
            </a:ln>
          </p:spPr>
          <p:txBody>
            <a:bodyPr wrap="square" lIns="0" tIns="0" rIns="0" bIns="0" rtlCol="0"/>
            <a:lstStyle/>
            <a:p>
              <a:endParaRPr/>
            </a:p>
          </p:txBody>
        </p:sp>
        <p:sp>
          <p:nvSpPr>
            <p:cNvPr id="31" name="object 31"/>
            <p:cNvSpPr/>
            <p:nvPr/>
          </p:nvSpPr>
          <p:spPr>
            <a:xfrm>
              <a:off x="4029963" y="2004822"/>
              <a:ext cx="147320" cy="147320"/>
            </a:xfrm>
            <a:custGeom>
              <a:avLst/>
              <a:gdLst/>
              <a:ahLst/>
              <a:cxnLst/>
              <a:rect l="l" t="t" r="r" b="b"/>
              <a:pathLst>
                <a:path w="147320" h="147319">
                  <a:moveTo>
                    <a:pt x="73533" y="0"/>
                  </a:moveTo>
                  <a:lnTo>
                    <a:pt x="44958" y="5715"/>
                  </a:lnTo>
                  <a:lnTo>
                    <a:pt x="21589" y="21462"/>
                  </a:lnTo>
                  <a:lnTo>
                    <a:pt x="5841" y="44831"/>
                  </a:lnTo>
                  <a:lnTo>
                    <a:pt x="0" y="73406"/>
                  </a:lnTo>
                  <a:lnTo>
                    <a:pt x="5841" y="101981"/>
                  </a:lnTo>
                  <a:lnTo>
                    <a:pt x="21589" y="125349"/>
                  </a:lnTo>
                  <a:lnTo>
                    <a:pt x="44958" y="141097"/>
                  </a:lnTo>
                  <a:lnTo>
                    <a:pt x="73533" y="146812"/>
                  </a:lnTo>
                  <a:lnTo>
                    <a:pt x="102108" y="141097"/>
                  </a:lnTo>
                  <a:lnTo>
                    <a:pt x="125475" y="125349"/>
                  </a:lnTo>
                  <a:lnTo>
                    <a:pt x="141224" y="101981"/>
                  </a:lnTo>
                  <a:lnTo>
                    <a:pt x="146938" y="73406"/>
                  </a:lnTo>
                  <a:lnTo>
                    <a:pt x="141224" y="44831"/>
                  </a:lnTo>
                  <a:lnTo>
                    <a:pt x="125475" y="21462"/>
                  </a:lnTo>
                  <a:lnTo>
                    <a:pt x="102108" y="5715"/>
                  </a:lnTo>
                  <a:lnTo>
                    <a:pt x="73533" y="0"/>
                  </a:lnTo>
                  <a:close/>
                </a:path>
              </a:pathLst>
            </a:custGeom>
            <a:solidFill>
              <a:srgbClr val="FFFFFF"/>
            </a:solidFill>
          </p:spPr>
          <p:txBody>
            <a:bodyPr wrap="square" lIns="0" tIns="0" rIns="0" bIns="0" rtlCol="0"/>
            <a:lstStyle/>
            <a:p>
              <a:endParaRPr/>
            </a:p>
          </p:txBody>
        </p:sp>
        <p:sp>
          <p:nvSpPr>
            <p:cNvPr id="32" name="object 32"/>
            <p:cNvSpPr/>
            <p:nvPr/>
          </p:nvSpPr>
          <p:spPr>
            <a:xfrm>
              <a:off x="4029963" y="2004822"/>
              <a:ext cx="147320" cy="147320"/>
            </a:xfrm>
            <a:custGeom>
              <a:avLst/>
              <a:gdLst/>
              <a:ahLst/>
              <a:cxnLst/>
              <a:rect l="l" t="t" r="r" b="b"/>
              <a:pathLst>
                <a:path w="147320" h="147319">
                  <a:moveTo>
                    <a:pt x="73533" y="146812"/>
                  </a:moveTo>
                  <a:lnTo>
                    <a:pt x="102108" y="141097"/>
                  </a:lnTo>
                  <a:lnTo>
                    <a:pt x="125475" y="125349"/>
                  </a:lnTo>
                  <a:lnTo>
                    <a:pt x="141224" y="101981"/>
                  </a:lnTo>
                  <a:lnTo>
                    <a:pt x="146938" y="73406"/>
                  </a:lnTo>
                  <a:lnTo>
                    <a:pt x="141224" y="44831"/>
                  </a:lnTo>
                  <a:lnTo>
                    <a:pt x="125475" y="21462"/>
                  </a:lnTo>
                  <a:lnTo>
                    <a:pt x="102108" y="5715"/>
                  </a:lnTo>
                  <a:lnTo>
                    <a:pt x="73533" y="0"/>
                  </a:lnTo>
                  <a:lnTo>
                    <a:pt x="44958" y="5715"/>
                  </a:lnTo>
                  <a:lnTo>
                    <a:pt x="21589" y="21462"/>
                  </a:lnTo>
                  <a:lnTo>
                    <a:pt x="5841" y="44831"/>
                  </a:lnTo>
                  <a:lnTo>
                    <a:pt x="0" y="73406"/>
                  </a:lnTo>
                  <a:lnTo>
                    <a:pt x="5841" y="101981"/>
                  </a:lnTo>
                  <a:lnTo>
                    <a:pt x="21589" y="125349"/>
                  </a:lnTo>
                  <a:lnTo>
                    <a:pt x="44958" y="141097"/>
                  </a:lnTo>
                  <a:lnTo>
                    <a:pt x="73533" y="146812"/>
                  </a:lnTo>
                  <a:close/>
                </a:path>
              </a:pathLst>
            </a:custGeom>
            <a:ln w="6350">
              <a:solidFill>
                <a:srgbClr val="221F1F"/>
              </a:solidFill>
            </a:ln>
          </p:spPr>
          <p:txBody>
            <a:bodyPr wrap="square" lIns="0" tIns="0" rIns="0" bIns="0" rtlCol="0"/>
            <a:lstStyle/>
            <a:p>
              <a:endParaRPr/>
            </a:p>
          </p:txBody>
        </p:sp>
      </p:grpSp>
      <p:sp>
        <p:nvSpPr>
          <p:cNvPr id="33" name="object 33"/>
          <p:cNvSpPr txBox="1"/>
          <p:nvPr/>
        </p:nvSpPr>
        <p:spPr>
          <a:xfrm>
            <a:off x="2698750" y="1510665"/>
            <a:ext cx="2252980" cy="643890"/>
          </a:xfrm>
          <a:prstGeom prst="rect">
            <a:avLst/>
          </a:prstGeom>
        </p:spPr>
        <p:txBody>
          <a:bodyPr vert="horz" wrap="square" lIns="0" tIns="12700" rIns="0" bIns="0" rtlCol="0">
            <a:spAutoFit/>
          </a:bodyPr>
          <a:lstStyle/>
          <a:p>
            <a:pPr marL="12700" algn="just">
              <a:lnSpc>
                <a:spcPct val="100000"/>
              </a:lnSpc>
              <a:spcBef>
                <a:spcPts val="100"/>
              </a:spcBef>
            </a:pPr>
            <a:r>
              <a:rPr sz="800" b="1" dirty="0">
                <a:latin typeface="Montserrat"/>
                <a:cs typeface="Montserrat"/>
              </a:rPr>
              <a:t>INDICADOR</a:t>
            </a:r>
            <a:r>
              <a:rPr sz="800" b="1" spc="-2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DESGASTE</a:t>
            </a:r>
            <a:r>
              <a:rPr sz="800" b="1" spc="-20" dirty="0">
                <a:latin typeface="Montserrat"/>
                <a:cs typeface="Montserrat"/>
              </a:rPr>
              <a:t> </a:t>
            </a:r>
            <a:r>
              <a:rPr sz="800" b="1" dirty="0">
                <a:latin typeface="Montserrat"/>
                <a:cs typeface="Montserrat"/>
              </a:rPr>
              <a:t>DE</a:t>
            </a:r>
            <a:r>
              <a:rPr sz="800" b="1" spc="-10" dirty="0">
                <a:latin typeface="Montserrat"/>
                <a:cs typeface="Montserrat"/>
              </a:rPr>
              <a:t> FRENOS</a:t>
            </a:r>
            <a:endParaRPr sz="800">
              <a:latin typeface="Montserrat"/>
              <a:cs typeface="Montserrat"/>
            </a:endParaRPr>
          </a:p>
          <a:p>
            <a:pPr marL="12700" marR="5080" algn="just">
              <a:lnSpc>
                <a:spcPct val="100000"/>
              </a:lnSpc>
              <a:spcBef>
                <a:spcPts val="500"/>
              </a:spcBef>
            </a:pPr>
            <a:r>
              <a:rPr sz="700" dirty="0">
                <a:latin typeface="Montserrat"/>
                <a:cs typeface="Montserrat"/>
              </a:rPr>
              <a:t>Al</a:t>
            </a:r>
            <a:r>
              <a:rPr sz="700" spc="65" dirty="0">
                <a:latin typeface="Montserrat"/>
                <a:cs typeface="Montserrat"/>
              </a:rPr>
              <a:t> </a:t>
            </a:r>
            <a:r>
              <a:rPr sz="700" dirty="0">
                <a:latin typeface="Montserrat"/>
                <a:cs typeface="Montserrat"/>
              </a:rPr>
              <a:t>accionar</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freno,</a:t>
            </a:r>
            <a:r>
              <a:rPr sz="700" spc="7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indicador</a:t>
            </a:r>
            <a:r>
              <a:rPr sz="700" spc="75" dirty="0">
                <a:latin typeface="Montserrat"/>
                <a:cs typeface="Montserrat"/>
              </a:rPr>
              <a:t> </a:t>
            </a:r>
            <a:r>
              <a:rPr sz="700" dirty="0">
                <a:latin typeface="Montserrat"/>
                <a:cs typeface="Montserrat"/>
              </a:rPr>
              <a:t>de</a:t>
            </a:r>
            <a:r>
              <a:rPr sz="700" spc="80" dirty="0">
                <a:latin typeface="Montserrat"/>
                <a:cs typeface="Montserrat"/>
              </a:rPr>
              <a:t> </a:t>
            </a:r>
            <a:r>
              <a:rPr sz="700" dirty="0">
                <a:latin typeface="Montserrat"/>
                <a:cs typeface="Montserrat"/>
              </a:rPr>
              <a:t>desgaste</a:t>
            </a:r>
            <a:r>
              <a:rPr sz="700" spc="80" dirty="0">
                <a:latin typeface="Montserrat"/>
                <a:cs typeface="Montserrat"/>
              </a:rPr>
              <a:t> </a:t>
            </a:r>
            <a:r>
              <a:rPr sz="700" spc="-25" dirty="0">
                <a:latin typeface="Montserrat"/>
                <a:cs typeface="Montserrat"/>
              </a:rPr>
              <a:t>(A)</a:t>
            </a:r>
            <a:r>
              <a:rPr sz="700" spc="500" dirty="0">
                <a:latin typeface="Montserrat"/>
                <a:cs typeface="Montserrat"/>
              </a:rPr>
              <a:t> </a:t>
            </a:r>
            <a:r>
              <a:rPr sz="700" dirty="0">
                <a:latin typeface="Montserrat"/>
                <a:cs typeface="Montserrat"/>
              </a:rPr>
              <a:t>de</a:t>
            </a:r>
            <a:r>
              <a:rPr sz="700" spc="200" dirty="0">
                <a:latin typeface="Montserrat"/>
                <a:cs typeface="Montserrat"/>
              </a:rPr>
              <a:t> </a:t>
            </a:r>
            <a:r>
              <a:rPr sz="700" dirty="0">
                <a:latin typeface="Montserrat"/>
                <a:cs typeface="Montserrat"/>
              </a:rPr>
              <a:t>las</a:t>
            </a:r>
            <a:r>
              <a:rPr sz="700" spc="200" dirty="0">
                <a:latin typeface="Montserrat"/>
                <a:cs typeface="Montserrat"/>
              </a:rPr>
              <a:t> </a:t>
            </a:r>
            <a:r>
              <a:rPr sz="700" dirty="0">
                <a:latin typeface="Montserrat"/>
                <a:cs typeface="Montserrat"/>
              </a:rPr>
              <a:t>zapatas</a:t>
            </a:r>
            <a:r>
              <a:rPr sz="700" spc="204" dirty="0">
                <a:latin typeface="Montserrat"/>
                <a:cs typeface="Montserrat"/>
              </a:rPr>
              <a:t> </a:t>
            </a:r>
            <a:r>
              <a:rPr sz="700" dirty="0">
                <a:latin typeface="Montserrat"/>
                <a:cs typeface="Montserrat"/>
              </a:rPr>
              <a:t>de</a:t>
            </a:r>
            <a:r>
              <a:rPr sz="700" spc="204" dirty="0">
                <a:latin typeface="Montserrat"/>
                <a:cs typeface="Montserrat"/>
              </a:rPr>
              <a:t> </a:t>
            </a:r>
            <a:r>
              <a:rPr sz="700" dirty="0">
                <a:latin typeface="Montserrat"/>
                <a:cs typeface="Montserrat"/>
              </a:rPr>
              <a:t>freno</a:t>
            </a:r>
            <a:r>
              <a:rPr sz="700" spc="200" dirty="0">
                <a:latin typeface="Montserrat"/>
                <a:cs typeface="Montserrat"/>
              </a:rPr>
              <a:t> </a:t>
            </a:r>
            <a:r>
              <a:rPr sz="700" dirty="0">
                <a:latin typeface="Montserrat"/>
                <a:cs typeface="Montserrat"/>
              </a:rPr>
              <a:t>debe</a:t>
            </a:r>
            <a:r>
              <a:rPr sz="700" spc="204" dirty="0">
                <a:latin typeface="Montserrat"/>
                <a:cs typeface="Montserrat"/>
              </a:rPr>
              <a:t> </a:t>
            </a:r>
            <a:r>
              <a:rPr sz="700" dirty="0">
                <a:latin typeface="Montserrat"/>
                <a:cs typeface="Montserrat"/>
              </a:rPr>
              <a:t>estar</a:t>
            </a:r>
            <a:r>
              <a:rPr sz="700" spc="200" dirty="0">
                <a:latin typeface="Montserrat"/>
                <a:cs typeface="Montserrat"/>
              </a:rPr>
              <a:t> </a:t>
            </a:r>
            <a:r>
              <a:rPr sz="700" dirty="0">
                <a:latin typeface="Montserrat"/>
                <a:cs typeface="Montserrat"/>
              </a:rPr>
              <a:t>dentro</a:t>
            </a:r>
            <a:r>
              <a:rPr sz="700" spc="21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rango</a:t>
            </a:r>
            <a:r>
              <a:rPr sz="700" spc="-25" dirty="0">
                <a:latin typeface="Montserrat"/>
                <a:cs typeface="Montserrat"/>
              </a:rPr>
              <a:t> </a:t>
            </a:r>
            <a:r>
              <a:rPr sz="700" spc="-20" dirty="0">
                <a:latin typeface="Montserrat"/>
                <a:cs typeface="Montserrat"/>
              </a:rPr>
              <a:t>(B).</a:t>
            </a:r>
            <a:endParaRPr sz="700">
              <a:latin typeface="Montserrat"/>
              <a:cs typeface="Montserrat"/>
            </a:endParaRPr>
          </a:p>
          <a:p>
            <a:pPr marL="558800" algn="ctr">
              <a:lnSpc>
                <a:spcPts val="890"/>
              </a:lnSpc>
            </a:pPr>
            <a:r>
              <a:rPr sz="900" dirty="0">
                <a:latin typeface="Montserrat"/>
                <a:cs typeface="Montserrat"/>
              </a:rPr>
              <a:t>A</a:t>
            </a:r>
            <a:endParaRPr sz="900">
              <a:latin typeface="Montserrat"/>
              <a:cs typeface="Montserrat"/>
            </a:endParaRPr>
          </a:p>
        </p:txBody>
      </p:sp>
      <p:grpSp>
        <p:nvGrpSpPr>
          <p:cNvPr id="34" name="object 34"/>
          <p:cNvGrpSpPr/>
          <p:nvPr/>
        </p:nvGrpSpPr>
        <p:grpSpPr>
          <a:xfrm>
            <a:off x="4153471" y="2337180"/>
            <a:ext cx="537845" cy="153670"/>
            <a:chOff x="4153471" y="2337180"/>
            <a:chExt cx="537845" cy="153670"/>
          </a:xfrm>
        </p:grpSpPr>
        <p:sp>
          <p:nvSpPr>
            <p:cNvPr id="35" name="object 35"/>
            <p:cNvSpPr/>
            <p:nvPr/>
          </p:nvSpPr>
          <p:spPr>
            <a:xfrm>
              <a:off x="4387850" y="2413761"/>
              <a:ext cx="170180" cy="0"/>
            </a:xfrm>
            <a:custGeom>
              <a:avLst/>
              <a:gdLst/>
              <a:ahLst/>
              <a:cxnLst/>
              <a:rect l="l" t="t" r="r" b="b"/>
              <a:pathLst>
                <a:path w="170179">
                  <a:moveTo>
                    <a:pt x="0" y="0"/>
                  </a:moveTo>
                  <a:lnTo>
                    <a:pt x="169672" y="0"/>
                  </a:lnTo>
                </a:path>
              </a:pathLst>
            </a:custGeom>
            <a:ln w="15240">
              <a:solidFill>
                <a:srgbClr val="FFFFFF"/>
              </a:solidFill>
            </a:ln>
          </p:spPr>
          <p:txBody>
            <a:bodyPr wrap="square" lIns="0" tIns="0" rIns="0" bIns="0" rtlCol="0"/>
            <a:lstStyle/>
            <a:p>
              <a:endParaRPr/>
            </a:p>
          </p:txBody>
        </p:sp>
        <p:sp>
          <p:nvSpPr>
            <p:cNvPr id="36" name="object 36"/>
            <p:cNvSpPr/>
            <p:nvPr/>
          </p:nvSpPr>
          <p:spPr>
            <a:xfrm>
              <a:off x="4387850" y="2413761"/>
              <a:ext cx="170180" cy="0"/>
            </a:xfrm>
            <a:custGeom>
              <a:avLst/>
              <a:gdLst/>
              <a:ahLst/>
              <a:cxnLst/>
              <a:rect l="l" t="t" r="r" b="b"/>
              <a:pathLst>
                <a:path w="170179">
                  <a:moveTo>
                    <a:pt x="0" y="0"/>
                  </a:moveTo>
                  <a:lnTo>
                    <a:pt x="169672" y="0"/>
                  </a:lnTo>
                </a:path>
              </a:pathLst>
            </a:custGeom>
            <a:ln w="7620">
              <a:solidFill>
                <a:srgbClr val="221F1F"/>
              </a:solidFill>
            </a:ln>
          </p:spPr>
          <p:txBody>
            <a:bodyPr wrap="square" lIns="0" tIns="0" rIns="0" bIns="0" rtlCol="0"/>
            <a:lstStyle/>
            <a:p>
              <a:endParaRPr/>
            </a:p>
          </p:txBody>
        </p:sp>
        <p:sp>
          <p:nvSpPr>
            <p:cNvPr id="37" name="object 37"/>
            <p:cNvSpPr/>
            <p:nvPr/>
          </p:nvSpPr>
          <p:spPr>
            <a:xfrm>
              <a:off x="4168648" y="2371978"/>
              <a:ext cx="218440" cy="83820"/>
            </a:xfrm>
            <a:custGeom>
              <a:avLst/>
              <a:gdLst/>
              <a:ahLst/>
              <a:cxnLst/>
              <a:rect l="l" t="t" r="r" b="b"/>
              <a:pathLst>
                <a:path w="218439" h="83819">
                  <a:moveTo>
                    <a:pt x="77724" y="0"/>
                  </a:moveTo>
                  <a:lnTo>
                    <a:pt x="218312" y="0"/>
                  </a:lnTo>
                  <a:lnTo>
                    <a:pt x="218312" y="83692"/>
                  </a:lnTo>
                  <a:lnTo>
                    <a:pt x="0" y="83692"/>
                  </a:lnTo>
                </a:path>
              </a:pathLst>
            </a:custGeom>
            <a:ln w="15240">
              <a:solidFill>
                <a:srgbClr val="FFFFFF"/>
              </a:solidFill>
            </a:ln>
          </p:spPr>
          <p:txBody>
            <a:bodyPr wrap="square" lIns="0" tIns="0" rIns="0" bIns="0" rtlCol="0"/>
            <a:lstStyle/>
            <a:p>
              <a:endParaRPr/>
            </a:p>
          </p:txBody>
        </p:sp>
        <p:sp>
          <p:nvSpPr>
            <p:cNvPr id="38" name="object 38"/>
            <p:cNvSpPr/>
            <p:nvPr/>
          </p:nvSpPr>
          <p:spPr>
            <a:xfrm>
              <a:off x="4168648" y="2371978"/>
              <a:ext cx="218440" cy="83820"/>
            </a:xfrm>
            <a:custGeom>
              <a:avLst/>
              <a:gdLst/>
              <a:ahLst/>
              <a:cxnLst/>
              <a:rect l="l" t="t" r="r" b="b"/>
              <a:pathLst>
                <a:path w="218439" h="83819">
                  <a:moveTo>
                    <a:pt x="77724" y="0"/>
                  </a:moveTo>
                  <a:lnTo>
                    <a:pt x="218312" y="0"/>
                  </a:lnTo>
                  <a:lnTo>
                    <a:pt x="218312" y="83692"/>
                  </a:lnTo>
                  <a:lnTo>
                    <a:pt x="0" y="83692"/>
                  </a:lnTo>
                </a:path>
              </a:pathLst>
            </a:custGeom>
            <a:ln w="7620">
              <a:solidFill>
                <a:srgbClr val="221F1F"/>
              </a:solidFill>
            </a:ln>
          </p:spPr>
          <p:txBody>
            <a:bodyPr wrap="square" lIns="0" tIns="0" rIns="0" bIns="0" rtlCol="0"/>
            <a:lstStyle/>
            <a:p>
              <a:endParaRPr/>
            </a:p>
          </p:txBody>
        </p:sp>
        <p:sp>
          <p:nvSpPr>
            <p:cNvPr id="39" name="object 39"/>
            <p:cNvSpPr/>
            <p:nvPr/>
          </p:nvSpPr>
          <p:spPr>
            <a:xfrm>
              <a:off x="4236085" y="2358643"/>
              <a:ext cx="25400" cy="25400"/>
            </a:xfrm>
            <a:custGeom>
              <a:avLst/>
              <a:gdLst/>
              <a:ahLst/>
              <a:cxnLst/>
              <a:rect l="l" t="t" r="r" b="b"/>
              <a:pathLst>
                <a:path w="25400" h="25400">
                  <a:moveTo>
                    <a:pt x="19557" y="0"/>
                  </a:moveTo>
                  <a:lnTo>
                    <a:pt x="5587" y="0"/>
                  </a:lnTo>
                  <a:lnTo>
                    <a:pt x="0" y="5714"/>
                  </a:lnTo>
                  <a:lnTo>
                    <a:pt x="0" y="19684"/>
                  </a:lnTo>
                  <a:lnTo>
                    <a:pt x="5587" y="25400"/>
                  </a:lnTo>
                  <a:lnTo>
                    <a:pt x="19557" y="25400"/>
                  </a:lnTo>
                  <a:lnTo>
                    <a:pt x="25273" y="19684"/>
                  </a:lnTo>
                  <a:lnTo>
                    <a:pt x="25273" y="5714"/>
                  </a:lnTo>
                  <a:lnTo>
                    <a:pt x="19557" y="0"/>
                  </a:lnTo>
                  <a:close/>
                </a:path>
              </a:pathLst>
            </a:custGeom>
            <a:solidFill>
              <a:srgbClr val="221F1F"/>
            </a:solidFill>
          </p:spPr>
          <p:txBody>
            <a:bodyPr wrap="square" lIns="0" tIns="0" rIns="0" bIns="0" rtlCol="0"/>
            <a:lstStyle/>
            <a:p>
              <a:endParaRPr/>
            </a:p>
          </p:txBody>
        </p:sp>
        <p:sp>
          <p:nvSpPr>
            <p:cNvPr id="40" name="object 40"/>
            <p:cNvSpPr/>
            <p:nvPr/>
          </p:nvSpPr>
          <p:spPr>
            <a:xfrm>
              <a:off x="4236085" y="2358643"/>
              <a:ext cx="25400" cy="25400"/>
            </a:xfrm>
            <a:custGeom>
              <a:avLst/>
              <a:gdLst/>
              <a:ahLst/>
              <a:cxnLst/>
              <a:rect l="l" t="t" r="r" b="b"/>
              <a:pathLst>
                <a:path w="25400" h="25400">
                  <a:moveTo>
                    <a:pt x="12573" y="25400"/>
                  </a:moveTo>
                  <a:lnTo>
                    <a:pt x="19557" y="25400"/>
                  </a:lnTo>
                  <a:lnTo>
                    <a:pt x="25273" y="19684"/>
                  </a:lnTo>
                  <a:lnTo>
                    <a:pt x="25273" y="12700"/>
                  </a:lnTo>
                  <a:lnTo>
                    <a:pt x="25273" y="5714"/>
                  </a:lnTo>
                  <a:lnTo>
                    <a:pt x="19557" y="0"/>
                  </a:lnTo>
                  <a:lnTo>
                    <a:pt x="12573" y="0"/>
                  </a:lnTo>
                  <a:lnTo>
                    <a:pt x="5587" y="0"/>
                  </a:lnTo>
                  <a:lnTo>
                    <a:pt x="0" y="5714"/>
                  </a:lnTo>
                  <a:lnTo>
                    <a:pt x="0" y="12700"/>
                  </a:lnTo>
                  <a:lnTo>
                    <a:pt x="0" y="19684"/>
                  </a:lnTo>
                  <a:lnTo>
                    <a:pt x="5587" y="25400"/>
                  </a:lnTo>
                  <a:lnTo>
                    <a:pt x="12573" y="25400"/>
                  </a:lnTo>
                  <a:close/>
                </a:path>
              </a:pathLst>
            </a:custGeom>
            <a:ln w="9525">
              <a:solidFill>
                <a:srgbClr val="FFFFFF"/>
              </a:solidFill>
            </a:ln>
          </p:spPr>
          <p:txBody>
            <a:bodyPr wrap="square" lIns="0" tIns="0" rIns="0" bIns="0" rtlCol="0"/>
            <a:lstStyle/>
            <a:p>
              <a:endParaRPr/>
            </a:p>
          </p:txBody>
        </p:sp>
        <p:sp>
          <p:nvSpPr>
            <p:cNvPr id="41" name="object 41"/>
            <p:cNvSpPr/>
            <p:nvPr/>
          </p:nvSpPr>
          <p:spPr>
            <a:xfrm>
              <a:off x="4158234" y="2442717"/>
              <a:ext cx="25400" cy="25400"/>
            </a:xfrm>
            <a:custGeom>
              <a:avLst/>
              <a:gdLst/>
              <a:ahLst/>
              <a:cxnLst/>
              <a:rect l="l" t="t" r="r" b="b"/>
              <a:pathLst>
                <a:path w="25400" h="25400">
                  <a:moveTo>
                    <a:pt x="19685" y="0"/>
                  </a:moveTo>
                  <a:lnTo>
                    <a:pt x="5714" y="0"/>
                  </a:lnTo>
                  <a:lnTo>
                    <a:pt x="0" y="5714"/>
                  </a:lnTo>
                  <a:lnTo>
                    <a:pt x="0" y="19684"/>
                  </a:lnTo>
                  <a:lnTo>
                    <a:pt x="5714" y="25399"/>
                  </a:lnTo>
                  <a:lnTo>
                    <a:pt x="19685" y="25399"/>
                  </a:lnTo>
                  <a:lnTo>
                    <a:pt x="25400" y="19684"/>
                  </a:lnTo>
                  <a:lnTo>
                    <a:pt x="25400" y="5714"/>
                  </a:lnTo>
                  <a:lnTo>
                    <a:pt x="19685" y="0"/>
                  </a:lnTo>
                  <a:close/>
                </a:path>
              </a:pathLst>
            </a:custGeom>
            <a:solidFill>
              <a:srgbClr val="221F1F"/>
            </a:solidFill>
          </p:spPr>
          <p:txBody>
            <a:bodyPr wrap="square" lIns="0" tIns="0" rIns="0" bIns="0" rtlCol="0"/>
            <a:lstStyle/>
            <a:p>
              <a:endParaRPr/>
            </a:p>
          </p:txBody>
        </p:sp>
        <p:sp>
          <p:nvSpPr>
            <p:cNvPr id="42" name="object 42"/>
            <p:cNvSpPr/>
            <p:nvPr/>
          </p:nvSpPr>
          <p:spPr>
            <a:xfrm>
              <a:off x="4158234" y="2442717"/>
              <a:ext cx="25400" cy="25400"/>
            </a:xfrm>
            <a:custGeom>
              <a:avLst/>
              <a:gdLst/>
              <a:ahLst/>
              <a:cxnLst/>
              <a:rect l="l" t="t" r="r" b="b"/>
              <a:pathLst>
                <a:path w="25400" h="25400">
                  <a:moveTo>
                    <a:pt x="12700" y="25399"/>
                  </a:moveTo>
                  <a:lnTo>
                    <a:pt x="19685" y="25399"/>
                  </a:lnTo>
                  <a:lnTo>
                    <a:pt x="25400" y="19684"/>
                  </a:lnTo>
                  <a:lnTo>
                    <a:pt x="25400" y="12699"/>
                  </a:lnTo>
                  <a:lnTo>
                    <a:pt x="25400" y="5714"/>
                  </a:lnTo>
                  <a:lnTo>
                    <a:pt x="19685" y="0"/>
                  </a:lnTo>
                  <a:lnTo>
                    <a:pt x="12700" y="0"/>
                  </a:lnTo>
                  <a:lnTo>
                    <a:pt x="5714" y="0"/>
                  </a:lnTo>
                  <a:lnTo>
                    <a:pt x="0" y="5714"/>
                  </a:lnTo>
                  <a:lnTo>
                    <a:pt x="0" y="12699"/>
                  </a:lnTo>
                  <a:lnTo>
                    <a:pt x="0" y="19684"/>
                  </a:lnTo>
                  <a:lnTo>
                    <a:pt x="5714" y="25399"/>
                  </a:lnTo>
                  <a:lnTo>
                    <a:pt x="12700" y="25399"/>
                  </a:lnTo>
                  <a:close/>
                </a:path>
              </a:pathLst>
            </a:custGeom>
            <a:ln w="9525">
              <a:solidFill>
                <a:srgbClr val="FFFFFF"/>
              </a:solidFill>
            </a:ln>
          </p:spPr>
          <p:txBody>
            <a:bodyPr wrap="square" lIns="0" tIns="0" rIns="0" bIns="0" rtlCol="0"/>
            <a:lstStyle/>
            <a:p>
              <a:endParaRPr/>
            </a:p>
          </p:txBody>
        </p:sp>
        <p:sp>
          <p:nvSpPr>
            <p:cNvPr id="43" name="object 43"/>
            <p:cNvSpPr/>
            <p:nvPr/>
          </p:nvSpPr>
          <p:spPr>
            <a:xfrm>
              <a:off x="4540885" y="2340355"/>
              <a:ext cx="147320" cy="147320"/>
            </a:xfrm>
            <a:custGeom>
              <a:avLst/>
              <a:gdLst/>
              <a:ahLst/>
              <a:cxnLst/>
              <a:rect l="l" t="t" r="r" b="b"/>
              <a:pathLst>
                <a:path w="147320" h="147319">
                  <a:moveTo>
                    <a:pt x="73405" y="0"/>
                  </a:moveTo>
                  <a:lnTo>
                    <a:pt x="44830" y="5714"/>
                  </a:lnTo>
                  <a:lnTo>
                    <a:pt x="21462" y="21462"/>
                  </a:lnTo>
                  <a:lnTo>
                    <a:pt x="5714" y="44830"/>
                  </a:lnTo>
                  <a:lnTo>
                    <a:pt x="0" y="73405"/>
                  </a:lnTo>
                  <a:lnTo>
                    <a:pt x="5714" y="101980"/>
                  </a:lnTo>
                  <a:lnTo>
                    <a:pt x="21462" y="125348"/>
                  </a:lnTo>
                  <a:lnTo>
                    <a:pt x="44830" y="141097"/>
                  </a:lnTo>
                  <a:lnTo>
                    <a:pt x="73405" y="146938"/>
                  </a:lnTo>
                  <a:lnTo>
                    <a:pt x="101980" y="141097"/>
                  </a:lnTo>
                  <a:lnTo>
                    <a:pt x="125349" y="125348"/>
                  </a:lnTo>
                  <a:lnTo>
                    <a:pt x="141097" y="101980"/>
                  </a:lnTo>
                  <a:lnTo>
                    <a:pt x="146938" y="73405"/>
                  </a:lnTo>
                  <a:lnTo>
                    <a:pt x="141097" y="44830"/>
                  </a:lnTo>
                  <a:lnTo>
                    <a:pt x="125349" y="21462"/>
                  </a:lnTo>
                  <a:lnTo>
                    <a:pt x="101980" y="5714"/>
                  </a:lnTo>
                  <a:lnTo>
                    <a:pt x="73405" y="0"/>
                  </a:lnTo>
                  <a:close/>
                </a:path>
              </a:pathLst>
            </a:custGeom>
            <a:solidFill>
              <a:srgbClr val="FFFFFF"/>
            </a:solidFill>
          </p:spPr>
          <p:txBody>
            <a:bodyPr wrap="square" lIns="0" tIns="0" rIns="0" bIns="0" rtlCol="0"/>
            <a:lstStyle/>
            <a:p>
              <a:endParaRPr/>
            </a:p>
          </p:txBody>
        </p:sp>
        <p:sp>
          <p:nvSpPr>
            <p:cNvPr id="44" name="object 44"/>
            <p:cNvSpPr/>
            <p:nvPr/>
          </p:nvSpPr>
          <p:spPr>
            <a:xfrm>
              <a:off x="4540885" y="2340355"/>
              <a:ext cx="147320" cy="147320"/>
            </a:xfrm>
            <a:custGeom>
              <a:avLst/>
              <a:gdLst/>
              <a:ahLst/>
              <a:cxnLst/>
              <a:rect l="l" t="t" r="r" b="b"/>
              <a:pathLst>
                <a:path w="147320" h="147319">
                  <a:moveTo>
                    <a:pt x="73405" y="0"/>
                  </a:moveTo>
                  <a:lnTo>
                    <a:pt x="44830" y="5714"/>
                  </a:lnTo>
                  <a:lnTo>
                    <a:pt x="21462" y="21462"/>
                  </a:lnTo>
                  <a:lnTo>
                    <a:pt x="5714" y="44830"/>
                  </a:lnTo>
                  <a:lnTo>
                    <a:pt x="0" y="73405"/>
                  </a:lnTo>
                  <a:lnTo>
                    <a:pt x="5714" y="101980"/>
                  </a:lnTo>
                  <a:lnTo>
                    <a:pt x="21462" y="125348"/>
                  </a:lnTo>
                  <a:lnTo>
                    <a:pt x="44830" y="141097"/>
                  </a:lnTo>
                  <a:lnTo>
                    <a:pt x="73405" y="146938"/>
                  </a:lnTo>
                  <a:lnTo>
                    <a:pt x="101980" y="141097"/>
                  </a:lnTo>
                  <a:lnTo>
                    <a:pt x="125349" y="125348"/>
                  </a:lnTo>
                  <a:lnTo>
                    <a:pt x="141097" y="101980"/>
                  </a:lnTo>
                  <a:lnTo>
                    <a:pt x="146938" y="73405"/>
                  </a:lnTo>
                  <a:lnTo>
                    <a:pt x="141097" y="44830"/>
                  </a:lnTo>
                  <a:lnTo>
                    <a:pt x="125349" y="21462"/>
                  </a:lnTo>
                  <a:lnTo>
                    <a:pt x="101980" y="5714"/>
                  </a:lnTo>
                  <a:lnTo>
                    <a:pt x="73405" y="0"/>
                  </a:lnTo>
                  <a:close/>
                </a:path>
              </a:pathLst>
            </a:custGeom>
            <a:ln w="6350">
              <a:solidFill>
                <a:srgbClr val="000000"/>
              </a:solidFill>
            </a:ln>
          </p:spPr>
          <p:txBody>
            <a:bodyPr wrap="square" lIns="0" tIns="0" rIns="0" bIns="0" rtlCol="0"/>
            <a:lstStyle/>
            <a:p>
              <a:endParaRPr/>
            </a:p>
          </p:txBody>
        </p:sp>
      </p:grpSp>
      <p:sp>
        <p:nvSpPr>
          <p:cNvPr id="45" name="object 45"/>
          <p:cNvSpPr txBox="1"/>
          <p:nvPr/>
        </p:nvSpPr>
        <p:spPr>
          <a:xfrm>
            <a:off x="4559046" y="2327529"/>
            <a:ext cx="11176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B</a:t>
            </a:r>
            <a:endParaRPr sz="900">
              <a:latin typeface="Montserrat"/>
              <a:cs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4250" cy="2989580"/>
          </a:xfrm>
          <a:prstGeom prst="rect">
            <a:avLst/>
          </a:prstGeom>
        </p:spPr>
        <p:txBody>
          <a:bodyPr vert="horz" wrap="square" lIns="0" tIns="74930" rIns="0" bIns="0" rtlCol="0">
            <a:spAutoFit/>
          </a:bodyPr>
          <a:lstStyle/>
          <a:p>
            <a:pPr marL="12700">
              <a:lnSpc>
                <a:spcPct val="100000"/>
              </a:lnSpc>
              <a:spcBef>
                <a:spcPts val="590"/>
              </a:spcBef>
            </a:pPr>
            <a:r>
              <a:rPr sz="800" b="1" spc="-10" dirty="0">
                <a:latin typeface="Montserrat"/>
                <a:cs typeface="Montserrat"/>
              </a:rPr>
              <a:t>LLANTAS</a:t>
            </a:r>
            <a:endParaRPr sz="800">
              <a:latin typeface="Montserrat"/>
              <a:cs typeface="Montserrat"/>
            </a:endParaRPr>
          </a:p>
          <a:p>
            <a:pPr marL="12700">
              <a:lnSpc>
                <a:spcPct val="100000"/>
              </a:lnSpc>
              <a:spcBef>
                <a:spcPts val="490"/>
              </a:spcBef>
            </a:pPr>
            <a:r>
              <a:rPr sz="800" b="1" dirty="0">
                <a:latin typeface="Montserrat"/>
                <a:cs typeface="Montserrat"/>
              </a:rPr>
              <a:t>PRESIÓN</a:t>
            </a:r>
            <a:r>
              <a:rPr sz="800" b="1" spc="-3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AIRE</a:t>
            </a:r>
            <a:r>
              <a:rPr sz="800" b="1" spc="-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5" dirty="0">
                <a:latin typeface="Montserrat"/>
                <a:cs typeface="Montserrat"/>
              </a:rPr>
              <a:t> </a:t>
            </a:r>
            <a:r>
              <a:rPr sz="800" b="1" spc="-10" dirty="0">
                <a:latin typeface="Montserrat"/>
                <a:cs typeface="Montserrat"/>
              </a:rPr>
              <a:t>LLANTAS</a:t>
            </a:r>
            <a:endParaRPr sz="800">
              <a:latin typeface="Montserrat"/>
              <a:cs typeface="Montserrat"/>
            </a:endParaRPr>
          </a:p>
          <a:p>
            <a:pPr marL="12700" marR="5080" algn="just">
              <a:lnSpc>
                <a:spcPct val="100000"/>
              </a:lnSpc>
              <a:spcBef>
                <a:spcPts val="509"/>
              </a:spcBef>
            </a:pPr>
            <a:r>
              <a:rPr sz="700" dirty="0">
                <a:latin typeface="Montserrat"/>
                <a:cs typeface="Montserrat"/>
              </a:rPr>
              <a:t>Revise</a:t>
            </a:r>
            <a:r>
              <a:rPr sz="700" spc="220"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presión</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aire</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las</a:t>
            </a:r>
            <a:r>
              <a:rPr sz="700" spc="225" dirty="0">
                <a:latin typeface="Montserrat"/>
                <a:cs typeface="Montserrat"/>
              </a:rPr>
              <a:t> </a:t>
            </a:r>
            <a:r>
              <a:rPr sz="700" dirty="0">
                <a:latin typeface="Montserrat"/>
                <a:cs typeface="Montserrat"/>
              </a:rPr>
              <a:t>llantas</a:t>
            </a:r>
            <a:r>
              <a:rPr sz="700" spc="235" dirty="0">
                <a:latin typeface="Montserrat"/>
                <a:cs typeface="Montserrat"/>
              </a:rPr>
              <a:t> </a:t>
            </a:r>
            <a:r>
              <a:rPr sz="700" dirty="0">
                <a:latin typeface="Montserrat"/>
                <a:cs typeface="Montserrat"/>
              </a:rPr>
              <a:t>por</a:t>
            </a:r>
            <a:r>
              <a:rPr sz="700" spc="22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menos</a:t>
            </a:r>
            <a:r>
              <a:rPr sz="700" spc="65"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vez</a:t>
            </a:r>
            <a:r>
              <a:rPr sz="700" spc="65" dirty="0">
                <a:latin typeface="Montserrat"/>
                <a:cs typeface="Montserrat"/>
              </a:rPr>
              <a:t> </a:t>
            </a:r>
            <a:r>
              <a:rPr sz="700" dirty="0">
                <a:latin typeface="Montserrat"/>
                <a:cs typeface="Montserrat"/>
              </a:rPr>
              <a:t>a</a:t>
            </a:r>
            <a:r>
              <a:rPr sz="700" spc="6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semana.</a:t>
            </a:r>
            <a:r>
              <a:rPr sz="700" spc="6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presión</a:t>
            </a:r>
            <a:r>
              <a:rPr sz="700" spc="60" dirty="0">
                <a:latin typeface="Montserrat"/>
                <a:cs typeface="Montserrat"/>
              </a:rPr>
              <a:t> </a:t>
            </a:r>
            <a:r>
              <a:rPr sz="700" dirty="0">
                <a:latin typeface="Montserrat"/>
                <a:cs typeface="Montserrat"/>
              </a:rPr>
              <a:t>de</a:t>
            </a:r>
            <a:r>
              <a:rPr sz="700" spc="65" dirty="0">
                <a:latin typeface="Montserrat"/>
                <a:cs typeface="Montserrat"/>
              </a:rPr>
              <a:t> </a:t>
            </a:r>
            <a:r>
              <a:rPr sz="700" spc="-20" dirty="0">
                <a:latin typeface="Montserrat"/>
                <a:cs typeface="Montserrat"/>
              </a:rPr>
              <a:t>aire</a:t>
            </a:r>
            <a:r>
              <a:rPr sz="700" spc="500" dirty="0">
                <a:latin typeface="Montserrat"/>
                <a:cs typeface="Montserrat"/>
              </a:rPr>
              <a:t> </a:t>
            </a:r>
            <a:r>
              <a:rPr sz="700" dirty="0">
                <a:latin typeface="Montserrat"/>
                <a:cs typeface="Montserrat"/>
              </a:rPr>
              <a:t>baja</a:t>
            </a:r>
            <a:r>
              <a:rPr sz="700" spc="20" dirty="0">
                <a:latin typeface="Montserrat"/>
                <a:cs typeface="Montserrat"/>
              </a:rPr>
              <a:t> </a:t>
            </a:r>
            <a:r>
              <a:rPr sz="700" dirty="0">
                <a:latin typeface="Montserrat"/>
                <a:cs typeface="Montserrat"/>
              </a:rPr>
              <a:t>no</a:t>
            </a:r>
            <a:r>
              <a:rPr sz="700" spc="10" dirty="0">
                <a:latin typeface="Montserrat"/>
                <a:cs typeface="Montserrat"/>
              </a:rPr>
              <a:t> </a:t>
            </a:r>
            <a:r>
              <a:rPr sz="700" dirty="0">
                <a:latin typeface="Montserrat"/>
                <a:cs typeface="Montserrat"/>
              </a:rPr>
              <a:t>solo</a:t>
            </a:r>
            <a:r>
              <a:rPr sz="700" spc="15" dirty="0">
                <a:latin typeface="Montserrat"/>
                <a:cs typeface="Montserrat"/>
              </a:rPr>
              <a:t> </a:t>
            </a:r>
            <a:r>
              <a:rPr sz="700" dirty="0">
                <a:latin typeface="Montserrat"/>
                <a:cs typeface="Montserrat"/>
              </a:rPr>
              <a:t>genera</a:t>
            </a:r>
            <a:r>
              <a:rPr sz="700" spc="25" dirty="0">
                <a:latin typeface="Montserrat"/>
                <a:cs typeface="Montserrat"/>
              </a:rPr>
              <a:t> </a:t>
            </a:r>
            <a:r>
              <a:rPr sz="700" dirty="0">
                <a:latin typeface="Montserrat"/>
                <a:cs typeface="Montserrat"/>
              </a:rPr>
              <a:t>un</a:t>
            </a:r>
            <a:r>
              <a:rPr sz="700" spc="25" dirty="0">
                <a:latin typeface="Montserrat"/>
                <a:cs typeface="Montserrat"/>
              </a:rPr>
              <a:t> </a:t>
            </a:r>
            <a:r>
              <a:rPr sz="700" dirty="0">
                <a:latin typeface="Montserrat"/>
                <a:cs typeface="Montserrat"/>
              </a:rPr>
              <a:t>desgaste</a:t>
            </a:r>
            <a:r>
              <a:rPr sz="700" spc="15" dirty="0">
                <a:latin typeface="Montserrat"/>
                <a:cs typeface="Montserrat"/>
              </a:rPr>
              <a:t> </a:t>
            </a:r>
            <a:r>
              <a:rPr sz="700" dirty="0">
                <a:latin typeface="Montserrat"/>
                <a:cs typeface="Montserrat"/>
              </a:rPr>
              <a:t>acelerado</a:t>
            </a:r>
            <a:r>
              <a:rPr sz="700" spc="3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sino</a:t>
            </a:r>
            <a:r>
              <a:rPr sz="700" spc="1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también</a:t>
            </a:r>
            <a:r>
              <a:rPr sz="700" spc="15" dirty="0">
                <a:latin typeface="Montserrat"/>
                <a:cs typeface="Montserrat"/>
              </a:rPr>
              <a:t> </a:t>
            </a:r>
            <a:r>
              <a:rPr sz="700" dirty="0">
                <a:latin typeface="Montserrat"/>
                <a:cs typeface="Montserrat"/>
              </a:rPr>
              <a:t>afecta</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estabilidad</a:t>
            </a:r>
            <a:r>
              <a:rPr sz="700" spc="2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latin typeface="Montserrat"/>
                <a:cs typeface="Montserrat"/>
              </a:rPr>
              <a:t>Baja</a:t>
            </a:r>
            <a:r>
              <a:rPr sz="700" spc="10"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dificulta</a:t>
            </a:r>
            <a:r>
              <a:rPr sz="700" spc="20" dirty="0">
                <a:latin typeface="Montserrat"/>
                <a:cs typeface="Montserrat"/>
              </a:rPr>
              <a:t> </a:t>
            </a:r>
            <a:r>
              <a:rPr sz="700" dirty="0">
                <a:latin typeface="Montserrat"/>
                <a:cs typeface="Montserrat"/>
              </a:rPr>
              <a:t>tomar</a:t>
            </a:r>
            <a:r>
              <a:rPr sz="700" spc="15" dirty="0">
                <a:latin typeface="Montserrat"/>
                <a:cs typeface="Montserrat"/>
              </a:rPr>
              <a:t> </a:t>
            </a:r>
            <a:r>
              <a:rPr sz="700" dirty="0">
                <a:latin typeface="Montserrat"/>
                <a:cs typeface="Montserrat"/>
              </a:rPr>
              <a:t>curvas</a:t>
            </a:r>
            <a:r>
              <a:rPr sz="700" spc="5" dirty="0">
                <a:latin typeface="Montserrat"/>
                <a:cs typeface="Montserrat"/>
              </a:rPr>
              <a:t> </a:t>
            </a:r>
            <a:r>
              <a:rPr sz="700" dirty="0">
                <a:latin typeface="Montserrat"/>
                <a:cs typeface="Montserrat"/>
              </a:rPr>
              <a:t>suavemente</a:t>
            </a:r>
            <a:r>
              <a:rPr sz="700" spc="2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consumo</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más</a:t>
            </a:r>
            <a:r>
              <a:rPr sz="700" spc="-25" dirty="0">
                <a:latin typeface="Montserrat"/>
                <a:cs typeface="Montserrat"/>
              </a:rPr>
              <a:t> </a:t>
            </a:r>
            <a:r>
              <a:rPr sz="700" spc="-10" dirty="0">
                <a:latin typeface="Montserrat"/>
                <a:cs typeface="Montserrat"/>
              </a:rPr>
              <a:t>alto.</a:t>
            </a:r>
            <a:endParaRPr sz="700">
              <a:latin typeface="Montserrat"/>
              <a:cs typeface="Montserrat"/>
            </a:endParaRPr>
          </a:p>
          <a:p>
            <a:pPr marL="12700" marR="5080" algn="just">
              <a:lnSpc>
                <a:spcPct val="100000"/>
              </a:lnSpc>
              <a:spcBef>
                <a:spcPts val="495"/>
              </a:spcBef>
            </a:pPr>
            <a:r>
              <a:rPr sz="700" dirty="0">
                <a:latin typeface="Montserrat"/>
                <a:cs typeface="Montserrat"/>
              </a:rPr>
              <a:t>Alta</a:t>
            </a:r>
            <a:r>
              <a:rPr sz="700" spc="55" dirty="0">
                <a:latin typeface="Montserrat"/>
                <a:cs typeface="Montserrat"/>
              </a:rPr>
              <a:t> </a:t>
            </a:r>
            <a:r>
              <a:rPr sz="700" dirty="0">
                <a:latin typeface="Montserrat"/>
                <a:cs typeface="Montserrat"/>
              </a:rPr>
              <a:t>presión</a:t>
            </a:r>
            <a:r>
              <a:rPr sz="700" spc="75" dirty="0">
                <a:latin typeface="Montserrat"/>
                <a:cs typeface="Montserrat"/>
              </a:rPr>
              <a:t> </a:t>
            </a:r>
            <a:r>
              <a:rPr sz="700" dirty="0">
                <a:latin typeface="Montserrat"/>
                <a:cs typeface="Montserrat"/>
              </a:rPr>
              <a:t>disminuye</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área</a:t>
            </a:r>
            <a:r>
              <a:rPr sz="700" spc="7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contacto</a:t>
            </a:r>
            <a:r>
              <a:rPr sz="700" spc="85" dirty="0">
                <a:latin typeface="Montserrat"/>
                <a:cs typeface="Montserrat"/>
              </a:rPr>
              <a:t> </a:t>
            </a:r>
            <a:r>
              <a:rPr sz="700" dirty="0">
                <a:latin typeface="Montserrat"/>
                <a:cs typeface="Montserrat"/>
              </a:rPr>
              <a:t>de</a:t>
            </a:r>
            <a:r>
              <a:rPr sz="700" spc="6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llanta</a:t>
            </a:r>
            <a:r>
              <a:rPr sz="700" spc="45" dirty="0">
                <a:latin typeface="Montserrat"/>
                <a:cs typeface="Montserrat"/>
              </a:rPr>
              <a:t> </a:t>
            </a:r>
            <a:r>
              <a:rPr sz="700" dirty="0">
                <a:latin typeface="Montserrat"/>
                <a:cs typeface="Montserrat"/>
              </a:rPr>
              <a:t>con</a:t>
            </a:r>
            <a:r>
              <a:rPr sz="700" spc="45"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superficie,</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que</a:t>
            </a:r>
            <a:r>
              <a:rPr sz="700" spc="65" dirty="0">
                <a:latin typeface="Montserrat"/>
                <a:cs typeface="Montserrat"/>
              </a:rPr>
              <a:t> </a:t>
            </a:r>
            <a:r>
              <a:rPr sz="700" dirty="0">
                <a:latin typeface="Montserrat"/>
                <a:cs typeface="Montserrat"/>
              </a:rPr>
              <a:t>puede</a:t>
            </a:r>
            <a:r>
              <a:rPr sz="700" spc="60" dirty="0">
                <a:latin typeface="Montserrat"/>
                <a:cs typeface="Montserrat"/>
              </a:rPr>
              <a:t> </a:t>
            </a:r>
            <a:r>
              <a:rPr sz="700" dirty="0">
                <a:latin typeface="Montserrat"/>
                <a:cs typeface="Montserrat"/>
              </a:rPr>
              <a:t>significar</a:t>
            </a:r>
            <a:r>
              <a:rPr sz="700" spc="5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pérdida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adherencia</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llanta.</a:t>
            </a:r>
            <a:endParaRPr sz="700">
              <a:latin typeface="Montserrat"/>
              <a:cs typeface="Montserrat"/>
            </a:endParaRPr>
          </a:p>
          <a:p>
            <a:pPr marL="12700" marR="5715" algn="just">
              <a:lnSpc>
                <a:spcPct val="100000"/>
              </a:lnSpc>
              <a:spcBef>
                <a:spcPts val="505"/>
              </a:spcBef>
            </a:pPr>
            <a:r>
              <a:rPr sz="700" dirty="0">
                <a:latin typeface="Montserrat"/>
                <a:cs typeface="Montserrat"/>
              </a:rPr>
              <a:t>Mantenga</a:t>
            </a:r>
            <a:r>
              <a:rPr sz="700" spc="-20" dirty="0">
                <a:latin typeface="Montserrat"/>
                <a:cs typeface="Montserrat"/>
              </a:rPr>
              <a:t> </a:t>
            </a:r>
            <a:r>
              <a:rPr sz="700" dirty="0">
                <a:latin typeface="Montserrat"/>
                <a:cs typeface="Montserrat"/>
              </a:rPr>
              <a:t>siempre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aire</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las</a:t>
            </a:r>
            <a:r>
              <a:rPr sz="700" spc="-25" dirty="0">
                <a:latin typeface="Montserrat"/>
                <a:cs typeface="Montserrat"/>
              </a:rPr>
              <a:t> </a:t>
            </a:r>
            <a:r>
              <a:rPr sz="700" spc="-10" dirty="0">
                <a:latin typeface="Montserrat"/>
                <a:cs typeface="Montserrat"/>
              </a:rPr>
              <a:t>llantas</a:t>
            </a:r>
            <a:r>
              <a:rPr sz="700" spc="500" dirty="0">
                <a:latin typeface="Montserrat"/>
                <a:cs typeface="Montserrat"/>
              </a:rPr>
              <a:t> </a:t>
            </a:r>
            <a:r>
              <a:rPr sz="700" dirty="0">
                <a:latin typeface="Montserrat"/>
                <a:cs typeface="Montserrat"/>
              </a:rPr>
              <a:t>según</a:t>
            </a:r>
            <a:r>
              <a:rPr sz="700" spc="420" dirty="0">
                <a:latin typeface="Montserrat"/>
                <a:cs typeface="Montserrat"/>
              </a:rPr>
              <a:t>  </a:t>
            </a:r>
            <a:r>
              <a:rPr sz="700" dirty="0">
                <a:latin typeface="Montserrat"/>
                <a:cs typeface="Montserrat"/>
              </a:rPr>
              <a:t>lo</a:t>
            </a:r>
            <a:r>
              <a:rPr sz="700" spc="420" dirty="0">
                <a:latin typeface="Montserrat"/>
                <a:cs typeface="Montserrat"/>
              </a:rPr>
              <a:t>  </a:t>
            </a:r>
            <a:r>
              <a:rPr sz="700" dirty="0">
                <a:latin typeface="Montserrat"/>
                <a:cs typeface="Montserrat"/>
              </a:rPr>
              <a:t>recomendado</a:t>
            </a:r>
            <a:r>
              <a:rPr sz="700" spc="425" dirty="0">
                <a:latin typeface="Montserrat"/>
                <a:cs typeface="Montserrat"/>
              </a:rPr>
              <a:t>  </a:t>
            </a:r>
            <a:r>
              <a:rPr sz="700" dirty="0">
                <a:latin typeface="Montserrat"/>
                <a:cs typeface="Montserrat"/>
              </a:rPr>
              <a:t>en</a:t>
            </a:r>
            <a:r>
              <a:rPr sz="700" spc="420" dirty="0">
                <a:latin typeface="Montserrat"/>
                <a:cs typeface="Montserrat"/>
              </a:rPr>
              <a:t>  </a:t>
            </a:r>
            <a:r>
              <a:rPr sz="700" dirty="0">
                <a:latin typeface="Montserrat"/>
                <a:cs typeface="Montserrat"/>
              </a:rPr>
              <a:t>tabla</a:t>
            </a:r>
            <a:r>
              <a:rPr sz="700" spc="43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especificaciones</a:t>
            </a:r>
            <a:r>
              <a:rPr sz="700" spc="120" dirty="0">
                <a:latin typeface="Montserrat"/>
                <a:cs typeface="Montserrat"/>
              </a:rPr>
              <a:t> </a:t>
            </a:r>
            <a:r>
              <a:rPr sz="700" spc="-10" dirty="0">
                <a:latin typeface="Montserrat"/>
                <a:cs typeface="Montserrat"/>
              </a:rPr>
              <a:t>técnicas.</a:t>
            </a:r>
            <a:endParaRPr sz="700">
              <a:latin typeface="Montserrat"/>
              <a:cs typeface="Montserrat"/>
            </a:endParaRPr>
          </a:p>
          <a:p>
            <a:pPr marL="12700">
              <a:lnSpc>
                <a:spcPct val="100000"/>
              </a:lnSpc>
              <a:spcBef>
                <a:spcPts val="500"/>
              </a:spcBef>
            </a:pPr>
            <a:r>
              <a:rPr sz="800" b="1" dirty="0">
                <a:latin typeface="Montserrat"/>
                <a:cs typeface="Montserrat"/>
              </a:rPr>
              <a:t>CONDICIÓN</a:t>
            </a:r>
            <a:r>
              <a:rPr sz="800" b="1" spc="-4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15" dirty="0">
                <a:latin typeface="Montserrat"/>
                <a:cs typeface="Montserrat"/>
              </a:rPr>
              <a:t> </a:t>
            </a:r>
            <a:r>
              <a:rPr sz="800" b="1" spc="-10" dirty="0">
                <a:latin typeface="Montserrat"/>
                <a:cs typeface="Montserrat"/>
              </a:rPr>
              <a:t>LLANTAS</a:t>
            </a:r>
            <a:endParaRPr sz="800">
              <a:latin typeface="Montserrat"/>
              <a:cs typeface="Montserrat"/>
            </a:endParaRPr>
          </a:p>
          <a:p>
            <a:pPr marL="12700" marR="5715" algn="just">
              <a:lnSpc>
                <a:spcPct val="100000"/>
              </a:lnSpc>
              <a:spcBef>
                <a:spcPts val="500"/>
              </a:spcBef>
            </a:pPr>
            <a:r>
              <a:rPr sz="700" dirty="0">
                <a:latin typeface="Montserrat"/>
                <a:cs typeface="Montserrat"/>
              </a:rPr>
              <a:t>Usar</a:t>
            </a:r>
            <a:r>
              <a:rPr sz="700" spc="295"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Vehículo</a:t>
            </a:r>
            <a:r>
              <a:rPr sz="700" spc="310" dirty="0">
                <a:latin typeface="Montserrat"/>
                <a:cs typeface="Montserrat"/>
              </a:rPr>
              <a:t> </a:t>
            </a:r>
            <a:r>
              <a:rPr sz="700" dirty="0">
                <a:latin typeface="Montserrat"/>
                <a:cs typeface="Montserrat"/>
              </a:rPr>
              <a:t>con</a:t>
            </a:r>
            <a:r>
              <a:rPr sz="700" spc="310" dirty="0">
                <a:latin typeface="Montserrat"/>
                <a:cs typeface="Montserrat"/>
              </a:rPr>
              <a:t> </a:t>
            </a:r>
            <a:r>
              <a:rPr sz="700" dirty="0">
                <a:latin typeface="Montserrat"/>
                <a:cs typeface="Montserrat"/>
              </a:rPr>
              <a:t>unas</a:t>
            </a:r>
            <a:r>
              <a:rPr sz="700" spc="300" dirty="0">
                <a:latin typeface="Montserrat"/>
                <a:cs typeface="Montserrat"/>
              </a:rPr>
              <a:t> </a:t>
            </a:r>
            <a:r>
              <a:rPr sz="700" dirty="0">
                <a:latin typeface="Montserrat"/>
                <a:cs typeface="Montserrat"/>
              </a:rPr>
              <a:t>llantas</a:t>
            </a:r>
            <a:r>
              <a:rPr sz="700" spc="305" dirty="0">
                <a:latin typeface="Montserrat"/>
                <a:cs typeface="Montserrat"/>
              </a:rPr>
              <a:t> </a:t>
            </a:r>
            <a:r>
              <a:rPr sz="700" spc="-10" dirty="0">
                <a:latin typeface="Montserrat"/>
                <a:cs typeface="Montserrat"/>
              </a:rPr>
              <a:t>demasiado</a:t>
            </a:r>
            <a:r>
              <a:rPr sz="700" spc="500" dirty="0">
                <a:latin typeface="Montserrat"/>
                <a:cs typeface="Montserrat"/>
              </a:rPr>
              <a:t> </a:t>
            </a:r>
            <a:r>
              <a:rPr sz="700" dirty="0">
                <a:latin typeface="Montserrat"/>
                <a:cs typeface="Montserrat"/>
              </a:rPr>
              <a:t>desgastadas</a:t>
            </a:r>
            <a:r>
              <a:rPr sz="700" spc="250" dirty="0">
                <a:latin typeface="Montserrat"/>
                <a:cs typeface="Montserrat"/>
              </a:rPr>
              <a:t> </a:t>
            </a:r>
            <a:r>
              <a:rPr sz="700" dirty="0">
                <a:latin typeface="Montserrat"/>
                <a:cs typeface="Montserrat"/>
              </a:rPr>
              <a:t>disminuye</a:t>
            </a:r>
            <a:r>
              <a:rPr sz="700" spc="260"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estabilidad</a:t>
            </a:r>
            <a:r>
              <a:rPr sz="700" spc="250" dirty="0">
                <a:latin typeface="Montserrat"/>
                <a:cs typeface="Montserrat"/>
              </a:rPr>
              <a:t> </a:t>
            </a:r>
            <a:r>
              <a:rPr sz="700" dirty="0">
                <a:latin typeface="Montserrat"/>
                <a:cs typeface="Montserrat"/>
              </a:rPr>
              <a:t>y</a:t>
            </a:r>
            <a:r>
              <a:rPr sz="700" spc="25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causar</a:t>
            </a:r>
            <a:r>
              <a:rPr sz="700" spc="-20" dirty="0">
                <a:latin typeface="Montserrat"/>
                <a:cs typeface="Montserrat"/>
              </a:rPr>
              <a:t> </a:t>
            </a:r>
            <a:r>
              <a:rPr sz="700" dirty="0">
                <a:latin typeface="Montserrat"/>
                <a:cs typeface="Montserrat"/>
              </a:rPr>
              <a:t>pérdida de</a:t>
            </a:r>
            <a:r>
              <a:rPr sz="700" spc="-15" dirty="0">
                <a:latin typeface="Montserrat"/>
                <a:cs typeface="Montserrat"/>
              </a:rPr>
              <a:t> </a:t>
            </a:r>
            <a:r>
              <a:rPr sz="700" dirty="0">
                <a:latin typeface="Montserrat"/>
                <a:cs typeface="Montserrat"/>
              </a:rPr>
              <a:t>control</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a:p>
            <a:pPr marL="12700" marR="6350" algn="just">
              <a:lnSpc>
                <a:spcPct val="100000"/>
              </a:lnSpc>
              <a:spcBef>
                <a:spcPts val="500"/>
              </a:spcBef>
            </a:pPr>
            <a:r>
              <a:rPr sz="700" dirty="0">
                <a:latin typeface="Montserrat"/>
                <a:cs typeface="Montserrat"/>
              </a:rPr>
              <a:t>Se</a:t>
            </a:r>
            <a:r>
              <a:rPr sz="700" spc="75" dirty="0">
                <a:latin typeface="Montserrat"/>
                <a:cs typeface="Montserrat"/>
              </a:rPr>
              <a:t> </a:t>
            </a:r>
            <a:r>
              <a:rPr sz="700" dirty="0">
                <a:latin typeface="Montserrat"/>
                <a:cs typeface="Montserrat"/>
              </a:rPr>
              <a:t>recomienda</a:t>
            </a:r>
            <a:r>
              <a:rPr sz="700" spc="85"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llanta</a:t>
            </a:r>
            <a:r>
              <a:rPr sz="700" spc="95" dirty="0">
                <a:latin typeface="Montserrat"/>
                <a:cs typeface="Montserrat"/>
              </a:rPr>
              <a:t> </a:t>
            </a:r>
            <a:r>
              <a:rPr sz="700" dirty="0">
                <a:latin typeface="Montserrat"/>
                <a:cs typeface="Montserrat"/>
              </a:rPr>
              <a:t>cuando</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llega</a:t>
            </a:r>
            <a:r>
              <a:rPr sz="700" spc="95" dirty="0">
                <a:latin typeface="Montserrat"/>
                <a:cs typeface="Montserrat"/>
              </a:rPr>
              <a:t> </a:t>
            </a:r>
            <a:r>
              <a:rPr sz="700" dirty="0">
                <a:latin typeface="Montserrat"/>
                <a:cs typeface="Montserrat"/>
              </a:rPr>
              <a:t>al</a:t>
            </a:r>
            <a:r>
              <a:rPr sz="700" spc="110" dirty="0">
                <a:latin typeface="Montserrat"/>
                <a:cs typeface="Montserrat"/>
              </a:rPr>
              <a:t> </a:t>
            </a:r>
            <a:r>
              <a:rPr sz="700" dirty="0">
                <a:latin typeface="Montserrat"/>
                <a:cs typeface="Montserrat"/>
              </a:rPr>
              <a:t>indicador</a:t>
            </a:r>
            <a:r>
              <a:rPr sz="700" spc="120"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desgaste</a:t>
            </a:r>
            <a:r>
              <a:rPr sz="700" spc="114" dirty="0">
                <a:latin typeface="Montserrat"/>
                <a:cs typeface="Montserrat"/>
              </a:rPr>
              <a:t> </a:t>
            </a:r>
            <a:r>
              <a:rPr sz="700" dirty="0">
                <a:latin typeface="Montserrat"/>
                <a:cs typeface="Montserrat"/>
              </a:rPr>
              <a:t>que</a:t>
            </a:r>
            <a:r>
              <a:rPr sz="700" spc="105" dirty="0">
                <a:latin typeface="Montserrat"/>
                <a:cs typeface="Montserrat"/>
              </a:rPr>
              <a:t> </a:t>
            </a:r>
            <a:r>
              <a:rPr sz="700" dirty="0">
                <a:latin typeface="Montserrat"/>
                <a:cs typeface="Montserrat"/>
              </a:rPr>
              <a:t>trae</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spc="-10" dirty="0">
                <a:latin typeface="Montserrat"/>
                <a:cs typeface="Montserrat"/>
              </a:rPr>
              <a:t>llanta</a:t>
            </a:r>
            <a:r>
              <a:rPr sz="700" spc="50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banda</a:t>
            </a:r>
            <a:r>
              <a:rPr sz="700" spc="10" dirty="0">
                <a:latin typeface="Montserrat"/>
                <a:cs typeface="Montserrat"/>
              </a:rPr>
              <a:t> </a:t>
            </a:r>
            <a:r>
              <a:rPr sz="700" dirty="0">
                <a:latin typeface="Montserrat"/>
                <a:cs typeface="Montserrat"/>
              </a:rPr>
              <a:t>de </a:t>
            </a:r>
            <a:r>
              <a:rPr sz="700" spc="-10" dirty="0">
                <a:latin typeface="Montserrat"/>
                <a:cs typeface="Montserrat"/>
              </a:rPr>
              <a:t>rodadura.</a:t>
            </a:r>
            <a:endParaRPr sz="700">
              <a:latin typeface="Montserrat"/>
              <a:cs typeface="Montserrat"/>
            </a:endParaRPr>
          </a:p>
        </p:txBody>
      </p:sp>
      <p:sp>
        <p:nvSpPr>
          <p:cNvPr id="3" name="object 3"/>
          <p:cNvSpPr txBox="1"/>
          <p:nvPr/>
        </p:nvSpPr>
        <p:spPr>
          <a:xfrm>
            <a:off x="2698750" y="489331"/>
            <a:ext cx="2254250" cy="760095"/>
          </a:xfrm>
          <a:prstGeom prst="rect">
            <a:avLst/>
          </a:prstGeom>
        </p:spPr>
        <p:txBody>
          <a:bodyPr vert="horz" wrap="square" lIns="0" tIns="13335" rIns="0" bIns="0" rtlCol="0">
            <a:spAutoFit/>
          </a:bodyPr>
          <a:lstStyle/>
          <a:p>
            <a:pPr marL="12700" marR="5080" algn="just">
              <a:lnSpc>
                <a:spcPct val="100000"/>
              </a:lnSpc>
              <a:spcBef>
                <a:spcPts val="105"/>
              </a:spcBef>
            </a:pPr>
            <a:r>
              <a:rPr sz="800" b="1" dirty="0">
                <a:latin typeface="Montserrat"/>
                <a:cs typeface="Montserrat"/>
              </a:rPr>
              <a:t>DIRECCIÓN</a:t>
            </a:r>
            <a:r>
              <a:rPr sz="800" b="1" spc="285" dirty="0">
                <a:latin typeface="Montserrat"/>
                <a:cs typeface="Montserrat"/>
              </a:rPr>
              <a:t>  </a:t>
            </a:r>
            <a:r>
              <a:rPr sz="800" b="1" dirty="0">
                <a:latin typeface="Montserrat"/>
                <a:cs typeface="Montserrat"/>
              </a:rPr>
              <a:t>DE</a:t>
            </a:r>
            <a:r>
              <a:rPr sz="800" b="1" spc="285" dirty="0">
                <a:latin typeface="Montserrat"/>
                <a:cs typeface="Montserrat"/>
              </a:rPr>
              <a:t>  </a:t>
            </a:r>
            <a:r>
              <a:rPr sz="800" b="1" dirty="0">
                <a:latin typeface="Montserrat"/>
                <a:cs typeface="Montserrat"/>
              </a:rPr>
              <a:t>ROTACIÓN</a:t>
            </a:r>
            <a:r>
              <a:rPr sz="800" b="1" spc="290" dirty="0">
                <a:latin typeface="Montserrat"/>
                <a:cs typeface="Montserrat"/>
              </a:rPr>
              <a:t>  </a:t>
            </a:r>
            <a:r>
              <a:rPr sz="800" b="1" dirty="0">
                <a:latin typeface="Montserrat"/>
                <a:cs typeface="Montserrat"/>
              </a:rPr>
              <a:t>DE</a:t>
            </a:r>
            <a:r>
              <a:rPr sz="800" b="1" spc="285" dirty="0">
                <a:latin typeface="Montserrat"/>
                <a:cs typeface="Montserrat"/>
              </a:rPr>
              <a:t>  </a:t>
            </a:r>
            <a:r>
              <a:rPr sz="800" b="1" spc="-25" dirty="0">
                <a:latin typeface="Montserrat"/>
                <a:cs typeface="Montserrat"/>
              </a:rPr>
              <a:t>LAS </a:t>
            </a:r>
            <a:r>
              <a:rPr sz="800" b="1" spc="-10" dirty="0">
                <a:latin typeface="Montserrat"/>
                <a:cs typeface="Montserrat"/>
              </a:rPr>
              <a:t>LLANTAS</a:t>
            </a:r>
            <a:endParaRPr sz="800">
              <a:latin typeface="Montserrat"/>
              <a:cs typeface="Montserrat"/>
            </a:endParaRPr>
          </a:p>
          <a:p>
            <a:pPr marL="12700" marR="5715" algn="just">
              <a:lnSpc>
                <a:spcPct val="100000"/>
              </a:lnSpc>
              <a:spcBef>
                <a:spcPts val="495"/>
              </a:spcBef>
            </a:pPr>
            <a:r>
              <a:rPr sz="700" dirty="0">
                <a:latin typeface="Montserrat"/>
                <a:cs typeface="Montserrat"/>
              </a:rPr>
              <a:t>Al</a:t>
            </a:r>
            <a:r>
              <a:rPr sz="700" spc="95" dirty="0">
                <a:latin typeface="Montserrat"/>
                <a:cs typeface="Montserrat"/>
              </a:rPr>
              <a:t> </a:t>
            </a:r>
            <a:r>
              <a:rPr sz="700" dirty="0">
                <a:latin typeface="Montserrat"/>
                <a:cs typeface="Montserrat"/>
              </a:rPr>
              <a:t>volver</a:t>
            </a:r>
            <a:r>
              <a:rPr sz="700" spc="95" dirty="0">
                <a:latin typeface="Montserrat"/>
                <a:cs typeface="Montserrat"/>
              </a:rPr>
              <a:t> </a:t>
            </a:r>
            <a:r>
              <a:rPr sz="700" dirty="0">
                <a:latin typeface="Montserrat"/>
                <a:cs typeface="Montserrat"/>
              </a:rPr>
              <a:t>a</a:t>
            </a:r>
            <a:r>
              <a:rPr sz="700" spc="110" dirty="0">
                <a:latin typeface="Montserrat"/>
                <a:cs typeface="Montserrat"/>
              </a:rPr>
              <a:t> </a:t>
            </a:r>
            <a:r>
              <a:rPr sz="700" dirty="0">
                <a:latin typeface="Montserrat"/>
                <a:cs typeface="Montserrat"/>
              </a:rPr>
              <a:t>montar</a:t>
            </a:r>
            <a:r>
              <a:rPr sz="700" spc="95" dirty="0">
                <a:latin typeface="Montserrat"/>
                <a:cs typeface="Montserrat"/>
              </a:rPr>
              <a:t> </a:t>
            </a:r>
            <a:r>
              <a:rPr sz="700" dirty="0">
                <a:latin typeface="Montserrat"/>
                <a:cs typeface="Montserrat"/>
              </a:rPr>
              <a:t>la</a:t>
            </a:r>
            <a:r>
              <a:rPr sz="700" spc="90" dirty="0">
                <a:latin typeface="Montserrat"/>
                <a:cs typeface="Montserrat"/>
              </a:rPr>
              <a:t> </a:t>
            </a:r>
            <a:r>
              <a:rPr sz="700" dirty="0">
                <a:latin typeface="Montserrat"/>
                <a:cs typeface="Montserrat"/>
              </a:rPr>
              <a:t>llanta,</a:t>
            </a:r>
            <a:r>
              <a:rPr sz="700" spc="105" dirty="0">
                <a:latin typeface="Montserrat"/>
                <a:cs typeface="Montserrat"/>
              </a:rPr>
              <a:t> </a:t>
            </a:r>
            <a:r>
              <a:rPr sz="700" dirty="0">
                <a:latin typeface="Montserrat"/>
                <a:cs typeface="Montserrat"/>
              </a:rPr>
              <a:t>después</a:t>
            </a:r>
            <a:r>
              <a:rPr sz="700" spc="105" dirty="0">
                <a:latin typeface="Montserrat"/>
                <a:cs typeface="Montserrat"/>
              </a:rPr>
              <a:t> </a:t>
            </a:r>
            <a:r>
              <a:rPr sz="700" dirty="0">
                <a:latin typeface="Montserrat"/>
                <a:cs typeface="Montserrat"/>
              </a:rPr>
              <a:t>de</a:t>
            </a:r>
            <a:r>
              <a:rPr sz="700" spc="95" dirty="0">
                <a:latin typeface="Montserrat"/>
                <a:cs typeface="Montserrat"/>
              </a:rPr>
              <a:t> </a:t>
            </a:r>
            <a:r>
              <a:rPr sz="700" spc="-10" dirty="0">
                <a:latin typeface="Montserrat"/>
                <a:cs typeface="Montserrat"/>
              </a:rPr>
              <a:t>retirarla</a:t>
            </a:r>
            <a:r>
              <a:rPr sz="700" spc="50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rin, asegúrese</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que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marca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 flecha </a:t>
            </a:r>
            <a:r>
              <a:rPr sz="700" spc="-25" dirty="0">
                <a:latin typeface="Montserrat"/>
                <a:cs typeface="Montserrat"/>
              </a:rPr>
              <a:t>(A)</a:t>
            </a:r>
            <a:r>
              <a:rPr sz="700" spc="500"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llanta</a:t>
            </a:r>
            <a:r>
              <a:rPr sz="700" spc="235" dirty="0">
                <a:latin typeface="Montserrat"/>
                <a:cs typeface="Montserrat"/>
              </a:rPr>
              <a:t> </a:t>
            </a:r>
            <a:r>
              <a:rPr sz="700" dirty="0">
                <a:latin typeface="Montserrat"/>
                <a:cs typeface="Montserrat"/>
              </a:rPr>
              <a:t>esté</a:t>
            </a:r>
            <a:r>
              <a:rPr sz="700" spc="245" dirty="0">
                <a:latin typeface="Montserrat"/>
                <a:cs typeface="Montserrat"/>
              </a:rPr>
              <a:t> </a:t>
            </a:r>
            <a:r>
              <a:rPr sz="700" dirty="0">
                <a:latin typeface="Montserrat"/>
                <a:cs typeface="Montserrat"/>
              </a:rPr>
              <a:t>orientada</a:t>
            </a:r>
            <a:r>
              <a:rPr sz="700" spc="235"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35" dirty="0">
                <a:latin typeface="Montserrat"/>
                <a:cs typeface="Montserrat"/>
              </a:rPr>
              <a:t> </a:t>
            </a:r>
            <a:r>
              <a:rPr sz="700" dirty="0">
                <a:latin typeface="Montserrat"/>
                <a:cs typeface="Montserrat"/>
              </a:rPr>
              <a:t>dirección</a:t>
            </a:r>
            <a:r>
              <a:rPr sz="700" spc="2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rotación</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rueda.</a:t>
            </a:r>
            <a:endParaRPr sz="700">
              <a:latin typeface="Montserrat"/>
              <a:cs typeface="Montserrat"/>
            </a:endParaRPr>
          </a:p>
        </p:txBody>
      </p:sp>
      <p:sp>
        <p:nvSpPr>
          <p:cNvPr id="4" name="object 4"/>
          <p:cNvSpPr txBox="1"/>
          <p:nvPr/>
        </p:nvSpPr>
        <p:spPr>
          <a:xfrm>
            <a:off x="2698750" y="2585720"/>
            <a:ext cx="2254885" cy="95821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La</a:t>
            </a:r>
            <a:r>
              <a:rPr sz="700" spc="55" dirty="0">
                <a:latin typeface="Montserrat"/>
                <a:cs typeface="Montserrat"/>
              </a:rPr>
              <a:t> </a:t>
            </a:r>
            <a:r>
              <a:rPr sz="700" dirty="0">
                <a:latin typeface="Montserrat"/>
                <a:cs typeface="Montserrat"/>
              </a:rPr>
              <a:t>revisión</a:t>
            </a:r>
            <a:r>
              <a:rPr sz="700" spc="70"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presión</a:t>
            </a:r>
            <a:r>
              <a:rPr sz="700" spc="7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aire</a:t>
            </a:r>
            <a:r>
              <a:rPr sz="700" spc="6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las</a:t>
            </a:r>
            <a:r>
              <a:rPr sz="700" spc="55" dirty="0">
                <a:latin typeface="Montserrat"/>
                <a:cs typeface="Montserrat"/>
              </a:rPr>
              <a:t> </a:t>
            </a:r>
            <a:r>
              <a:rPr sz="700" dirty="0">
                <a:latin typeface="Montserrat"/>
                <a:cs typeface="Montserrat"/>
              </a:rPr>
              <a:t>llantas</a:t>
            </a:r>
            <a:r>
              <a:rPr sz="700" spc="5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frío</a:t>
            </a:r>
            <a:r>
              <a:rPr sz="700" spc="90" dirty="0">
                <a:latin typeface="Montserrat"/>
                <a:cs typeface="Montserrat"/>
              </a:rPr>
              <a:t> </a:t>
            </a:r>
            <a:r>
              <a:rPr sz="700" dirty="0">
                <a:latin typeface="Montserrat"/>
                <a:cs typeface="Montserrat"/>
              </a:rPr>
              <a:t>y</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dirty="0">
                <a:latin typeface="Montserrat"/>
                <a:cs typeface="Montserrat"/>
              </a:rPr>
              <a:t>condición</a:t>
            </a:r>
            <a:r>
              <a:rPr sz="700" spc="114" dirty="0">
                <a:latin typeface="Montserrat"/>
                <a:cs typeface="Montserrat"/>
              </a:rPr>
              <a:t> </a:t>
            </a:r>
            <a:r>
              <a:rPr sz="700" dirty="0">
                <a:latin typeface="Montserrat"/>
                <a:cs typeface="Montserrat"/>
              </a:rPr>
              <a:t>de</a:t>
            </a:r>
            <a:r>
              <a:rPr sz="700" spc="105" dirty="0">
                <a:latin typeface="Montserrat"/>
                <a:cs typeface="Montserrat"/>
              </a:rPr>
              <a:t> </a:t>
            </a:r>
            <a:r>
              <a:rPr sz="700" dirty="0">
                <a:latin typeface="Montserrat"/>
                <a:cs typeface="Montserrat"/>
              </a:rPr>
              <a:t>la</a:t>
            </a:r>
            <a:r>
              <a:rPr sz="700" spc="114" dirty="0">
                <a:latin typeface="Montserrat"/>
                <a:cs typeface="Montserrat"/>
              </a:rPr>
              <a:t> </a:t>
            </a:r>
            <a:r>
              <a:rPr sz="700" dirty="0">
                <a:latin typeface="Montserrat"/>
                <a:cs typeface="Montserrat"/>
              </a:rPr>
              <a:t>banda</a:t>
            </a:r>
            <a:r>
              <a:rPr sz="700" spc="12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rodadura</a:t>
            </a:r>
            <a:r>
              <a:rPr sz="700" spc="110" dirty="0">
                <a:latin typeface="Montserrat"/>
                <a:cs typeface="Montserrat"/>
              </a:rPr>
              <a:t> </a:t>
            </a:r>
            <a:r>
              <a:rPr sz="700" spc="-25" dirty="0">
                <a:latin typeface="Montserrat"/>
                <a:cs typeface="Montserrat"/>
              </a:rPr>
              <a:t>son</a:t>
            </a:r>
            <a:r>
              <a:rPr sz="700" spc="500" dirty="0">
                <a:latin typeface="Montserrat"/>
                <a:cs typeface="Montserrat"/>
              </a:rPr>
              <a:t> </a:t>
            </a:r>
            <a:r>
              <a:rPr sz="700" dirty="0">
                <a:latin typeface="Montserrat"/>
                <a:cs typeface="Montserrat"/>
              </a:rPr>
              <a:t>muy</a:t>
            </a:r>
            <a:r>
              <a:rPr sz="700" spc="204" dirty="0">
                <a:latin typeface="Montserrat"/>
                <a:cs typeface="Montserrat"/>
              </a:rPr>
              <a:t>  </a:t>
            </a:r>
            <a:r>
              <a:rPr sz="700" dirty="0">
                <a:latin typeface="Montserrat"/>
                <a:cs typeface="Montserrat"/>
              </a:rPr>
              <a:t>importantes</a:t>
            </a:r>
            <a:r>
              <a:rPr sz="700" spc="215" dirty="0">
                <a:latin typeface="Montserrat"/>
                <a:cs typeface="Montserrat"/>
              </a:rPr>
              <a:t>  </a:t>
            </a:r>
            <a:r>
              <a:rPr sz="700" dirty="0">
                <a:latin typeface="Montserrat"/>
                <a:cs typeface="Montserrat"/>
              </a:rPr>
              <a:t>para</a:t>
            </a:r>
            <a:r>
              <a:rPr sz="700" spc="21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desempeño</a:t>
            </a:r>
            <a:r>
              <a:rPr sz="700" spc="21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Vehículo</a:t>
            </a:r>
            <a:r>
              <a:rPr sz="700" spc="190" dirty="0">
                <a:latin typeface="Montserrat"/>
                <a:cs typeface="Montserrat"/>
              </a:rPr>
              <a:t>  </a:t>
            </a:r>
            <a:r>
              <a:rPr sz="700" dirty="0">
                <a:latin typeface="Montserrat"/>
                <a:cs typeface="Montserrat"/>
              </a:rPr>
              <a:t>y</a:t>
            </a:r>
            <a:r>
              <a:rPr sz="700" spc="185"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seguridad.</a:t>
            </a:r>
            <a:r>
              <a:rPr sz="700" spc="190" dirty="0">
                <a:latin typeface="Montserrat"/>
                <a:cs typeface="Montserrat"/>
              </a:rPr>
              <a:t>  </a:t>
            </a:r>
            <a:r>
              <a:rPr sz="700" dirty="0">
                <a:latin typeface="Montserrat"/>
                <a:cs typeface="Montserrat"/>
              </a:rPr>
              <a:t>Usar</a:t>
            </a:r>
            <a:r>
              <a:rPr sz="700" spc="180" dirty="0">
                <a:latin typeface="Montserrat"/>
                <a:cs typeface="Montserrat"/>
              </a:rPr>
              <a:t>  </a:t>
            </a:r>
            <a:r>
              <a:rPr sz="700" dirty="0">
                <a:latin typeface="Montserrat"/>
                <a:cs typeface="Montserrat"/>
              </a:rPr>
              <a:t>llantas</a:t>
            </a:r>
            <a:r>
              <a:rPr sz="700" spc="18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especificaciones</a:t>
            </a:r>
            <a:r>
              <a:rPr sz="700" spc="190" dirty="0">
                <a:latin typeface="Montserrat"/>
                <a:cs typeface="Montserrat"/>
              </a:rPr>
              <a:t> </a:t>
            </a:r>
            <a:r>
              <a:rPr sz="700" dirty="0">
                <a:latin typeface="Montserrat"/>
                <a:cs typeface="Montserrat"/>
              </a:rPr>
              <a:t>diferentes</a:t>
            </a:r>
            <a:r>
              <a:rPr sz="700" spc="185" dirty="0">
                <a:latin typeface="Montserrat"/>
                <a:cs typeface="Montserrat"/>
              </a:rPr>
              <a:t> </a:t>
            </a:r>
            <a:r>
              <a:rPr sz="700" dirty="0">
                <a:latin typeface="Montserrat"/>
                <a:cs typeface="Montserrat"/>
              </a:rPr>
              <a:t>a</a:t>
            </a:r>
            <a:r>
              <a:rPr sz="700" spc="185" dirty="0">
                <a:latin typeface="Montserrat"/>
                <a:cs typeface="Montserrat"/>
              </a:rPr>
              <a:t> </a:t>
            </a:r>
            <a:r>
              <a:rPr sz="700" dirty="0">
                <a:latin typeface="Montserrat"/>
                <a:cs typeface="Montserrat"/>
              </a:rPr>
              <a:t>las</a:t>
            </a:r>
            <a:r>
              <a:rPr sz="700" spc="185" dirty="0">
                <a:latin typeface="Montserrat"/>
                <a:cs typeface="Montserrat"/>
              </a:rPr>
              <a:t> </a:t>
            </a:r>
            <a:r>
              <a:rPr sz="700" spc="-10" dirty="0">
                <a:latin typeface="Montserrat"/>
                <a:cs typeface="Montserrat"/>
              </a:rPr>
              <a:t>recomendadas</a:t>
            </a:r>
            <a:r>
              <a:rPr sz="700" spc="500" dirty="0">
                <a:latin typeface="Montserrat"/>
                <a:cs typeface="Montserrat"/>
              </a:rPr>
              <a:t> </a:t>
            </a:r>
            <a:r>
              <a:rPr sz="700" dirty="0">
                <a:latin typeface="Montserrat"/>
                <a:cs typeface="Montserrat"/>
              </a:rPr>
              <a:t>(Ver</a:t>
            </a:r>
            <a:r>
              <a:rPr sz="700" spc="95" dirty="0">
                <a:latin typeface="Montserrat"/>
                <a:cs typeface="Montserrat"/>
              </a:rPr>
              <a:t> </a:t>
            </a:r>
            <a:r>
              <a:rPr sz="700" dirty="0">
                <a:latin typeface="Montserrat"/>
                <a:cs typeface="Montserrat"/>
              </a:rPr>
              <a:t>cuadro</a:t>
            </a:r>
            <a:r>
              <a:rPr sz="700" spc="110" dirty="0">
                <a:latin typeface="Montserrat"/>
                <a:cs typeface="Montserrat"/>
              </a:rPr>
              <a:t> </a:t>
            </a:r>
            <a:r>
              <a:rPr sz="700" dirty="0">
                <a:latin typeface="Montserrat"/>
                <a:cs typeface="Montserrat"/>
              </a:rPr>
              <a:t>de</a:t>
            </a:r>
            <a:r>
              <a:rPr sz="700" spc="100" dirty="0">
                <a:latin typeface="Montserrat"/>
                <a:cs typeface="Montserrat"/>
              </a:rPr>
              <a:t> </a:t>
            </a:r>
            <a:r>
              <a:rPr sz="700" dirty="0">
                <a:latin typeface="Montserrat"/>
                <a:cs typeface="Montserrat"/>
              </a:rPr>
              <a:t>especificaciones</a:t>
            </a:r>
            <a:r>
              <a:rPr sz="700" spc="105" dirty="0">
                <a:latin typeface="Montserrat"/>
                <a:cs typeface="Montserrat"/>
              </a:rPr>
              <a:t> </a:t>
            </a:r>
            <a:r>
              <a:rPr sz="700" dirty="0">
                <a:latin typeface="Montserrat"/>
                <a:cs typeface="Montserrat"/>
              </a:rPr>
              <a:t>técnicas)</a:t>
            </a:r>
            <a:r>
              <a:rPr sz="700" spc="10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causar</a:t>
            </a:r>
            <a:r>
              <a:rPr sz="700" spc="-25" dirty="0">
                <a:latin typeface="Montserrat"/>
                <a:cs typeface="Montserrat"/>
              </a:rPr>
              <a:t> </a:t>
            </a:r>
            <a:r>
              <a:rPr sz="700" spc="-10" dirty="0">
                <a:latin typeface="Montserrat"/>
                <a:cs typeface="Montserrat"/>
              </a:rPr>
              <a:t>inestabilidad.</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3006598" y="1303845"/>
            <a:ext cx="1821814" cy="1226820"/>
            <a:chOff x="3006598" y="1303845"/>
            <a:chExt cx="1821814" cy="1226820"/>
          </a:xfrm>
        </p:grpSpPr>
        <p:pic>
          <p:nvPicPr>
            <p:cNvPr id="8" name="object 8"/>
            <p:cNvPicPr/>
            <p:nvPr/>
          </p:nvPicPr>
          <p:blipFill>
            <a:blip r:embed="rId2" cstate="print"/>
            <a:stretch>
              <a:fillRect/>
            </a:stretch>
          </p:blipFill>
          <p:spPr>
            <a:xfrm>
              <a:off x="3006598" y="1303845"/>
              <a:ext cx="1821561" cy="1226705"/>
            </a:xfrm>
            <a:prstGeom prst="rect">
              <a:avLst/>
            </a:prstGeom>
          </p:spPr>
        </p:pic>
        <p:sp>
          <p:nvSpPr>
            <p:cNvPr id="9" name="object 9"/>
            <p:cNvSpPr/>
            <p:nvPr/>
          </p:nvSpPr>
          <p:spPr>
            <a:xfrm>
              <a:off x="4210685" y="1847088"/>
              <a:ext cx="177165" cy="177165"/>
            </a:xfrm>
            <a:custGeom>
              <a:avLst/>
              <a:gdLst/>
              <a:ahLst/>
              <a:cxnLst/>
              <a:rect l="l" t="t" r="r" b="b"/>
              <a:pathLst>
                <a:path w="177164" h="177164">
                  <a:moveTo>
                    <a:pt x="88391" y="0"/>
                  </a:moveTo>
                  <a:lnTo>
                    <a:pt x="53975" y="6857"/>
                  </a:lnTo>
                  <a:lnTo>
                    <a:pt x="25780" y="25781"/>
                  </a:lnTo>
                  <a:lnTo>
                    <a:pt x="6857" y="53975"/>
                  </a:lnTo>
                  <a:lnTo>
                    <a:pt x="0" y="88392"/>
                  </a:lnTo>
                  <a:lnTo>
                    <a:pt x="6857" y="122808"/>
                  </a:lnTo>
                  <a:lnTo>
                    <a:pt x="25780" y="150875"/>
                  </a:lnTo>
                  <a:lnTo>
                    <a:pt x="53975" y="169799"/>
                  </a:lnTo>
                  <a:lnTo>
                    <a:pt x="88391" y="176783"/>
                  </a:lnTo>
                  <a:lnTo>
                    <a:pt x="122809" y="169799"/>
                  </a:lnTo>
                  <a:lnTo>
                    <a:pt x="150875" y="150875"/>
                  </a:lnTo>
                  <a:lnTo>
                    <a:pt x="169799" y="122808"/>
                  </a:lnTo>
                  <a:lnTo>
                    <a:pt x="176784" y="88392"/>
                  </a:lnTo>
                  <a:lnTo>
                    <a:pt x="169799" y="53975"/>
                  </a:lnTo>
                  <a:lnTo>
                    <a:pt x="150875" y="25781"/>
                  </a:lnTo>
                  <a:lnTo>
                    <a:pt x="122809" y="6857"/>
                  </a:lnTo>
                  <a:lnTo>
                    <a:pt x="88391" y="0"/>
                  </a:lnTo>
                  <a:close/>
                </a:path>
              </a:pathLst>
            </a:custGeom>
            <a:solidFill>
              <a:srgbClr val="FFFFFF"/>
            </a:solidFill>
          </p:spPr>
          <p:txBody>
            <a:bodyPr wrap="square" lIns="0" tIns="0" rIns="0" bIns="0" rtlCol="0"/>
            <a:lstStyle/>
            <a:p>
              <a:endParaRPr/>
            </a:p>
          </p:txBody>
        </p:sp>
        <p:sp>
          <p:nvSpPr>
            <p:cNvPr id="10" name="object 10"/>
            <p:cNvSpPr/>
            <p:nvPr/>
          </p:nvSpPr>
          <p:spPr>
            <a:xfrm>
              <a:off x="4210685" y="1847088"/>
              <a:ext cx="177165" cy="177165"/>
            </a:xfrm>
            <a:custGeom>
              <a:avLst/>
              <a:gdLst/>
              <a:ahLst/>
              <a:cxnLst/>
              <a:rect l="l" t="t" r="r" b="b"/>
              <a:pathLst>
                <a:path w="177164" h="177164">
                  <a:moveTo>
                    <a:pt x="88391" y="176783"/>
                  </a:moveTo>
                  <a:lnTo>
                    <a:pt x="122809" y="169799"/>
                  </a:lnTo>
                  <a:lnTo>
                    <a:pt x="150875" y="150875"/>
                  </a:lnTo>
                  <a:lnTo>
                    <a:pt x="169799" y="122808"/>
                  </a:lnTo>
                  <a:lnTo>
                    <a:pt x="176784" y="88392"/>
                  </a:lnTo>
                  <a:lnTo>
                    <a:pt x="169799" y="53975"/>
                  </a:lnTo>
                  <a:lnTo>
                    <a:pt x="150875" y="25781"/>
                  </a:lnTo>
                  <a:lnTo>
                    <a:pt x="122809" y="6857"/>
                  </a:lnTo>
                  <a:lnTo>
                    <a:pt x="88391" y="0"/>
                  </a:lnTo>
                  <a:lnTo>
                    <a:pt x="53975" y="6857"/>
                  </a:lnTo>
                  <a:lnTo>
                    <a:pt x="25780" y="25781"/>
                  </a:lnTo>
                  <a:lnTo>
                    <a:pt x="6857" y="53975"/>
                  </a:lnTo>
                  <a:lnTo>
                    <a:pt x="0" y="88392"/>
                  </a:lnTo>
                  <a:lnTo>
                    <a:pt x="6857" y="122808"/>
                  </a:lnTo>
                  <a:lnTo>
                    <a:pt x="25780" y="150875"/>
                  </a:lnTo>
                  <a:lnTo>
                    <a:pt x="53975" y="169799"/>
                  </a:lnTo>
                  <a:lnTo>
                    <a:pt x="88391" y="176783"/>
                  </a:lnTo>
                  <a:close/>
                </a:path>
              </a:pathLst>
            </a:custGeom>
            <a:ln w="6350">
              <a:solidFill>
                <a:srgbClr val="221F1F"/>
              </a:solidFill>
            </a:ln>
          </p:spPr>
          <p:txBody>
            <a:bodyPr wrap="square" lIns="0" tIns="0" rIns="0" bIns="0" rtlCol="0"/>
            <a:lstStyle/>
            <a:p>
              <a:endParaRPr/>
            </a:p>
          </p:txBody>
        </p:sp>
        <p:sp>
          <p:nvSpPr>
            <p:cNvPr id="11" name="object 11"/>
            <p:cNvSpPr/>
            <p:nvPr/>
          </p:nvSpPr>
          <p:spPr>
            <a:xfrm>
              <a:off x="4263898" y="1895221"/>
              <a:ext cx="76835" cy="81915"/>
            </a:xfrm>
            <a:custGeom>
              <a:avLst/>
              <a:gdLst/>
              <a:ahLst/>
              <a:cxnLst/>
              <a:rect l="l" t="t" r="r" b="b"/>
              <a:pathLst>
                <a:path w="76835" h="81914">
                  <a:moveTo>
                    <a:pt x="76581" y="81788"/>
                  </a:moveTo>
                  <a:lnTo>
                    <a:pt x="66421" y="57023"/>
                  </a:lnTo>
                  <a:lnTo>
                    <a:pt x="62865" y="48260"/>
                  </a:lnTo>
                  <a:lnTo>
                    <a:pt x="51308" y="20091"/>
                  </a:lnTo>
                  <a:lnTo>
                    <a:pt x="51308" y="48260"/>
                  </a:lnTo>
                  <a:lnTo>
                    <a:pt x="23622" y="48260"/>
                  </a:lnTo>
                  <a:lnTo>
                    <a:pt x="34544" y="19050"/>
                  </a:lnTo>
                  <a:lnTo>
                    <a:pt x="35941" y="13843"/>
                  </a:lnTo>
                  <a:lnTo>
                    <a:pt x="36957" y="8636"/>
                  </a:lnTo>
                  <a:lnTo>
                    <a:pt x="38227" y="13081"/>
                  </a:lnTo>
                  <a:lnTo>
                    <a:pt x="40259" y="18669"/>
                  </a:lnTo>
                  <a:lnTo>
                    <a:pt x="51308" y="48260"/>
                  </a:lnTo>
                  <a:lnTo>
                    <a:pt x="51308" y="20091"/>
                  </a:lnTo>
                  <a:lnTo>
                    <a:pt x="46609" y="8636"/>
                  </a:lnTo>
                  <a:lnTo>
                    <a:pt x="43053" y="0"/>
                  </a:lnTo>
                  <a:lnTo>
                    <a:pt x="31496" y="0"/>
                  </a:lnTo>
                  <a:lnTo>
                    <a:pt x="0" y="81788"/>
                  </a:lnTo>
                  <a:lnTo>
                    <a:pt x="11557" y="81788"/>
                  </a:lnTo>
                  <a:lnTo>
                    <a:pt x="20447" y="57023"/>
                  </a:lnTo>
                  <a:lnTo>
                    <a:pt x="54737" y="57023"/>
                  </a:lnTo>
                  <a:lnTo>
                    <a:pt x="64262" y="81788"/>
                  </a:lnTo>
                  <a:lnTo>
                    <a:pt x="76581" y="81788"/>
                  </a:lnTo>
                  <a:close/>
                </a:path>
              </a:pathLst>
            </a:custGeom>
            <a:solidFill>
              <a:srgbClr val="221F1F"/>
            </a:solidFill>
          </p:spPr>
          <p:txBody>
            <a:bodyPr wrap="square" lIns="0" tIns="0" rIns="0" bIns="0" rtlCol="0"/>
            <a:lstStyle/>
            <a:p>
              <a:endParaRPr/>
            </a:p>
          </p:txBody>
        </p:sp>
        <p:pic>
          <p:nvPicPr>
            <p:cNvPr id="12" name="object 12"/>
            <p:cNvPicPr/>
            <p:nvPr/>
          </p:nvPicPr>
          <p:blipFill>
            <a:blip r:embed="rId3" cstate="print"/>
            <a:stretch>
              <a:fillRect/>
            </a:stretch>
          </p:blipFill>
          <p:spPr>
            <a:xfrm>
              <a:off x="3827018" y="1330325"/>
              <a:ext cx="392811" cy="290194"/>
            </a:xfrm>
            <a:prstGeom prst="rect">
              <a:avLst/>
            </a:prstGeom>
          </p:spPr>
        </p:pic>
        <p:sp>
          <p:nvSpPr>
            <p:cNvPr id="13" name="object 13"/>
            <p:cNvSpPr/>
            <p:nvPr/>
          </p:nvSpPr>
          <p:spPr>
            <a:xfrm>
              <a:off x="4359910" y="1778000"/>
              <a:ext cx="79375" cy="171450"/>
            </a:xfrm>
            <a:custGeom>
              <a:avLst/>
              <a:gdLst/>
              <a:ahLst/>
              <a:cxnLst/>
              <a:rect l="l" t="t" r="r" b="b"/>
              <a:pathLst>
                <a:path w="79375" h="171450">
                  <a:moveTo>
                    <a:pt x="79121" y="107950"/>
                  </a:moveTo>
                  <a:lnTo>
                    <a:pt x="69469" y="131064"/>
                  </a:lnTo>
                  <a:lnTo>
                    <a:pt x="56515" y="92075"/>
                  </a:lnTo>
                  <a:lnTo>
                    <a:pt x="44577" y="56896"/>
                  </a:lnTo>
                  <a:lnTo>
                    <a:pt x="48260" y="42037"/>
                  </a:lnTo>
                  <a:lnTo>
                    <a:pt x="42291" y="28829"/>
                  </a:lnTo>
                  <a:lnTo>
                    <a:pt x="29464" y="0"/>
                  </a:lnTo>
                  <a:lnTo>
                    <a:pt x="23749" y="28829"/>
                  </a:lnTo>
                  <a:lnTo>
                    <a:pt x="0" y="15113"/>
                  </a:lnTo>
                  <a:lnTo>
                    <a:pt x="19050" y="58674"/>
                  </a:lnTo>
                  <a:lnTo>
                    <a:pt x="31242" y="61595"/>
                  </a:lnTo>
                  <a:lnTo>
                    <a:pt x="42799" y="89662"/>
                  </a:lnTo>
                  <a:lnTo>
                    <a:pt x="59690" y="133858"/>
                  </a:lnTo>
                  <a:lnTo>
                    <a:pt x="43942" y="129540"/>
                  </a:lnTo>
                  <a:lnTo>
                    <a:pt x="78867" y="171323"/>
                  </a:lnTo>
                  <a:lnTo>
                    <a:pt x="78994" y="133858"/>
                  </a:lnTo>
                  <a:lnTo>
                    <a:pt x="78994" y="131064"/>
                  </a:lnTo>
                  <a:lnTo>
                    <a:pt x="79121" y="107950"/>
                  </a:lnTo>
                  <a:close/>
                </a:path>
              </a:pathLst>
            </a:custGeom>
            <a:solidFill>
              <a:srgbClr val="221F1F"/>
            </a:solidFill>
          </p:spPr>
          <p:txBody>
            <a:bodyPr wrap="square" lIns="0" tIns="0" rIns="0" bIns="0" rtlCol="0"/>
            <a:lstStyle/>
            <a:p>
              <a:endParaRPr/>
            </a:p>
          </p:txBody>
        </p:sp>
        <p:sp>
          <p:nvSpPr>
            <p:cNvPr id="14" name="object 14"/>
            <p:cNvSpPr/>
            <p:nvPr/>
          </p:nvSpPr>
          <p:spPr>
            <a:xfrm>
              <a:off x="4359910" y="1778000"/>
              <a:ext cx="79375" cy="171450"/>
            </a:xfrm>
            <a:custGeom>
              <a:avLst/>
              <a:gdLst/>
              <a:ahLst/>
              <a:cxnLst/>
              <a:rect l="l" t="t" r="r" b="b"/>
              <a:pathLst>
                <a:path w="79375" h="171450">
                  <a:moveTo>
                    <a:pt x="23749" y="28828"/>
                  </a:moveTo>
                  <a:lnTo>
                    <a:pt x="29463" y="0"/>
                  </a:lnTo>
                  <a:lnTo>
                    <a:pt x="48260" y="42037"/>
                  </a:lnTo>
                  <a:lnTo>
                    <a:pt x="44576" y="56895"/>
                  </a:lnTo>
                  <a:lnTo>
                    <a:pt x="50545" y="74294"/>
                  </a:lnTo>
                  <a:lnTo>
                    <a:pt x="53975" y="84708"/>
                  </a:lnTo>
                  <a:lnTo>
                    <a:pt x="56514" y="92075"/>
                  </a:lnTo>
                  <a:lnTo>
                    <a:pt x="59309" y="100456"/>
                  </a:lnTo>
                  <a:lnTo>
                    <a:pt x="61594" y="107061"/>
                  </a:lnTo>
                  <a:lnTo>
                    <a:pt x="65024" y="117347"/>
                  </a:lnTo>
                  <a:lnTo>
                    <a:pt x="68072" y="126872"/>
                  </a:lnTo>
                  <a:lnTo>
                    <a:pt x="69468" y="131063"/>
                  </a:lnTo>
                  <a:lnTo>
                    <a:pt x="79120" y="107950"/>
                  </a:lnTo>
                  <a:lnTo>
                    <a:pt x="78866" y="171322"/>
                  </a:lnTo>
                  <a:lnTo>
                    <a:pt x="43941" y="129539"/>
                  </a:lnTo>
                  <a:lnTo>
                    <a:pt x="59689" y="133857"/>
                  </a:lnTo>
                  <a:lnTo>
                    <a:pt x="42799" y="89662"/>
                  </a:lnTo>
                  <a:lnTo>
                    <a:pt x="31241" y="61594"/>
                  </a:lnTo>
                  <a:lnTo>
                    <a:pt x="19050" y="58674"/>
                  </a:lnTo>
                  <a:lnTo>
                    <a:pt x="0" y="15112"/>
                  </a:lnTo>
                  <a:lnTo>
                    <a:pt x="23749" y="28828"/>
                  </a:lnTo>
                  <a:close/>
                </a:path>
              </a:pathLst>
            </a:custGeom>
            <a:ln w="6350">
              <a:solidFill>
                <a:srgbClr val="FFFFFF"/>
              </a:solidFill>
            </a:ln>
          </p:spPr>
          <p:txBody>
            <a:bodyPr wrap="square" lIns="0" tIns="0" rIns="0" bIns="0" rtlCol="0"/>
            <a:lstStyle/>
            <a:p>
              <a:endParaRPr/>
            </a:p>
          </p:txBody>
        </p:sp>
        <p:sp>
          <p:nvSpPr>
            <p:cNvPr id="15" name="object 15"/>
            <p:cNvSpPr/>
            <p:nvPr/>
          </p:nvSpPr>
          <p:spPr>
            <a:xfrm>
              <a:off x="4452747" y="1996059"/>
              <a:ext cx="55880" cy="106045"/>
            </a:xfrm>
            <a:custGeom>
              <a:avLst/>
              <a:gdLst/>
              <a:ahLst/>
              <a:cxnLst/>
              <a:rect l="l" t="t" r="r" b="b"/>
              <a:pathLst>
                <a:path w="55879" h="106044">
                  <a:moveTo>
                    <a:pt x="43815" y="31877"/>
                  </a:moveTo>
                  <a:lnTo>
                    <a:pt x="41910" y="21336"/>
                  </a:lnTo>
                  <a:lnTo>
                    <a:pt x="37973" y="0"/>
                  </a:lnTo>
                  <a:lnTo>
                    <a:pt x="31115" y="1270"/>
                  </a:lnTo>
                  <a:lnTo>
                    <a:pt x="33401" y="13208"/>
                  </a:lnTo>
                  <a:lnTo>
                    <a:pt x="0" y="19304"/>
                  </a:lnTo>
                  <a:lnTo>
                    <a:pt x="1397" y="27432"/>
                  </a:lnTo>
                  <a:lnTo>
                    <a:pt x="34925" y="21336"/>
                  </a:lnTo>
                  <a:lnTo>
                    <a:pt x="37084" y="33147"/>
                  </a:lnTo>
                  <a:lnTo>
                    <a:pt x="43815" y="31877"/>
                  </a:lnTo>
                  <a:close/>
                </a:path>
                <a:path w="55879" h="106044">
                  <a:moveTo>
                    <a:pt x="53721" y="86233"/>
                  </a:moveTo>
                  <a:lnTo>
                    <a:pt x="52197" y="78105"/>
                  </a:lnTo>
                  <a:lnTo>
                    <a:pt x="22987" y="76962"/>
                  </a:lnTo>
                  <a:lnTo>
                    <a:pt x="49911" y="64897"/>
                  </a:lnTo>
                  <a:lnTo>
                    <a:pt x="48133" y="55118"/>
                  </a:lnTo>
                  <a:lnTo>
                    <a:pt x="19177" y="52832"/>
                  </a:lnTo>
                  <a:lnTo>
                    <a:pt x="45720" y="41783"/>
                  </a:lnTo>
                  <a:lnTo>
                    <a:pt x="44196" y="33401"/>
                  </a:lnTo>
                  <a:lnTo>
                    <a:pt x="5588" y="50292"/>
                  </a:lnTo>
                  <a:lnTo>
                    <a:pt x="7239" y="59182"/>
                  </a:lnTo>
                  <a:lnTo>
                    <a:pt x="38735" y="61722"/>
                  </a:lnTo>
                  <a:lnTo>
                    <a:pt x="10160" y="75184"/>
                  </a:lnTo>
                  <a:lnTo>
                    <a:pt x="11684" y="83820"/>
                  </a:lnTo>
                  <a:lnTo>
                    <a:pt x="53721" y="86233"/>
                  </a:lnTo>
                  <a:close/>
                </a:path>
                <a:path w="55879" h="106044">
                  <a:moveTo>
                    <a:pt x="55880" y="98552"/>
                  </a:moveTo>
                  <a:lnTo>
                    <a:pt x="54356" y="90424"/>
                  </a:lnTo>
                  <a:lnTo>
                    <a:pt x="14097" y="97409"/>
                  </a:lnTo>
                  <a:lnTo>
                    <a:pt x="15494" y="105537"/>
                  </a:lnTo>
                  <a:lnTo>
                    <a:pt x="55880" y="98552"/>
                  </a:lnTo>
                  <a:close/>
                </a:path>
              </a:pathLst>
            </a:custGeom>
            <a:solidFill>
              <a:srgbClr val="FFFFFF"/>
            </a:solidFill>
          </p:spPr>
          <p:txBody>
            <a:bodyPr wrap="square" lIns="0" tIns="0" rIns="0" bIns="0" rtlCol="0"/>
            <a:lstStyle/>
            <a:p>
              <a:endParaRPr/>
            </a:p>
          </p:txBody>
        </p:sp>
        <p:sp>
          <p:nvSpPr>
            <p:cNvPr id="16" name="object 16"/>
            <p:cNvSpPr/>
            <p:nvPr/>
          </p:nvSpPr>
          <p:spPr>
            <a:xfrm>
              <a:off x="4440682" y="2141601"/>
              <a:ext cx="22225" cy="3175"/>
            </a:xfrm>
            <a:custGeom>
              <a:avLst/>
              <a:gdLst/>
              <a:ahLst/>
              <a:cxnLst/>
              <a:rect l="l" t="t" r="r" b="b"/>
              <a:pathLst>
                <a:path w="22225" h="3175">
                  <a:moveTo>
                    <a:pt x="21970" y="0"/>
                  </a:moveTo>
                  <a:lnTo>
                    <a:pt x="0" y="3175"/>
                  </a:lnTo>
                </a:path>
              </a:pathLst>
            </a:custGeom>
            <a:ln w="19050">
              <a:solidFill>
                <a:srgbClr val="FFFFFF"/>
              </a:solidFill>
            </a:ln>
          </p:spPr>
          <p:txBody>
            <a:bodyPr wrap="square" lIns="0" tIns="0" rIns="0" bIns="0" rtlCol="0"/>
            <a:lstStyle/>
            <a:p>
              <a:endParaRPr/>
            </a:p>
          </p:txBody>
        </p:sp>
        <p:sp>
          <p:nvSpPr>
            <p:cNvPr id="17" name="object 17"/>
            <p:cNvSpPr/>
            <p:nvPr/>
          </p:nvSpPr>
          <p:spPr>
            <a:xfrm>
              <a:off x="4459859" y="2120011"/>
              <a:ext cx="62865" cy="43180"/>
            </a:xfrm>
            <a:custGeom>
              <a:avLst/>
              <a:gdLst/>
              <a:ahLst/>
              <a:cxnLst/>
              <a:rect l="l" t="t" r="r" b="b"/>
              <a:pathLst>
                <a:path w="62864" h="43180">
                  <a:moveTo>
                    <a:pt x="0" y="0"/>
                  </a:moveTo>
                  <a:lnTo>
                    <a:pt x="6095" y="43179"/>
                  </a:lnTo>
                  <a:lnTo>
                    <a:pt x="62483" y="13207"/>
                  </a:lnTo>
                  <a:lnTo>
                    <a:pt x="0"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426" y="508475"/>
            <a:ext cx="4474845" cy="882293"/>
          </a:xfrm>
          <a:prstGeom prst="rect">
            <a:avLst/>
          </a:prstGeom>
          <a:ln w="25398">
            <a:solidFill>
              <a:srgbClr val="221F1F"/>
            </a:solidFill>
          </a:ln>
        </p:spPr>
        <p:txBody>
          <a:bodyPr vert="horz" wrap="square" lIns="0" tIns="60960" rIns="0" bIns="0" rtlCol="0">
            <a:spAutoFit/>
          </a:bodyPr>
          <a:lstStyle/>
          <a:p>
            <a:pPr marL="486409" algn="just">
              <a:lnSpc>
                <a:spcPct val="100000"/>
              </a:lnSpc>
              <a:spcBef>
                <a:spcPts val="480"/>
              </a:spcBef>
            </a:pPr>
            <a:r>
              <a:rPr sz="800" b="1" dirty="0">
                <a:solidFill>
                  <a:srgbClr val="221F1F"/>
                </a:solidFill>
                <a:latin typeface="Montserrat-SemiBold"/>
                <a:cs typeface="Montserrat-SemiBold"/>
              </a:rPr>
              <a:t>AVISO</a:t>
            </a:r>
            <a:r>
              <a:rPr sz="800" b="1" spc="-20" dirty="0">
                <a:solidFill>
                  <a:srgbClr val="221F1F"/>
                </a:solidFill>
                <a:latin typeface="Montserrat-SemiBold"/>
                <a:cs typeface="Montserrat-SemiBold"/>
              </a:rPr>
              <a:t> </a:t>
            </a:r>
            <a:r>
              <a:rPr sz="800" b="1" spc="-10" dirty="0">
                <a:solidFill>
                  <a:srgbClr val="221F1F"/>
                </a:solidFill>
                <a:latin typeface="Montserrat-SemiBold"/>
                <a:cs typeface="Montserrat-SemiBold"/>
              </a:rPr>
              <a:t>IPORTANTE:</a:t>
            </a:r>
            <a:endParaRPr sz="800" dirty="0">
              <a:latin typeface="Montserrat-SemiBold"/>
              <a:cs typeface="Montserrat-SemiBold"/>
            </a:endParaRPr>
          </a:p>
          <a:p>
            <a:pPr marL="487680" marR="53340" algn="just">
              <a:lnSpc>
                <a:spcPct val="100000"/>
              </a:lnSpc>
              <a:spcBef>
                <a:spcPts val="210"/>
              </a:spcBef>
            </a:pPr>
            <a:r>
              <a:rPr sz="700" dirty="0">
                <a:solidFill>
                  <a:srgbClr val="221F1F"/>
                </a:solidFill>
                <a:latin typeface="Montserrat"/>
                <a:cs typeface="Montserrat"/>
              </a:rPr>
              <a:t>No</a:t>
            </a:r>
            <a:r>
              <a:rPr sz="700" spc="5" dirty="0">
                <a:solidFill>
                  <a:srgbClr val="221F1F"/>
                </a:solidFill>
                <a:latin typeface="Montserrat"/>
                <a:cs typeface="Montserrat"/>
              </a:rPr>
              <a:t> </a:t>
            </a:r>
            <a:r>
              <a:rPr sz="700" dirty="0">
                <a:solidFill>
                  <a:srgbClr val="221F1F"/>
                </a:solidFill>
                <a:latin typeface="Montserrat"/>
                <a:cs typeface="Montserrat"/>
              </a:rPr>
              <a:t>lave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con</a:t>
            </a:r>
            <a:r>
              <a:rPr sz="700" spc="15" dirty="0">
                <a:solidFill>
                  <a:srgbClr val="221F1F"/>
                </a:solidFill>
                <a:latin typeface="Montserrat"/>
                <a:cs typeface="Montserrat"/>
              </a:rPr>
              <a:t> </a:t>
            </a:r>
            <a:r>
              <a:rPr sz="700" dirty="0">
                <a:solidFill>
                  <a:srgbClr val="221F1F"/>
                </a:solidFill>
                <a:latin typeface="Montserrat"/>
                <a:cs typeface="Montserrat"/>
              </a:rPr>
              <a:t>agua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0"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ni</a:t>
            </a:r>
            <a:r>
              <a:rPr sz="700" spc="15"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vapor,</a:t>
            </a:r>
            <a:r>
              <a:rPr sz="700" spc="5" dirty="0">
                <a:solidFill>
                  <a:srgbClr val="221F1F"/>
                </a:solidFill>
                <a:latin typeface="Montserrat"/>
                <a:cs typeface="Montserrat"/>
              </a:rPr>
              <a:t> </a:t>
            </a:r>
            <a:r>
              <a:rPr sz="700" dirty="0">
                <a:solidFill>
                  <a:srgbClr val="221F1F"/>
                </a:solidFill>
                <a:latin typeface="Montserrat"/>
                <a:cs typeface="Montserrat"/>
              </a:rPr>
              <a:t>ni</a:t>
            </a:r>
            <a:r>
              <a:rPr sz="700" spc="10" dirty="0">
                <a:solidFill>
                  <a:srgbClr val="221F1F"/>
                </a:solidFill>
                <a:latin typeface="Montserrat"/>
                <a:cs typeface="Montserrat"/>
              </a:rPr>
              <a:t> </a:t>
            </a:r>
            <a:r>
              <a:rPr sz="700" dirty="0">
                <a:solidFill>
                  <a:srgbClr val="221F1F"/>
                </a:solidFill>
                <a:latin typeface="Montserrat"/>
                <a:cs typeface="Montserrat"/>
              </a:rPr>
              <a:t>estando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 caliente. </a:t>
            </a:r>
            <a:r>
              <a:rPr sz="700" spc="-10" dirty="0">
                <a:solidFill>
                  <a:srgbClr val="221F1F"/>
                </a:solidFill>
                <a:latin typeface="Montserrat"/>
                <a:cs typeface="Montserrat"/>
              </a:rPr>
              <a:t>Estos</a:t>
            </a:r>
            <a:r>
              <a:rPr sz="700" spc="500" dirty="0">
                <a:solidFill>
                  <a:srgbClr val="221F1F"/>
                </a:solidFill>
                <a:latin typeface="Montserrat"/>
                <a:cs typeface="Montserrat"/>
              </a:rPr>
              <a:t> </a:t>
            </a:r>
            <a:r>
              <a:rPr sz="700" dirty="0">
                <a:solidFill>
                  <a:srgbClr val="221F1F"/>
                </a:solidFill>
                <a:latin typeface="Montserrat"/>
                <a:cs typeface="Montserrat"/>
              </a:rPr>
              <a:t>procedimientos</a:t>
            </a:r>
            <a:r>
              <a:rPr sz="700" spc="195" dirty="0">
                <a:solidFill>
                  <a:srgbClr val="221F1F"/>
                </a:solidFill>
                <a:latin typeface="Montserrat"/>
                <a:cs typeface="Montserrat"/>
              </a:rPr>
              <a:t> </a:t>
            </a:r>
            <a:r>
              <a:rPr sz="700" dirty="0">
                <a:solidFill>
                  <a:srgbClr val="221F1F"/>
                </a:solidFill>
                <a:latin typeface="Montserrat"/>
                <a:cs typeface="Montserrat"/>
              </a:rPr>
              <a:t>pueden</a:t>
            </a:r>
            <a:r>
              <a:rPr sz="700" spc="200" dirty="0">
                <a:solidFill>
                  <a:srgbClr val="221F1F"/>
                </a:solidFill>
                <a:latin typeface="Montserrat"/>
                <a:cs typeface="Montserrat"/>
              </a:rPr>
              <a:t> </a:t>
            </a:r>
            <a:r>
              <a:rPr sz="700" dirty="0">
                <a:solidFill>
                  <a:srgbClr val="221F1F"/>
                </a:solidFill>
                <a:latin typeface="Montserrat"/>
                <a:cs typeface="Montserrat"/>
              </a:rPr>
              <a:t>ocasionar</a:t>
            </a:r>
            <a:r>
              <a:rPr sz="700" spc="185" dirty="0">
                <a:solidFill>
                  <a:srgbClr val="221F1F"/>
                </a:solidFill>
                <a:latin typeface="Montserrat"/>
                <a:cs typeface="Montserrat"/>
              </a:rPr>
              <a:t> </a:t>
            </a:r>
            <a:r>
              <a:rPr sz="700" dirty="0">
                <a:solidFill>
                  <a:srgbClr val="221F1F"/>
                </a:solidFill>
                <a:latin typeface="Montserrat"/>
                <a:cs typeface="Montserrat"/>
              </a:rPr>
              <a:t>daños</a:t>
            </a:r>
            <a:r>
              <a:rPr sz="700" spc="19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sus</a:t>
            </a:r>
            <a:r>
              <a:rPr sz="700" spc="195" dirty="0">
                <a:solidFill>
                  <a:srgbClr val="221F1F"/>
                </a:solidFill>
                <a:latin typeface="Montserrat"/>
                <a:cs typeface="Montserrat"/>
              </a:rPr>
              <a:t> </a:t>
            </a:r>
            <a:r>
              <a:rPr sz="700" dirty="0">
                <a:solidFill>
                  <a:srgbClr val="221F1F"/>
                </a:solidFill>
                <a:latin typeface="Montserrat"/>
                <a:cs typeface="Montserrat"/>
              </a:rPr>
              <a:t>componentes</a:t>
            </a:r>
            <a:r>
              <a:rPr sz="700" spc="200" dirty="0">
                <a:solidFill>
                  <a:srgbClr val="221F1F"/>
                </a:solidFill>
                <a:latin typeface="Montserrat"/>
                <a:cs typeface="Montserrat"/>
              </a:rPr>
              <a:t> </a:t>
            </a:r>
            <a:r>
              <a:rPr sz="700" dirty="0">
                <a:solidFill>
                  <a:srgbClr val="221F1F"/>
                </a:solidFill>
                <a:latin typeface="Montserrat"/>
                <a:cs typeface="Montserrat"/>
              </a:rPr>
              <a:t>y,</a:t>
            </a:r>
            <a:r>
              <a:rPr sz="700" spc="210" dirty="0">
                <a:solidFill>
                  <a:srgbClr val="221F1F"/>
                </a:solidFill>
                <a:latin typeface="Montserrat"/>
                <a:cs typeface="Montserrat"/>
              </a:rPr>
              <a:t> </a:t>
            </a:r>
            <a:r>
              <a:rPr sz="700" dirty="0">
                <a:solidFill>
                  <a:srgbClr val="221F1F"/>
                </a:solidFill>
                <a:latin typeface="Montserrat"/>
                <a:cs typeface="Montserrat"/>
              </a:rPr>
              <a:t>por</a:t>
            </a:r>
            <a:r>
              <a:rPr sz="700" spc="190" dirty="0">
                <a:solidFill>
                  <a:srgbClr val="221F1F"/>
                </a:solidFill>
                <a:latin typeface="Montserrat"/>
                <a:cs typeface="Montserrat"/>
              </a:rPr>
              <a:t> </a:t>
            </a:r>
            <a:r>
              <a:rPr sz="700" spc="-10" dirty="0">
                <a:solidFill>
                  <a:srgbClr val="221F1F"/>
                </a:solidFill>
                <a:latin typeface="Montserrat"/>
                <a:cs typeface="Montserrat"/>
              </a:rPr>
              <a:t>consiguiente,</a:t>
            </a:r>
            <a:r>
              <a:rPr sz="700" spc="500" dirty="0">
                <a:solidFill>
                  <a:srgbClr val="221F1F"/>
                </a:solidFill>
                <a:latin typeface="Montserrat"/>
                <a:cs typeface="Montserrat"/>
              </a:rPr>
              <a:t> </a:t>
            </a:r>
            <a:r>
              <a:rPr sz="700" dirty="0">
                <a:solidFill>
                  <a:srgbClr val="221F1F"/>
                </a:solidFill>
                <a:latin typeface="Montserrat"/>
                <a:cs typeface="Montserrat"/>
              </a:rPr>
              <a:t>desde</a:t>
            </a:r>
            <a:r>
              <a:rPr sz="700" spc="195"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fecha</a:t>
            </a:r>
            <a:r>
              <a:rPr sz="700" spc="18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95" dirty="0">
                <a:solidFill>
                  <a:srgbClr val="221F1F"/>
                </a:solidFill>
                <a:latin typeface="Montserrat"/>
                <a:cs typeface="Montserrat"/>
              </a:rPr>
              <a:t> </a:t>
            </a:r>
            <a:r>
              <a:rPr sz="700" dirty="0">
                <a:solidFill>
                  <a:srgbClr val="221F1F"/>
                </a:solidFill>
                <a:latin typeface="Montserrat"/>
                <a:cs typeface="Montserrat"/>
              </a:rPr>
              <a:t>cualquiera</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ellos</a:t>
            </a:r>
            <a:r>
              <a:rPr sz="700" spc="185" dirty="0">
                <a:solidFill>
                  <a:srgbClr val="221F1F"/>
                </a:solidFill>
                <a:latin typeface="Montserrat"/>
                <a:cs typeface="Montserrat"/>
              </a:rPr>
              <a:t> </a:t>
            </a:r>
            <a:r>
              <a:rPr sz="700" dirty="0">
                <a:solidFill>
                  <a:srgbClr val="221F1F"/>
                </a:solidFill>
                <a:latin typeface="Montserrat"/>
                <a:cs typeface="Montserrat"/>
              </a:rPr>
              <a:t>se</a:t>
            </a:r>
            <a:r>
              <a:rPr sz="700" spc="195" dirty="0">
                <a:solidFill>
                  <a:srgbClr val="221F1F"/>
                </a:solidFill>
                <a:latin typeface="Montserrat"/>
                <a:cs typeface="Montserrat"/>
              </a:rPr>
              <a:t> </a:t>
            </a:r>
            <a:r>
              <a:rPr sz="700" dirty="0" err="1">
                <a:solidFill>
                  <a:srgbClr val="221F1F"/>
                </a:solidFill>
                <a:latin typeface="Montserrat"/>
                <a:cs typeface="Montserrat"/>
              </a:rPr>
              <a:t>practique</a:t>
            </a:r>
            <a:r>
              <a:rPr sz="700" dirty="0">
                <a:solidFill>
                  <a:srgbClr val="221F1F"/>
                </a:solidFill>
                <a:latin typeface="Montserrat"/>
                <a:cs typeface="Montserrat"/>
              </a:rPr>
              <a:t>,</a:t>
            </a:r>
            <a:r>
              <a:rPr lang="es-ES" sz="700" spc="185" dirty="0">
                <a:solidFill>
                  <a:srgbClr val="221F1F"/>
                </a:solidFill>
                <a:latin typeface="Montserrat"/>
                <a:cs typeface="Montserrat"/>
              </a:rPr>
              <a:t> </a:t>
            </a:r>
            <a:r>
              <a:rPr sz="700" dirty="0" err="1">
                <a:solidFill>
                  <a:srgbClr val="221F1F"/>
                </a:solidFill>
                <a:latin typeface="Montserrat"/>
                <a:cs typeface="Montserrat"/>
              </a:rPr>
              <a:t>queda</a:t>
            </a:r>
            <a:r>
              <a:rPr sz="700" spc="185" dirty="0">
                <a:solidFill>
                  <a:srgbClr val="221F1F"/>
                </a:solidFill>
                <a:latin typeface="Montserrat"/>
                <a:cs typeface="Montserrat"/>
              </a:rPr>
              <a:t> </a:t>
            </a:r>
            <a:r>
              <a:rPr sz="700" spc="-10" dirty="0">
                <a:solidFill>
                  <a:srgbClr val="221F1F"/>
                </a:solidFill>
                <a:latin typeface="Montserrat"/>
                <a:cs typeface="Montserrat"/>
              </a:rPr>
              <a:t>totalmente</a:t>
            </a:r>
            <a:r>
              <a:rPr sz="700" spc="500" dirty="0">
                <a:solidFill>
                  <a:srgbClr val="221F1F"/>
                </a:solidFill>
                <a:latin typeface="Montserrat"/>
                <a:cs typeface="Montserrat"/>
              </a:rPr>
              <a:t> </a:t>
            </a:r>
            <a:r>
              <a:rPr sz="700" dirty="0">
                <a:solidFill>
                  <a:srgbClr val="221F1F"/>
                </a:solidFill>
                <a:latin typeface="Montserrat"/>
                <a:cs typeface="Montserrat"/>
              </a:rPr>
              <a:t>eximido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toda</a:t>
            </a:r>
            <a:r>
              <a:rPr sz="700" spc="10" dirty="0">
                <a:solidFill>
                  <a:srgbClr val="221F1F"/>
                </a:solidFill>
                <a:latin typeface="Montserrat"/>
                <a:cs typeface="Montserrat"/>
              </a:rPr>
              <a:t> </a:t>
            </a:r>
            <a:r>
              <a:rPr sz="700" dirty="0">
                <a:solidFill>
                  <a:srgbClr val="221F1F"/>
                </a:solidFill>
                <a:latin typeface="Montserrat"/>
                <a:cs typeface="Montserrat"/>
              </a:rPr>
              <a:t>obligación</a:t>
            </a:r>
            <a:r>
              <a:rPr sz="700" spc="-5" dirty="0">
                <a:solidFill>
                  <a:srgbClr val="221F1F"/>
                </a:solidFill>
                <a:latin typeface="Montserrat"/>
                <a:cs typeface="Montserrat"/>
              </a:rPr>
              <a:t> </a:t>
            </a:r>
            <a:r>
              <a:rPr sz="700" dirty="0">
                <a:solidFill>
                  <a:srgbClr val="221F1F"/>
                </a:solidFill>
                <a:latin typeface="Montserrat"/>
                <a:cs typeface="Montserrat"/>
              </a:rPr>
              <a:t>relativa</a:t>
            </a:r>
            <a:r>
              <a:rPr sz="700" spc="-5"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cumplimiento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garantías</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spc="-10" dirty="0">
                <a:solidFill>
                  <a:srgbClr val="221F1F"/>
                </a:solidFill>
                <a:latin typeface="Montserrat"/>
                <a:cs typeface="Montserrat"/>
              </a:rPr>
              <a:t>sobre</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0" dirty="0">
                <a:solidFill>
                  <a:srgbClr val="221F1F"/>
                </a:solidFill>
                <a:latin typeface="Montserrat"/>
                <a:cs typeface="Montserrat"/>
              </a:rPr>
              <a:t> </a:t>
            </a:r>
            <a:r>
              <a:rPr sz="700" spc="-10" dirty="0" err="1">
                <a:solidFill>
                  <a:srgbClr val="221F1F"/>
                </a:solidFill>
                <a:latin typeface="Montserrat"/>
                <a:cs typeface="Montserrat"/>
              </a:rPr>
              <a:t>afectadas</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487680" marR="53340" algn="just">
              <a:lnSpc>
                <a:spcPct val="100000"/>
              </a:lnSpc>
              <a:spcBef>
                <a:spcPts val="210"/>
              </a:spcBef>
            </a:pPr>
            <a:endParaRPr lang="es-ES" sz="700" spc="-10" dirty="0">
              <a:solidFill>
                <a:srgbClr val="221F1F"/>
              </a:solidFill>
              <a:latin typeface="Montserrat"/>
              <a:cs typeface="Montserrat"/>
            </a:endParaRPr>
          </a:p>
        </p:txBody>
      </p:sp>
      <p:grpSp>
        <p:nvGrpSpPr>
          <p:cNvPr id="3" name="object 3"/>
          <p:cNvGrpSpPr/>
          <p:nvPr/>
        </p:nvGrpSpPr>
        <p:grpSpPr>
          <a:xfrm>
            <a:off x="305104" y="694182"/>
            <a:ext cx="371475" cy="324485"/>
            <a:chOff x="305104" y="694182"/>
            <a:chExt cx="371475" cy="324485"/>
          </a:xfrm>
        </p:grpSpPr>
        <p:sp>
          <p:nvSpPr>
            <p:cNvPr id="4" name="object 4"/>
            <p:cNvSpPr/>
            <p:nvPr/>
          </p:nvSpPr>
          <p:spPr>
            <a:xfrm>
              <a:off x="305104" y="694182"/>
              <a:ext cx="371475" cy="324485"/>
            </a:xfrm>
            <a:custGeom>
              <a:avLst/>
              <a:gdLst/>
              <a:ahLst/>
              <a:cxnLst/>
              <a:rect l="l" t="t" r="r" b="b"/>
              <a:pathLst>
                <a:path w="371475" h="324484">
                  <a:moveTo>
                    <a:pt x="353644" y="0"/>
                  </a:moveTo>
                  <a:lnTo>
                    <a:pt x="17589" y="0"/>
                  </a:lnTo>
                  <a:lnTo>
                    <a:pt x="9334" y="2031"/>
                  </a:lnTo>
                  <a:lnTo>
                    <a:pt x="3022" y="7238"/>
                  </a:lnTo>
                  <a:lnTo>
                    <a:pt x="0" y="14477"/>
                  </a:lnTo>
                  <a:lnTo>
                    <a:pt x="1612" y="22098"/>
                  </a:lnTo>
                  <a:lnTo>
                    <a:pt x="172834" y="316483"/>
                  </a:lnTo>
                  <a:lnTo>
                    <a:pt x="178739" y="322071"/>
                  </a:lnTo>
                  <a:lnTo>
                    <a:pt x="186474" y="323976"/>
                  </a:lnTo>
                  <a:lnTo>
                    <a:pt x="194208" y="322071"/>
                  </a:lnTo>
                  <a:lnTo>
                    <a:pt x="200075" y="316356"/>
                  </a:lnTo>
                  <a:lnTo>
                    <a:pt x="369608" y="21081"/>
                  </a:lnTo>
                  <a:lnTo>
                    <a:pt x="371195" y="13588"/>
                  </a:lnTo>
                  <a:lnTo>
                    <a:pt x="368173" y="6731"/>
                  </a:lnTo>
                  <a:lnTo>
                    <a:pt x="361886" y="1905"/>
                  </a:lnTo>
                  <a:lnTo>
                    <a:pt x="353644" y="0"/>
                  </a:lnTo>
                  <a:close/>
                </a:path>
              </a:pathLst>
            </a:custGeom>
            <a:solidFill>
              <a:srgbClr val="221F1F"/>
            </a:solidFill>
          </p:spPr>
          <p:txBody>
            <a:bodyPr wrap="square" lIns="0" tIns="0" rIns="0" bIns="0" rtlCol="0"/>
            <a:lstStyle/>
            <a:p>
              <a:endParaRPr/>
            </a:p>
          </p:txBody>
        </p:sp>
        <p:sp>
          <p:nvSpPr>
            <p:cNvPr id="5" name="object 5"/>
            <p:cNvSpPr/>
            <p:nvPr/>
          </p:nvSpPr>
          <p:spPr>
            <a:xfrm>
              <a:off x="471995" y="709040"/>
              <a:ext cx="41275" cy="255904"/>
            </a:xfrm>
            <a:custGeom>
              <a:avLst/>
              <a:gdLst/>
              <a:ahLst/>
              <a:cxnLst/>
              <a:rect l="l" t="t" r="r" b="b"/>
              <a:pathLst>
                <a:path w="41275" h="255905">
                  <a:moveTo>
                    <a:pt x="40271" y="230124"/>
                  </a:moveTo>
                  <a:lnTo>
                    <a:pt x="38354" y="225425"/>
                  </a:lnTo>
                  <a:lnTo>
                    <a:pt x="34404" y="221615"/>
                  </a:lnTo>
                  <a:lnTo>
                    <a:pt x="30505" y="217551"/>
                  </a:lnTo>
                  <a:lnTo>
                    <a:pt x="25768" y="215646"/>
                  </a:lnTo>
                  <a:lnTo>
                    <a:pt x="14681" y="215646"/>
                  </a:lnTo>
                  <a:lnTo>
                    <a:pt x="9994" y="217551"/>
                  </a:lnTo>
                  <a:lnTo>
                    <a:pt x="2159" y="225425"/>
                  </a:lnTo>
                  <a:lnTo>
                    <a:pt x="177" y="230124"/>
                  </a:lnTo>
                  <a:lnTo>
                    <a:pt x="177" y="241046"/>
                  </a:lnTo>
                  <a:lnTo>
                    <a:pt x="2159" y="245745"/>
                  </a:lnTo>
                  <a:lnTo>
                    <a:pt x="9994" y="253619"/>
                  </a:lnTo>
                  <a:lnTo>
                    <a:pt x="14681" y="255651"/>
                  </a:lnTo>
                  <a:lnTo>
                    <a:pt x="25768" y="255651"/>
                  </a:lnTo>
                  <a:lnTo>
                    <a:pt x="30505" y="253619"/>
                  </a:lnTo>
                  <a:lnTo>
                    <a:pt x="38354" y="245745"/>
                  </a:lnTo>
                  <a:lnTo>
                    <a:pt x="40271" y="241046"/>
                  </a:lnTo>
                  <a:lnTo>
                    <a:pt x="40271" y="230124"/>
                  </a:lnTo>
                  <a:close/>
                </a:path>
                <a:path w="41275" h="255905">
                  <a:moveTo>
                    <a:pt x="40817" y="18161"/>
                  </a:moveTo>
                  <a:lnTo>
                    <a:pt x="38849" y="11430"/>
                  </a:lnTo>
                  <a:lnTo>
                    <a:pt x="31000" y="2286"/>
                  </a:lnTo>
                  <a:lnTo>
                    <a:pt x="26263" y="0"/>
                  </a:lnTo>
                  <a:lnTo>
                    <a:pt x="14922" y="0"/>
                  </a:lnTo>
                  <a:lnTo>
                    <a:pt x="10109" y="2286"/>
                  </a:lnTo>
                  <a:lnTo>
                    <a:pt x="2032" y="11430"/>
                  </a:lnTo>
                  <a:lnTo>
                    <a:pt x="0" y="17526"/>
                  </a:lnTo>
                  <a:lnTo>
                    <a:pt x="0" y="28194"/>
                  </a:lnTo>
                  <a:lnTo>
                    <a:pt x="16954" y="185674"/>
                  </a:lnTo>
                  <a:lnTo>
                    <a:pt x="23863" y="185674"/>
                  </a:lnTo>
                  <a:lnTo>
                    <a:pt x="40576" y="34163"/>
                  </a:lnTo>
                  <a:lnTo>
                    <a:pt x="40817" y="30099"/>
                  </a:lnTo>
                  <a:lnTo>
                    <a:pt x="40817" y="18161"/>
                  </a:lnTo>
                  <a:close/>
                </a:path>
              </a:pathLst>
            </a:custGeom>
            <a:solidFill>
              <a:srgbClr val="FFFFFF"/>
            </a:solidFill>
          </p:spPr>
          <p:txBody>
            <a:bodyPr wrap="square" lIns="0" tIns="0" rIns="0" bIns="0" rtlCol="0"/>
            <a:lstStyle/>
            <a:p>
              <a:endParaRPr/>
            </a:p>
          </p:txBody>
        </p:sp>
      </p:grpSp>
      <p:sp>
        <p:nvSpPr>
          <p:cNvPr id="6" name="object 6"/>
          <p:cNvSpPr/>
          <p:nvPr/>
        </p:nvSpPr>
        <p:spPr>
          <a:xfrm>
            <a:off x="814425" y="1548765"/>
            <a:ext cx="3909695" cy="1943735"/>
          </a:xfrm>
          <a:custGeom>
            <a:avLst/>
            <a:gdLst/>
            <a:ahLst/>
            <a:cxnLst/>
            <a:rect l="l" t="t" r="r" b="b"/>
            <a:pathLst>
              <a:path w="3909695" h="1943735">
                <a:moveTo>
                  <a:pt x="0" y="1943608"/>
                </a:moveTo>
                <a:lnTo>
                  <a:pt x="3909441" y="1943608"/>
                </a:lnTo>
                <a:lnTo>
                  <a:pt x="3909441" y="0"/>
                </a:lnTo>
                <a:lnTo>
                  <a:pt x="0" y="0"/>
                </a:lnTo>
                <a:lnTo>
                  <a:pt x="0" y="1943608"/>
                </a:lnTo>
                <a:close/>
              </a:path>
            </a:pathLst>
          </a:custGeom>
          <a:ln w="25400">
            <a:solidFill>
              <a:srgbClr val="221F1F"/>
            </a:solidFill>
          </a:ln>
        </p:spPr>
        <p:txBody>
          <a:bodyPr wrap="square" lIns="0" tIns="0" rIns="0" bIns="0" rtlCol="0"/>
          <a:lstStyle/>
          <a:p>
            <a:endParaRPr/>
          </a:p>
        </p:txBody>
      </p:sp>
      <p:sp>
        <p:nvSpPr>
          <p:cNvPr id="7" name="object 7"/>
          <p:cNvSpPr txBox="1"/>
          <p:nvPr/>
        </p:nvSpPr>
        <p:spPr>
          <a:xfrm>
            <a:off x="2312035" y="1813686"/>
            <a:ext cx="2210435" cy="66548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Comprobar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buen</a:t>
            </a:r>
            <a:r>
              <a:rPr sz="700" spc="40" dirty="0">
                <a:solidFill>
                  <a:srgbClr val="221F1F"/>
                </a:solidFill>
                <a:latin typeface="Montserrat"/>
                <a:cs typeface="Montserrat"/>
              </a:rPr>
              <a:t> </a:t>
            </a:r>
            <a:r>
              <a:rPr sz="700" spc="-10" dirty="0">
                <a:solidFill>
                  <a:srgbClr val="221F1F"/>
                </a:solidFill>
                <a:latin typeface="Montserrat"/>
                <a:cs typeface="Montserrat"/>
              </a:rPr>
              <a:t>funcionamiento</a:t>
            </a:r>
            <a:r>
              <a:rPr sz="700" spc="5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estado de</a:t>
            </a:r>
            <a:r>
              <a:rPr sz="700" spc="-2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elementos.</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spc="5" dirty="0">
                <a:solidFill>
                  <a:srgbClr val="221F1F"/>
                </a:solidFill>
                <a:latin typeface="Montserrat"/>
                <a:cs typeface="Montserrat"/>
              </a:rPr>
              <a:t> </a:t>
            </a:r>
            <a:r>
              <a:rPr sz="700" dirty="0">
                <a:solidFill>
                  <a:srgbClr val="221F1F"/>
                </a:solidFill>
                <a:latin typeface="Montserrat"/>
                <a:cs typeface="Montserrat"/>
              </a:rPr>
              <a:t>nivel y</a:t>
            </a:r>
            <a:r>
              <a:rPr sz="700" spc="-10" dirty="0">
                <a:solidFill>
                  <a:srgbClr val="221F1F"/>
                </a:solidFill>
                <a:latin typeface="Montserrat"/>
                <a:cs typeface="Montserrat"/>
              </a:rPr>
              <a:t> adicionar,</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ser</a:t>
            </a:r>
            <a:r>
              <a:rPr sz="700" spc="-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12700" marR="887094">
              <a:lnSpc>
                <a:spcPct val="100000"/>
              </a:lnSpc>
            </a:pPr>
            <a:r>
              <a:rPr sz="700" dirty="0">
                <a:solidFill>
                  <a:srgbClr val="221F1F"/>
                </a:solidFill>
                <a:latin typeface="Montserrat"/>
                <a:cs typeface="Montserrat"/>
              </a:rPr>
              <a:t>cuando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así</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15" dirty="0">
                <a:solidFill>
                  <a:srgbClr val="221F1F"/>
                </a:solidFill>
                <a:latin typeface="Montserrat"/>
                <a:cs typeface="Montserrat"/>
              </a:rPr>
              <a:t> </a:t>
            </a:r>
            <a:r>
              <a:rPr sz="700" spc="-10" dirty="0">
                <a:solidFill>
                  <a:srgbClr val="221F1F"/>
                </a:solidFill>
                <a:latin typeface="Montserrat"/>
                <a:cs typeface="Montserrat"/>
              </a:rPr>
              <a:t>indique.</a:t>
            </a:r>
            <a:r>
              <a:rPr sz="700" spc="50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15" dirty="0">
                <a:solidFill>
                  <a:srgbClr val="221F1F"/>
                </a:solidFill>
                <a:latin typeface="Montserrat"/>
                <a:cs typeface="Montserrat"/>
              </a:rPr>
              <a:t> </a:t>
            </a:r>
            <a:r>
              <a:rPr sz="700" dirty="0">
                <a:solidFill>
                  <a:srgbClr val="221F1F"/>
                </a:solidFill>
                <a:latin typeface="Montserrat"/>
                <a:cs typeface="Montserrat"/>
              </a:rPr>
              <a:t>sea</a:t>
            </a:r>
            <a:r>
              <a:rPr sz="700" spc="-10" dirty="0">
                <a:solidFill>
                  <a:srgbClr val="221F1F"/>
                </a:solidFill>
                <a:latin typeface="Montserrat"/>
                <a:cs typeface="Montserrat"/>
              </a:rPr>
              <a:t> suficiente.</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endParaRPr sz="700" dirty="0">
              <a:latin typeface="Montserrat"/>
              <a:cs typeface="Montserrat"/>
            </a:endParaRPr>
          </a:p>
        </p:txBody>
      </p:sp>
      <p:sp>
        <p:nvSpPr>
          <p:cNvPr id="8" name="object 8"/>
          <p:cNvSpPr txBox="1"/>
          <p:nvPr/>
        </p:nvSpPr>
        <p:spPr>
          <a:xfrm>
            <a:off x="2312035" y="2560726"/>
            <a:ext cx="2147570" cy="55880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Verificar</a:t>
            </a:r>
            <a:r>
              <a:rPr sz="700" spc="-3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adecuada</a:t>
            </a:r>
            <a:r>
              <a:rPr sz="700" spc="-5" dirty="0">
                <a:solidFill>
                  <a:srgbClr val="221F1F"/>
                </a:solidFill>
                <a:latin typeface="Montserrat"/>
                <a:cs typeface="Montserrat"/>
              </a:rPr>
              <a:t> </a:t>
            </a:r>
            <a:r>
              <a:rPr sz="700" dirty="0">
                <a:solidFill>
                  <a:srgbClr val="221F1F"/>
                </a:solidFill>
                <a:latin typeface="Montserrat"/>
                <a:cs typeface="Montserrat"/>
              </a:rPr>
              <a:t>lubricación</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mantener</a:t>
            </a:r>
            <a:r>
              <a:rPr sz="700" spc="-1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spc="-10" dirty="0">
                <a:solidFill>
                  <a:srgbClr val="221F1F"/>
                </a:solidFill>
                <a:latin typeface="Montserrat"/>
                <a:cs typeface="Montserrat"/>
              </a:rPr>
              <a:t>tensión.</a:t>
            </a:r>
            <a:endParaRPr sz="700">
              <a:latin typeface="Montserrat"/>
              <a:cs typeface="Montserrat"/>
            </a:endParaRPr>
          </a:p>
          <a:p>
            <a:pPr marL="12700">
              <a:lnSpc>
                <a:spcPct val="100000"/>
              </a:lnSpc>
            </a:pPr>
            <a:r>
              <a:rPr sz="700" spc="-10" dirty="0">
                <a:solidFill>
                  <a:srgbClr val="221F1F"/>
                </a:solidFill>
                <a:latin typeface="Montserrat"/>
                <a:cs typeface="Montserrat"/>
              </a:rPr>
              <a:t>Comprobar</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spc="-10" dirty="0">
                <a:solidFill>
                  <a:srgbClr val="221F1F"/>
                </a:solidFill>
                <a:latin typeface="Montserrat"/>
                <a:cs typeface="Montserrat"/>
              </a:rPr>
              <a:t>presión.</a:t>
            </a:r>
            <a:endParaRPr sz="700">
              <a:latin typeface="Montserrat"/>
              <a:cs typeface="Montserrat"/>
            </a:endParaRPr>
          </a:p>
          <a:p>
            <a:pPr marL="12700" marR="33655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r>
              <a:rPr sz="700" spc="500" dirty="0">
                <a:solidFill>
                  <a:srgbClr val="221F1F"/>
                </a:solidFill>
                <a:latin typeface="Montserrat"/>
                <a:cs typeface="Montserrat"/>
              </a:rPr>
              <a:t> </a:t>
            </a:r>
            <a:r>
              <a:rPr sz="700" spc="-10" dirty="0">
                <a:solidFill>
                  <a:srgbClr val="221F1F"/>
                </a:solidFill>
                <a:latin typeface="Montserrat"/>
                <a:cs typeface="Montserrat"/>
              </a:rPr>
              <a:t>Comprobar</a:t>
            </a:r>
            <a:r>
              <a:rPr sz="700" dirty="0">
                <a:solidFill>
                  <a:srgbClr val="221F1F"/>
                </a:solidFill>
                <a:latin typeface="Montserrat"/>
                <a:cs typeface="Montserrat"/>
              </a:rPr>
              <a:t> la</a:t>
            </a:r>
            <a:r>
              <a:rPr sz="700" spc="-5" dirty="0">
                <a:solidFill>
                  <a:srgbClr val="221F1F"/>
                </a:solidFill>
                <a:latin typeface="Montserrat"/>
                <a:cs typeface="Montserrat"/>
              </a:rPr>
              <a:t> </a:t>
            </a:r>
            <a:r>
              <a:rPr sz="700" dirty="0">
                <a:solidFill>
                  <a:srgbClr val="221F1F"/>
                </a:solidFill>
                <a:latin typeface="Montserrat"/>
                <a:cs typeface="Montserrat"/>
              </a:rPr>
              <a:t>correcta</a:t>
            </a:r>
            <a:r>
              <a:rPr sz="700" spc="5" dirty="0">
                <a:solidFill>
                  <a:srgbClr val="221F1F"/>
                </a:solidFill>
                <a:latin typeface="Montserrat"/>
                <a:cs typeface="Montserrat"/>
              </a:rPr>
              <a:t> </a:t>
            </a:r>
            <a:r>
              <a:rPr sz="700" spc="-10" dirty="0">
                <a:solidFill>
                  <a:srgbClr val="221F1F"/>
                </a:solidFill>
                <a:latin typeface="Montserrat"/>
                <a:cs typeface="Montserrat"/>
              </a:rPr>
              <a:t>visibilidad.</a:t>
            </a:r>
            <a:endParaRPr sz="700">
              <a:latin typeface="Montserrat"/>
              <a:cs typeface="Montserrat"/>
            </a:endParaRPr>
          </a:p>
        </p:txBody>
      </p:sp>
      <p:sp>
        <p:nvSpPr>
          <p:cNvPr id="9" name="object 9"/>
          <p:cNvSpPr txBox="1"/>
          <p:nvPr/>
        </p:nvSpPr>
        <p:spPr>
          <a:xfrm>
            <a:off x="874572" y="1813686"/>
            <a:ext cx="34607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221F1F"/>
                </a:solidFill>
                <a:latin typeface="Montserrat"/>
                <a:cs typeface="Montserrat"/>
              </a:rPr>
              <a:t>Frenos:</a:t>
            </a:r>
            <a:endParaRPr sz="700">
              <a:latin typeface="Montserrat"/>
              <a:cs typeface="Montserrat"/>
            </a:endParaRPr>
          </a:p>
        </p:txBody>
      </p:sp>
      <p:sp>
        <p:nvSpPr>
          <p:cNvPr id="10" name="object 10"/>
          <p:cNvSpPr txBox="1"/>
          <p:nvPr/>
        </p:nvSpPr>
        <p:spPr>
          <a:xfrm>
            <a:off x="874572" y="2026996"/>
            <a:ext cx="1320800" cy="6654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Aceite</a:t>
            </a:r>
            <a:r>
              <a:rPr sz="700" spc="-35" dirty="0">
                <a:solidFill>
                  <a:srgbClr val="221F1F"/>
                </a:solidFill>
                <a:latin typeface="Montserrat"/>
                <a:cs typeface="Montserrat"/>
              </a:rPr>
              <a:t> </a:t>
            </a:r>
            <a:r>
              <a:rPr sz="700" dirty="0">
                <a:solidFill>
                  <a:srgbClr val="221F1F"/>
                </a:solidFill>
                <a:latin typeface="Montserrat"/>
                <a:cs typeface="Montserrat"/>
              </a:rPr>
              <a:t>lubricante</a:t>
            </a:r>
            <a:r>
              <a:rPr sz="700" spc="-15" dirty="0">
                <a:solidFill>
                  <a:srgbClr val="221F1F"/>
                </a:solidFill>
                <a:latin typeface="Montserrat"/>
                <a:cs typeface="Montserrat"/>
              </a:rPr>
              <a:t> </a:t>
            </a:r>
            <a:r>
              <a:rPr sz="700" spc="-25" dirty="0">
                <a:solidFill>
                  <a:srgbClr val="221F1F"/>
                </a:solidFill>
                <a:latin typeface="Montserrat"/>
                <a:cs typeface="Montserrat"/>
              </a:rPr>
              <a:t>del</a:t>
            </a:r>
            <a:endParaRPr sz="700" dirty="0">
              <a:latin typeface="Montserrat"/>
              <a:cs typeface="Montserrat"/>
            </a:endParaRPr>
          </a:p>
          <a:p>
            <a:pPr marL="12700">
              <a:lnSpc>
                <a:spcPct val="100000"/>
              </a:lnSpc>
            </a:pPr>
            <a:r>
              <a:rPr sz="700" spc="-10" dirty="0">
                <a:solidFill>
                  <a:srgbClr val="221F1F"/>
                </a:solidFill>
                <a:latin typeface="Montserrat"/>
                <a:cs typeface="Montserrat"/>
              </a:rPr>
              <a:t>motor:</a:t>
            </a:r>
            <a:endParaRPr sz="700" dirty="0">
              <a:latin typeface="Montserrat"/>
              <a:cs typeface="Montserrat"/>
            </a:endParaRPr>
          </a:p>
          <a:p>
            <a:pPr marL="12700" marR="339090">
              <a:lnSpc>
                <a:spcPct val="100000"/>
              </a:lnSpc>
            </a:pP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Luces</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bocina:</a:t>
            </a:r>
            <a:endParaRPr sz="700" dirty="0">
              <a:latin typeface="Montserrat"/>
              <a:cs typeface="Montserrat"/>
            </a:endParaRPr>
          </a:p>
          <a:p>
            <a:pPr marL="12700" marR="5080">
              <a:lnSpc>
                <a:spcPct val="100000"/>
              </a:lnSpc>
            </a:pPr>
            <a:r>
              <a:rPr sz="700" dirty="0">
                <a:solidFill>
                  <a:srgbClr val="221F1F"/>
                </a:solidFill>
                <a:latin typeface="Montserrat"/>
                <a:cs typeface="Montserrat"/>
              </a:rPr>
              <a:t>Cadena (en</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vehículos</a:t>
            </a:r>
            <a:r>
              <a:rPr sz="700" spc="500" dirty="0">
                <a:solidFill>
                  <a:srgbClr val="221F1F"/>
                </a:solidFill>
                <a:latin typeface="Montserrat"/>
                <a:cs typeface="Montserrat"/>
              </a:rPr>
              <a:t> </a:t>
            </a:r>
            <a:r>
              <a:rPr sz="700" spc="-10" dirty="0">
                <a:solidFill>
                  <a:srgbClr val="221F1F"/>
                </a:solidFill>
                <a:latin typeface="Montserrat"/>
                <a:cs typeface="Montserrat"/>
              </a:rPr>
              <a:t>Propulsados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10" dirty="0">
                <a:solidFill>
                  <a:srgbClr val="221F1F"/>
                </a:solidFill>
                <a:latin typeface="Montserrat"/>
                <a:cs typeface="Montserrat"/>
              </a:rPr>
              <a:t> </a:t>
            </a:r>
            <a:r>
              <a:rPr sz="700" dirty="0">
                <a:solidFill>
                  <a:srgbClr val="221F1F"/>
                </a:solidFill>
                <a:latin typeface="Montserrat"/>
                <a:cs typeface="Montserrat"/>
              </a:rPr>
              <a:t>este </a:t>
            </a:r>
            <a:r>
              <a:rPr sz="700" spc="-10" dirty="0">
                <a:solidFill>
                  <a:srgbClr val="221F1F"/>
                </a:solidFill>
                <a:latin typeface="Montserrat"/>
                <a:cs typeface="Montserrat"/>
              </a:rPr>
              <a:t>medio):</a:t>
            </a:r>
            <a:endParaRPr sz="700" dirty="0">
              <a:latin typeface="Montserrat"/>
              <a:cs typeface="Montserrat"/>
            </a:endParaRPr>
          </a:p>
        </p:txBody>
      </p:sp>
      <p:sp>
        <p:nvSpPr>
          <p:cNvPr id="11" name="object 11"/>
          <p:cNvSpPr txBox="1"/>
          <p:nvPr/>
        </p:nvSpPr>
        <p:spPr>
          <a:xfrm>
            <a:off x="874572" y="2774391"/>
            <a:ext cx="583565" cy="34544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Neumáticos:</a:t>
            </a:r>
            <a:r>
              <a:rPr sz="700" spc="500" dirty="0">
                <a:solidFill>
                  <a:srgbClr val="221F1F"/>
                </a:solidFill>
                <a:latin typeface="Montserrat"/>
                <a:cs typeface="Montserrat"/>
              </a:rPr>
              <a:t> </a:t>
            </a:r>
            <a:r>
              <a:rPr sz="700" spc="-10" dirty="0">
                <a:solidFill>
                  <a:srgbClr val="221F1F"/>
                </a:solidFill>
                <a:latin typeface="Montserrat"/>
                <a:cs typeface="Montserrat"/>
              </a:rPr>
              <a:t>Acelerador:</a:t>
            </a:r>
            <a:r>
              <a:rPr sz="700" spc="500" dirty="0">
                <a:solidFill>
                  <a:srgbClr val="221F1F"/>
                </a:solidFill>
                <a:latin typeface="Montserrat"/>
                <a:cs typeface="Montserrat"/>
              </a:rPr>
              <a:t> </a:t>
            </a:r>
            <a:r>
              <a:rPr sz="700" spc="-10" dirty="0">
                <a:solidFill>
                  <a:srgbClr val="221F1F"/>
                </a:solidFill>
                <a:latin typeface="Montserrat"/>
                <a:cs typeface="Montserrat"/>
              </a:rPr>
              <a:t>Espejos:</a:t>
            </a:r>
            <a:endParaRPr sz="700">
              <a:latin typeface="Montserrat"/>
              <a:cs typeface="Montserrat"/>
            </a:endParaRPr>
          </a:p>
        </p:txBody>
      </p:sp>
      <p:sp>
        <p:nvSpPr>
          <p:cNvPr id="12" name="object 12"/>
          <p:cNvSpPr txBox="1"/>
          <p:nvPr/>
        </p:nvSpPr>
        <p:spPr>
          <a:xfrm>
            <a:off x="874572" y="1616456"/>
            <a:ext cx="302196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REVISIONES</a:t>
            </a:r>
            <a:r>
              <a:rPr sz="800" b="1" spc="-45" dirty="0">
                <a:solidFill>
                  <a:srgbClr val="221F1F"/>
                </a:solidFill>
                <a:latin typeface="Montserrat"/>
                <a:cs typeface="Montserrat"/>
              </a:rPr>
              <a:t> </a:t>
            </a:r>
            <a:r>
              <a:rPr sz="800" b="1" dirty="0">
                <a:solidFill>
                  <a:srgbClr val="221F1F"/>
                </a:solidFill>
                <a:latin typeface="Montserrat"/>
                <a:cs typeface="Montserrat"/>
              </a:rPr>
              <a:t>DIARIAS</a:t>
            </a:r>
            <a:r>
              <a:rPr sz="800" b="1" spc="-20" dirty="0">
                <a:solidFill>
                  <a:srgbClr val="221F1F"/>
                </a:solidFill>
                <a:latin typeface="Montserrat"/>
                <a:cs typeface="Montserrat"/>
              </a:rPr>
              <a:t> </a:t>
            </a:r>
            <a:r>
              <a:rPr sz="800" b="1" dirty="0">
                <a:solidFill>
                  <a:srgbClr val="221F1F"/>
                </a:solidFill>
                <a:latin typeface="Montserrat"/>
                <a:cs typeface="Montserrat"/>
              </a:rPr>
              <a:t>QUE</a:t>
            </a:r>
            <a:r>
              <a:rPr sz="800" b="1" spc="-35" dirty="0">
                <a:solidFill>
                  <a:srgbClr val="221F1F"/>
                </a:solidFill>
                <a:latin typeface="Montserrat"/>
                <a:cs typeface="Montserrat"/>
              </a:rPr>
              <a:t> </a:t>
            </a:r>
            <a:r>
              <a:rPr sz="800" b="1" dirty="0">
                <a:solidFill>
                  <a:srgbClr val="221F1F"/>
                </a:solidFill>
                <a:latin typeface="Montserrat"/>
                <a:cs typeface="Montserrat"/>
              </a:rPr>
              <a:t>DEBE</a:t>
            </a:r>
            <a:r>
              <a:rPr sz="800" b="1" spc="-10" dirty="0">
                <a:solidFill>
                  <a:srgbClr val="221F1F"/>
                </a:solidFill>
                <a:latin typeface="Montserrat"/>
                <a:cs typeface="Montserrat"/>
              </a:rPr>
              <a:t> </a:t>
            </a:r>
            <a:r>
              <a:rPr sz="800" b="1" dirty="0">
                <a:solidFill>
                  <a:srgbClr val="221F1F"/>
                </a:solidFill>
                <a:latin typeface="Montserrat"/>
                <a:cs typeface="Montserrat"/>
              </a:rPr>
              <a:t>REALIZAR</a:t>
            </a:r>
            <a:r>
              <a:rPr sz="800" b="1" spc="-5" dirty="0">
                <a:solidFill>
                  <a:srgbClr val="221F1F"/>
                </a:solidFill>
                <a:latin typeface="Montserrat"/>
                <a:cs typeface="Montserrat"/>
              </a:rPr>
              <a:t> </a:t>
            </a:r>
            <a:r>
              <a:rPr sz="800" b="1" dirty="0">
                <a:solidFill>
                  <a:srgbClr val="221F1F"/>
                </a:solidFill>
                <a:latin typeface="Montserrat"/>
                <a:cs typeface="Montserrat"/>
              </a:rPr>
              <a:t>EL</a:t>
            </a:r>
            <a:r>
              <a:rPr sz="800" b="1" spc="-15" dirty="0">
                <a:solidFill>
                  <a:srgbClr val="221F1F"/>
                </a:solidFill>
                <a:latin typeface="Montserrat"/>
                <a:cs typeface="Montserrat"/>
              </a:rPr>
              <a:t> </a:t>
            </a:r>
            <a:r>
              <a:rPr sz="800" b="1" spc="-10" dirty="0">
                <a:solidFill>
                  <a:srgbClr val="221F1F"/>
                </a:solidFill>
                <a:latin typeface="Montserrat"/>
                <a:cs typeface="Montserrat"/>
              </a:rPr>
              <a:t>USUARIO:</a:t>
            </a:r>
            <a:endParaRPr sz="800">
              <a:latin typeface="Montserrat"/>
              <a:cs typeface="Montserrat"/>
            </a:endParaRPr>
          </a:p>
        </p:txBody>
      </p:sp>
      <p:sp>
        <p:nvSpPr>
          <p:cNvPr id="13" name="object 13"/>
          <p:cNvSpPr txBox="1"/>
          <p:nvPr/>
        </p:nvSpPr>
        <p:spPr>
          <a:xfrm>
            <a:off x="874572" y="3172460"/>
            <a:ext cx="3604260" cy="238760"/>
          </a:xfrm>
          <a:prstGeom prst="rect">
            <a:avLst/>
          </a:prstGeom>
        </p:spPr>
        <p:txBody>
          <a:bodyPr vert="horz" wrap="square" lIns="0" tIns="12065" rIns="0" bIns="0" rtlCol="0">
            <a:spAutoFit/>
          </a:bodyPr>
          <a:lstStyle/>
          <a:p>
            <a:pPr marL="12700" marR="5080">
              <a:lnSpc>
                <a:spcPct val="100000"/>
              </a:lnSpc>
              <a:spcBef>
                <a:spcPts val="95"/>
              </a:spcBef>
            </a:pPr>
            <a:r>
              <a:rPr sz="700" b="1" dirty="0">
                <a:solidFill>
                  <a:srgbClr val="221F20"/>
                </a:solidFill>
                <a:latin typeface="Montserrat"/>
                <a:cs typeface="Montserrat"/>
              </a:rPr>
              <a:t>NOTA:</a:t>
            </a:r>
            <a:r>
              <a:rPr sz="700" b="1" spc="-10" dirty="0">
                <a:solidFill>
                  <a:srgbClr val="221F20"/>
                </a:solidFill>
                <a:latin typeface="Montserrat"/>
                <a:cs typeface="Montserrat"/>
              </a:rPr>
              <a:t> </a:t>
            </a:r>
            <a:r>
              <a:rPr sz="700" dirty="0">
                <a:solidFill>
                  <a:srgbClr val="221F20"/>
                </a:solidFill>
                <a:latin typeface="Montserrat"/>
                <a:cs typeface="Montserrat"/>
              </a:rPr>
              <a:t>Además</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dirty="0">
                <a:solidFill>
                  <a:srgbClr val="221F20"/>
                </a:solidFill>
                <a:latin typeface="Montserrat"/>
                <a:cs typeface="Montserrat"/>
              </a:rPr>
              <a:t>las</a:t>
            </a:r>
            <a:r>
              <a:rPr sz="700" spc="-20" dirty="0">
                <a:solidFill>
                  <a:srgbClr val="221F20"/>
                </a:solidFill>
                <a:latin typeface="Montserrat"/>
                <a:cs typeface="Montserrat"/>
              </a:rPr>
              <a:t> </a:t>
            </a:r>
            <a:r>
              <a:rPr sz="700" dirty="0">
                <a:solidFill>
                  <a:srgbClr val="221F20"/>
                </a:solidFill>
                <a:latin typeface="Montserrat"/>
                <a:cs typeface="Montserrat"/>
              </a:rPr>
              <a:t>anteriores</a:t>
            </a:r>
            <a:r>
              <a:rPr sz="700" spc="-10" dirty="0">
                <a:solidFill>
                  <a:srgbClr val="221F20"/>
                </a:solidFill>
                <a:latin typeface="Montserrat"/>
                <a:cs typeface="Montserrat"/>
              </a:rPr>
              <a:t> recomendaciones</a:t>
            </a:r>
            <a:r>
              <a:rPr sz="700" spc="25" dirty="0">
                <a:solidFill>
                  <a:srgbClr val="221F20"/>
                </a:solidFill>
                <a:latin typeface="Montserrat"/>
                <a:cs typeface="Montserrat"/>
              </a:rPr>
              <a:t> </a:t>
            </a:r>
            <a:r>
              <a:rPr sz="700" dirty="0">
                <a:solidFill>
                  <a:srgbClr val="221F20"/>
                </a:solidFill>
                <a:latin typeface="Montserrat"/>
                <a:cs typeface="Montserrat"/>
              </a:rPr>
              <a:t>generales, se</a:t>
            </a:r>
            <a:r>
              <a:rPr sz="700" spc="-15" dirty="0">
                <a:solidFill>
                  <a:srgbClr val="221F20"/>
                </a:solidFill>
                <a:latin typeface="Montserrat"/>
                <a:cs typeface="Montserrat"/>
              </a:rPr>
              <a:t> </a:t>
            </a:r>
            <a:r>
              <a:rPr sz="700" dirty="0">
                <a:solidFill>
                  <a:srgbClr val="221F20"/>
                </a:solidFill>
                <a:latin typeface="Montserrat"/>
                <a:cs typeface="Montserrat"/>
              </a:rPr>
              <a:t>deben tener</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cuenta las</a:t>
            </a:r>
            <a:r>
              <a:rPr sz="700" spc="-20" dirty="0">
                <a:solidFill>
                  <a:srgbClr val="221F20"/>
                </a:solidFill>
                <a:latin typeface="Montserrat"/>
                <a:cs typeface="Montserrat"/>
              </a:rPr>
              <a:t> </a:t>
            </a:r>
            <a:r>
              <a:rPr sz="700" spc="-10" dirty="0">
                <a:solidFill>
                  <a:srgbClr val="221F20"/>
                </a:solidFill>
                <a:latin typeface="Montserrat"/>
                <a:cs typeface="Montserrat"/>
              </a:rPr>
              <a:t>recomendaciones</a:t>
            </a:r>
            <a:r>
              <a:rPr sz="700" spc="15" dirty="0">
                <a:solidFill>
                  <a:srgbClr val="221F20"/>
                </a:solidFill>
                <a:latin typeface="Montserrat"/>
                <a:cs typeface="Montserrat"/>
              </a:rPr>
              <a:t> </a:t>
            </a:r>
            <a:r>
              <a:rPr sz="700" dirty="0">
                <a:solidFill>
                  <a:srgbClr val="221F20"/>
                </a:solidFill>
                <a:latin typeface="Montserrat"/>
                <a:cs typeface="Montserrat"/>
              </a:rPr>
              <a:t>particulares para</a:t>
            </a:r>
            <a:r>
              <a:rPr sz="700" spc="-5" dirty="0">
                <a:solidFill>
                  <a:srgbClr val="221F20"/>
                </a:solidFill>
                <a:latin typeface="Montserrat"/>
                <a:cs typeface="Montserrat"/>
              </a:rPr>
              <a:t> </a:t>
            </a:r>
            <a:r>
              <a:rPr sz="700" dirty="0">
                <a:solidFill>
                  <a:srgbClr val="221F20"/>
                </a:solidFill>
                <a:latin typeface="Montserrat"/>
                <a:cs typeface="Montserrat"/>
              </a:rPr>
              <a:t>cada</a:t>
            </a:r>
            <a:r>
              <a:rPr sz="700" spc="-5" dirty="0">
                <a:solidFill>
                  <a:srgbClr val="221F20"/>
                </a:solidFill>
                <a:latin typeface="Montserrat"/>
                <a:cs typeface="Montserrat"/>
              </a:rPr>
              <a:t> </a:t>
            </a:r>
            <a:r>
              <a:rPr sz="700" dirty="0">
                <a:solidFill>
                  <a:srgbClr val="221F20"/>
                </a:solidFill>
                <a:latin typeface="Montserrat"/>
                <a:cs typeface="Montserrat"/>
              </a:rPr>
              <a:t>modelo</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spc="-10" dirty="0">
                <a:solidFill>
                  <a:srgbClr val="221F20"/>
                </a:solidFill>
                <a:latin typeface="Montserrat"/>
                <a:cs typeface="Montserrat"/>
              </a:rPr>
              <a:t>Vehículo.</a:t>
            </a:r>
            <a:endParaRPr sz="700">
              <a:latin typeface="Montserrat"/>
              <a:cs typeface="Montserrat"/>
            </a:endParaRPr>
          </a:p>
        </p:txBody>
      </p:sp>
      <p:sp>
        <p:nvSpPr>
          <p:cNvPr id="14" name="object 14"/>
          <p:cNvSpPr/>
          <p:nvPr/>
        </p:nvSpPr>
        <p:spPr>
          <a:xfrm>
            <a:off x="0" y="136296"/>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15" name="object 1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SUGERENCIAS</a:t>
            </a:r>
            <a:r>
              <a:rPr spc="-30" dirty="0"/>
              <a:t> </a:t>
            </a:r>
            <a:r>
              <a:rPr dirty="0"/>
              <a:t>PARA</a:t>
            </a:r>
            <a:r>
              <a:rPr spc="-55" dirty="0"/>
              <a:t> </a:t>
            </a:r>
            <a:r>
              <a:rPr dirty="0"/>
              <a:t>CONDUCIR</a:t>
            </a:r>
            <a:r>
              <a:rPr spc="-40" dirty="0"/>
              <a:t> </a:t>
            </a:r>
            <a:r>
              <a:rPr dirty="0"/>
              <a:t>CON</a:t>
            </a:r>
            <a:r>
              <a:rPr spc="-55" dirty="0"/>
              <a:t> </a:t>
            </a:r>
            <a:r>
              <a:rPr spc="-10" dirty="0"/>
              <a:t>SEGURIDAD</a:t>
            </a:r>
          </a:p>
        </p:txBody>
      </p:sp>
      <p:sp>
        <p:nvSpPr>
          <p:cNvPr id="4" name="object 3">
            <a:extLst>
              <a:ext uri="{FF2B5EF4-FFF2-40B4-BE49-F238E27FC236}">
                <a16:creationId xmlns:a16="http://schemas.microsoft.com/office/drawing/2014/main" id="{4D571006-22F7-C1E4-753E-9801BDB5D494}"/>
              </a:ext>
            </a:extLst>
          </p:cNvPr>
          <p:cNvSpPr txBox="1"/>
          <p:nvPr/>
        </p:nvSpPr>
        <p:spPr>
          <a:xfrm>
            <a:off x="171450" y="478281"/>
            <a:ext cx="4876800" cy="3157916"/>
          </a:xfrm>
          <a:prstGeom prst="rect">
            <a:avLst/>
          </a:prstGeom>
        </p:spPr>
        <p:txBody>
          <a:bodyPr vert="horz" wrap="square" lIns="0" tIns="13335" rIns="0" bIns="0" rtlCol="0">
            <a:spAutoFit/>
          </a:bodyPr>
          <a:lstStyle/>
          <a:p>
            <a:pPr marL="12700" marR="38735">
              <a:lnSpc>
                <a:spcPct val="100000"/>
              </a:lnSpc>
              <a:spcBef>
                <a:spcPts val="105"/>
              </a:spcBef>
            </a:pPr>
            <a:r>
              <a:rPr sz="750" b="1" dirty="0">
                <a:solidFill>
                  <a:srgbClr val="221F1F"/>
                </a:solidFill>
                <a:latin typeface="Montserrat"/>
                <a:cs typeface="Montserrat"/>
              </a:rPr>
              <a:t>Un</a:t>
            </a:r>
            <a:r>
              <a:rPr sz="750" b="1" spc="80" dirty="0">
                <a:solidFill>
                  <a:srgbClr val="221F1F"/>
                </a:solidFill>
                <a:latin typeface="Montserrat"/>
                <a:cs typeface="Montserrat"/>
              </a:rPr>
              <a:t> </a:t>
            </a:r>
            <a:r>
              <a:rPr sz="750" b="1" dirty="0">
                <a:solidFill>
                  <a:srgbClr val="221F1F"/>
                </a:solidFill>
                <a:latin typeface="Montserrat"/>
                <a:cs typeface="Montserrat"/>
              </a:rPr>
              <a:t>motociclista</a:t>
            </a:r>
            <a:r>
              <a:rPr sz="750" b="1" spc="90" dirty="0">
                <a:solidFill>
                  <a:srgbClr val="221F1F"/>
                </a:solidFill>
                <a:latin typeface="Montserrat"/>
                <a:cs typeface="Montserrat"/>
              </a:rPr>
              <a:t> </a:t>
            </a:r>
            <a:r>
              <a:rPr sz="750" b="1" dirty="0">
                <a:solidFill>
                  <a:srgbClr val="221F1F"/>
                </a:solidFill>
                <a:latin typeface="Montserrat"/>
                <a:cs typeface="Montserrat"/>
              </a:rPr>
              <a:t>inteligente</a:t>
            </a:r>
            <a:r>
              <a:rPr sz="750" b="1" spc="90" dirty="0">
                <a:solidFill>
                  <a:srgbClr val="221F1F"/>
                </a:solidFill>
                <a:latin typeface="Montserrat"/>
                <a:cs typeface="Montserrat"/>
              </a:rPr>
              <a:t> </a:t>
            </a:r>
            <a:r>
              <a:rPr sz="750" b="1" dirty="0">
                <a:solidFill>
                  <a:srgbClr val="221F1F"/>
                </a:solidFill>
                <a:latin typeface="Montserrat"/>
                <a:cs typeface="Montserrat"/>
              </a:rPr>
              <a:t>es</a:t>
            </a:r>
            <a:r>
              <a:rPr sz="750" b="1" spc="85" dirty="0">
                <a:solidFill>
                  <a:srgbClr val="221F1F"/>
                </a:solidFill>
                <a:latin typeface="Montserrat"/>
                <a:cs typeface="Montserrat"/>
              </a:rPr>
              <a:t> </a:t>
            </a:r>
            <a:r>
              <a:rPr sz="750" b="1" dirty="0">
                <a:solidFill>
                  <a:srgbClr val="221F1F"/>
                </a:solidFill>
                <a:latin typeface="Montserrat"/>
                <a:cs typeface="Montserrat"/>
              </a:rPr>
              <a:t>aquel</a:t>
            </a:r>
            <a:r>
              <a:rPr sz="750" b="1" spc="85" dirty="0">
                <a:solidFill>
                  <a:srgbClr val="221F1F"/>
                </a:solidFill>
                <a:latin typeface="Montserrat"/>
                <a:cs typeface="Montserrat"/>
              </a:rPr>
              <a:t> </a:t>
            </a:r>
            <a:r>
              <a:rPr sz="750" b="1" dirty="0">
                <a:solidFill>
                  <a:srgbClr val="221F1F"/>
                </a:solidFill>
                <a:latin typeface="Montserrat"/>
                <a:cs typeface="Montserrat"/>
              </a:rPr>
              <a:t>que</a:t>
            </a:r>
            <a:r>
              <a:rPr sz="750" b="1" spc="90" dirty="0">
                <a:solidFill>
                  <a:srgbClr val="221F1F"/>
                </a:solidFill>
                <a:latin typeface="Montserrat"/>
                <a:cs typeface="Montserrat"/>
              </a:rPr>
              <a:t> </a:t>
            </a:r>
            <a:r>
              <a:rPr sz="750" b="1" dirty="0">
                <a:solidFill>
                  <a:srgbClr val="221F1F"/>
                </a:solidFill>
                <a:latin typeface="Montserrat"/>
                <a:cs typeface="Montserrat"/>
              </a:rPr>
              <a:t>quiere</a:t>
            </a:r>
            <a:r>
              <a:rPr sz="750" b="1" spc="90" dirty="0">
                <a:solidFill>
                  <a:srgbClr val="221F1F"/>
                </a:solidFill>
                <a:latin typeface="Montserrat"/>
                <a:cs typeface="Montserrat"/>
              </a:rPr>
              <a:t> </a:t>
            </a:r>
            <a:r>
              <a:rPr sz="750" b="1" dirty="0">
                <a:solidFill>
                  <a:srgbClr val="221F1F"/>
                </a:solidFill>
                <a:latin typeface="Montserrat"/>
                <a:cs typeface="Montserrat"/>
              </a:rPr>
              <a:t>seguir</a:t>
            </a:r>
            <a:r>
              <a:rPr sz="750" b="1" spc="85" dirty="0">
                <a:solidFill>
                  <a:srgbClr val="221F1F"/>
                </a:solidFill>
                <a:latin typeface="Montserrat"/>
                <a:cs typeface="Montserrat"/>
              </a:rPr>
              <a:t> </a:t>
            </a:r>
            <a:r>
              <a:rPr sz="750" b="1" dirty="0">
                <a:solidFill>
                  <a:srgbClr val="221F1F"/>
                </a:solidFill>
                <a:latin typeface="Montserrat"/>
                <a:cs typeface="Montserrat"/>
              </a:rPr>
              <a:t>disfrutando</a:t>
            </a:r>
            <a:r>
              <a:rPr sz="750" b="1" spc="100" dirty="0">
                <a:solidFill>
                  <a:srgbClr val="221F1F"/>
                </a:solidFill>
                <a:latin typeface="Montserrat"/>
                <a:cs typeface="Montserrat"/>
              </a:rPr>
              <a:t> </a:t>
            </a:r>
            <a:r>
              <a:rPr sz="750" b="1" dirty="0">
                <a:solidFill>
                  <a:srgbClr val="221F1F"/>
                </a:solidFill>
                <a:latin typeface="Montserrat"/>
                <a:cs typeface="Montserrat"/>
              </a:rPr>
              <a:t>su</a:t>
            </a:r>
            <a:r>
              <a:rPr sz="750" b="1" spc="80" dirty="0">
                <a:solidFill>
                  <a:srgbClr val="221F1F"/>
                </a:solidFill>
                <a:latin typeface="Montserrat"/>
                <a:cs typeface="Montserrat"/>
              </a:rPr>
              <a:t> </a:t>
            </a:r>
            <a:r>
              <a:rPr sz="750" b="1" dirty="0">
                <a:solidFill>
                  <a:srgbClr val="221F1F"/>
                </a:solidFill>
                <a:latin typeface="Montserrat"/>
                <a:cs typeface="Montserrat"/>
              </a:rPr>
              <a:t>pasión</a:t>
            </a:r>
            <a:r>
              <a:rPr sz="750" b="1" spc="95" dirty="0">
                <a:solidFill>
                  <a:srgbClr val="221F1F"/>
                </a:solidFill>
                <a:latin typeface="Montserrat"/>
                <a:cs typeface="Montserrat"/>
              </a:rPr>
              <a:t> </a:t>
            </a:r>
            <a:r>
              <a:rPr sz="750" b="1" dirty="0">
                <a:solidFill>
                  <a:srgbClr val="221F1F"/>
                </a:solidFill>
                <a:latin typeface="Montserrat"/>
                <a:cs typeface="Montserrat"/>
              </a:rPr>
              <a:t>por</a:t>
            </a:r>
            <a:r>
              <a:rPr sz="750" b="1" spc="85" dirty="0">
                <a:solidFill>
                  <a:srgbClr val="221F1F"/>
                </a:solidFill>
                <a:latin typeface="Montserrat"/>
                <a:cs typeface="Montserrat"/>
              </a:rPr>
              <a:t> </a:t>
            </a:r>
            <a:r>
              <a:rPr sz="750" b="1" spc="-10" dirty="0">
                <a:solidFill>
                  <a:srgbClr val="221F1F"/>
                </a:solidFill>
                <a:latin typeface="Montserrat"/>
                <a:cs typeface="Montserrat"/>
              </a:rPr>
              <a:t>muchos </a:t>
            </a:r>
            <a:r>
              <a:rPr sz="750" b="1" dirty="0">
                <a:solidFill>
                  <a:srgbClr val="221F1F"/>
                </a:solidFill>
                <a:latin typeface="Montserrat"/>
                <a:cs typeface="Montserrat"/>
              </a:rPr>
              <a:t>años</a:t>
            </a:r>
            <a:r>
              <a:rPr sz="750" b="1" spc="-20" dirty="0">
                <a:solidFill>
                  <a:srgbClr val="221F1F"/>
                </a:solidFill>
                <a:latin typeface="Montserrat"/>
                <a:cs typeface="Montserrat"/>
              </a:rPr>
              <a:t> </a:t>
            </a:r>
            <a:r>
              <a:rPr sz="750" b="1" dirty="0">
                <a:solidFill>
                  <a:srgbClr val="221F1F"/>
                </a:solidFill>
                <a:latin typeface="Montserrat"/>
                <a:cs typeface="Montserrat"/>
              </a:rPr>
              <a:t>y por</a:t>
            </a:r>
            <a:r>
              <a:rPr sz="750" b="1" spc="-10" dirty="0">
                <a:solidFill>
                  <a:srgbClr val="221F1F"/>
                </a:solidFill>
                <a:latin typeface="Montserrat"/>
                <a:cs typeface="Montserrat"/>
              </a:rPr>
              <a:t> </a:t>
            </a:r>
            <a:r>
              <a:rPr sz="750" b="1" dirty="0">
                <a:solidFill>
                  <a:srgbClr val="221F1F"/>
                </a:solidFill>
                <a:latin typeface="Montserrat"/>
                <a:cs typeface="Montserrat"/>
              </a:rPr>
              <a:t>eso,</a:t>
            </a:r>
            <a:r>
              <a:rPr sz="750" b="1" spc="10" dirty="0">
                <a:solidFill>
                  <a:srgbClr val="221F1F"/>
                </a:solidFill>
                <a:latin typeface="Montserrat"/>
                <a:cs typeface="Montserrat"/>
              </a:rPr>
              <a:t> </a:t>
            </a:r>
            <a:r>
              <a:rPr sz="750" b="1" dirty="0">
                <a:solidFill>
                  <a:srgbClr val="221F1F"/>
                </a:solidFill>
                <a:latin typeface="Montserrat"/>
                <a:cs typeface="Montserrat"/>
              </a:rPr>
              <a:t>no</a:t>
            </a:r>
            <a:r>
              <a:rPr sz="750" b="1" spc="-20" dirty="0">
                <a:solidFill>
                  <a:srgbClr val="221F1F"/>
                </a:solidFill>
                <a:latin typeface="Montserrat"/>
                <a:cs typeface="Montserrat"/>
              </a:rPr>
              <a:t> </a:t>
            </a:r>
            <a:r>
              <a:rPr sz="750" b="1" dirty="0">
                <a:solidFill>
                  <a:srgbClr val="221F1F"/>
                </a:solidFill>
                <a:latin typeface="Montserrat"/>
                <a:cs typeface="Montserrat"/>
              </a:rPr>
              <a:t>se</a:t>
            </a:r>
            <a:r>
              <a:rPr sz="750" b="1" spc="10" dirty="0">
                <a:solidFill>
                  <a:srgbClr val="221F1F"/>
                </a:solidFill>
                <a:latin typeface="Montserrat"/>
                <a:cs typeface="Montserrat"/>
              </a:rPr>
              <a:t> </a:t>
            </a:r>
            <a:r>
              <a:rPr sz="750" b="1" dirty="0">
                <a:solidFill>
                  <a:srgbClr val="221F1F"/>
                </a:solidFill>
                <a:latin typeface="Montserrat"/>
                <a:cs typeface="Montserrat"/>
              </a:rPr>
              <a:t>arriesga</a:t>
            </a:r>
            <a:r>
              <a:rPr sz="750" b="1" spc="-15" dirty="0">
                <a:solidFill>
                  <a:srgbClr val="221F1F"/>
                </a:solidFill>
                <a:latin typeface="Montserrat"/>
                <a:cs typeface="Montserrat"/>
              </a:rPr>
              <a:t> </a:t>
            </a:r>
            <a:r>
              <a:rPr sz="750" b="1" spc="-10" dirty="0" err="1">
                <a:solidFill>
                  <a:srgbClr val="221F1F"/>
                </a:solidFill>
                <a:latin typeface="Montserrat"/>
                <a:cs typeface="Montserrat"/>
              </a:rPr>
              <a:t>inútilmente</a:t>
            </a:r>
            <a:r>
              <a:rPr sz="750" b="1" spc="-10" dirty="0">
                <a:solidFill>
                  <a:srgbClr val="221F1F"/>
                </a:solidFill>
                <a:latin typeface="Montserrat"/>
                <a:cs typeface="Montserrat"/>
              </a:rPr>
              <a:t>.</a:t>
            </a:r>
            <a:r>
              <a:rPr lang="es-ES" sz="750" b="1" spc="-35" dirty="0">
                <a:solidFill>
                  <a:srgbClr val="221F1F"/>
                </a:solidFill>
                <a:latin typeface="Montserrat"/>
                <a:cs typeface="Montserrat"/>
              </a:rPr>
              <a:t> Le </a:t>
            </a:r>
            <a:r>
              <a:rPr sz="750" b="1" dirty="0" err="1">
                <a:solidFill>
                  <a:srgbClr val="221F1F"/>
                </a:solidFill>
                <a:latin typeface="Montserrat"/>
                <a:cs typeface="Montserrat"/>
              </a:rPr>
              <a:t>presenta</a:t>
            </a:r>
            <a:r>
              <a:rPr lang="es-ES" sz="750" b="1" dirty="0" err="1">
                <a:solidFill>
                  <a:srgbClr val="221F1F"/>
                </a:solidFill>
                <a:latin typeface="Montserrat"/>
                <a:cs typeface="Montserrat"/>
              </a:rPr>
              <a:t>mos</a:t>
            </a:r>
            <a:r>
              <a:rPr sz="750" b="1" spc="-25" dirty="0">
                <a:solidFill>
                  <a:srgbClr val="221F1F"/>
                </a:solidFill>
                <a:latin typeface="Montserrat"/>
                <a:cs typeface="Montserrat"/>
              </a:rPr>
              <a:t> </a:t>
            </a:r>
            <a:r>
              <a:rPr sz="750" b="1" dirty="0">
                <a:solidFill>
                  <a:srgbClr val="221F1F"/>
                </a:solidFill>
                <a:latin typeface="Montserrat"/>
                <a:cs typeface="Montserrat"/>
              </a:rPr>
              <a:t>el</a:t>
            </a:r>
            <a:r>
              <a:rPr sz="750" b="1" spc="-5" dirty="0">
                <a:solidFill>
                  <a:srgbClr val="221F1F"/>
                </a:solidFill>
                <a:latin typeface="Montserrat"/>
                <a:cs typeface="Montserrat"/>
              </a:rPr>
              <a:t> </a:t>
            </a:r>
            <a:r>
              <a:rPr sz="750" b="1" dirty="0">
                <a:solidFill>
                  <a:srgbClr val="221F1F"/>
                </a:solidFill>
                <a:latin typeface="Montserrat"/>
                <a:cs typeface="Montserrat"/>
              </a:rPr>
              <a:t>top</a:t>
            </a:r>
            <a:r>
              <a:rPr sz="750" b="1" spc="5" dirty="0">
                <a:solidFill>
                  <a:srgbClr val="221F1F"/>
                </a:solidFill>
                <a:latin typeface="Montserrat"/>
                <a:cs typeface="Montserrat"/>
              </a:rPr>
              <a:t> </a:t>
            </a:r>
            <a:r>
              <a:rPr sz="750" b="1" dirty="0">
                <a:solidFill>
                  <a:srgbClr val="221F1F"/>
                </a:solidFill>
                <a:latin typeface="Montserrat"/>
                <a:cs typeface="Montserrat"/>
              </a:rPr>
              <a:t>10</a:t>
            </a:r>
            <a:r>
              <a:rPr sz="750" b="1" spc="-5" dirty="0">
                <a:solidFill>
                  <a:srgbClr val="221F1F"/>
                </a:solidFill>
                <a:latin typeface="Montserrat"/>
                <a:cs typeface="Montserrat"/>
              </a:rPr>
              <a:t> </a:t>
            </a:r>
            <a:r>
              <a:rPr sz="750" b="1" dirty="0">
                <a:solidFill>
                  <a:srgbClr val="221F1F"/>
                </a:solidFill>
                <a:latin typeface="Montserrat"/>
                <a:cs typeface="Montserrat"/>
              </a:rPr>
              <a:t>del</a:t>
            </a:r>
            <a:r>
              <a:rPr sz="750" b="1" spc="-5" dirty="0">
                <a:solidFill>
                  <a:srgbClr val="221F1F"/>
                </a:solidFill>
                <a:latin typeface="Montserrat"/>
                <a:cs typeface="Montserrat"/>
              </a:rPr>
              <a:t> </a:t>
            </a:r>
            <a:r>
              <a:rPr sz="750" b="1" spc="-10" dirty="0">
                <a:solidFill>
                  <a:srgbClr val="221F1F"/>
                </a:solidFill>
                <a:latin typeface="Montserrat"/>
                <a:cs typeface="Montserrat"/>
              </a:rPr>
              <a:t>motociclista</a:t>
            </a:r>
            <a:r>
              <a:rPr sz="750" b="1" spc="-20" dirty="0">
                <a:solidFill>
                  <a:srgbClr val="221F1F"/>
                </a:solidFill>
                <a:latin typeface="Montserrat"/>
                <a:cs typeface="Montserrat"/>
              </a:rPr>
              <a:t> </a:t>
            </a:r>
            <a:r>
              <a:rPr sz="750" b="1" spc="-10" dirty="0">
                <a:solidFill>
                  <a:srgbClr val="221F1F"/>
                </a:solidFill>
                <a:latin typeface="Montserrat"/>
                <a:cs typeface="Montserrat"/>
              </a:rPr>
              <a:t>seguro.</a:t>
            </a:r>
            <a:endParaRPr sz="750" dirty="0">
              <a:latin typeface="Montserrat"/>
              <a:cs typeface="Montserrat"/>
            </a:endParaRPr>
          </a:p>
          <a:p>
            <a:pPr>
              <a:lnSpc>
                <a:spcPct val="100000"/>
              </a:lnSpc>
              <a:spcBef>
                <a:spcPts val="50"/>
              </a:spcBef>
            </a:pPr>
            <a:endParaRPr sz="650" b="1"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un</a:t>
            </a:r>
            <a:r>
              <a:rPr sz="700" spc="30" dirty="0">
                <a:solidFill>
                  <a:srgbClr val="221F1F"/>
                </a:solidFill>
                <a:latin typeface="Montserrat"/>
                <a:cs typeface="Montserrat"/>
              </a:rPr>
              <a:t> </a:t>
            </a:r>
            <a:r>
              <a:rPr sz="700" dirty="0">
                <a:solidFill>
                  <a:srgbClr val="221F1F"/>
                </a:solidFill>
                <a:latin typeface="Montserrat"/>
                <a:cs typeface="Montserrat"/>
              </a:rPr>
              <a:t>buen</a:t>
            </a:r>
            <a:r>
              <a:rPr sz="700" spc="35"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seguridad</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manténgalo</a:t>
            </a:r>
            <a:r>
              <a:rPr sz="700" spc="20"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abrochado.</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es</a:t>
            </a:r>
            <a:r>
              <a:rPr sz="700" spc="35" dirty="0">
                <a:solidFill>
                  <a:srgbClr val="221F1F"/>
                </a:solidFill>
                <a:latin typeface="Montserrat"/>
                <a:cs typeface="Montserrat"/>
              </a:rPr>
              <a:t> </a:t>
            </a:r>
            <a:r>
              <a:rPr sz="700" dirty="0">
                <a:solidFill>
                  <a:srgbClr val="221F1F"/>
                </a:solidFill>
                <a:latin typeface="Montserrat"/>
                <a:cs typeface="Montserrat"/>
              </a:rPr>
              <a:t>únicamente</a:t>
            </a:r>
            <a:r>
              <a:rPr sz="700" spc="3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evitar</a:t>
            </a:r>
            <a:r>
              <a:rPr sz="700" spc="-20" dirty="0">
                <a:solidFill>
                  <a:srgbClr val="221F1F"/>
                </a:solidFill>
                <a:latin typeface="Montserrat"/>
                <a:cs typeface="Montserrat"/>
              </a:rPr>
              <a:t> </a:t>
            </a:r>
            <a:r>
              <a:rPr sz="700" dirty="0">
                <a:solidFill>
                  <a:srgbClr val="221F1F"/>
                </a:solidFill>
                <a:latin typeface="Montserrat"/>
                <a:cs typeface="Montserrat"/>
              </a:rPr>
              <a:t>una</a:t>
            </a:r>
            <a:r>
              <a:rPr sz="700" spc="-10" dirty="0">
                <a:solidFill>
                  <a:srgbClr val="221F1F"/>
                </a:solidFill>
                <a:latin typeface="Montserrat"/>
                <a:cs typeface="Montserrat"/>
              </a:rPr>
              <a:t> </a:t>
            </a:r>
            <a:r>
              <a:rPr sz="700" dirty="0">
                <a:solidFill>
                  <a:srgbClr val="221F1F"/>
                </a:solidFill>
                <a:latin typeface="Montserrat"/>
                <a:cs typeface="Montserrat"/>
              </a:rPr>
              <a:t>infracción</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tránsito,</a:t>
            </a:r>
            <a:r>
              <a:rPr sz="700" spc="-10" dirty="0">
                <a:solidFill>
                  <a:srgbClr val="221F1F"/>
                </a:solidFill>
                <a:latin typeface="Montserrat"/>
                <a:cs typeface="Montserrat"/>
              </a:rPr>
              <a:t> </a:t>
            </a:r>
            <a:r>
              <a:rPr sz="700" dirty="0">
                <a:solidFill>
                  <a:srgbClr val="221F1F"/>
                </a:solidFill>
                <a:latin typeface="Montserrat"/>
                <a:cs typeface="Montserrat"/>
              </a:rPr>
              <a:t>use uno</a:t>
            </a:r>
            <a:r>
              <a:rPr sz="700" spc="-1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spc="-10" dirty="0">
                <a:solidFill>
                  <a:srgbClr val="221F1F"/>
                </a:solidFill>
                <a:latin typeface="Montserrat"/>
                <a:cs typeface="Montserrat"/>
              </a:rPr>
              <a:t>realmente</a:t>
            </a:r>
            <a:r>
              <a:rPr sz="700" spc="-20" dirty="0">
                <a:solidFill>
                  <a:srgbClr val="221F1F"/>
                </a:solidFill>
                <a:latin typeface="Montserrat"/>
                <a:cs typeface="Montserrat"/>
              </a:rPr>
              <a:t> </a:t>
            </a:r>
            <a:r>
              <a:rPr sz="700" dirty="0">
                <a:solidFill>
                  <a:srgbClr val="221F1F"/>
                </a:solidFill>
                <a:latin typeface="Montserrat"/>
                <a:cs typeface="Montserrat"/>
              </a:rPr>
              <a:t>ofrezca protección</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caso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defensiva,</a:t>
            </a:r>
            <a:r>
              <a:rPr sz="700" spc="170" dirty="0">
                <a:solidFill>
                  <a:srgbClr val="221F1F"/>
                </a:solidFill>
                <a:latin typeface="Montserrat"/>
                <a:cs typeface="Montserrat"/>
              </a:rPr>
              <a:t> </a:t>
            </a:r>
            <a:r>
              <a:rPr sz="700" dirty="0">
                <a:solidFill>
                  <a:srgbClr val="221F1F"/>
                </a:solidFill>
                <a:latin typeface="Montserrat"/>
                <a:cs typeface="Montserrat"/>
              </a:rPr>
              <a:t>asuma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nadie</a:t>
            </a:r>
            <a:r>
              <a:rPr sz="700" spc="155" dirty="0">
                <a:solidFill>
                  <a:srgbClr val="221F1F"/>
                </a:solidFill>
                <a:latin typeface="Montserrat"/>
                <a:cs typeface="Montserrat"/>
              </a:rPr>
              <a:t> </a:t>
            </a:r>
            <a:r>
              <a:rPr sz="700" dirty="0">
                <a:solidFill>
                  <a:srgbClr val="221F1F"/>
                </a:solidFill>
                <a:latin typeface="Montserrat"/>
                <a:cs typeface="Montserrat"/>
              </a:rPr>
              <a:t>lo</a:t>
            </a:r>
            <a:r>
              <a:rPr sz="700" spc="165" dirty="0">
                <a:solidFill>
                  <a:srgbClr val="221F1F"/>
                </a:solidFill>
                <a:latin typeface="Montserrat"/>
                <a:cs typeface="Montserrat"/>
              </a:rPr>
              <a:t> </a:t>
            </a:r>
            <a:r>
              <a:rPr sz="700" dirty="0">
                <a:solidFill>
                  <a:srgbClr val="221F1F"/>
                </a:solidFill>
                <a:latin typeface="Montserrat"/>
                <a:cs typeface="Montserrat"/>
              </a:rPr>
              <a:t>ha</a:t>
            </a:r>
            <a:r>
              <a:rPr sz="700" spc="165" dirty="0">
                <a:solidFill>
                  <a:srgbClr val="221F1F"/>
                </a:solidFill>
                <a:latin typeface="Montserrat"/>
                <a:cs typeface="Montserrat"/>
              </a:rPr>
              <a:t> </a:t>
            </a:r>
            <a:r>
              <a:rPr sz="700" dirty="0">
                <a:solidFill>
                  <a:srgbClr val="221F1F"/>
                </a:solidFill>
                <a:latin typeface="Montserrat"/>
                <a:cs typeface="Montserrat"/>
              </a:rPr>
              <a:t>visto</a:t>
            </a:r>
            <a:r>
              <a:rPr sz="700" spc="165"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vía</a:t>
            </a:r>
            <a:r>
              <a:rPr sz="700" spc="165" dirty="0">
                <a:solidFill>
                  <a:srgbClr val="221F1F"/>
                </a:solidFill>
                <a:latin typeface="Montserrat"/>
                <a:cs typeface="Montserrat"/>
              </a:rPr>
              <a:t> </a:t>
            </a:r>
            <a:r>
              <a:rPr sz="700" dirty="0">
                <a:solidFill>
                  <a:srgbClr val="221F1F"/>
                </a:solidFill>
                <a:latin typeface="Montserrat"/>
                <a:cs typeface="Montserrat"/>
              </a:rPr>
              <a:t>para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pueda</a:t>
            </a:r>
            <a:r>
              <a:rPr sz="700" spc="165" dirty="0">
                <a:solidFill>
                  <a:srgbClr val="221F1F"/>
                </a:solidFill>
                <a:latin typeface="Montserrat"/>
                <a:cs typeface="Montserrat"/>
              </a:rPr>
              <a:t> </a:t>
            </a:r>
            <a:r>
              <a:rPr sz="700" dirty="0">
                <a:solidFill>
                  <a:srgbClr val="221F1F"/>
                </a:solidFill>
                <a:latin typeface="Montserrat"/>
                <a:cs typeface="Montserrat"/>
              </a:rPr>
              <a:t>anticiparse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6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spc="-10" dirty="0" err="1">
                <a:solidFill>
                  <a:srgbClr val="221F1F"/>
                </a:solidFill>
                <a:latin typeface="Montserrat"/>
                <a:cs typeface="Montserrat"/>
              </a:rPr>
              <a:t>emergencias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Nunca</a:t>
            </a:r>
            <a:r>
              <a:rPr sz="700" spc="75" dirty="0">
                <a:solidFill>
                  <a:srgbClr val="221F1F"/>
                </a:solidFill>
                <a:latin typeface="Montserrat"/>
                <a:cs typeface="Montserrat"/>
              </a:rPr>
              <a:t> </a:t>
            </a:r>
            <a:r>
              <a:rPr sz="700" dirty="0">
                <a:solidFill>
                  <a:srgbClr val="221F1F"/>
                </a:solidFill>
                <a:latin typeface="Montserrat"/>
                <a:cs typeface="Montserrat"/>
              </a:rPr>
              <a:t>adelante</a:t>
            </a:r>
            <a:r>
              <a:rPr sz="700" spc="80" dirty="0">
                <a:solidFill>
                  <a:srgbClr val="221F1F"/>
                </a:solidFill>
                <a:latin typeface="Montserrat"/>
                <a:cs typeface="Montserrat"/>
              </a:rPr>
              <a:t> </a:t>
            </a:r>
            <a:r>
              <a:rPr sz="700" dirty="0">
                <a:solidFill>
                  <a:srgbClr val="221F1F"/>
                </a:solidFill>
                <a:latin typeface="Montserrat"/>
                <a:cs typeface="Montserrat"/>
              </a:rPr>
              <a:t>entre</a:t>
            </a:r>
            <a:r>
              <a:rPr sz="700" spc="75" dirty="0">
                <a:solidFill>
                  <a:srgbClr val="221F1F"/>
                </a:solidFill>
                <a:latin typeface="Montserrat"/>
                <a:cs typeface="Montserrat"/>
              </a:rPr>
              <a:t> </a:t>
            </a:r>
            <a:r>
              <a:rPr sz="700" dirty="0">
                <a:solidFill>
                  <a:srgbClr val="221F1F"/>
                </a:solidFill>
                <a:latin typeface="Montserrat"/>
                <a:cs typeface="Montserrat"/>
              </a:rPr>
              <a:t>dos</a:t>
            </a:r>
            <a:r>
              <a:rPr sz="700" spc="75" dirty="0">
                <a:solidFill>
                  <a:srgbClr val="221F1F"/>
                </a:solidFill>
                <a:latin typeface="Montserrat"/>
                <a:cs typeface="Montserrat"/>
              </a:rPr>
              <a:t> </a:t>
            </a:r>
            <a:r>
              <a:rPr sz="700" dirty="0">
                <a:solidFill>
                  <a:srgbClr val="221F1F"/>
                </a:solidFill>
                <a:latin typeface="Montserrat"/>
                <a:cs typeface="Montserrat"/>
              </a:rPr>
              <a:t>vehículos</a:t>
            </a:r>
            <a:r>
              <a:rPr sz="700" spc="75" dirty="0">
                <a:solidFill>
                  <a:srgbClr val="221F1F"/>
                </a:solidFill>
                <a:latin typeface="Montserrat"/>
                <a:cs typeface="Montserrat"/>
              </a:rPr>
              <a:t> </a:t>
            </a:r>
            <a:r>
              <a:rPr sz="700" dirty="0">
                <a:solidFill>
                  <a:srgbClr val="221F1F"/>
                </a:solidFill>
                <a:latin typeface="Montserrat"/>
                <a:cs typeface="Montserrat"/>
              </a:rPr>
              <a:t>en</a:t>
            </a:r>
            <a:r>
              <a:rPr sz="700" spc="65"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Cualquier</a:t>
            </a:r>
            <a:r>
              <a:rPr sz="700" spc="80"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inesperado</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uno</a:t>
            </a:r>
            <a:r>
              <a:rPr sz="700" spc="70" dirty="0">
                <a:solidFill>
                  <a:srgbClr val="221F1F"/>
                </a:solidFill>
                <a:latin typeface="Montserrat"/>
                <a:cs typeface="Montserrat"/>
              </a:rPr>
              <a:t> </a:t>
            </a:r>
            <a:r>
              <a:rPr sz="700" spc="-25" dirty="0">
                <a:solidFill>
                  <a:srgbClr val="221F1F"/>
                </a:solidFill>
                <a:latin typeface="Montserrat"/>
                <a:cs typeface="Montserrat"/>
              </a:rPr>
              <a:t>de</a:t>
            </a:r>
            <a:r>
              <a:rPr lang="es-ES" sz="700" spc="-25" dirty="0">
                <a:latin typeface="Montserrat"/>
                <a:cs typeface="Montserrat"/>
              </a:rPr>
              <a:t> </a:t>
            </a:r>
            <a:r>
              <a:rPr sz="700" dirty="0" err="1">
                <a:solidFill>
                  <a:srgbClr val="221F1F"/>
                </a:solidFill>
                <a:latin typeface="Montserrat"/>
                <a:cs typeface="Montserrat"/>
              </a:rPr>
              <a:t>ellos</a:t>
            </a:r>
            <a:r>
              <a:rPr sz="700" spc="-20" dirty="0">
                <a:solidFill>
                  <a:srgbClr val="221F1F"/>
                </a:solidFill>
                <a:latin typeface="Montserrat"/>
                <a:cs typeface="Montserrat"/>
              </a:rPr>
              <a:t> </a:t>
            </a:r>
            <a:r>
              <a:rPr sz="700" dirty="0">
                <a:solidFill>
                  <a:srgbClr val="221F1F"/>
                </a:solidFill>
                <a:latin typeface="Montserrat"/>
                <a:cs typeface="Montserrat"/>
              </a:rPr>
              <a:t>puede hacer</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pierda</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control 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sufrir</a:t>
            </a:r>
            <a:r>
              <a:rPr sz="700" spc="-20"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Evite</a:t>
            </a:r>
            <a:r>
              <a:rPr lang="es-ES" sz="700" spc="100" dirty="0">
                <a:solidFill>
                  <a:srgbClr val="221F1F"/>
                </a:solidFill>
                <a:latin typeface="Montserrat"/>
                <a:cs typeface="Montserrat"/>
              </a:rPr>
              <a:t> </a:t>
            </a:r>
            <a:r>
              <a:rPr lang="es-ES" sz="700" dirty="0">
                <a:solidFill>
                  <a:srgbClr val="221F1F"/>
                </a:solidFill>
                <a:latin typeface="Montserrat"/>
                <a:cs typeface="Montserrat"/>
              </a:rPr>
              <a:t>transitar</a:t>
            </a:r>
            <a:r>
              <a:rPr lang="es-ES" sz="700" spc="90" dirty="0">
                <a:solidFill>
                  <a:srgbClr val="221F1F"/>
                </a:solidFill>
                <a:latin typeface="Montserrat"/>
                <a:cs typeface="Montserrat"/>
              </a:rPr>
              <a:t> </a:t>
            </a:r>
            <a:r>
              <a:rPr lang="es-ES" sz="700" dirty="0">
                <a:solidFill>
                  <a:srgbClr val="221F1F"/>
                </a:solidFill>
                <a:latin typeface="Montserrat"/>
                <a:cs typeface="Montserrat"/>
              </a:rPr>
              <a:t>sobre</a:t>
            </a:r>
            <a:r>
              <a:rPr lang="es-ES" sz="700" spc="105" dirty="0">
                <a:solidFill>
                  <a:srgbClr val="221F1F"/>
                </a:solidFill>
                <a:latin typeface="Montserrat"/>
                <a:cs typeface="Montserrat"/>
              </a:rPr>
              <a:t> </a:t>
            </a:r>
            <a:r>
              <a:rPr lang="es-ES" sz="700" dirty="0">
                <a:solidFill>
                  <a:srgbClr val="221F1F"/>
                </a:solidFill>
                <a:latin typeface="Montserrat"/>
                <a:cs typeface="Montserrat"/>
              </a:rPr>
              <a:t>las</a:t>
            </a:r>
            <a:r>
              <a:rPr lang="es-ES" sz="700" spc="85" dirty="0">
                <a:solidFill>
                  <a:srgbClr val="221F1F"/>
                </a:solidFill>
                <a:latin typeface="Montserrat"/>
                <a:cs typeface="Montserrat"/>
              </a:rPr>
              <a:t> </a:t>
            </a:r>
            <a:r>
              <a:rPr lang="es-ES" sz="700" dirty="0">
                <a:solidFill>
                  <a:srgbClr val="221F1F"/>
                </a:solidFill>
                <a:latin typeface="Montserrat"/>
                <a:cs typeface="Montserrat"/>
              </a:rPr>
              <a:t>líneas</a:t>
            </a:r>
            <a:r>
              <a:rPr lang="es-ES" sz="700" spc="105" dirty="0">
                <a:solidFill>
                  <a:srgbClr val="221F1F"/>
                </a:solidFill>
                <a:latin typeface="Montserrat"/>
                <a:cs typeface="Montserrat"/>
              </a:rPr>
              <a:t> </a:t>
            </a:r>
            <a:r>
              <a:rPr lang="es-ES" sz="700" dirty="0">
                <a:solidFill>
                  <a:srgbClr val="221F1F"/>
                </a:solidFill>
                <a:latin typeface="Montserrat"/>
                <a:cs typeface="Montserrat"/>
              </a:rPr>
              <a:t>y</a:t>
            </a:r>
            <a:r>
              <a:rPr lang="es-ES" sz="700" spc="85" dirty="0">
                <a:solidFill>
                  <a:srgbClr val="221F1F"/>
                </a:solidFill>
                <a:latin typeface="Montserrat"/>
                <a:cs typeface="Montserrat"/>
              </a:rPr>
              <a:t> </a:t>
            </a:r>
            <a:r>
              <a:rPr lang="es-ES" sz="700" dirty="0">
                <a:solidFill>
                  <a:srgbClr val="221F1F"/>
                </a:solidFill>
                <a:latin typeface="Montserrat"/>
                <a:cs typeface="Montserrat"/>
              </a:rPr>
              <a:t>señales</a:t>
            </a:r>
            <a:r>
              <a:rPr lang="es-ES" sz="700" spc="100" dirty="0">
                <a:solidFill>
                  <a:srgbClr val="221F1F"/>
                </a:solidFill>
                <a:latin typeface="Montserrat"/>
                <a:cs typeface="Montserrat"/>
              </a:rPr>
              <a:t> </a:t>
            </a:r>
            <a:r>
              <a:rPr lang="es-ES" sz="700" dirty="0">
                <a:solidFill>
                  <a:srgbClr val="221F1F"/>
                </a:solidFill>
                <a:latin typeface="Montserrat"/>
                <a:cs typeface="Montserrat"/>
              </a:rPr>
              <a:t>blancas</a:t>
            </a:r>
            <a:r>
              <a:rPr lang="es-ES" sz="700" spc="110" dirty="0">
                <a:solidFill>
                  <a:srgbClr val="221F1F"/>
                </a:solidFill>
                <a:latin typeface="Montserrat"/>
                <a:cs typeface="Montserrat"/>
              </a:rPr>
              <a:t> </a:t>
            </a:r>
            <a:r>
              <a:rPr lang="es-ES" sz="700" dirty="0">
                <a:solidFill>
                  <a:srgbClr val="221F1F"/>
                </a:solidFill>
                <a:latin typeface="Montserrat"/>
                <a:cs typeface="Montserrat"/>
              </a:rPr>
              <a:t>y</a:t>
            </a:r>
            <a:r>
              <a:rPr lang="es-ES" sz="700" spc="100" dirty="0">
                <a:solidFill>
                  <a:srgbClr val="221F1F"/>
                </a:solidFill>
                <a:latin typeface="Montserrat"/>
                <a:cs typeface="Montserrat"/>
              </a:rPr>
              <a:t> </a:t>
            </a:r>
            <a:r>
              <a:rPr lang="es-ES" sz="700" dirty="0">
                <a:solidFill>
                  <a:srgbClr val="221F1F"/>
                </a:solidFill>
                <a:latin typeface="Montserrat"/>
                <a:cs typeface="Montserrat"/>
              </a:rPr>
              <a:t>amarillas</a:t>
            </a:r>
            <a:r>
              <a:rPr lang="es-ES" sz="700" spc="90" dirty="0">
                <a:solidFill>
                  <a:srgbClr val="221F1F"/>
                </a:solidFill>
                <a:latin typeface="Montserrat"/>
                <a:cs typeface="Montserrat"/>
              </a:rPr>
              <a:t> </a:t>
            </a:r>
            <a:r>
              <a:rPr lang="es-ES" sz="700" dirty="0">
                <a:solidFill>
                  <a:srgbClr val="221F1F"/>
                </a:solidFill>
                <a:latin typeface="Montserrat"/>
                <a:cs typeface="Montserrat"/>
              </a:rPr>
              <a:t>cuando</a:t>
            </a:r>
            <a:r>
              <a:rPr lang="es-ES" sz="700" spc="90" dirty="0">
                <a:solidFill>
                  <a:srgbClr val="221F1F"/>
                </a:solidFill>
                <a:latin typeface="Montserrat"/>
                <a:cs typeface="Montserrat"/>
              </a:rPr>
              <a:t> </a:t>
            </a:r>
            <a:r>
              <a:rPr lang="es-ES" sz="700" dirty="0">
                <a:solidFill>
                  <a:srgbClr val="221F1F"/>
                </a:solidFill>
                <a:latin typeface="Montserrat"/>
                <a:cs typeface="Montserrat"/>
              </a:rPr>
              <a:t>la</a:t>
            </a:r>
            <a:r>
              <a:rPr lang="es-ES" sz="700" spc="100" dirty="0">
                <a:solidFill>
                  <a:srgbClr val="221F1F"/>
                </a:solidFill>
                <a:latin typeface="Montserrat"/>
                <a:cs typeface="Montserrat"/>
              </a:rPr>
              <a:t> </a:t>
            </a:r>
            <a:r>
              <a:rPr lang="es-ES" sz="700" dirty="0">
                <a:solidFill>
                  <a:srgbClr val="221F1F"/>
                </a:solidFill>
                <a:latin typeface="Montserrat"/>
                <a:cs typeface="Montserrat"/>
              </a:rPr>
              <a:t>vía</a:t>
            </a:r>
            <a:r>
              <a:rPr lang="es-ES" sz="700" spc="95" dirty="0">
                <a:solidFill>
                  <a:srgbClr val="221F1F"/>
                </a:solidFill>
                <a:latin typeface="Montserrat"/>
                <a:cs typeface="Montserrat"/>
              </a:rPr>
              <a:t> </a:t>
            </a:r>
            <a:r>
              <a:rPr lang="es-ES" sz="700" dirty="0">
                <a:solidFill>
                  <a:srgbClr val="221F1F"/>
                </a:solidFill>
                <a:latin typeface="Montserrat"/>
                <a:cs typeface="Montserrat"/>
              </a:rPr>
              <a:t>se</a:t>
            </a:r>
            <a:r>
              <a:rPr lang="es-ES" sz="700" spc="100" dirty="0">
                <a:solidFill>
                  <a:srgbClr val="221F1F"/>
                </a:solidFill>
                <a:latin typeface="Montserrat"/>
                <a:cs typeface="Montserrat"/>
              </a:rPr>
              <a:t> </a:t>
            </a:r>
            <a:r>
              <a:rPr lang="es-ES" sz="700" dirty="0">
                <a:solidFill>
                  <a:srgbClr val="221F1F"/>
                </a:solidFill>
                <a:latin typeface="Montserrat"/>
                <a:cs typeface="Montserrat"/>
              </a:rPr>
              <a:t>encuentre</a:t>
            </a:r>
            <a:r>
              <a:rPr lang="es-ES" sz="700" spc="110" dirty="0">
                <a:solidFill>
                  <a:srgbClr val="221F1F"/>
                </a:solidFill>
                <a:latin typeface="Montserrat"/>
                <a:cs typeface="Montserrat"/>
              </a:rPr>
              <a:t> </a:t>
            </a:r>
            <a:r>
              <a:rPr lang="es-ES" sz="700" dirty="0">
                <a:solidFill>
                  <a:srgbClr val="221F1F"/>
                </a:solidFill>
                <a:latin typeface="Montserrat"/>
                <a:cs typeface="Montserrat"/>
              </a:rPr>
              <a:t>mojada</a:t>
            </a:r>
            <a:r>
              <a:rPr lang="es-ES" sz="700" spc="110" dirty="0">
                <a:solidFill>
                  <a:srgbClr val="221F1F"/>
                </a:solidFill>
                <a:latin typeface="Montserrat"/>
                <a:cs typeface="Montserrat"/>
              </a:rPr>
              <a:t> </a:t>
            </a:r>
            <a:r>
              <a:rPr lang="es-ES" sz="700" spc="-50" dirty="0">
                <a:solidFill>
                  <a:srgbClr val="221F1F"/>
                </a:solidFill>
                <a:latin typeface="Montserrat"/>
                <a:cs typeface="Montserrat"/>
              </a:rPr>
              <a:t>y</a:t>
            </a:r>
            <a:r>
              <a:rPr lang="es-ES" sz="700" spc="500" dirty="0">
                <a:solidFill>
                  <a:srgbClr val="221F1F"/>
                </a:solidFill>
                <a:latin typeface="Montserrat"/>
                <a:cs typeface="Montserrat"/>
              </a:rPr>
              <a:t> </a:t>
            </a:r>
            <a:r>
              <a:rPr lang="es-ES" sz="700" spc="-10" dirty="0">
                <a:solidFill>
                  <a:srgbClr val="221F1F"/>
                </a:solidFill>
                <a:latin typeface="Montserrat"/>
                <a:cs typeface="Montserrat"/>
              </a:rPr>
              <a:t>manténgase</a:t>
            </a:r>
            <a:r>
              <a:rPr lang="es-ES" sz="700" spc="-5" dirty="0">
                <a:solidFill>
                  <a:srgbClr val="221F1F"/>
                </a:solidFill>
                <a:latin typeface="Montserrat"/>
                <a:cs typeface="Montserrat"/>
              </a:rPr>
              <a:t> </a:t>
            </a:r>
            <a:r>
              <a:rPr lang="es-ES" sz="700" dirty="0">
                <a:solidFill>
                  <a:srgbClr val="221F1F"/>
                </a:solidFill>
                <a:latin typeface="Montserrat"/>
                <a:cs typeface="Montserrat"/>
              </a:rPr>
              <a:t>atento a</a:t>
            </a:r>
            <a:r>
              <a:rPr lang="es-ES" sz="700" spc="-15" dirty="0">
                <a:solidFill>
                  <a:srgbClr val="221F1F"/>
                </a:solidFill>
                <a:latin typeface="Montserrat"/>
                <a:cs typeface="Montserrat"/>
              </a:rPr>
              <a:t> </a:t>
            </a:r>
            <a:r>
              <a:rPr lang="es-ES" sz="700" dirty="0">
                <a:solidFill>
                  <a:srgbClr val="221F1F"/>
                </a:solidFill>
                <a:latin typeface="Montserrat"/>
                <a:cs typeface="Montserrat"/>
              </a:rPr>
              <a:t>las</a:t>
            </a:r>
            <a:r>
              <a:rPr lang="es-ES" sz="700" spc="-15" dirty="0">
                <a:solidFill>
                  <a:srgbClr val="221F1F"/>
                </a:solidFill>
                <a:latin typeface="Montserrat"/>
                <a:cs typeface="Montserrat"/>
              </a:rPr>
              <a:t> </a:t>
            </a:r>
            <a:r>
              <a:rPr lang="es-ES" sz="700" dirty="0">
                <a:solidFill>
                  <a:srgbClr val="221F1F"/>
                </a:solidFill>
                <a:latin typeface="Montserrat"/>
                <a:cs typeface="Montserrat"/>
              </a:rPr>
              <a:t>manchas</a:t>
            </a:r>
            <a:r>
              <a:rPr lang="es-ES" sz="700" spc="-5" dirty="0">
                <a:solidFill>
                  <a:srgbClr val="221F1F"/>
                </a:solidFill>
                <a:latin typeface="Montserrat"/>
                <a:cs typeface="Montserrat"/>
              </a:rPr>
              <a:t> </a:t>
            </a:r>
            <a:r>
              <a:rPr lang="es-ES" sz="700" dirty="0">
                <a:solidFill>
                  <a:srgbClr val="221F1F"/>
                </a:solidFill>
                <a:latin typeface="Montserrat"/>
                <a:cs typeface="Montserrat"/>
              </a:rPr>
              <a:t>de</a:t>
            </a:r>
            <a:r>
              <a:rPr lang="es-ES" sz="700" spc="-5" dirty="0">
                <a:solidFill>
                  <a:srgbClr val="221F1F"/>
                </a:solidFill>
                <a:latin typeface="Montserrat"/>
                <a:cs typeface="Montserrat"/>
              </a:rPr>
              <a:t> </a:t>
            </a:r>
            <a:r>
              <a:rPr lang="es-ES" sz="700" dirty="0">
                <a:solidFill>
                  <a:srgbClr val="221F1F"/>
                </a:solidFill>
                <a:latin typeface="Montserrat"/>
                <a:cs typeface="Montserrat"/>
              </a:rPr>
              <a:t>aceite</a:t>
            </a:r>
            <a:r>
              <a:rPr lang="es-ES" sz="700" spc="-10" dirty="0">
                <a:solidFill>
                  <a:srgbClr val="221F1F"/>
                </a:solidFill>
                <a:latin typeface="Montserrat"/>
                <a:cs typeface="Montserrat"/>
              </a:rPr>
              <a:t> </a:t>
            </a:r>
            <a:r>
              <a:rPr lang="es-ES" sz="700" dirty="0">
                <a:solidFill>
                  <a:srgbClr val="221F1F"/>
                </a:solidFill>
                <a:latin typeface="Montserrat"/>
                <a:cs typeface="Montserrat"/>
              </a:rPr>
              <a:t>dejados</a:t>
            </a:r>
            <a:r>
              <a:rPr lang="es-ES" sz="700" spc="5" dirty="0">
                <a:solidFill>
                  <a:srgbClr val="221F1F"/>
                </a:solidFill>
                <a:latin typeface="Montserrat"/>
                <a:cs typeface="Montserrat"/>
              </a:rPr>
              <a:t> </a:t>
            </a:r>
            <a:r>
              <a:rPr lang="es-ES" sz="700" dirty="0">
                <a:solidFill>
                  <a:srgbClr val="221F1F"/>
                </a:solidFill>
                <a:latin typeface="Montserrat"/>
                <a:cs typeface="Montserrat"/>
              </a:rPr>
              <a:t>por</a:t>
            </a:r>
            <a:r>
              <a:rPr lang="es-ES" sz="700" spc="-10" dirty="0">
                <a:solidFill>
                  <a:srgbClr val="221F1F"/>
                </a:solidFill>
                <a:latin typeface="Montserrat"/>
                <a:cs typeface="Montserrat"/>
              </a:rPr>
              <a:t> </a:t>
            </a:r>
            <a:r>
              <a:rPr lang="es-ES" sz="700" dirty="0">
                <a:solidFill>
                  <a:srgbClr val="221F1F"/>
                </a:solidFill>
                <a:latin typeface="Montserrat"/>
                <a:cs typeface="Montserrat"/>
              </a:rPr>
              <a:t>otros</a:t>
            </a:r>
            <a:r>
              <a:rPr lang="es-ES" sz="700" spc="-15" dirty="0">
                <a:solidFill>
                  <a:srgbClr val="221F1F"/>
                </a:solidFill>
                <a:latin typeface="Montserrat"/>
                <a:cs typeface="Montserrat"/>
              </a:rPr>
              <a:t> </a:t>
            </a:r>
            <a:r>
              <a:rPr lang="es-ES" sz="700" spc="-10" dirty="0">
                <a:solidFill>
                  <a:srgbClr val="221F1F"/>
                </a:solidFill>
                <a:latin typeface="Montserrat"/>
                <a:cs typeface="Montserrat"/>
              </a:rPr>
              <a:t>vehículos.</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Use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3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direccionales,</a:t>
            </a:r>
            <a:r>
              <a:rPr sz="700" spc="35" dirty="0">
                <a:solidFill>
                  <a:srgbClr val="221F1F"/>
                </a:solidFill>
                <a:latin typeface="Montserrat"/>
                <a:cs typeface="Montserrat"/>
              </a:rPr>
              <a:t> </a:t>
            </a:r>
            <a:r>
              <a:rPr sz="700" dirty="0">
                <a:solidFill>
                  <a:srgbClr val="221F1F"/>
                </a:solidFill>
                <a:latin typeface="Montserrat"/>
                <a:cs typeface="Montserrat"/>
              </a:rPr>
              <a:t>stop,</a:t>
            </a:r>
            <a:r>
              <a:rPr sz="700" spc="15" dirty="0">
                <a:solidFill>
                  <a:srgbClr val="221F1F"/>
                </a:solidFill>
                <a:latin typeface="Montserrat"/>
                <a:cs typeface="Montserrat"/>
              </a:rPr>
              <a:t> </a:t>
            </a:r>
            <a:r>
              <a:rPr sz="700" dirty="0">
                <a:solidFill>
                  <a:srgbClr val="221F1F"/>
                </a:solidFill>
                <a:latin typeface="Montserrat"/>
                <a:cs typeface="Montserrat"/>
              </a:rPr>
              <a:t>luz</a:t>
            </a:r>
            <a:r>
              <a:rPr sz="700" spc="35" dirty="0">
                <a:solidFill>
                  <a:srgbClr val="221F1F"/>
                </a:solidFill>
                <a:latin typeface="Montserrat"/>
                <a:cs typeface="Montserrat"/>
              </a:rPr>
              <a:t> </a:t>
            </a:r>
            <a:r>
              <a:rPr sz="700" dirty="0">
                <a:solidFill>
                  <a:srgbClr val="221F1F"/>
                </a:solidFill>
                <a:latin typeface="Montserrat"/>
                <a:cs typeface="Montserrat"/>
              </a:rPr>
              <a:t>frontal</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indicar</a:t>
            </a:r>
            <a:r>
              <a:rPr sz="700" spc="30" dirty="0">
                <a:solidFill>
                  <a:srgbClr val="221F1F"/>
                </a:solidFill>
                <a:latin typeface="Montserrat"/>
                <a:cs typeface="Montserrat"/>
              </a:rPr>
              <a:t> </a:t>
            </a:r>
            <a:r>
              <a:rPr sz="700" dirty="0">
                <a:solidFill>
                  <a:srgbClr val="221F1F"/>
                </a:solidFill>
                <a:latin typeface="Montserrat"/>
                <a:cs typeface="Montserrat"/>
              </a:rPr>
              <a:t>a</a:t>
            </a:r>
            <a:r>
              <a:rPr sz="700" spc="25" dirty="0">
                <a:solidFill>
                  <a:srgbClr val="221F1F"/>
                </a:solidFill>
                <a:latin typeface="Montserrat"/>
                <a:cs typeface="Montserrat"/>
              </a:rPr>
              <a:t> </a:t>
            </a:r>
            <a:r>
              <a:rPr sz="700" dirty="0">
                <a:solidFill>
                  <a:srgbClr val="221F1F"/>
                </a:solidFill>
                <a:latin typeface="Montserrat"/>
                <a:cs typeface="Montserrat"/>
              </a:rPr>
              <a:t>otros</a:t>
            </a:r>
            <a:r>
              <a:rPr sz="700" spc="30" dirty="0">
                <a:solidFill>
                  <a:srgbClr val="221F1F"/>
                </a:solidFill>
                <a:latin typeface="Montserrat"/>
                <a:cs typeface="Montserrat"/>
              </a:rPr>
              <a:t> </a:t>
            </a:r>
            <a:r>
              <a:rPr sz="700" dirty="0">
                <a:solidFill>
                  <a:srgbClr val="221F1F"/>
                </a:solidFill>
                <a:latin typeface="Montserrat"/>
                <a:cs typeface="Montserrat"/>
              </a:rPr>
              <a:t>conductores</a:t>
            </a:r>
            <a:r>
              <a:rPr sz="700" spc="15" dirty="0">
                <a:solidFill>
                  <a:srgbClr val="221F1F"/>
                </a:solidFill>
                <a:latin typeface="Montserrat"/>
                <a:cs typeface="Montserrat"/>
              </a:rPr>
              <a:t> </a:t>
            </a:r>
            <a:r>
              <a:rPr sz="700" dirty="0">
                <a:solidFill>
                  <a:srgbClr val="221F1F"/>
                </a:solidFill>
                <a:latin typeface="Montserrat"/>
                <a:cs typeface="Montserrat"/>
              </a:rPr>
              <a:t>cuál</a:t>
            </a:r>
            <a:r>
              <a:rPr sz="700" spc="25" dirty="0">
                <a:solidFill>
                  <a:srgbClr val="221F1F"/>
                </a:solidFill>
                <a:latin typeface="Montserrat"/>
                <a:cs typeface="Montserrat"/>
              </a:rPr>
              <a:t> </a:t>
            </a:r>
            <a:r>
              <a:rPr sz="700" dirty="0">
                <a:solidFill>
                  <a:srgbClr val="221F1F"/>
                </a:solidFill>
                <a:latin typeface="Montserrat"/>
                <a:cs typeface="Montserrat"/>
              </a:rPr>
              <a:t>será</a:t>
            </a:r>
            <a:r>
              <a:rPr sz="700" spc="30" dirty="0">
                <a:solidFill>
                  <a:srgbClr val="221F1F"/>
                </a:solidFill>
                <a:latin typeface="Montserrat"/>
                <a:cs typeface="Montserrat"/>
              </a:rPr>
              <a:t> </a:t>
            </a:r>
            <a:r>
              <a:rPr sz="700" dirty="0">
                <a:solidFill>
                  <a:srgbClr val="221F1F"/>
                </a:solidFill>
                <a:latin typeface="Montserrat"/>
                <a:cs typeface="Montserrat"/>
              </a:rPr>
              <a:t>su</a:t>
            </a:r>
            <a:r>
              <a:rPr sz="700" spc="30" dirty="0">
                <a:solidFill>
                  <a:srgbClr val="221F1F"/>
                </a:solidFill>
                <a:latin typeface="Montserrat"/>
                <a:cs typeface="Montserrat"/>
              </a:rPr>
              <a:t> </a:t>
            </a:r>
            <a:r>
              <a:rPr sz="700" spc="-10" dirty="0">
                <a:solidFill>
                  <a:srgbClr val="221F1F"/>
                </a:solidFill>
                <a:latin typeface="Montserrat"/>
                <a:cs typeface="Montserrat"/>
              </a:rPr>
              <a:t>próxima</a:t>
            </a:r>
            <a:r>
              <a:rPr sz="700" spc="500" dirty="0">
                <a:solidFill>
                  <a:srgbClr val="221F1F"/>
                </a:solidFill>
                <a:latin typeface="Montserrat"/>
                <a:cs typeface="Montserrat"/>
              </a:rPr>
              <a:t> </a:t>
            </a:r>
            <a:r>
              <a:rPr sz="700" dirty="0">
                <a:solidFill>
                  <a:srgbClr val="221F1F"/>
                </a:solidFill>
                <a:latin typeface="Montserrat"/>
                <a:cs typeface="Montserrat"/>
              </a:rPr>
              <a:t>maniobra,</a:t>
            </a:r>
            <a:r>
              <a:rPr sz="700" spc="5" dirty="0">
                <a:solidFill>
                  <a:srgbClr val="221F1F"/>
                </a:solidFill>
                <a:latin typeface="Montserrat"/>
                <a:cs typeface="Montserrat"/>
              </a:rPr>
              <a:t> </a:t>
            </a:r>
            <a:r>
              <a:rPr sz="700" dirty="0">
                <a:solidFill>
                  <a:srgbClr val="221F1F"/>
                </a:solidFill>
                <a:latin typeface="Montserrat"/>
                <a:cs typeface="Montserrat"/>
              </a:rPr>
              <a:t>apóyese</a:t>
            </a:r>
            <a:r>
              <a:rPr sz="700" spc="20" dirty="0">
                <a:solidFill>
                  <a:srgbClr val="221F1F"/>
                </a:solidFill>
                <a:latin typeface="Montserrat"/>
                <a:cs typeface="Montserrat"/>
              </a:rPr>
              <a:t> </a:t>
            </a:r>
            <a:r>
              <a:rPr sz="700" dirty="0">
                <a:solidFill>
                  <a:srgbClr val="221F1F"/>
                </a:solidFill>
                <a:latin typeface="Montserrat"/>
                <a:cs typeface="Montserrat"/>
              </a:rPr>
              <a:t>visualmente</a:t>
            </a:r>
            <a:r>
              <a:rPr sz="700" spc="15" dirty="0">
                <a:solidFill>
                  <a:srgbClr val="221F1F"/>
                </a:solidFill>
                <a:latin typeface="Montserrat"/>
                <a:cs typeface="Montserrat"/>
              </a:rPr>
              <a:t> </a:t>
            </a:r>
            <a:r>
              <a:rPr sz="700" dirty="0">
                <a:solidFill>
                  <a:srgbClr val="221F1F"/>
                </a:solidFill>
                <a:latin typeface="Montserrat"/>
                <a:cs typeface="Montserrat"/>
              </a:rPr>
              <a:t>en los</a:t>
            </a:r>
            <a:r>
              <a:rPr sz="700" spc="10" dirty="0">
                <a:solidFill>
                  <a:srgbClr val="221F1F"/>
                </a:solidFill>
                <a:latin typeface="Montserrat"/>
                <a:cs typeface="Montserrat"/>
              </a:rPr>
              <a:t> </a:t>
            </a:r>
            <a:r>
              <a:rPr sz="700" spc="-10" dirty="0">
                <a:solidFill>
                  <a:srgbClr val="221F1F"/>
                </a:solidFill>
                <a:latin typeface="Montserrat"/>
                <a:cs typeface="Montserrat"/>
              </a:rPr>
              <a:t>retrovisores</a:t>
            </a:r>
            <a:r>
              <a:rPr sz="700" spc="1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conducción más</a:t>
            </a:r>
            <a:r>
              <a:rPr sz="700" spc="10" dirty="0">
                <a:solidFill>
                  <a:srgbClr val="221F1F"/>
                </a:solidFill>
                <a:latin typeface="Montserrat"/>
                <a:cs typeface="Montserrat"/>
              </a:rPr>
              <a:t> </a:t>
            </a:r>
            <a:r>
              <a:rPr sz="700" dirty="0">
                <a:solidFill>
                  <a:srgbClr val="221F1F"/>
                </a:solidFill>
                <a:latin typeface="Montserrat"/>
                <a:cs typeface="Montserrat"/>
              </a:rPr>
              <a:t>segura</a:t>
            </a:r>
            <a:r>
              <a:rPr sz="700" spc="10" dirty="0">
                <a:solidFill>
                  <a:srgbClr val="221F1F"/>
                </a:solidFill>
                <a:latin typeface="Montserrat"/>
                <a:cs typeface="Montserrat"/>
              </a:rPr>
              <a:t> </a:t>
            </a:r>
            <a:r>
              <a:rPr sz="700" dirty="0">
                <a:solidFill>
                  <a:srgbClr val="221F1F"/>
                </a:solidFill>
                <a:latin typeface="Montserrat"/>
                <a:cs typeface="Montserrat"/>
              </a:rPr>
              <a:t>y tenga</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10" dirty="0">
                <a:solidFill>
                  <a:srgbClr val="221F1F"/>
                </a:solidFill>
                <a:latin typeface="Montserrat"/>
                <a:cs typeface="Montserrat"/>
              </a:rPr>
              <a:t>cuenta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dirty="0">
                <a:solidFill>
                  <a:srgbClr val="221F1F"/>
                </a:solidFill>
                <a:latin typeface="Montserrat"/>
                <a:cs typeface="Montserrat"/>
              </a:rPr>
              <a:t>posible</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objetos se</a:t>
            </a:r>
            <a:r>
              <a:rPr sz="700" spc="-15" dirty="0">
                <a:solidFill>
                  <a:srgbClr val="221F1F"/>
                </a:solidFill>
                <a:latin typeface="Montserrat"/>
                <a:cs typeface="Montserrat"/>
              </a:rPr>
              <a:t> </a:t>
            </a:r>
            <a:r>
              <a:rPr sz="700" dirty="0">
                <a:solidFill>
                  <a:srgbClr val="221F1F"/>
                </a:solidFill>
                <a:latin typeface="Montserrat"/>
                <a:cs typeface="Montserrat"/>
              </a:rPr>
              <a:t>vean</a:t>
            </a:r>
            <a:r>
              <a:rPr sz="700" spc="-1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cerca</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realmente</a:t>
            </a:r>
            <a:r>
              <a:rPr sz="700" spc="-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spc="-10" dirty="0" err="1">
                <a:solidFill>
                  <a:srgbClr val="221F1F"/>
                </a:solidFill>
                <a:latin typeface="Montserrat"/>
                <a:cs typeface="Montserrat"/>
              </a:rPr>
              <a:t>encuentran</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Mantenga</a:t>
            </a:r>
            <a:r>
              <a:rPr sz="700" spc="75"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presión</a:t>
            </a:r>
            <a:r>
              <a:rPr sz="700" spc="65"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dirty="0">
                <a:solidFill>
                  <a:srgbClr val="221F1F"/>
                </a:solidFill>
                <a:latin typeface="Montserrat"/>
                <a:cs typeface="Montserrat"/>
              </a:rPr>
              <a:t>aire</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llantas</a:t>
            </a:r>
            <a:r>
              <a:rPr sz="700" spc="75" dirty="0">
                <a:solidFill>
                  <a:srgbClr val="221F1F"/>
                </a:solidFill>
                <a:latin typeface="Montserrat"/>
                <a:cs typeface="Montserrat"/>
              </a:rPr>
              <a:t> </a:t>
            </a:r>
            <a:r>
              <a:rPr sz="700" dirty="0">
                <a:solidFill>
                  <a:srgbClr val="221F1F"/>
                </a:solidFill>
                <a:latin typeface="Montserrat"/>
                <a:cs typeface="Montserrat"/>
              </a:rPr>
              <a:t>según</a:t>
            </a:r>
            <a:r>
              <a:rPr sz="700" spc="70"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recomendación</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este</a:t>
            </a:r>
            <a:r>
              <a:rPr sz="700" spc="80" dirty="0">
                <a:solidFill>
                  <a:srgbClr val="221F1F"/>
                </a:solidFill>
                <a:latin typeface="Montserrat"/>
                <a:cs typeface="Montserrat"/>
              </a:rPr>
              <a:t> </a:t>
            </a:r>
            <a:r>
              <a:rPr sz="700" dirty="0">
                <a:solidFill>
                  <a:srgbClr val="221F1F"/>
                </a:solidFill>
                <a:latin typeface="Montserrat"/>
                <a:cs typeface="Montserrat"/>
              </a:rPr>
              <a:t>Manual</a:t>
            </a:r>
            <a:r>
              <a:rPr sz="700" spc="75" dirty="0">
                <a:solidFill>
                  <a:srgbClr val="221F1F"/>
                </a:solidFill>
                <a:latin typeface="Montserrat"/>
                <a:cs typeface="Montserrat"/>
              </a:rPr>
              <a:t> </a:t>
            </a:r>
            <a:r>
              <a:rPr sz="700" dirty="0">
                <a:solidFill>
                  <a:srgbClr val="221F1F"/>
                </a:solidFill>
                <a:latin typeface="Montserrat"/>
                <a:cs typeface="Montserrat"/>
              </a:rPr>
              <a:t>(Ver</a:t>
            </a:r>
            <a:r>
              <a:rPr sz="700" spc="75" dirty="0">
                <a:solidFill>
                  <a:srgbClr val="221F1F"/>
                </a:solidFill>
                <a:latin typeface="Montserrat"/>
                <a:cs typeface="Montserrat"/>
              </a:rPr>
              <a:t> </a:t>
            </a:r>
            <a:r>
              <a:rPr sz="700" dirty="0">
                <a:solidFill>
                  <a:srgbClr val="221F1F"/>
                </a:solidFill>
                <a:latin typeface="Montserrat"/>
                <a:cs typeface="Montserrat"/>
              </a:rPr>
              <a:t>cuadro</a:t>
            </a:r>
            <a:r>
              <a:rPr sz="700" spc="7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especificaciones</a:t>
            </a:r>
            <a:r>
              <a:rPr sz="700" spc="114" dirty="0">
                <a:solidFill>
                  <a:srgbClr val="221F1F"/>
                </a:solidFill>
                <a:latin typeface="Montserrat"/>
                <a:cs typeface="Montserrat"/>
              </a:rPr>
              <a:t> </a:t>
            </a:r>
            <a:r>
              <a:rPr sz="700" dirty="0">
                <a:solidFill>
                  <a:srgbClr val="221F1F"/>
                </a:solidFill>
                <a:latin typeface="Montserrat"/>
                <a:cs typeface="Montserrat"/>
              </a:rPr>
              <a:t>técnicas).</a:t>
            </a:r>
            <a:r>
              <a:rPr sz="700" spc="105"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llantas</a:t>
            </a:r>
            <a:r>
              <a:rPr sz="700" spc="110" dirty="0">
                <a:solidFill>
                  <a:srgbClr val="221F1F"/>
                </a:solidFill>
                <a:latin typeface="Montserrat"/>
                <a:cs typeface="Montserrat"/>
              </a:rPr>
              <a:t> </a:t>
            </a:r>
            <a:r>
              <a:rPr sz="700" dirty="0">
                <a:solidFill>
                  <a:srgbClr val="221F1F"/>
                </a:solidFill>
                <a:latin typeface="Montserrat"/>
                <a:cs typeface="Montserrat"/>
              </a:rPr>
              <a:t>con</a:t>
            </a:r>
            <a:r>
              <a:rPr sz="700" spc="125" dirty="0">
                <a:solidFill>
                  <a:srgbClr val="221F1F"/>
                </a:solidFill>
                <a:latin typeface="Montserrat"/>
                <a:cs typeface="Montserrat"/>
              </a:rPr>
              <a:t> </a:t>
            </a:r>
            <a:r>
              <a:rPr sz="700" dirty="0">
                <a:solidFill>
                  <a:srgbClr val="221F1F"/>
                </a:solidFill>
                <a:latin typeface="Montserrat"/>
                <a:cs typeface="Montserrat"/>
              </a:rPr>
              <a:t>exceso</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05" dirty="0">
                <a:solidFill>
                  <a:srgbClr val="221F1F"/>
                </a:solidFill>
                <a:latin typeface="Montserrat"/>
                <a:cs typeface="Montserrat"/>
              </a:rPr>
              <a:t> </a:t>
            </a:r>
            <a:r>
              <a:rPr sz="700" dirty="0">
                <a:solidFill>
                  <a:srgbClr val="221F1F"/>
                </a:solidFill>
                <a:latin typeface="Montserrat"/>
                <a:cs typeface="Montserrat"/>
              </a:rPr>
              <a:t>falta</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5" dirty="0">
                <a:solidFill>
                  <a:srgbClr val="221F1F"/>
                </a:solidFill>
                <a:latin typeface="Montserrat"/>
                <a:cs typeface="Montserrat"/>
              </a:rPr>
              <a:t> </a:t>
            </a:r>
            <a:r>
              <a:rPr sz="700" dirty="0">
                <a:solidFill>
                  <a:srgbClr val="221F1F"/>
                </a:solidFill>
                <a:latin typeface="Montserrat"/>
                <a:cs typeface="Montserrat"/>
              </a:rPr>
              <a:t>presión</a:t>
            </a:r>
            <a:r>
              <a:rPr sz="700" spc="110" dirty="0">
                <a:solidFill>
                  <a:srgbClr val="221F1F"/>
                </a:solidFill>
                <a:latin typeface="Montserrat"/>
                <a:cs typeface="Montserrat"/>
              </a:rPr>
              <a:t> </a:t>
            </a:r>
            <a:r>
              <a:rPr sz="700" dirty="0">
                <a:solidFill>
                  <a:srgbClr val="221F1F"/>
                </a:solidFill>
                <a:latin typeface="Montserrat"/>
                <a:cs typeface="Montserrat"/>
              </a:rPr>
              <a:t>comprometen</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0" dirty="0">
                <a:solidFill>
                  <a:srgbClr val="221F1F"/>
                </a:solidFill>
                <a:latin typeface="Montserrat"/>
                <a:cs typeface="Montserrat"/>
              </a:rPr>
              <a:t> </a:t>
            </a:r>
            <a:r>
              <a:rPr sz="700" dirty="0">
                <a:solidFill>
                  <a:srgbClr val="221F1F"/>
                </a:solidFill>
                <a:latin typeface="Montserrat"/>
                <a:cs typeface="Montserrat"/>
              </a:rPr>
              <a:t>adherencia</a:t>
            </a:r>
            <a:r>
              <a:rPr sz="700" spc="110"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204" dirty="0">
                <a:solidFill>
                  <a:srgbClr val="221F1F"/>
                </a:solidFill>
                <a:latin typeface="Montserrat"/>
                <a:cs typeface="Montserrat"/>
              </a:rPr>
              <a:t> </a:t>
            </a:r>
            <a:r>
              <a:rPr sz="700" dirty="0">
                <a:solidFill>
                  <a:srgbClr val="221F1F"/>
                </a:solidFill>
                <a:latin typeface="Montserrat"/>
                <a:cs typeface="Montserrat"/>
              </a:rPr>
              <a:t>al</a:t>
            </a:r>
            <a:r>
              <a:rPr sz="700" spc="220" dirty="0">
                <a:solidFill>
                  <a:srgbClr val="221F1F"/>
                </a:solidFill>
                <a:latin typeface="Montserrat"/>
                <a:cs typeface="Montserrat"/>
              </a:rPr>
              <a:t> </a:t>
            </a:r>
            <a:r>
              <a:rPr sz="700" dirty="0">
                <a:solidFill>
                  <a:srgbClr val="221F1F"/>
                </a:solidFill>
                <a:latin typeface="Montserrat"/>
                <a:cs typeface="Montserrat"/>
              </a:rPr>
              <a:t>piso</a:t>
            </a:r>
            <a:r>
              <a:rPr sz="700" spc="195" dirty="0">
                <a:solidFill>
                  <a:srgbClr val="221F1F"/>
                </a:solidFill>
                <a:latin typeface="Montserrat"/>
                <a:cs typeface="Montserrat"/>
              </a:rPr>
              <a:t> </a:t>
            </a:r>
            <a:r>
              <a:rPr sz="700" dirty="0">
                <a:solidFill>
                  <a:srgbClr val="221F1F"/>
                </a:solidFill>
                <a:latin typeface="Montserrat"/>
                <a:cs typeface="Montserrat"/>
              </a:rPr>
              <a:t>y</a:t>
            </a:r>
            <a:r>
              <a:rPr sz="700" spc="204" dirty="0">
                <a:solidFill>
                  <a:srgbClr val="221F1F"/>
                </a:solidFill>
                <a:latin typeface="Montserrat"/>
                <a:cs typeface="Montserrat"/>
              </a:rPr>
              <a:t> </a:t>
            </a:r>
            <a:r>
              <a:rPr sz="700" dirty="0">
                <a:solidFill>
                  <a:srgbClr val="221F1F"/>
                </a:solidFill>
                <a:latin typeface="Montserrat"/>
                <a:cs typeface="Montserrat"/>
              </a:rPr>
              <a:t>hacen</a:t>
            </a:r>
            <a:r>
              <a:rPr sz="700" spc="210" dirty="0">
                <a:solidFill>
                  <a:srgbClr val="221F1F"/>
                </a:solidFill>
                <a:latin typeface="Montserrat"/>
                <a:cs typeface="Montserrat"/>
              </a:rPr>
              <a:t> </a:t>
            </a:r>
            <a:r>
              <a:rPr sz="700" dirty="0">
                <a:solidFill>
                  <a:srgbClr val="221F1F"/>
                </a:solidFill>
                <a:latin typeface="Montserrat"/>
                <a:cs typeface="Montserrat"/>
              </a:rPr>
              <a:t>que</a:t>
            </a:r>
            <a:r>
              <a:rPr sz="700" spc="200" dirty="0">
                <a:solidFill>
                  <a:srgbClr val="221F1F"/>
                </a:solidFill>
                <a:latin typeface="Montserrat"/>
                <a:cs typeface="Montserrat"/>
              </a:rPr>
              <a:t> </a:t>
            </a:r>
            <a:r>
              <a:rPr sz="700" dirty="0">
                <a:solidFill>
                  <a:srgbClr val="221F1F"/>
                </a:solidFill>
                <a:latin typeface="Montserrat"/>
                <a:cs typeface="Montserrat"/>
              </a:rPr>
              <a:t>la</a:t>
            </a:r>
            <a:r>
              <a:rPr sz="700" spc="210" dirty="0">
                <a:solidFill>
                  <a:srgbClr val="221F1F"/>
                </a:solidFill>
                <a:latin typeface="Montserrat"/>
                <a:cs typeface="Montserrat"/>
              </a:rPr>
              <a:t> </a:t>
            </a:r>
            <a:r>
              <a:rPr sz="700" dirty="0">
                <a:solidFill>
                  <a:srgbClr val="221F1F"/>
                </a:solidFill>
                <a:latin typeface="Montserrat"/>
                <a:cs typeface="Montserrat"/>
              </a:rPr>
              <a:t>conducción</a:t>
            </a:r>
            <a:r>
              <a:rPr sz="700" spc="210" dirty="0">
                <a:solidFill>
                  <a:srgbClr val="221F1F"/>
                </a:solidFill>
                <a:latin typeface="Montserrat"/>
                <a:cs typeface="Montserrat"/>
              </a:rPr>
              <a:t> </a:t>
            </a:r>
            <a:r>
              <a:rPr sz="700" dirty="0">
                <a:solidFill>
                  <a:srgbClr val="221F1F"/>
                </a:solidFill>
                <a:latin typeface="Montserrat"/>
                <a:cs typeface="Montserrat"/>
              </a:rPr>
              <a:t>se</a:t>
            </a:r>
            <a:r>
              <a:rPr sz="700" spc="210" dirty="0">
                <a:solidFill>
                  <a:srgbClr val="221F1F"/>
                </a:solidFill>
                <a:latin typeface="Montserrat"/>
                <a:cs typeface="Montserrat"/>
              </a:rPr>
              <a:t> </a:t>
            </a:r>
            <a:r>
              <a:rPr sz="700" dirty="0">
                <a:solidFill>
                  <a:srgbClr val="221F1F"/>
                </a:solidFill>
                <a:latin typeface="Montserrat"/>
                <a:cs typeface="Montserrat"/>
              </a:rPr>
              <a:t>vuelva</a:t>
            </a:r>
            <a:r>
              <a:rPr sz="700" spc="200" dirty="0">
                <a:solidFill>
                  <a:srgbClr val="221F1F"/>
                </a:solidFill>
                <a:latin typeface="Montserrat"/>
                <a:cs typeface="Montserrat"/>
              </a:rPr>
              <a:t> </a:t>
            </a:r>
            <a:r>
              <a:rPr sz="700" dirty="0">
                <a:solidFill>
                  <a:srgbClr val="221F1F"/>
                </a:solidFill>
                <a:latin typeface="Montserrat"/>
                <a:cs typeface="Montserrat"/>
              </a:rPr>
              <a:t>inestable</a:t>
            </a:r>
            <a:r>
              <a:rPr sz="700" spc="215" dirty="0">
                <a:solidFill>
                  <a:srgbClr val="221F1F"/>
                </a:solidFill>
                <a:latin typeface="Montserrat"/>
                <a:cs typeface="Montserrat"/>
              </a:rPr>
              <a:t> </a:t>
            </a:r>
            <a:r>
              <a:rPr sz="700" dirty="0">
                <a:solidFill>
                  <a:srgbClr val="221F1F"/>
                </a:solidFill>
                <a:latin typeface="Montserrat"/>
                <a:cs typeface="Montserrat"/>
              </a:rPr>
              <a:t>y</a:t>
            </a:r>
            <a:r>
              <a:rPr sz="700" spc="195" dirty="0">
                <a:solidFill>
                  <a:srgbClr val="221F1F"/>
                </a:solidFill>
                <a:latin typeface="Montserrat"/>
                <a:cs typeface="Montserrat"/>
              </a:rPr>
              <a:t> </a:t>
            </a:r>
            <a:r>
              <a:rPr sz="700" dirty="0">
                <a:solidFill>
                  <a:srgbClr val="221F1F"/>
                </a:solidFill>
                <a:latin typeface="Montserrat"/>
                <a:cs typeface="Montserrat"/>
              </a:rPr>
              <a:t>peligrosa.</a:t>
            </a:r>
            <a:r>
              <a:rPr sz="700" spc="195" dirty="0">
                <a:solidFill>
                  <a:srgbClr val="221F1F"/>
                </a:solidFill>
                <a:latin typeface="Montserrat"/>
                <a:cs typeface="Montserrat"/>
              </a:rPr>
              <a:t> </a:t>
            </a:r>
            <a:r>
              <a:rPr sz="700" dirty="0">
                <a:solidFill>
                  <a:srgbClr val="221F1F"/>
                </a:solidFill>
                <a:latin typeface="Montserrat"/>
                <a:cs typeface="Montserrat"/>
              </a:rPr>
              <a:t>Además</a:t>
            </a:r>
            <a:r>
              <a:rPr sz="700" spc="210" dirty="0">
                <a:solidFill>
                  <a:srgbClr val="221F1F"/>
                </a:solidFill>
                <a:latin typeface="Montserrat"/>
                <a:cs typeface="Montserrat"/>
              </a:rPr>
              <a:t> </a:t>
            </a:r>
            <a:r>
              <a:rPr sz="700" dirty="0">
                <a:solidFill>
                  <a:srgbClr val="221F1F"/>
                </a:solidFill>
                <a:latin typeface="Montserrat"/>
                <a:cs typeface="Montserrat"/>
              </a:rPr>
              <a:t>aumenta</a:t>
            </a:r>
            <a:r>
              <a:rPr sz="700" spc="21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combustible si</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spc="-10" dirty="0" err="1">
                <a:solidFill>
                  <a:srgbClr val="221F1F"/>
                </a:solidFill>
                <a:latin typeface="Montserrat"/>
                <a:cs typeface="Montserrat"/>
              </a:rPr>
              <a:t>baja</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Utilice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ambos</a:t>
            </a:r>
            <a:r>
              <a:rPr sz="700" spc="25" dirty="0">
                <a:solidFill>
                  <a:srgbClr val="221F1F"/>
                </a:solidFill>
                <a:latin typeface="Montserrat"/>
                <a:cs typeface="Montserrat"/>
              </a:rPr>
              <a:t> </a:t>
            </a:r>
            <a:r>
              <a:rPr sz="700" dirty="0">
                <a:solidFill>
                  <a:srgbClr val="221F1F"/>
                </a:solidFill>
                <a:latin typeface="Montserrat"/>
                <a:cs typeface="Montserrat"/>
              </a:rPr>
              <a:t>frenos</a:t>
            </a:r>
            <a:r>
              <a:rPr sz="700" spc="2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hora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detenerse.</a:t>
            </a:r>
            <a:r>
              <a:rPr sz="700" spc="20" dirty="0">
                <a:solidFill>
                  <a:srgbClr val="221F1F"/>
                </a:solidFill>
                <a:latin typeface="Montserrat"/>
                <a:cs typeface="Montserrat"/>
              </a:rPr>
              <a:t> </a:t>
            </a:r>
            <a:r>
              <a:rPr sz="700" dirty="0">
                <a:solidFill>
                  <a:srgbClr val="221F1F"/>
                </a:solidFill>
                <a:latin typeface="Montserrat"/>
                <a:cs typeface="Montserrat"/>
              </a:rPr>
              <a:t>Recuerde</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freno</a:t>
            </a:r>
            <a:r>
              <a:rPr sz="700" spc="20" dirty="0">
                <a:solidFill>
                  <a:srgbClr val="221F1F"/>
                </a:solidFill>
                <a:latin typeface="Montserrat"/>
                <a:cs typeface="Montserrat"/>
              </a:rPr>
              <a:t> </a:t>
            </a:r>
            <a:r>
              <a:rPr sz="700" dirty="0">
                <a:solidFill>
                  <a:srgbClr val="221F1F"/>
                </a:solidFill>
                <a:latin typeface="Montserrat"/>
                <a:cs typeface="Montserrat"/>
              </a:rPr>
              <a:t>delantero</a:t>
            </a:r>
            <a:r>
              <a:rPr sz="700" spc="30" dirty="0">
                <a:solidFill>
                  <a:srgbClr val="221F1F"/>
                </a:solidFill>
                <a:latin typeface="Montserrat"/>
                <a:cs typeface="Montserrat"/>
              </a:rPr>
              <a:t> </a:t>
            </a:r>
            <a:r>
              <a:rPr sz="700" dirty="0">
                <a:solidFill>
                  <a:srgbClr val="221F1F"/>
                </a:solidFill>
                <a:latin typeface="Montserrat"/>
                <a:cs typeface="Montserrat"/>
              </a:rPr>
              <a:t>lleva</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70%</a:t>
            </a:r>
            <a:r>
              <a:rPr sz="700" spc="2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potencia</a:t>
            </a:r>
            <a:r>
              <a:rPr sz="700" spc="10" dirty="0">
                <a:solidFill>
                  <a:srgbClr val="221F1F"/>
                </a:solidFill>
                <a:latin typeface="Montserrat"/>
                <a:cs typeface="Montserrat"/>
              </a:rPr>
              <a:t> </a:t>
            </a:r>
            <a:r>
              <a:rPr sz="700" dirty="0">
                <a:solidFill>
                  <a:srgbClr val="221F1F"/>
                </a:solidFill>
                <a:latin typeface="Montserrat"/>
                <a:cs typeface="Montserrat"/>
              </a:rPr>
              <a:t>de frenado y</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trasero</a:t>
            </a:r>
            <a:r>
              <a:rPr sz="700" spc="5" dirty="0">
                <a:solidFill>
                  <a:srgbClr val="221F1F"/>
                </a:solidFill>
                <a:latin typeface="Montserrat"/>
                <a:cs typeface="Montserrat"/>
              </a:rPr>
              <a:t> </a:t>
            </a:r>
            <a:r>
              <a:rPr sz="700" dirty="0">
                <a:solidFill>
                  <a:srgbClr val="221F1F"/>
                </a:solidFill>
                <a:latin typeface="Montserrat"/>
                <a:cs typeface="Montserrat"/>
              </a:rPr>
              <a:t>el 30%.</a:t>
            </a:r>
            <a:r>
              <a:rPr sz="700" spc="5" dirty="0">
                <a:solidFill>
                  <a:srgbClr val="221F1F"/>
                </a:solidFill>
                <a:latin typeface="Montserrat"/>
                <a:cs typeface="Montserrat"/>
              </a:rPr>
              <a:t> </a:t>
            </a:r>
            <a:r>
              <a:rPr sz="700" dirty="0">
                <a:solidFill>
                  <a:srgbClr val="221F1F"/>
                </a:solidFill>
                <a:latin typeface="Montserrat"/>
                <a:cs typeface="Montserrat"/>
              </a:rPr>
              <a:t>Trate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practicar la</a:t>
            </a:r>
            <a:r>
              <a:rPr sz="700" spc="5" dirty="0">
                <a:solidFill>
                  <a:srgbClr val="221F1F"/>
                </a:solidFill>
                <a:latin typeface="Montserrat"/>
                <a:cs typeface="Montserrat"/>
              </a:rPr>
              <a:t> </a:t>
            </a:r>
            <a:r>
              <a:rPr sz="700" dirty="0">
                <a:solidFill>
                  <a:srgbClr val="221F1F"/>
                </a:solidFill>
                <a:latin typeface="Montserrat"/>
                <a:cs typeface="Montserrat"/>
              </a:rPr>
              <a:t>maniobra de frenado</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una zona</a:t>
            </a:r>
            <a:r>
              <a:rPr sz="700" spc="10" dirty="0">
                <a:solidFill>
                  <a:srgbClr val="221F1F"/>
                </a:solidFill>
                <a:latin typeface="Montserrat"/>
                <a:cs typeface="Montserrat"/>
              </a:rPr>
              <a:t> </a:t>
            </a:r>
            <a:r>
              <a:rPr sz="700" spc="-10" dirty="0">
                <a:solidFill>
                  <a:srgbClr val="221F1F"/>
                </a:solidFill>
                <a:latin typeface="Montserrat"/>
                <a:cs typeface="Montserrat"/>
              </a:rPr>
              <a:t>segura</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spc="-10" dirty="0">
                <a:solidFill>
                  <a:srgbClr val="221F1F"/>
                </a:solidFill>
                <a:latin typeface="Montserrat"/>
                <a:cs typeface="Montserrat"/>
              </a:rPr>
              <a:t>despejada</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hora de</a:t>
            </a:r>
            <a:r>
              <a:rPr sz="700" spc="-5" dirty="0">
                <a:solidFill>
                  <a:srgbClr val="221F1F"/>
                </a:solidFill>
                <a:latin typeface="Montserrat"/>
                <a:cs typeface="Montserrat"/>
              </a:rPr>
              <a:t> </a:t>
            </a:r>
            <a:r>
              <a:rPr sz="700" dirty="0">
                <a:solidFill>
                  <a:srgbClr val="221F1F"/>
                </a:solidFill>
                <a:latin typeface="Montserrat"/>
                <a:cs typeface="Montserrat"/>
              </a:rPr>
              <a:t>una </a:t>
            </a:r>
            <a:r>
              <a:rPr sz="700" spc="-10" dirty="0">
                <a:solidFill>
                  <a:srgbClr val="221F1F"/>
                </a:solidFill>
                <a:latin typeface="Montserrat"/>
                <a:cs typeface="Montserrat"/>
              </a:rPr>
              <a:t>emergencia,</a:t>
            </a:r>
            <a:r>
              <a:rPr sz="700" spc="-5" dirty="0">
                <a:solidFill>
                  <a:srgbClr val="221F1F"/>
                </a:solidFill>
                <a:latin typeface="Montserrat"/>
                <a:cs typeface="Montserrat"/>
              </a:rPr>
              <a:t> </a:t>
            </a:r>
            <a:r>
              <a:rPr sz="700" dirty="0">
                <a:solidFill>
                  <a:srgbClr val="221F1F"/>
                </a:solidFill>
                <a:latin typeface="Montserrat"/>
                <a:cs typeface="Montserrat"/>
              </a:rPr>
              <a:t>pueda</a:t>
            </a:r>
            <a:r>
              <a:rPr sz="700" spc="10" dirty="0">
                <a:solidFill>
                  <a:srgbClr val="221F1F"/>
                </a:solidFill>
                <a:latin typeface="Montserrat"/>
                <a:cs typeface="Montserrat"/>
              </a:rPr>
              <a:t> </a:t>
            </a:r>
            <a:r>
              <a:rPr sz="700" dirty="0">
                <a:solidFill>
                  <a:srgbClr val="221F1F"/>
                </a:solidFill>
                <a:latin typeface="Montserrat"/>
                <a:cs typeface="Montserrat"/>
              </a:rPr>
              <a:t>hacerlo</a:t>
            </a:r>
            <a:r>
              <a:rPr sz="700" spc="5" dirty="0">
                <a:solidFill>
                  <a:srgbClr val="221F1F"/>
                </a:solidFill>
                <a:latin typeface="Montserrat"/>
                <a:cs typeface="Montserrat"/>
              </a:rPr>
              <a:t> </a:t>
            </a:r>
            <a:r>
              <a:rPr sz="700" dirty="0">
                <a:solidFill>
                  <a:srgbClr val="221F1F"/>
                </a:solidFill>
                <a:latin typeface="Montserrat"/>
                <a:cs typeface="Montserrat"/>
              </a:rPr>
              <a:t>sin</a:t>
            </a:r>
            <a:r>
              <a:rPr sz="700" spc="-15" dirty="0">
                <a:solidFill>
                  <a:srgbClr val="221F1F"/>
                </a:solidFill>
                <a:latin typeface="Montserrat"/>
                <a:cs typeface="Montserrat"/>
              </a:rPr>
              <a:t> </a:t>
            </a:r>
            <a:r>
              <a:rPr sz="700" spc="-10" dirty="0" err="1">
                <a:solidFill>
                  <a:srgbClr val="221F1F"/>
                </a:solidFill>
                <a:latin typeface="Montserrat"/>
                <a:cs typeface="Montserrat"/>
              </a:rPr>
              <a:t>problemas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Antes</a:t>
            </a:r>
            <a:r>
              <a:rPr sz="700" spc="150"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girar</a:t>
            </a:r>
            <a:r>
              <a:rPr sz="700" spc="140"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atravesar</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65" dirty="0">
                <a:solidFill>
                  <a:srgbClr val="221F1F"/>
                </a:solidFill>
                <a:latin typeface="Montserrat"/>
                <a:cs typeface="Montserrat"/>
              </a:rPr>
              <a:t> </a:t>
            </a:r>
            <a:r>
              <a:rPr sz="700" dirty="0">
                <a:solidFill>
                  <a:srgbClr val="221F1F"/>
                </a:solidFill>
                <a:latin typeface="Montserrat"/>
                <a:cs typeface="Montserrat"/>
              </a:rPr>
              <a:t>cruce,</a:t>
            </a:r>
            <a:r>
              <a:rPr sz="700" spc="145" dirty="0">
                <a:solidFill>
                  <a:srgbClr val="221F1F"/>
                </a:solidFill>
                <a:latin typeface="Montserrat"/>
                <a:cs typeface="Montserrat"/>
              </a:rPr>
              <a:t> </a:t>
            </a:r>
            <a:r>
              <a:rPr sz="700" dirty="0">
                <a:solidFill>
                  <a:srgbClr val="221F1F"/>
                </a:solidFill>
                <a:latin typeface="Montserrat"/>
                <a:cs typeface="Montserrat"/>
              </a:rPr>
              <a:t>mire</a:t>
            </a:r>
            <a:r>
              <a:rPr sz="700" spc="140"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55" dirty="0">
                <a:solidFill>
                  <a:srgbClr val="221F1F"/>
                </a:solidFill>
                <a:latin typeface="Montserrat"/>
                <a:cs typeface="Montserrat"/>
              </a:rPr>
              <a:t> </a:t>
            </a:r>
            <a:r>
              <a:rPr sz="700" dirty="0">
                <a:solidFill>
                  <a:srgbClr val="221F1F"/>
                </a:solidFill>
                <a:latin typeface="Montserrat"/>
                <a:cs typeface="Montserrat"/>
              </a:rPr>
              <a:t>izquierda,</a:t>
            </a:r>
            <a:r>
              <a:rPr sz="700" spc="140" dirty="0">
                <a:solidFill>
                  <a:srgbClr val="221F1F"/>
                </a:solidFill>
                <a:latin typeface="Montserrat"/>
                <a:cs typeface="Montserrat"/>
              </a:rPr>
              <a:t> </a:t>
            </a:r>
            <a:r>
              <a:rPr sz="700" dirty="0">
                <a:solidFill>
                  <a:srgbClr val="221F1F"/>
                </a:solidFill>
                <a:latin typeface="Montserrat"/>
                <a:cs typeface="Montserrat"/>
              </a:rPr>
              <a:t>luego</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40" dirty="0">
                <a:solidFill>
                  <a:srgbClr val="221F1F"/>
                </a:solidFill>
                <a:latin typeface="Montserrat"/>
                <a:cs typeface="Montserrat"/>
              </a:rPr>
              <a:t> </a:t>
            </a:r>
            <a:r>
              <a:rPr sz="700" dirty="0">
                <a:solidFill>
                  <a:srgbClr val="221F1F"/>
                </a:solidFill>
                <a:latin typeface="Montserrat"/>
                <a:cs typeface="Montserrat"/>
              </a:rPr>
              <a:t>derecha</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55" dirty="0">
                <a:solidFill>
                  <a:srgbClr val="221F1F"/>
                </a:solidFill>
                <a:latin typeface="Montserrat"/>
                <a:cs typeface="Montserrat"/>
              </a:rPr>
              <a:t> </a:t>
            </a:r>
            <a:r>
              <a:rPr sz="700" dirty="0">
                <a:solidFill>
                  <a:srgbClr val="221F1F"/>
                </a:solidFill>
                <a:latin typeface="Montserrat"/>
                <a:cs typeface="Montserrat"/>
              </a:rPr>
              <a:t>nuevamente</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izquierda.</a:t>
            </a:r>
            <a:r>
              <a:rPr sz="700" spc="-5" dirty="0">
                <a:solidFill>
                  <a:srgbClr val="221F1F"/>
                </a:solidFill>
                <a:latin typeface="Montserrat"/>
                <a:cs typeface="Montserrat"/>
              </a:rPr>
              <a:t> </a:t>
            </a:r>
            <a:r>
              <a:rPr sz="700" dirty="0">
                <a:solidFill>
                  <a:srgbClr val="221F1F"/>
                </a:solidFill>
                <a:latin typeface="Montserrat"/>
                <a:cs typeface="Montserrat"/>
              </a:rPr>
              <a:t>Esta</a:t>
            </a:r>
            <a:r>
              <a:rPr sz="700" spc="-20" dirty="0">
                <a:solidFill>
                  <a:srgbClr val="221F1F"/>
                </a:solidFill>
                <a:latin typeface="Montserrat"/>
                <a:cs typeface="Montserrat"/>
              </a:rPr>
              <a:t> </a:t>
            </a:r>
            <a:r>
              <a:rPr sz="700" dirty="0">
                <a:solidFill>
                  <a:srgbClr val="221F1F"/>
                </a:solidFill>
                <a:latin typeface="Montserrat"/>
                <a:cs typeface="Montserrat"/>
              </a:rPr>
              <a:t>maniobra</a:t>
            </a:r>
            <a:r>
              <a:rPr sz="700" spc="-10" dirty="0">
                <a:solidFill>
                  <a:srgbClr val="221F1F"/>
                </a:solidFill>
                <a:latin typeface="Montserrat"/>
                <a:cs typeface="Montserrat"/>
              </a:rPr>
              <a:t> </a:t>
            </a:r>
            <a:r>
              <a:rPr sz="700" dirty="0">
                <a:solidFill>
                  <a:srgbClr val="221F1F"/>
                </a:solidFill>
                <a:latin typeface="Montserrat"/>
                <a:cs typeface="Montserrat"/>
              </a:rPr>
              <a:t>sirve</a:t>
            </a:r>
            <a:r>
              <a:rPr sz="700" spc="-2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asegurarse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aparecerá</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último</a:t>
            </a:r>
            <a:r>
              <a:rPr sz="700" spc="-25" dirty="0">
                <a:solidFill>
                  <a:srgbClr val="221F1F"/>
                </a:solidFill>
                <a:latin typeface="Montserrat"/>
                <a:cs typeface="Montserrat"/>
              </a:rPr>
              <a:t> </a:t>
            </a:r>
            <a:r>
              <a:rPr sz="700" spc="-10" dirty="0" err="1">
                <a:solidFill>
                  <a:srgbClr val="221F1F"/>
                </a:solidFill>
                <a:latin typeface="Montserrat"/>
                <a:cs typeface="Montserrat"/>
              </a:rPr>
              <a:t>momento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Al</a:t>
            </a:r>
            <a:r>
              <a:rPr sz="700" spc="295"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otro</a:t>
            </a:r>
            <a:r>
              <a:rPr sz="700" spc="300" dirty="0">
                <a:solidFill>
                  <a:srgbClr val="221F1F"/>
                </a:solidFill>
                <a:latin typeface="Montserrat"/>
                <a:cs typeface="Montserrat"/>
              </a:rPr>
              <a:t> </a:t>
            </a:r>
            <a:r>
              <a:rPr sz="700" dirty="0">
                <a:solidFill>
                  <a:srgbClr val="221F1F"/>
                </a:solidFill>
                <a:latin typeface="Montserrat"/>
                <a:cs typeface="Montserrat"/>
              </a:rPr>
              <a:t>vehículo</a:t>
            </a:r>
            <a:r>
              <a:rPr sz="700" spc="320" dirty="0">
                <a:solidFill>
                  <a:srgbClr val="221F1F"/>
                </a:solidFill>
                <a:latin typeface="Montserrat"/>
                <a:cs typeface="Montserrat"/>
              </a:rPr>
              <a:t> </a:t>
            </a:r>
            <a:r>
              <a:rPr sz="700" dirty="0">
                <a:solidFill>
                  <a:srgbClr val="221F1F"/>
                </a:solidFill>
                <a:latin typeface="Montserrat"/>
                <a:cs typeface="Montserrat"/>
              </a:rPr>
              <a:t>hágalo</a:t>
            </a:r>
            <a:r>
              <a:rPr sz="700" spc="290" dirty="0">
                <a:solidFill>
                  <a:srgbClr val="221F1F"/>
                </a:solidFill>
                <a:latin typeface="Montserrat"/>
                <a:cs typeface="Montserrat"/>
              </a:rPr>
              <a:t> </a:t>
            </a:r>
            <a:r>
              <a:rPr sz="700" dirty="0">
                <a:solidFill>
                  <a:srgbClr val="221F1F"/>
                </a:solidFill>
                <a:latin typeface="Montserrat"/>
                <a:cs typeface="Montserrat"/>
              </a:rPr>
              <a:t>solamente</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10" dirty="0">
                <a:solidFill>
                  <a:srgbClr val="221F1F"/>
                </a:solidFill>
                <a:latin typeface="Montserrat"/>
                <a:cs typeface="Montserrat"/>
              </a:rPr>
              <a:t> </a:t>
            </a:r>
            <a:r>
              <a:rPr sz="700" dirty="0">
                <a:solidFill>
                  <a:srgbClr val="221F1F"/>
                </a:solidFill>
                <a:latin typeface="Montserrat"/>
                <a:cs typeface="Montserrat"/>
              </a:rPr>
              <a:t>izquierda.</a:t>
            </a:r>
            <a:r>
              <a:rPr sz="700" spc="300"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05" dirty="0">
                <a:solidFill>
                  <a:srgbClr val="221F1F"/>
                </a:solidFill>
                <a:latin typeface="Montserrat"/>
                <a:cs typeface="Montserrat"/>
              </a:rPr>
              <a:t> </a:t>
            </a:r>
            <a:r>
              <a:rPr sz="700" dirty="0">
                <a:solidFill>
                  <a:srgbClr val="221F1F"/>
                </a:solidFill>
                <a:latin typeface="Montserrat"/>
                <a:cs typeface="Montserrat"/>
              </a:rPr>
              <a:t>derecha</a:t>
            </a:r>
            <a:r>
              <a:rPr sz="700" spc="295"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spc="-10" dirty="0">
                <a:solidFill>
                  <a:srgbClr val="221F1F"/>
                </a:solidFill>
                <a:latin typeface="Montserrat"/>
                <a:cs typeface="Montserrat"/>
              </a:rPr>
              <a:t>extremadamente</a:t>
            </a:r>
            <a:r>
              <a:rPr sz="700" spc="85" dirty="0">
                <a:solidFill>
                  <a:srgbClr val="221F1F"/>
                </a:solidFill>
                <a:latin typeface="Montserrat"/>
                <a:cs typeface="Montserrat"/>
              </a:rPr>
              <a:t> </a:t>
            </a:r>
            <a:r>
              <a:rPr sz="700" spc="-10" dirty="0" err="1">
                <a:solidFill>
                  <a:srgbClr val="221F1F"/>
                </a:solidFill>
                <a:latin typeface="Montserrat"/>
                <a:cs typeface="Montserrat"/>
              </a:rPr>
              <a:t>peligroso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45" dirty="0">
                <a:solidFill>
                  <a:srgbClr val="221F1F"/>
                </a:solidFill>
                <a:latin typeface="Montserrat"/>
                <a:cs typeface="Montserrat"/>
              </a:rPr>
              <a:t> </a:t>
            </a:r>
            <a:r>
              <a:rPr sz="700" dirty="0">
                <a:solidFill>
                  <a:srgbClr val="221F1F"/>
                </a:solidFill>
                <a:latin typeface="Montserrat"/>
                <a:cs typeface="Montserrat"/>
              </a:rPr>
              <a:t>más</a:t>
            </a:r>
            <a:r>
              <a:rPr sz="700" spc="155" dirty="0">
                <a:solidFill>
                  <a:srgbClr val="221F1F"/>
                </a:solidFill>
                <a:latin typeface="Montserrat"/>
                <a:cs typeface="Montserrat"/>
              </a:rPr>
              <a:t> </a:t>
            </a:r>
            <a:r>
              <a:rPr sz="700" dirty="0">
                <a:solidFill>
                  <a:srgbClr val="221F1F"/>
                </a:solidFill>
                <a:latin typeface="Montserrat"/>
                <a:cs typeface="Montserrat"/>
              </a:rPr>
              <a:t>despacio</a:t>
            </a:r>
            <a:r>
              <a:rPr sz="700" spc="155"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su</a:t>
            </a:r>
            <a:r>
              <a:rPr sz="700" spc="155" dirty="0">
                <a:solidFill>
                  <a:srgbClr val="221F1F"/>
                </a:solidFill>
                <a:latin typeface="Montserrat"/>
                <a:cs typeface="Montserrat"/>
              </a:rPr>
              <a:t> </a:t>
            </a:r>
            <a:r>
              <a:rPr sz="700" dirty="0">
                <a:solidFill>
                  <a:srgbClr val="221F1F"/>
                </a:solidFill>
                <a:latin typeface="Montserrat"/>
                <a:cs typeface="Montserrat"/>
              </a:rPr>
              <a:t>capacidad</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60" dirty="0">
                <a:solidFill>
                  <a:srgbClr val="221F1F"/>
                </a:solidFill>
                <a:latin typeface="Montserrat"/>
                <a:cs typeface="Montserrat"/>
              </a:rPr>
              <a:t> </a:t>
            </a:r>
            <a:r>
              <a:rPr sz="700" dirty="0">
                <a:solidFill>
                  <a:srgbClr val="221F1F"/>
                </a:solidFill>
                <a:latin typeface="Montserrat"/>
                <a:cs typeface="Montserrat"/>
              </a:rPr>
              <a:t>del</a:t>
            </a:r>
            <a:r>
              <a:rPr sz="700" spc="160" dirty="0">
                <a:solidFill>
                  <a:srgbClr val="221F1F"/>
                </a:solidFill>
                <a:latin typeface="Montserrat"/>
                <a:cs typeface="Montserrat"/>
              </a:rPr>
              <a:t> </a:t>
            </a:r>
            <a:r>
              <a:rPr sz="700" dirty="0">
                <a:solidFill>
                  <a:srgbClr val="221F1F"/>
                </a:solidFill>
                <a:latin typeface="Montserrat"/>
                <a:cs typeface="Montserrat"/>
              </a:rPr>
              <a:t>Vehículo</a:t>
            </a:r>
            <a:r>
              <a:rPr sz="700" spc="140" dirty="0">
                <a:solidFill>
                  <a:srgbClr val="221F1F"/>
                </a:solidFill>
                <a:latin typeface="Montserrat"/>
                <a:cs typeface="Montserrat"/>
              </a:rPr>
              <a:t> </a:t>
            </a:r>
            <a:r>
              <a:rPr sz="700" dirty="0">
                <a:solidFill>
                  <a:srgbClr val="221F1F"/>
                </a:solidFill>
                <a:latin typeface="Montserrat"/>
                <a:cs typeface="Montserrat"/>
              </a:rPr>
              <a:t>se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permita.</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caso</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6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imprudencia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dirty="0">
                <a:solidFill>
                  <a:srgbClr val="221F1F"/>
                </a:solidFill>
                <a:latin typeface="Montserrat"/>
                <a:cs typeface="Montserrat"/>
              </a:rPr>
              <a:t>tercero</a:t>
            </a:r>
            <a:r>
              <a:rPr sz="700" spc="15" dirty="0">
                <a:solidFill>
                  <a:srgbClr val="221F1F"/>
                </a:solidFill>
                <a:latin typeface="Montserrat"/>
                <a:cs typeface="Montserrat"/>
              </a:rPr>
              <a:t> </a:t>
            </a:r>
            <a:r>
              <a:rPr sz="700" dirty="0">
                <a:solidFill>
                  <a:srgbClr val="221F1F"/>
                </a:solidFill>
                <a:latin typeface="Montserrat"/>
                <a:cs typeface="Montserrat"/>
              </a:rPr>
              <a:t>(otro</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30" dirty="0">
                <a:solidFill>
                  <a:srgbClr val="221F1F"/>
                </a:solidFill>
                <a:latin typeface="Montserrat"/>
                <a:cs typeface="Montserrat"/>
              </a:rPr>
              <a:t> </a:t>
            </a:r>
            <a:r>
              <a:rPr sz="700" dirty="0">
                <a:solidFill>
                  <a:srgbClr val="221F1F"/>
                </a:solidFill>
                <a:latin typeface="Montserrat"/>
                <a:cs typeface="Montserrat"/>
              </a:rPr>
              <a:t>peatones,</a:t>
            </a:r>
            <a:r>
              <a:rPr sz="700" spc="30" dirty="0">
                <a:solidFill>
                  <a:srgbClr val="221F1F"/>
                </a:solidFill>
                <a:latin typeface="Montserrat"/>
                <a:cs typeface="Montserrat"/>
              </a:rPr>
              <a:t> </a:t>
            </a:r>
            <a:r>
              <a:rPr sz="700" dirty="0">
                <a:solidFill>
                  <a:srgbClr val="221F1F"/>
                </a:solidFill>
                <a:latin typeface="Montserrat"/>
                <a:cs typeface="Montserrat"/>
              </a:rPr>
              <a:t>huecos,</a:t>
            </a:r>
            <a:r>
              <a:rPr sz="700" spc="30" dirty="0">
                <a:solidFill>
                  <a:srgbClr val="221F1F"/>
                </a:solidFill>
                <a:latin typeface="Montserrat"/>
                <a:cs typeface="Montserrat"/>
              </a:rPr>
              <a:t> </a:t>
            </a:r>
            <a:r>
              <a:rPr sz="700" dirty="0">
                <a:solidFill>
                  <a:srgbClr val="221F1F"/>
                </a:solidFill>
                <a:latin typeface="Montserrat"/>
                <a:cs typeface="Montserrat"/>
              </a:rPr>
              <a:t>etc.)</a:t>
            </a:r>
            <a:r>
              <a:rPr sz="700" spc="15" dirty="0">
                <a:solidFill>
                  <a:srgbClr val="221F1F"/>
                </a:solidFill>
                <a:latin typeface="Montserrat"/>
                <a:cs typeface="Montserrat"/>
              </a:rPr>
              <a:t> </a:t>
            </a:r>
            <a:r>
              <a:rPr sz="700" dirty="0">
                <a:solidFill>
                  <a:srgbClr val="221F1F"/>
                </a:solidFill>
                <a:latin typeface="Montserrat"/>
                <a:cs typeface="Montserrat"/>
              </a:rPr>
              <a:t>tendrá</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reflejos</a:t>
            </a:r>
            <a:r>
              <a:rPr sz="700" spc="3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potencia</a:t>
            </a:r>
            <a:r>
              <a:rPr sz="700" spc="25" dirty="0">
                <a:solidFill>
                  <a:srgbClr val="221F1F"/>
                </a:solidFill>
                <a:latin typeface="Montserrat"/>
                <a:cs typeface="Montserrat"/>
              </a:rPr>
              <a:t> </a:t>
            </a:r>
            <a:r>
              <a:rPr sz="700" spc="-10" dirty="0">
                <a:solidFill>
                  <a:srgbClr val="221F1F"/>
                </a:solidFill>
                <a:latin typeface="Montserrat"/>
                <a:cs typeface="Montserrat"/>
              </a:rPr>
              <a:t>extra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necesitan para</a:t>
            </a:r>
            <a:r>
              <a:rPr sz="700" spc="-10" dirty="0">
                <a:solidFill>
                  <a:srgbClr val="221F1F"/>
                </a:solidFill>
                <a:latin typeface="Montserrat"/>
                <a:cs typeface="Montserrat"/>
              </a:rPr>
              <a:t> </a:t>
            </a:r>
            <a:r>
              <a:rPr sz="700" dirty="0">
                <a:solidFill>
                  <a:srgbClr val="221F1F"/>
                </a:solidFill>
                <a:latin typeface="Montserrat"/>
                <a:cs typeface="Montserrat"/>
              </a:rPr>
              <a:t>sortear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situación.</a:t>
            </a:r>
            <a:endParaRPr sz="700" dirty="0">
              <a:latin typeface="Montserrat"/>
              <a:cs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678" y="624186"/>
            <a:ext cx="4688205" cy="658514"/>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20"/>
                </a:solidFill>
                <a:latin typeface="Montserrat"/>
                <a:cs typeface="Montserrat"/>
              </a:rPr>
              <a:t>CAMBIO</a:t>
            </a:r>
            <a:r>
              <a:rPr sz="700" b="1" spc="-15" dirty="0">
                <a:solidFill>
                  <a:srgbClr val="221F20"/>
                </a:solidFill>
                <a:latin typeface="Montserrat"/>
                <a:cs typeface="Montserrat"/>
              </a:rPr>
              <a:t> </a:t>
            </a:r>
            <a:r>
              <a:rPr sz="700" b="1" dirty="0">
                <a:solidFill>
                  <a:srgbClr val="221F20"/>
                </a:solidFill>
                <a:latin typeface="Montserrat"/>
                <a:cs typeface="Montserrat"/>
              </a:rPr>
              <a:t>DE</a:t>
            </a:r>
            <a:r>
              <a:rPr sz="700" b="1" spc="-25" dirty="0">
                <a:solidFill>
                  <a:srgbClr val="221F20"/>
                </a:solidFill>
                <a:latin typeface="Montserrat"/>
                <a:cs typeface="Montserrat"/>
              </a:rPr>
              <a:t> </a:t>
            </a:r>
            <a:r>
              <a:rPr sz="700" b="1" spc="-10" dirty="0">
                <a:solidFill>
                  <a:srgbClr val="221F20"/>
                </a:solidFill>
                <a:latin typeface="Montserrat"/>
                <a:cs typeface="Montserrat"/>
              </a:rPr>
              <a:t>ACEITE:</a:t>
            </a:r>
            <a:endParaRPr sz="700" dirty="0">
              <a:latin typeface="Montserrat"/>
              <a:cs typeface="Montserrat"/>
            </a:endParaRPr>
          </a:p>
          <a:p>
            <a:pPr marL="12700" marR="8255" algn="just">
              <a:lnSpc>
                <a:spcPct val="100000"/>
              </a:lnSpc>
              <a:spcBef>
                <a:spcPts val="5"/>
              </a:spcBef>
            </a:pP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aceite</a:t>
            </a:r>
            <a:r>
              <a:rPr sz="700" spc="50" dirty="0">
                <a:solidFill>
                  <a:srgbClr val="221F20"/>
                </a:solidFill>
                <a:latin typeface="Montserrat"/>
                <a:cs typeface="Montserrat"/>
              </a:rPr>
              <a:t> </a:t>
            </a:r>
            <a:r>
              <a:rPr sz="700" dirty="0">
                <a:solidFill>
                  <a:srgbClr val="221F20"/>
                </a:solidFill>
                <a:latin typeface="Montserrat"/>
                <a:cs typeface="Montserrat"/>
              </a:rPr>
              <a:t>del</a:t>
            </a:r>
            <a:r>
              <a:rPr sz="700" spc="60" dirty="0">
                <a:solidFill>
                  <a:srgbClr val="221F20"/>
                </a:solidFill>
                <a:latin typeface="Montserrat"/>
                <a:cs typeface="Montserrat"/>
              </a:rPr>
              <a:t> </a:t>
            </a:r>
            <a:r>
              <a:rPr sz="700" dirty="0">
                <a:solidFill>
                  <a:srgbClr val="221F20"/>
                </a:solidFill>
                <a:latin typeface="Montserrat"/>
                <a:cs typeface="Montserrat"/>
              </a:rPr>
              <a:t>Vehículo</a:t>
            </a:r>
            <a:r>
              <a:rPr sz="700" spc="50" dirty="0">
                <a:solidFill>
                  <a:srgbClr val="221F20"/>
                </a:solidFill>
                <a:latin typeface="Montserrat"/>
                <a:cs typeface="Montserrat"/>
              </a:rPr>
              <a:t> </a:t>
            </a:r>
            <a:r>
              <a:rPr sz="700" dirty="0">
                <a:solidFill>
                  <a:srgbClr val="221F20"/>
                </a:solidFill>
                <a:latin typeface="Montserrat"/>
                <a:cs typeface="Montserrat"/>
              </a:rPr>
              <a:t>debe</a:t>
            </a:r>
            <a:r>
              <a:rPr sz="700" spc="50" dirty="0">
                <a:solidFill>
                  <a:srgbClr val="221F20"/>
                </a:solidFill>
                <a:latin typeface="Montserrat"/>
                <a:cs typeface="Montserrat"/>
              </a:rPr>
              <a:t> </a:t>
            </a:r>
            <a:r>
              <a:rPr sz="700" dirty="0">
                <a:solidFill>
                  <a:srgbClr val="221F20"/>
                </a:solidFill>
                <a:latin typeface="Montserrat"/>
                <a:cs typeface="Montserrat"/>
              </a:rPr>
              <a:t>rellenarse</a:t>
            </a:r>
            <a:r>
              <a:rPr sz="700" spc="45" dirty="0">
                <a:solidFill>
                  <a:srgbClr val="221F20"/>
                </a:solidFill>
                <a:latin typeface="Montserrat"/>
                <a:cs typeface="Montserrat"/>
              </a:rPr>
              <a:t> </a:t>
            </a:r>
            <a:r>
              <a:rPr sz="700" dirty="0">
                <a:solidFill>
                  <a:srgbClr val="221F20"/>
                </a:solidFill>
                <a:latin typeface="Montserrat"/>
                <a:cs typeface="Montserrat"/>
              </a:rPr>
              <a:t>siempre</a:t>
            </a:r>
            <a:r>
              <a:rPr sz="700" spc="55"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medidor</a:t>
            </a:r>
            <a:r>
              <a:rPr sz="700" spc="55" dirty="0">
                <a:solidFill>
                  <a:srgbClr val="221F20"/>
                </a:solidFill>
                <a:latin typeface="Montserrat"/>
                <a:cs typeface="Montserrat"/>
              </a:rPr>
              <a:t> </a:t>
            </a:r>
            <a:r>
              <a:rPr sz="700" dirty="0">
                <a:solidFill>
                  <a:srgbClr val="221F20"/>
                </a:solidFill>
                <a:latin typeface="Montserrat"/>
                <a:cs typeface="Montserrat"/>
              </a:rPr>
              <a:t>indique</a:t>
            </a:r>
            <a:r>
              <a:rPr sz="700" spc="40" dirty="0">
                <a:solidFill>
                  <a:srgbClr val="221F20"/>
                </a:solidFill>
                <a:latin typeface="Montserrat"/>
                <a:cs typeface="Montserrat"/>
              </a:rPr>
              <a:t> </a:t>
            </a:r>
            <a:r>
              <a:rPr sz="700" dirty="0">
                <a:solidFill>
                  <a:srgbClr val="221F20"/>
                </a:solidFill>
                <a:latin typeface="Montserrat"/>
                <a:cs typeface="Montserrat"/>
              </a:rPr>
              <a:t>que</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55" dirty="0">
                <a:solidFill>
                  <a:srgbClr val="221F20"/>
                </a:solidFill>
                <a:latin typeface="Montserrat"/>
                <a:cs typeface="Montserrat"/>
              </a:rPr>
              <a:t> </a:t>
            </a:r>
            <a:r>
              <a:rPr sz="700" dirty="0">
                <a:solidFill>
                  <a:srgbClr val="221F20"/>
                </a:solidFill>
                <a:latin typeface="Montserrat"/>
                <a:cs typeface="Montserrat"/>
              </a:rPr>
              <a:t>nivel</a:t>
            </a:r>
            <a:r>
              <a:rPr sz="700" spc="55" dirty="0">
                <a:solidFill>
                  <a:srgbClr val="221F20"/>
                </a:solidFill>
                <a:latin typeface="Montserrat"/>
                <a:cs typeface="Montserrat"/>
              </a:rPr>
              <a:t> </a:t>
            </a:r>
            <a:r>
              <a:rPr sz="700" dirty="0">
                <a:solidFill>
                  <a:srgbClr val="221F20"/>
                </a:solidFill>
                <a:latin typeface="Montserrat"/>
                <a:cs typeface="Montserrat"/>
              </a:rPr>
              <a:t>no</a:t>
            </a:r>
            <a:r>
              <a:rPr sz="700" spc="45" dirty="0">
                <a:solidFill>
                  <a:srgbClr val="221F20"/>
                </a:solidFill>
                <a:latin typeface="Montserrat"/>
                <a:cs typeface="Montserrat"/>
              </a:rPr>
              <a:t> </a:t>
            </a:r>
            <a:r>
              <a:rPr sz="700" dirty="0">
                <a:solidFill>
                  <a:srgbClr val="221F20"/>
                </a:solidFill>
                <a:latin typeface="Montserrat"/>
                <a:cs typeface="Montserrat"/>
              </a:rPr>
              <a:t>es</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spc="-10" dirty="0">
                <a:solidFill>
                  <a:srgbClr val="221F20"/>
                </a:solidFill>
                <a:latin typeface="Montserrat"/>
                <a:cs typeface="Montserrat"/>
              </a:rPr>
              <a:t>adecuado,</a:t>
            </a:r>
            <a:r>
              <a:rPr sz="700" spc="500" dirty="0">
                <a:solidFill>
                  <a:srgbClr val="221F20"/>
                </a:solidFill>
                <a:latin typeface="Montserrat"/>
                <a:cs typeface="Montserrat"/>
              </a:rPr>
              <a:t> </a:t>
            </a:r>
            <a:r>
              <a:rPr sz="700" dirty="0">
                <a:solidFill>
                  <a:srgbClr val="221F20"/>
                </a:solidFill>
                <a:latin typeface="Montserrat"/>
                <a:cs typeface="Montserrat"/>
              </a:rPr>
              <a:t>conforme</a:t>
            </a:r>
            <a:r>
              <a:rPr sz="700" spc="-5" dirty="0">
                <a:solidFill>
                  <a:srgbClr val="221F20"/>
                </a:solidFill>
                <a:latin typeface="Montserrat"/>
                <a:cs typeface="Montserrat"/>
              </a:rPr>
              <a:t> </a:t>
            </a:r>
            <a:r>
              <a:rPr sz="700" dirty="0">
                <a:solidFill>
                  <a:srgbClr val="221F20"/>
                </a:solidFill>
                <a:latin typeface="Montserrat"/>
                <a:cs typeface="Montserrat"/>
              </a:rPr>
              <a:t>lo</a:t>
            </a:r>
            <a:r>
              <a:rPr sz="700" spc="10" dirty="0">
                <a:solidFill>
                  <a:srgbClr val="221F20"/>
                </a:solidFill>
                <a:latin typeface="Montserrat"/>
                <a:cs typeface="Montserrat"/>
              </a:rPr>
              <a:t> </a:t>
            </a:r>
            <a:r>
              <a:rPr sz="700" dirty="0">
                <a:solidFill>
                  <a:srgbClr val="221F20"/>
                </a:solidFill>
                <a:latin typeface="Montserrat"/>
                <a:cs typeface="Montserrat"/>
              </a:rPr>
              <a:t>indicado</a:t>
            </a:r>
            <a:r>
              <a:rPr sz="700" spc="20"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titulo</a:t>
            </a:r>
            <a:r>
              <a:rPr sz="700" spc="20" dirty="0">
                <a:solidFill>
                  <a:srgbClr val="221F20"/>
                </a:solidFill>
                <a:latin typeface="Montserrat"/>
                <a:cs typeface="Montserrat"/>
              </a:rPr>
              <a:t> </a:t>
            </a:r>
            <a:r>
              <a:rPr sz="700" dirty="0">
                <a:solidFill>
                  <a:srgbClr val="221F20"/>
                </a:solidFill>
                <a:latin typeface="Montserrat"/>
                <a:cs typeface="Montserrat"/>
              </a:rPr>
              <a:t>contenido</a:t>
            </a:r>
            <a:r>
              <a:rPr sz="700" spc="10"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presente</a:t>
            </a:r>
            <a:r>
              <a:rPr sz="700" spc="10" dirty="0">
                <a:solidFill>
                  <a:srgbClr val="221F20"/>
                </a:solidFill>
                <a:latin typeface="Montserrat"/>
                <a:cs typeface="Montserrat"/>
              </a:rPr>
              <a:t> </a:t>
            </a:r>
            <a:r>
              <a:rPr sz="700" dirty="0">
                <a:solidFill>
                  <a:srgbClr val="221F20"/>
                </a:solidFill>
                <a:latin typeface="Montserrat"/>
                <a:cs typeface="Montserrat"/>
              </a:rPr>
              <a:t>Manual</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5" dirty="0">
                <a:solidFill>
                  <a:srgbClr val="221F20"/>
                </a:solidFill>
                <a:latin typeface="Montserrat"/>
                <a:cs typeface="Montserrat"/>
              </a:rPr>
              <a:t> </a:t>
            </a:r>
            <a:r>
              <a:rPr sz="700" dirty="0">
                <a:solidFill>
                  <a:srgbClr val="221F20"/>
                </a:solidFill>
                <a:latin typeface="Montserrat"/>
                <a:cs typeface="Montserrat"/>
              </a:rPr>
              <a:t>DE MOTOR”.</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cambio</a:t>
            </a:r>
            <a:r>
              <a:rPr sz="700" spc="10" dirty="0">
                <a:solidFill>
                  <a:srgbClr val="221F20"/>
                </a:solidFill>
                <a:latin typeface="Montserrat"/>
                <a:cs typeface="Montserrat"/>
              </a:rPr>
              <a:t> </a:t>
            </a:r>
            <a:r>
              <a:rPr sz="700" spc="-20" dirty="0">
                <a:solidFill>
                  <a:srgbClr val="221F20"/>
                </a:solidFill>
                <a:latin typeface="Montserrat"/>
                <a:cs typeface="Montserrat"/>
              </a:rPr>
              <a:t>total</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5" dirty="0">
                <a:solidFill>
                  <a:srgbClr val="221F20"/>
                </a:solidFill>
                <a:latin typeface="Montserrat"/>
                <a:cs typeface="Montserrat"/>
              </a:rPr>
              <a:t> </a:t>
            </a:r>
            <a:r>
              <a:rPr sz="700" dirty="0">
                <a:solidFill>
                  <a:srgbClr val="221F20"/>
                </a:solidFill>
                <a:latin typeface="Montserrat"/>
                <a:cs typeface="Montserrat"/>
              </a:rPr>
              <a:t>debe</a:t>
            </a:r>
            <a:r>
              <a:rPr sz="700" spc="-5" dirty="0">
                <a:solidFill>
                  <a:srgbClr val="221F20"/>
                </a:solidFill>
                <a:latin typeface="Montserrat"/>
                <a:cs typeface="Montserrat"/>
              </a:rPr>
              <a:t> </a:t>
            </a:r>
            <a:r>
              <a:rPr sz="700" dirty="0">
                <a:solidFill>
                  <a:srgbClr val="221F20"/>
                </a:solidFill>
                <a:latin typeface="Montserrat"/>
                <a:cs typeface="Montserrat"/>
              </a:rPr>
              <a:t>hacer</a:t>
            </a:r>
            <a:r>
              <a:rPr sz="700" spc="-10" dirty="0">
                <a:solidFill>
                  <a:srgbClr val="221F20"/>
                </a:solidFill>
                <a:latin typeface="Montserrat"/>
                <a:cs typeface="Montserrat"/>
              </a:rPr>
              <a:t> </a:t>
            </a:r>
            <a:r>
              <a:rPr sz="700" dirty="0" err="1">
                <a:solidFill>
                  <a:srgbClr val="221F20"/>
                </a:solidFill>
                <a:latin typeface="Montserrat"/>
                <a:cs typeface="Montserrat"/>
              </a:rPr>
              <a:t>cada</a:t>
            </a:r>
            <a:r>
              <a:rPr sz="700" spc="5" dirty="0">
                <a:solidFill>
                  <a:srgbClr val="221F20"/>
                </a:solidFill>
                <a:latin typeface="Montserrat"/>
                <a:cs typeface="Montserrat"/>
              </a:rPr>
              <a:t> </a:t>
            </a:r>
            <a:r>
              <a:rPr sz="700" dirty="0">
                <a:solidFill>
                  <a:srgbClr val="221F20"/>
                </a:solidFill>
                <a:latin typeface="Montserrat"/>
                <a:cs typeface="Montserrat"/>
              </a:rPr>
              <a:t>5</a:t>
            </a:r>
            <a:r>
              <a:rPr lang="es-ES" sz="700" dirty="0">
                <a:solidFill>
                  <a:srgbClr val="221F20"/>
                </a:solidFill>
                <a:latin typeface="Montserrat"/>
                <a:cs typeface="Montserrat"/>
              </a:rPr>
              <a:t>,0</a:t>
            </a:r>
            <a:r>
              <a:rPr sz="700" dirty="0">
                <a:solidFill>
                  <a:srgbClr val="221F20"/>
                </a:solidFill>
                <a:latin typeface="Montserrat"/>
                <a:cs typeface="Montserrat"/>
              </a:rPr>
              <a:t>00 kilómetros,</a:t>
            </a:r>
            <a:r>
              <a:rPr sz="700" spc="-15" dirty="0">
                <a:solidFill>
                  <a:srgbClr val="221F20"/>
                </a:solidFill>
                <a:latin typeface="Montserrat"/>
                <a:cs typeface="Montserrat"/>
              </a:rPr>
              <a:t> </a:t>
            </a:r>
            <a:r>
              <a:rPr sz="700" dirty="0">
                <a:solidFill>
                  <a:srgbClr val="221F20"/>
                </a:solidFill>
                <a:latin typeface="Montserrat"/>
                <a:cs typeface="Montserrat"/>
              </a:rPr>
              <a:t>tal</a:t>
            </a:r>
            <a:r>
              <a:rPr sz="700" spc="-15" dirty="0">
                <a:solidFill>
                  <a:srgbClr val="221F20"/>
                </a:solidFill>
                <a:latin typeface="Montserrat"/>
                <a:cs typeface="Montserrat"/>
              </a:rPr>
              <a:t> </a:t>
            </a:r>
            <a:r>
              <a:rPr sz="700" dirty="0">
                <a:solidFill>
                  <a:srgbClr val="221F20"/>
                </a:solidFill>
                <a:latin typeface="Montserrat"/>
                <a:cs typeface="Montserrat"/>
              </a:rPr>
              <a:t>como</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20" dirty="0">
                <a:solidFill>
                  <a:srgbClr val="221F20"/>
                </a:solidFill>
                <a:latin typeface="Montserrat"/>
                <a:cs typeface="Montserrat"/>
              </a:rPr>
              <a:t> </a:t>
            </a:r>
            <a:r>
              <a:rPr sz="700" dirty="0">
                <a:solidFill>
                  <a:srgbClr val="221F20"/>
                </a:solidFill>
                <a:latin typeface="Montserrat"/>
                <a:cs typeface="Montserrat"/>
              </a:rPr>
              <a:t>indica</a:t>
            </a:r>
            <a:r>
              <a:rPr sz="700" spc="-5" dirty="0">
                <a:solidFill>
                  <a:srgbClr val="221F20"/>
                </a:solidFill>
                <a:latin typeface="Montserrat"/>
                <a:cs typeface="Montserrat"/>
              </a:rPr>
              <a:t> </a:t>
            </a:r>
            <a:r>
              <a:rPr sz="700" dirty="0">
                <a:solidFill>
                  <a:srgbClr val="221F20"/>
                </a:solidFill>
                <a:latin typeface="Montserrat"/>
                <a:cs typeface="Montserrat"/>
              </a:rPr>
              <a:t>en</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cuadro</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spc="-10" dirty="0">
                <a:solidFill>
                  <a:srgbClr val="221F20"/>
                </a:solidFill>
                <a:latin typeface="Montserrat"/>
                <a:cs typeface="Montserrat"/>
              </a:rPr>
              <a:t>mantenimiento.</a:t>
            </a:r>
            <a:endParaRPr sz="700" dirty="0">
              <a:latin typeface="Montserrat"/>
              <a:cs typeface="Montserrat"/>
            </a:endParaRPr>
          </a:p>
          <a:p>
            <a:pPr marL="12700" marR="5080" algn="just">
              <a:lnSpc>
                <a:spcPct val="100000"/>
              </a:lnSpc>
            </a:pP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caso</a:t>
            </a:r>
            <a:r>
              <a:rPr sz="700" spc="20"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ocurra</a:t>
            </a:r>
            <a:r>
              <a:rPr sz="700" spc="30" dirty="0">
                <a:solidFill>
                  <a:srgbClr val="221F20"/>
                </a:solidFill>
                <a:latin typeface="Montserrat"/>
                <a:cs typeface="Montserrat"/>
              </a:rPr>
              <a:t> </a:t>
            </a:r>
            <a:r>
              <a:rPr sz="700" dirty="0">
                <a:solidFill>
                  <a:srgbClr val="221F20"/>
                </a:solidFill>
                <a:latin typeface="Montserrat"/>
                <a:cs typeface="Montserrat"/>
              </a:rPr>
              <a:t>una</a:t>
            </a:r>
            <a:r>
              <a:rPr sz="700" spc="20" dirty="0">
                <a:solidFill>
                  <a:srgbClr val="221F20"/>
                </a:solidFill>
                <a:latin typeface="Montserrat"/>
                <a:cs typeface="Montserrat"/>
              </a:rPr>
              <a:t> </a:t>
            </a:r>
            <a:r>
              <a:rPr sz="700" dirty="0">
                <a:solidFill>
                  <a:srgbClr val="221F20"/>
                </a:solidFill>
                <a:latin typeface="Montserrat"/>
                <a:cs typeface="Montserrat"/>
              </a:rPr>
              <a:t>falla</a:t>
            </a:r>
            <a:r>
              <a:rPr sz="700" spc="25" dirty="0">
                <a:solidFill>
                  <a:srgbClr val="221F20"/>
                </a:solidFill>
                <a:latin typeface="Montserrat"/>
                <a:cs typeface="Montserrat"/>
              </a:rPr>
              <a:t> </a:t>
            </a: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motor</a:t>
            </a:r>
            <a:r>
              <a:rPr sz="700" spc="35" dirty="0">
                <a:solidFill>
                  <a:srgbClr val="221F20"/>
                </a:solidFill>
                <a:latin typeface="Montserrat"/>
                <a:cs typeface="Montserrat"/>
              </a:rPr>
              <a:t> </a:t>
            </a:r>
            <a:r>
              <a:rPr sz="700" dirty="0">
                <a:solidFill>
                  <a:srgbClr val="221F20"/>
                </a:solidFill>
                <a:latin typeface="Montserrat"/>
                <a:cs typeface="Montserrat"/>
              </a:rPr>
              <a:t>por</a:t>
            </a:r>
            <a:r>
              <a:rPr sz="700" spc="20" dirty="0">
                <a:solidFill>
                  <a:srgbClr val="221F20"/>
                </a:solidFill>
                <a:latin typeface="Montserrat"/>
                <a:cs typeface="Montserrat"/>
              </a:rPr>
              <a:t> </a:t>
            </a:r>
            <a:r>
              <a:rPr sz="700" dirty="0">
                <a:solidFill>
                  <a:srgbClr val="221F20"/>
                </a:solidFill>
                <a:latin typeface="Montserrat"/>
                <a:cs typeface="Montserrat"/>
              </a:rPr>
              <a:t>no</a:t>
            </a:r>
            <a:r>
              <a:rPr sz="700" spc="25" dirty="0">
                <a:solidFill>
                  <a:srgbClr val="221F20"/>
                </a:solidFill>
                <a:latin typeface="Montserrat"/>
                <a:cs typeface="Montserrat"/>
              </a:rPr>
              <a:t> </a:t>
            </a:r>
            <a:r>
              <a:rPr sz="700" dirty="0">
                <a:solidFill>
                  <a:srgbClr val="221F20"/>
                </a:solidFill>
                <a:latin typeface="Montserrat"/>
                <a:cs typeface="Montserrat"/>
              </a:rPr>
              <a:t>rellenar</a:t>
            </a:r>
            <a:r>
              <a:rPr sz="700" spc="20" dirty="0">
                <a:solidFill>
                  <a:srgbClr val="221F20"/>
                </a:solidFill>
                <a:latin typeface="Montserrat"/>
                <a:cs typeface="Montserrat"/>
              </a:rPr>
              <a:t> </a:t>
            </a:r>
            <a:r>
              <a:rPr sz="700" dirty="0">
                <a:solidFill>
                  <a:srgbClr val="221F20"/>
                </a:solidFill>
                <a:latin typeface="Montserrat"/>
                <a:cs typeface="Montserrat"/>
              </a:rPr>
              <a:t>oportunamente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nivel</a:t>
            </a:r>
            <a:r>
              <a:rPr sz="700" spc="30"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dirty="0">
                <a:solidFill>
                  <a:srgbClr val="221F20"/>
                </a:solidFill>
                <a:latin typeface="Montserrat"/>
                <a:cs typeface="Montserrat"/>
              </a:rPr>
              <a:t>aceite,</a:t>
            </a:r>
            <a:r>
              <a:rPr sz="700" spc="35" dirty="0">
                <a:solidFill>
                  <a:srgbClr val="221F20"/>
                </a:solidFill>
                <a:latin typeface="Montserrat"/>
                <a:cs typeface="Montserrat"/>
              </a:rPr>
              <a:t> </a:t>
            </a:r>
            <a:r>
              <a:rPr sz="700" dirty="0">
                <a:solidFill>
                  <a:srgbClr val="221F20"/>
                </a:solidFill>
                <a:latin typeface="Montserrat"/>
                <a:cs typeface="Montserrat"/>
              </a:rPr>
              <a:t>conforme</a:t>
            </a:r>
            <a:r>
              <a:rPr sz="700" spc="30" dirty="0">
                <a:solidFill>
                  <a:srgbClr val="221F20"/>
                </a:solidFill>
                <a:latin typeface="Montserrat"/>
                <a:cs typeface="Montserrat"/>
              </a:rPr>
              <a:t> </a:t>
            </a:r>
            <a:r>
              <a:rPr sz="700" spc="-25" dirty="0">
                <a:solidFill>
                  <a:srgbClr val="221F20"/>
                </a:solidFill>
                <a:latin typeface="Montserrat"/>
                <a:cs typeface="Montserrat"/>
              </a:rPr>
              <a:t>lo</a:t>
            </a:r>
            <a:r>
              <a:rPr sz="700" spc="500" dirty="0">
                <a:solidFill>
                  <a:srgbClr val="221F20"/>
                </a:solidFill>
                <a:latin typeface="Montserrat"/>
                <a:cs typeface="Montserrat"/>
              </a:rPr>
              <a:t> </a:t>
            </a:r>
            <a:r>
              <a:rPr sz="700" dirty="0">
                <a:solidFill>
                  <a:srgbClr val="221F20"/>
                </a:solidFill>
                <a:latin typeface="Montserrat"/>
                <a:cs typeface="Montserrat"/>
              </a:rPr>
              <a:t>indicado</a:t>
            </a:r>
            <a:r>
              <a:rPr sz="700" spc="15"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25" dirty="0">
                <a:solidFill>
                  <a:srgbClr val="221F20"/>
                </a:solidFill>
                <a:latin typeface="Montserrat"/>
                <a:cs typeface="Montserrat"/>
              </a:rPr>
              <a:t> </a:t>
            </a:r>
            <a:r>
              <a:rPr sz="700" dirty="0">
                <a:solidFill>
                  <a:srgbClr val="221F20"/>
                </a:solidFill>
                <a:latin typeface="Montserrat"/>
                <a:cs typeface="Montserrat"/>
              </a:rPr>
              <a:t>presente</a:t>
            </a:r>
            <a:r>
              <a:rPr sz="700" spc="20" dirty="0">
                <a:solidFill>
                  <a:srgbClr val="221F20"/>
                </a:solidFill>
                <a:latin typeface="Montserrat"/>
                <a:cs typeface="Montserrat"/>
              </a:rPr>
              <a:t> </a:t>
            </a:r>
            <a:r>
              <a:rPr sz="700" dirty="0">
                <a:solidFill>
                  <a:srgbClr val="221F20"/>
                </a:solidFill>
                <a:latin typeface="Montserrat"/>
                <a:cs typeface="Montserrat"/>
              </a:rPr>
              <a:t>Manual,</a:t>
            </a:r>
            <a:r>
              <a:rPr sz="700" spc="20" dirty="0">
                <a:solidFill>
                  <a:srgbClr val="221F20"/>
                </a:solidFill>
                <a:latin typeface="Montserrat"/>
                <a:cs typeface="Montserrat"/>
              </a:rPr>
              <a:t> </a:t>
            </a:r>
            <a:r>
              <a:rPr lang="es-ES" sz="700" dirty="0">
                <a:solidFill>
                  <a:srgbClr val="221F20"/>
                </a:solidFill>
                <a:latin typeface="Montserrat"/>
                <a:cs typeface="Montserrat"/>
              </a:rPr>
              <a:t>no aplicara para garantía</a:t>
            </a:r>
            <a:endParaRPr sz="700" dirty="0">
              <a:latin typeface="Montserrat"/>
              <a:cs typeface="Montserrat"/>
            </a:endParaRPr>
          </a:p>
        </p:txBody>
      </p:sp>
      <p:grpSp>
        <p:nvGrpSpPr>
          <p:cNvPr id="3" name="object 3"/>
          <p:cNvGrpSpPr/>
          <p:nvPr/>
        </p:nvGrpSpPr>
        <p:grpSpPr>
          <a:xfrm>
            <a:off x="438518" y="1860804"/>
            <a:ext cx="602615" cy="525780"/>
            <a:chOff x="438518" y="1860804"/>
            <a:chExt cx="602615" cy="525780"/>
          </a:xfrm>
        </p:grpSpPr>
        <p:sp>
          <p:nvSpPr>
            <p:cNvPr id="4" name="object 4"/>
            <p:cNvSpPr/>
            <p:nvPr/>
          </p:nvSpPr>
          <p:spPr>
            <a:xfrm>
              <a:off x="438518" y="1860804"/>
              <a:ext cx="602615" cy="525780"/>
            </a:xfrm>
            <a:custGeom>
              <a:avLst/>
              <a:gdLst/>
              <a:ahLst/>
              <a:cxnLst/>
              <a:rect l="l" t="t" r="r" b="b"/>
              <a:pathLst>
                <a:path w="602615" h="525780">
                  <a:moveTo>
                    <a:pt x="573798" y="0"/>
                  </a:moveTo>
                  <a:lnTo>
                    <a:pt x="28524" y="0"/>
                  </a:lnTo>
                  <a:lnTo>
                    <a:pt x="15125" y="3302"/>
                  </a:lnTo>
                  <a:lnTo>
                    <a:pt x="4889" y="11811"/>
                  </a:lnTo>
                  <a:lnTo>
                    <a:pt x="0" y="23368"/>
                  </a:lnTo>
                  <a:lnTo>
                    <a:pt x="2628" y="35941"/>
                  </a:lnTo>
                  <a:lnTo>
                    <a:pt x="280416" y="513461"/>
                  </a:lnTo>
                  <a:lnTo>
                    <a:pt x="290004" y="522605"/>
                  </a:lnTo>
                  <a:lnTo>
                    <a:pt x="302564" y="525653"/>
                  </a:lnTo>
                  <a:lnTo>
                    <a:pt x="315099" y="522605"/>
                  </a:lnTo>
                  <a:lnTo>
                    <a:pt x="324637" y="513334"/>
                  </a:lnTo>
                  <a:lnTo>
                    <a:pt x="599693" y="34163"/>
                  </a:lnTo>
                  <a:lnTo>
                    <a:pt x="602272" y="21971"/>
                  </a:lnTo>
                  <a:lnTo>
                    <a:pt x="597382" y="10922"/>
                  </a:lnTo>
                  <a:lnTo>
                    <a:pt x="587171" y="3048"/>
                  </a:lnTo>
                  <a:lnTo>
                    <a:pt x="573798" y="0"/>
                  </a:lnTo>
                  <a:close/>
                </a:path>
              </a:pathLst>
            </a:custGeom>
            <a:solidFill>
              <a:srgbClr val="221F1F"/>
            </a:solidFill>
          </p:spPr>
          <p:txBody>
            <a:bodyPr wrap="square" lIns="0" tIns="0" rIns="0" bIns="0" rtlCol="0"/>
            <a:lstStyle/>
            <a:p>
              <a:endParaRPr/>
            </a:p>
          </p:txBody>
        </p:sp>
        <p:pic>
          <p:nvPicPr>
            <p:cNvPr id="5" name="object 5"/>
            <p:cNvPicPr/>
            <p:nvPr/>
          </p:nvPicPr>
          <p:blipFill>
            <a:blip r:embed="rId2" cstate="print"/>
            <a:stretch>
              <a:fillRect/>
            </a:stretch>
          </p:blipFill>
          <p:spPr>
            <a:xfrm>
              <a:off x="709587" y="2234819"/>
              <a:ext cx="65036" cy="64769"/>
            </a:xfrm>
            <a:prstGeom prst="rect">
              <a:avLst/>
            </a:prstGeom>
          </p:spPr>
        </p:pic>
        <p:sp>
          <p:nvSpPr>
            <p:cNvPr id="6" name="object 6"/>
            <p:cNvSpPr/>
            <p:nvPr/>
          </p:nvSpPr>
          <p:spPr>
            <a:xfrm>
              <a:off x="709282" y="1884934"/>
              <a:ext cx="66675" cy="301625"/>
            </a:xfrm>
            <a:custGeom>
              <a:avLst/>
              <a:gdLst/>
              <a:ahLst/>
              <a:cxnLst/>
              <a:rect l="l" t="t" r="r" b="b"/>
              <a:pathLst>
                <a:path w="66675" h="301625">
                  <a:moveTo>
                    <a:pt x="33413" y="0"/>
                  </a:moveTo>
                  <a:lnTo>
                    <a:pt x="2463" y="24003"/>
                  </a:lnTo>
                  <a:lnTo>
                    <a:pt x="0" y="40640"/>
                  </a:lnTo>
                  <a:lnTo>
                    <a:pt x="0" y="45719"/>
                  </a:lnTo>
                  <a:lnTo>
                    <a:pt x="596" y="53467"/>
                  </a:lnTo>
                  <a:lnTo>
                    <a:pt x="27508" y="301244"/>
                  </a:lnTo>
                  <a:lnTo>
                    <a:pt x="38722" y="301244"/>
                  </a:lnTo>
                  <a:lnTo>
                    <a:pt x="65862" y="55372"/>
                  </a:lnTo>
                  <a:lnTo>
                    <a:pt x="66255" y="48894"/>
                  </a:lnTo>
                  <a:lnTo>
                    <a:pt x="66255" y="44196"/>
                  </a:lnTo>
                  <a:lnTo>
                    <a:pt x="51689" y="6223"/>
                  </a:lnTo>
                  <a:lnTo>
                    <a:pt x="40043" y="635"/>
                  </a:lnTo>
                  <a:lnTo>
                    <a:pt x="3341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378396" y="1529880"/>
            <a:ext cx="4505325" cy="1138773"/>
          </a:xfrm>
          <a:prstGeom prst="rect">
            <a:avLst/>
          </a:prstGeom>
          <a:ln w="25400">
            <a:solidFill>
              <a:srgbClr val="000000"/>
            </a:solidFill>
          </a:ln>
        </p:spPr>
        <p:txBody>
          <a:bodyPr vert="horz" wrap="square" lIns="0" tIns="60960" rIns="0" bIns="0" rtlCol="0">
            <a:spAutoFit/>
          </a:bodyPr>
          <a:lstStyle/>
          <a:p>
            <a:pPr marL="755015" algn="just">
              <a:lnSpc>
                <a:spcPct val="100000"/>
              </a:lnSpc>
              <a:spcBef>
                <a:spcPts val="480"/>
              </a:spcBef>
            </a:pPr>
            <a:r>
              <a:rPr sz="700" b="1" dirty="0">
                <a:solidFill>
                  <a:srgbClr val="221F1F"/>
                </a:solidFill>
                <a:latin typeface="Montserrat"/>
                <a:cs typeface="Montserrat"/>
              </a:rPr>
              <a:t>AVISO</a:t>
            </a:r>
            <a:r>
              <a:rPr sz="700" b="1" spc="-20" dirty="0">
                <a:solidFill>
                  <a:srgbClr val="221F1F"/>
                </a:solidFill>
                <a:latin typeface="Montserrat"/>
                <a:cs typeface="Montserrat"/>
              </a:rPr>
              <a:t> </a:t>
            </a:r>
            <a:r>
              <a:rPr sz="700" b="1" spc="-10" dirty="0">
                <a:solidFill>
                  <a:srgbClr val="221F1F"/>
                </a:solidFill>
                <a:latin typeface="Montserrat"/>
                <a:cs typeface="Montserrat"/>
              </a:rPr>
              <a:t>IMPORTANTE</a:t>
            </a:r>
            <a:endParaRPr sz="700" dirty="0">
              <a:latin typeface="Montserrat"/>
              <a:cs typeface="Montserrat"/>
            </a:endParaRPr>
          </a:p>
          <a:p>
            <a:pPr marL="755015" marR="82550" algn="just">
              <a:lnSpc>
                <a:spcPct val="100000"/>
              </a:lnSpc>
            </a:pP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inasistencia,</a:t>
            </a:r>
            <a:r>
              <a:rPr sz="700" spc="25" dirty="0">
                <a:solidFill>
                  <a:srgbClr val="221F1F"/>
                </a:solidFill>
                <a:latin typeface="Montserrat"/>
                <a:cs typeface="Montserrat"/>
              </a:rPr>
              <a:t>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asistencia</a:t>
            </a:r>
            <a:r>
              <a:rPr sz="700" spc="10" dirty="0">
                <a:solidFill>
                  <a:srgbClr val="221F1F"/>
                </a:solidFill>
                <a:latin typeface="Montserrat"/>
                <a:cs typeface="Montserrat"/>
              </a:rPr>
              <a:t> </a:t>
            </a:r>
            <a:r>
              <a:rPr sz="700" dirty="0">
                <a:solidFill>
                  <a:srgbClr val="221F1F"/>
                </a:solidFill>
                <a:latin typeface="Montserrat"/>
                <a:cs typeface="Montserrat"/>
              </a:rPr>
              <a:t>por</a:t>
            </a:r>
            <a:r>
              <a:rPr sz="700" spc="15" dirty="0">
                <a:solidFill>
                  <a:srgbClr val="221F1F"/>
                </a:solidFill>
                <a:latin typeface="Montserrat"/>
                <a:cs typeface="Montserrat"/>
              </a:rPr>
              <a:t> </a:t>
            </a:r>
            <a:r>
              <a:rPr sz="700" dirty="0">
                <a:solidFill>
                  <a:srgbClr val="221F1F"/>
                </a:solidFill>
                <a:latin typeface="Montserrat"/>
                <a:cs typeface="Montserrat"/>
              </a:rPr>
              <a:t>fuera</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rango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kilómetros</a:t>
            </a:r>
            <a:r>
              <a:rPr sz="700" spc="10" dirty="0">
                <a:solidFill>
                  <a:srgbClr val="221F1F"/>
                </a:solidFill>
                <a:latin typeface="Montserrat"/>
                <a:cs typeface="Montserrat"/>
              </a:rPr>
              <a:t> </a:t>
            </a:r>
            <a:r>
              <a:rPr sz="700" dirty="0">
                <a:solidFill>
                  <a:srgbClr val="221F1F"/>
                </a:solidFill>
                <a:latin typeface="Montserrat"/>
                <a:cs typeface="Montserrat"/>
              </a:rPr>
              <a:t>establecido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presente</a:t>
            </a:r>
            <a:r>
              <a:rPr sz="700" spc="75" dirty="0">
                <a:solidFill>
                  <a:srgbClr val="221F1F"/>
                </a:solidFill>
                <a:latin typeface="Montserrat"/>
                <a:cs typeface="Montserrat"/>
              </a:rPr>
              <a:t> </a:t>
            </a:r>
            <a:r>
              <a:rPr sz="700" dirty="0">
                <a:solidFill>
                  <a:srgbClr val="221F1F"/>
                </a:solidFill>
                <a:latin typeface="Montserrat"/>
                <a:cs typeface="Montserrat"/>
              </a:rPr>
              <a:t>Manual,</a:t>
            </a:r>
            <a:r>
              <a:rPr sz="700" spc="80" dirty="0">
                <a:solidFill>
                  <a:srgbClr val="221F1F"/>
                </a:solidFill>
                <a:latin typeface="Montserrat"/>
                <a:cs typeface="Montserrat"/>
              </a:rPr>
              <a:t> </a:t>
            </a:r>
            <a:r>
              <a:rPr sz="700" dirty="0">
                <a:solidFill>
                  <a:srgbClr val="221F1F"/>
                </a:solidFill>
                <a:latin typeface="Montserrat"/>
                <a:cs typeface="Montserrat"/>
              </a:rPr>
              <a:t>a</a:t>
            </a:r>
            <a:r>
              <a:rPr sz="700" spc="70" dirty="0">
                <a:solidFill>
                  <a:srgbClr val="221F1F"/>
                </a:solidFill>
                <a:latin typeface="Montserrat"/>
                <a:cs typeface="Montserrat"/>
              </a:rPr>
              <a:t> </a:t>
            </a:r>
            <a:r>
              <a:rPr sz="700" dirty="0">
                <a:solidFill>
                  <a:srgbClr val="221F1F"/>
                </a:solidFill>
                <a:latin typeface="Montserrat"/>
                <a:cs typeface="Montserrat"/>
              </a:rPr>
              <a:t>cualquiera</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revisiones</a:t>
            </a:r>
            <a:r>
              <a:rPr sz="700" spc="80" dirty="0">
                <a:solidFill>
                  <a:srgbClr val="221F1F"/>
                </a:solidFill>
                <a:latin typeface="Montserrat"/>
                <a:cs typeface="Montserrat"/>
              </a:rPr>
              <a:t> </a:t>
            </a:r>
            <a:r>
              <a:rPr sz="700" dirty="0">
                <a:solidFill>
                  <a:srgbClr val="221F1F"/>
                </a:solidFill>
                <a:latin typeface="Montserrat"/>
                <a:cs typeface="Montserrat"/>
              </a:rPr>
              <a:t>periódicas</a:t>
            </a:r>
            <a:r>
              <a:rPr sz="700" spc="80" dirty="0">
                <a:solidFill>
                  <a:srgbClr val="221F1F"/>
                </a:solidFill>
                <a:latin typeface="Montserrat"/>
                <a:cs typeface="Montserrat"/>
              </a:rPr>
              <a:t> </a:t>
            </a:r>
            <a:r>
              <a:rPr sz="700" dirty="0">
                <a:solidFill>
                  <a:srgbClr val="221F1F"/>
                </a:solidFill>
                <a:latin typeface="Montserrat"/>
                <a:cs typeface="Montserrat"/>
              </a:rPr>
              <a:t>obligatorias,</a:t>
            </a:r>
            <a:r>
              <a:rPr sz="700" spc="70" dirty="0">
                <a:solidFill>
                  <a:srgbClr val="221F1F"/>
                </a:solidFill>
                <a:latin typeface="Montserrat"/>
                <a:cs typeface="Montserrat"/>
              </a:rPr>
              <a:t> </a:t>
            </a:r>
            <a:r>
              <a:rPr sz="700" spc="-10" dirty="0">
                <a:solidFill>
                  <a:srgbClr val="221F1F"/>
                </a:solidFill>
                <a:latin typeface="Montserrat"/>
                <a:cs typeface="Montserrat"/>
              </a:rPr>
              <a:t>generan</a:t>
            </a:r>
            <a:r>
              <a:rPr sz="700" spc="500" dirty="0">
                <a:solidFill>
                  <a:srgbClr val="221F1F"/>
                </a:solidFill>
                <a:latin typeface="Montserrat"/>
                <a:cs typeface="Montserrat"/>
              </a:rPr>
              <a:t> </a:t>
            </a:r>
            <a:r>
              <a:rPr sz="700" dirty="0">
                <a:solidFill>
                  <a:srgbClr val="221F1F"/>
                </a:solidFill>
                <a:latin typeface="Montserrat"/>
                <a:cs typeface="Montserrat"/>
              </a:rPr>
              <a:t>automáticamente</a:t>
            </a:r>
            <a:r>
              <a:rPr sz="700" spc="65" dirty="0">
                <a:solidFill>
                  <a:srgbClr val="221F1F"/>
                </a:solidFill>
                <a:latin typeface="Montserrat"/>
                <a:cs typeface="Montserrat"/>
              </a:rPr>
              <a:t> </a:t>
            </a:r>
            <a:r>
              <a:rPr sz="700" dirty="0">
                <a:solidFill>
                  <a:srgbClr val="221F1F"/>
                </a:solidFill>
                <a:latin typeface="Montserrat"/>
                <a:cs typeface="Montserrat"/>
              </a:rPr>
              <a:t>la</a:t>
            </a:r>
            <a:r>
              <a:rPr sz="700" spc="55" dirty="0">
                <a:solidFill>
                  <a:srgbClr val="221F1F"/>
                </a:solidFill>
                <a:latin typeface="Montserrat"/>
                <a:cs typeface="Montserrat"/>
              </a:rPr>
              <a:t> </a:t>
            </a:r>
            <a:r>
              <a:rPr sz="700" dirty="0">
                <a:solidFill>
                  <a:srgbClr val="221F1F"/>
                </a:solidFill>
                <a:latin typeface="Montserrat"/>
                <a:cs typeface="Montserrat"/>
              </a:rPr>
              <a:t>pérdida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55"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garantía</a:t>
            </a:r>
            <a:r>
              <a:rPr sz="700" spc="65" dirty="0">
                <a:solidFill>
                  <a:srgbClr val="221F1F"/>
                </a:solidFill>
                <a:latin typeface="Montserrat"/>
                <a:cs typeface="Montserrat"/>
              </a:rPr>
              <a:t> </a:t>
            </a:r>
            <a:r>
              <a:rPr sz="700" dirty="0">
                <a:solidFill>
                  <a:srgbClr val="221F1F"/>
                </a:solidFill>
                <a:latin typeface="Montserrat"/>
                <a:cs typeface="Montserrat"/>
              </a:rPr>
              <a:t>sobre</a:t>
            </a:r>
            <a:r>
              <a:rPr sz="700" spc="55" dirty="0">
                <a:solidFill>
                  <a:srgbClr val="221F1F"/>
                </a:solidFill>
                <a:latin typeface="Montserrat"/>
                <a:cs typeface="Montserrat"/>
              </a:rPr>
              <a:t> </a:t>
            </a:r>
            <a:r>
              <a:rPr sz="700" dirty="0">
                <a:solidFill>
                  <a:srgbClr val="221F1F"/>
                </a:solidFill>
                <a:latin typeface="Montserrat"/>
                <a:cs typeface="Montserrat"/>
              </a:rPr>
              <a:t>las</a:t>
            </a:r>
            <a:r>
              <a:rPr sz="700" spc="55" dirty="0">
                <a:solidFill>
                  <a:srgbClr val="221F1F"/>
                </a:solidFill>
                <a:latin typeface="Montserrat"/>
                <a:cs typeface="Montserrat"/>
              </a:rPr>
              <a:t> </a:t>
            </a:r>
            <a:r>
              <a:rPr sz="700" dirty="0">
                <a:solidFill>
                  <a:srgbClr val="221F1F"/>
                </a:solidFill>
                <a:latin typeface="Montserrat"/>
                <a:cs typeface="Montserrat"/>
              </a:rPr>
              <a:t>partes</a:t>
            </a:r>
            <a:r>
              <a:rPr sz="700" spc="6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debieron</a:t>
            </a:r>
            <a:r>
              <a:rPr sz="700" spc="65" dirty="0">
                <a:solidFill>
                  <a:srgbClr val="221F1F"/>
                </a:solidFill>
                <a:latin typeface="Montserrat"/>
                <a:cs typeface="Montserrat"/>
              </a:rPr>
              <a:t> </a:t>
            </a:r>
            <a:r>
              <a:rPr sz="700" spc="-10" dirty="0">
                <a:solidFill>
                  <a:srgbClr val="221F1F"/>
                </a:solidFill>
                <a:latin typeface="Montserrat"/>
                <a:cs typeface="Montserrat"/>
              </a:rPr>
              <a:t>haber</a:t>
            </a:r>
            <a:r>
              <a:rPr sz="700" spc="500" dirty="0">
                <a:solidFill>
                  <a:srgbClr val="221F1F"/>
                </a:solidFill>
                <a:latin typeface="Montserrat"/>
                <a:cs typeface="Montserrat"/>
              </a:rPr>
              <a:t> </a:t>
            </a:r>
            <a:r>
              <a:rPr sz="700" dirty="0">
                <a:solidFill>
                  <a:srgbClr val="221F1F"/>
                </a:solidFill>
                <a:latin typeface="Montserrat"/>
                <a:cs typeface="Montserrat"/>
              </a:rPr>
              <a:t>sido</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35" dirty="0">
                <a:solidFill>
                  <a:srgbClr val="221F1F"/>
                </a:solidFill>
                <a:latin typeface="Montserrat"/>
                <a:cs typeface="Montserrat"/>
              </a:rPr>
              <a:t> </a:t>
            </a:r>
            <a:r>
              <a:rPr sz="700" dirty="0">
                <a:solidFill>
                  <a:srgbClr val="221F1F"/>
                </a:solidFill>
                <a:latin typeface="Montserrat"/>
                <a:cs typeface="Montserrat"/>
              </a:rPr>
              <a:t>o</a:t>
            </a:r>
            <a:r>
              <a:rPr sz="700" spc="45" dirty="0">
                <a:solidFill>
                  <a:srgbClr val="221F1F"/>
                </a:solidFill>
                <a:latin typeface="Montserrat"/>
                <a:cs typeface="Montserrat"/>
              </a:rPr>
              <a:t> </a:t>
            </a:r>
            <a:r>
              <a:rPr sz="700" dirty="0">
                <a:solidFill>
                  <a:srgbClr val="221F1F"/>
                </a:solidFill>
                <a:latin typeface="Montserrat"/>
                <a:cs typeface="Montserrat"/>
              </a:rPr>
              <a:t>que</a:t>
            </a:r>
            <a:r>
              <a:rPr sz="700" spc="35" dirty="0">
                <a:solidFill>
                  <a:srgbClr val="221F1F"/>
                </a:solidFill>
                <a:latin typeface="Montserrat"/>
                <a:cs typeface="Montserrat"/>
              </a:rPr>
              <a:t> </a:t>
            </a:r>
            <a:r>
              <a:rPr sz="700" dirty="0">
                <a:solidFill>
                  <a:srgbClr val="221F1F"/>
                </a:solidFill>
                <a:latin typeface="Montserrat"/>
                <a:cs typeface="Montserrat"/>
              </a:rPr>
              <a:t>fueron</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50" dirty="0">
                <a:solidFill>
                  <a:srgbClr val="221F1F"/>
                </a:solidFill>
                <a:latin typeface="Montserrat"/>
                <a:cs typeface="Montserrat"/>
              </a:rPr>
              <a:t> </a:t>
            </a:r>
            <a:r>
              <a:rPr sz="700" dirty="0">
                <a:solidFill>
                  <a:srgbClr val="221F1F"/>
                </a:solidFill>
                <a:latin typeface="Montserrat"/>
                <a:cs typeface="Montserrat"/>
              </a:rPr>
              <a:t>en</a:t>
            </a:r>
            <a:r>
              <a:rPr sz="700" spc="30" dirty="0">
                <a:solidFill>
                  <a:srgbClr val="221F1F"/>
                </a:solidFill>
                <a:latin typeface="Montserrat"/>
                <a:cs typeface="Montserrat"/>
              </a:rPr>
              <a:t> </a:t>
            </a:r>
            <a:r>
              <a:rPr sz="700" dirty="0">
                <a:solidFill>
                  <a:srgbClr val="221F1F"/>
                </a:solidFill>
                <a:latin typeface="Montserrat"/>
                <a:cs typeface="Montserrat"/>
              </a:rPr>
              <a:t>dicha</a:t>
            </a:r>
            <a:r>
              <a:rPr sz="700" spc="45" dirty="0">
                <a:solidFill>
                  <a:srgbClr val="221F1F"/>
                </a:solidFill>
                <a:latin typeface="Montserrat"/>
                <a:cs typeface="Montserrat"/>
              </a:rPr>
              <a:t> </a:t>
            </a:r>
            <a:r>
              <a:rPr sz="700" dirty="0">
                <a:solidFill>
                  <a:srgbClr val="221F1F"/>
                </a:solidFill>
                <a:latin typeface="Montserrat"/>
                <a:cs typeface="Montserrat"/>
              </a:rPr>
              <a:t>revisión</a:t>
            </a:r>
            <a:r>
              <a:rPr sz="700" spc="30" dirty="0">
                <a:solidFill>
                  <a:srgbClr val="221F1F"/>
                </a:solidFill>
                <a:latin typeface="Montserrat"/>
                <a:cs typeface="Montserrat"/>
              </a:rPr>
              <a:t> </a:t>
            </a:r>
            <a:r>
              <a:rPr sz="700" dirty="0">
                <a:solidFill>
                  <a:srgbClr val="221F1F"/>
                </a:solidFill>
                <a:latin typeface="Montserrat"/>
                <a:cs typeface="Montserrat"/>
              </a:rPr>
              <a:t>tardía.</a:t>
            </a:r>
            <a:r>
              <a:rPr sz="700" spc="45" dirty="0">
                <a:solidFill>
                  <a:srgbClr val="221F1F"/>
                </a:solidFill>
                <a:latin typeface="Montserrat"/>
                <a:cs typeface="Montserrat"/>
              </a:rPr>
              <a:t> </a:t>
            </a:r>
            <a:r>
              <a:rPr sz="700" dirty="0">
                <a:solidFill>
                  <a:srgbClr val="221F1F"/>
                </a:solidFill>
                <a:latin typeface="Montserrat"/>
                <a:cs typeface="Montserrat"/>
              </a:rPr>
              <a:t>Por</a:t>
            </a:r>
            <a:r>
              <a:rPr sz="700" spc="35" dirty="0">
                <a:solidFill>
                  <a:srgbClr val="221F1F"/>
                </a:solidFill>
                <a:latin typeface="Montserrat"/>
                <a:cs typeface="Montserrat"/>
              </a:rPr>
              <a:t> </a:t>
            </a:r>
            <a:r>
              <a:rPr sz="700" dirty="0">
                <a:solidFill>
                  <a:srgbClr val="221F1F"/>
                </a:solidFill>
                <a:latin typeface="Montserrat"/>
                <a:cs typeface="Montserrat"/>
              </a:rPr>
              <a:t>lo</a:t>
            </a:r>
            <a:r>
              <a:rPr sz="700" spc="30" dirty="0">
                <a:solidFill>
                  <a:srgbClr val="221F1F"/>
                </a:solidFill>
                <a:latin typeface="Montserrat"/>
                <a:cs typeface="Montserrat"/>
              </a:rPr>
              <a:t> </a:t>
            </a:r>
            <a:r>
              <a:rPr sz="700" spc="-10" dirty="0">
                <a:solidFill>
                  <a:srgbClr val="221F1F"/>
                </a:solidFill>
                <a:latin typeface="Montserrat"/>
                <a:cs typeface="Montserrat"/>
              </a:rPr>
              <a:t>tanto,</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revisiones</a:t>
            </a:r>
            <a:r>
              <a:rPr sz="700" spc="110" dirty="0">
                <a:solidFill>
                  <a:srgbClr val="221F1F"/>
                </a:solidFill>
                <a:latin typeface="Montserrat"/>
                <a:cs typeface="Montserrat"/>
              </a:rPr>
              <a:t> </a:t>
            </a:r>
            <a:r>
              <a:rPr sz="700" dirty="0">
                <a:solidFill>
                  <a:srgbClr val="221F1F"/>
                </a:solidFill>
                <a:latin typeface="Montserrat"/>
                <a:cs typeface="Montserrat"/>
              </a:rPr>
              <a:t>siguientes</a:t>
            </a:r>
            <a:r>
              <a:rPr sz="700" spc="120" dirty="0">
                <a:solidFill>
                  <a:srgbClr val="221F1F"/>
                </a:solidFill>
                <a:latin typeface="Montserrat"/>
                <a:cs typeface="Montserrat"/>
              </a:rPr>
              <a:t> </a:t>
            </a:r>
            <a:r>
              <a:rPr sz="700" dirty="0">
                <a:solidFill>
                  <a:srgbClr val="221F1F"/>
                </a:solidFill>
                <a:latin typeface="Montserrat"/>
                <a:cs typeface="Montserrat"/>
              </a:rPr>
              <a:t>a</a:t>
            </a:r>
            <a:r>
              <a:rPr sz="700" spc="120" dirty="0">
                <a:solidFill>
                  <a:srgbClr val="221F1F"/>
                </a:solidFill>
                <a:latin typeface="Montserrat"/>
                <a:cs typeface="Montserrat"/>
              </a:rPr>
              <a:t> </a:t>
            </a:r>
            <a:r>
              <a:rPr sz="700" dirty="0">
                <a:solidFill>
                  <a:srgbClr val="221F1F"/>
                </a:solidFill>
                <a:latin typeface="Montserrat"/>
                <a:cs typeface="Montserrat"/>
              </a:rPr>
              <a:t>las</a:t>
            </a:r>
            <a:r>
              <a:rPr sz="700" spc="130" dirty="0">
                <a:solidFill>
                  <a:srgbClr val="221F1F"/>
                </a:solidFill>
                <a:latin typeface="Montserrat"/>
                <a:cs typeface="Montserrat"/>
              </a:rPr>
              <a:t> </a:t>
            </a:r>
            <a:r>
              <a:rPr sz="700" dirty="0">
                <a:solidFill>
                  <a:srgbClr val="221F1F"/>
                </a:solidFill>
                <a:latin typeface="Montserrat"/>
                <a:cs typeface="Montserrat"/>
              </a:rPr>
              <a:t>que</a:t>
            </a:r>
            <a:r>
              <a:rPr sz="700" spc="120" dirty="0">
                <a:solidFill>
                  <a:srgbClr val="221F1F"/>
                </a:solidFill>
                <a:latin typeface="Montserrat"/>
                <a:cs typeface="Montserrat"/>
              </a:rPr>
              <a:t> </a:t>
            </a:r>
            <a:r>
              <a:rPr sz="700" dirty="0">
                <a:solidFill>
                  <a:srgbClr val="221F1F"/>
                </a:solidFill>
                <a:latin typeface="Montserrat"/>
                <a:cs typeface="Montserrat"/>
              </a:rPr>
              <a:t>hubiese</a:t>
            </a:r>
            <a:r>
              <a:rPr sz="700" spc="120" dirty="0">
                <a:solidFill>
                  <a:srgbClr val="221F1F"/>
                </a:solidFill>
                <a:latin typeface="Montserrat"/>
                <a:cs typeface="Montserrat"/>
              </a:rPr>
              <a:t> </a:t>
            </a:r>
            <a:r>
              <a:rPr sz="700" dirty="0">
                <a:solidFill>
                  <a:srgbClr val="221F1F"/>
                </a:solidFill>
                <a:latin typeface="Montserrat"/>
                <a:cs typeface="Montserrat"/>
              </a:rPr>
              <a:t>dejado</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asistir</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hubiese</a:t>
            </a:r>
            <a:r>
              <a:rPr sz="700" spc="130" dirty="0">
                <a:solidFill>
                  <a:srgbClr val="221F1F"/>
                </a:solidFill>
                <a:latin typeface="Montserrat"/>
                <a:cs typeface="Montserrat"/>
              </a:rPr>
              <a:t> </a:t>
            </a:r>
            <a:r>
              <a:rPr sz="700" spc="-10" dirty="0">
                <a:solidFill>
                  <a:srgbClr val="221F1F"/>
                </a:solidFill>
                <a:latin typeface="Montserrat"/>
                <a:cs typeface="Montserrat"/>
              </a:rPr>
              <a:t>asistido</a:t>
            </a:r>
            <a:r>
              <a:rPr sz="700" spc="500" dirty="0">
                <a:solidFill>
                  <a:srgbClr val="221F1F"/>
                </a:solidFill>
                <a:latin typeface="Montserrat"/>
                <a:cs typeface="Montserrat"/>
              </a:rPr>
              <a:t> </a:t>
            </a:r>
            <a:r>
              <a:rPr sz="700" dirty="0">
                <a:solidFill>
                  <a:srgbClr val="221F1F"/>
                </a:solidFill>
                <a:latin typeface="Montserrat"/>
                <a:cs typeface="Montserrat"/>
              </a:rPr>
              <a:t>tardíamente</a:t>
            </a:r>
            <a:r>
              <a:rPr sz="700" spc="465" dirty="0">
                <a:solidFill>
                  <a:srgbClr val="221F1F"/>
                </a:solidFill>
                <a:latin typeface="Montserrat"/>
                <a:cs typeface="Montserrat"/>
              </a:rPr>
              <a:t> </a:t>
            </a:r>
            <a:r>
              <a:rPr sz="700" dirty="0">
                <a:solidFill>
                  <a:srgbClr val="221F1F"/>
                </a:solidFill>
                <a:latin typeface="Montserrat"/>
                <a:cs typeface="Montserrat"/>
              </a:rPr>
              <a:t>sobre</a:t>
            </a:r>
            <a:r>
              <a:rPr sz="700" spc="480" dirty="0">
                <a:solidFill>
                  <a:srgbClr val="221F1F"/>
                </a:solidFill>
                <a:latin typeface="Montserrat"/>
                <a:cs typeface="Montserrat"/>
              </a:rPr>
              <a:t> </a:t>
            </a:r>
            <a:r>
              <a:rPr sz="700" dirty="0">
                <a:solidFill>
                  <a:srgbClr val="221F1F"/>
                </a:solidFill>
                <a:latin typeface="Montserrat"/>
                <a:cs typeface="Montserrat"/>
              </a:rPr>
              <a:t>las</a:t>
            </a:r>
            <a:r>
              <a:rPr sz="700" spc="459" dirty="0">
                <a:solidFill>
                  <a:srgbClr val="221F1F"/>
                </a:solidFill>
                <a:latin typeface="Montserrat"/>
                <a:cs typeface="Montserrat"/>
              </a:rPr>
              <a:t> </a:t>
            </a:r>
            <a:r>
              <a:rPr sz="700" dirty="0">
                <a:solidFill>
                  <a:srgbClr val="221F1F"/>
                </a:solidFill>
                <a:latin typeface="Montserrat"/>
                <a:cs typeface="Montserrat"/>
              </a:rPr>
              <a:t>mismas</a:t>
            </a:r>
            <a:r>
              <a:rPr sz="700" spc="465" dirty="0">
                <a:solidFill>
                  <a:srgbClr val="221F1F"/>
                </a:solidFill>
                <a:latin typeface="Montserrat"/>
                <a:cs typeface="Montserrat"/>
              </a:rPr>
              <a:t> </a:t>
            </a:r>
            <a:r>
              <a:rPr sz="700" dirty="0">
                <a:solidFill>
                  <a:srgbClr val="221F1F"/>
                </a:solidFill>
                <a:latin typeface="Montserrat"/>
                <a:cs typeface="Montserrat"/>
              </a:rPr>
              <a:t>partes,</a:t>
            </a:r>
            <a:r>
              <a:rPr sz="700" spc="465" dirty="0">
                <a:solidFill>
                  <a:srgbClr val="221F1F"/>
                </a:solidFill>
                <a:latin typeface="Montserrat"/>
                <a:cs typeface="Montserrat"/>
              </a:rPr>
              <a:t> </a:t>
            </a:r>
            <a:r>
              <a:rPr sz="700" dirty="0">
                <a:solidFill>
                  <a:srgbClr val="221F1F"/>
                </a:solidFill>
                <a:latin typeface="Montserrat"/>
                <a:cs typeface="Montserrat"/>
              </a:rPr>
              <a:t>tendrán</a:t>
            </a:r>
            <a:r>
              <a:rPr sz="700" spc="475" dirty="0">
                <a:solidFill>
                  <a:srgbClr val="221F1F"/>
                </a:solidFill>
                <a:latin typeface="Montserrat"/>
                <a:cs typeface="Montserrat"/>
              </a:rPr>
              <a:t> </a:t>
            </a:r>
            <a:r>
              <a:rPr sz="700" dirty="0">
                <a:solidFill>
                  <a:srgbClr val="221F1F"/>
                </a:solidFill>
                <a:latin typeface="Montserrat"/>
                <a:cs typeface="Montserrat"/>
              </a:rPr>
              <a:t>únicamente</a:t>
            </a:r>
            <a:r>
              <a:rPr sz="700" spc="495" dirty="0">
                <a:solidFill>
                  <a:srgbClr val="221F1F"/>
                </a:solidFill>
                <a:latin typeface="Montserrat"/>
                <a:cs typeface="Montserrat"/>
              </a:rPr>
              <a:t> </a:t>
            </a:r>
            <a:r>
              <a:rPr sz="700" dirty="0">
                <a:solidFill>
                  <a:srgbClr val="221F1F"/>
                </a:solidFill>
                <a:latin typeface="Montserrat"/>
                <a:cs typeface="Montserrat"/>
              </a:rPr>
              <a:t>carácter</a:t>
            </a:r>
            <a:r>
              <a:rPr sz="700" spc="4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diagnóstico</a:t>
            </a:r>
            <a:r>
              <a:rPr sz="700" spc="55" dirty="0">
                <a:solidFill>
                  <a:srgbClr val="221F1F"/>
                </a:solidFill>
                <a:latin typeface="Montserrat"/>
                <a:cs typeface="Montserrat"/>
              </a:rPr>
              <a:t> </a:t>
            </a:r>
            <a:r>
              <a:rPr sz="700" dirty="0">
                <a:solidFill>
                  <a:srgbClr val="221F1F"/>
                </a:solidFill>
                <a:latin typeface="Montserrat"/>
                <a:cs typeface="Montserrat"/>
              </a:rPr>
              <a:t>informativo</a:t>
            </a:r>
            <a:r>
              <a:rPr sz="700" spc="70" dirty="0">
                <a:solidFill>
                  <a:srgbClr val="221F1F"/>
                </a:solidFill>
                <a:latin typeface="Montserrat"/>
                <a:cs typeface="Montserrat"/>
              </a:rPr>
              <a:t> </a:t>
            </a:r>
            <a:r>
              <a:rPr sz="700" dirty="0">
                <a:solidFill>
                  <a:srgbClr val="221F1F"/>
                </a:solidFill>
                <a:latin typeface="Montserrat"/>
                <a:cs typeface="Montserrat"/>
              </a:rPr>
              <a:t>para</a:t>
            </a:r>
            <a:r>
              <a:rPr sz="700" spc="70" dirty="0">
                <a:solidFill>
                  <a:srgbClr val="221F1F"/>
                </a:solidFill>
                <a:latin typeface="Montserrat"/>
                <a:cs typeface="Montserrat"/>
              </a:rPr>
              <a:t> </a:t>
            </a:r>
            <a:r>
              <a:rPr sz="700" dirty="0">
                <a:solidFill>
                  <a:srgbClr val="221F1F"/>
                </a:solidFill>
                <a:latin typeface="Montserrat"/>
                <a:cs typeface="Montserrat"/>
              </a:rPr>
              <a:t>el</a:t>
            </a:r>
            <a:r>
              <a:rPr sz="700" spc="60" dirty="0">
                <a:solidFill>
                  <a:srgbClr val="221F1F"/>
                </a:solidFill>
                <a:latin typeface="Montserrat"/>
                <a:cs typeface="Montserrat"/>
              </a:rPr>
              <a:t> </a:t>
            </a:r>
            <a:r>
              <a:rPr sz="700" dirty="0">
                <a:solidFill>
                  <a:srgbClr val="221F1F"/>
                </a:solidFill>
                <a:latin typeface="Montserrat"/>
                <a:cs typeface="Montserrat"/>
              </a:rPr>
              <a:t>cliente,</a:t>
            </a:r>
            <a:r>
              <a:rPr sz="700" spc="60" dirty="0">
                <a:solidFill>
                  <a:srgbClr val="221F1F"/>
                </a:solidFill>
                <a:latin typeface="Montserrat"/>
                <a:cs typeface="Montserrat"/>
              </a:rPr>
              <a:t> </a:t>
            </a:r>
            <a:r>
              <a:rPr sz="700" dirty="0">
                <a:solidFill>
                  <a:srgbClr val="221F1F"/>
                </a:solidFill>
                <a:latin typeface="Montserrat"/>
                <a:cs typeface="Montserrat"/>
              </a:rPr>
              <a:t>sin</a:t>
            </a:r>
            <a:r>
              <a:rPr sz="700" spc="70" dirty="0">
                <a:solidFill>
                  <a:srgbClr val="221F1F"/>
                </a:solidFill>
                <a:latin typeface="Montserrat"/>
                <a:cs typeface="Montserrat"/>
              </a:rPr>
              <a:t> </a:t>
            </a:r>
            <a:r>
              <a:rPr sz="700" dirty="0">
                <a:solidFill>
                  <a:srgbClr val="221F1F"/>
                </a:solidFill>
                <a:latin typeface="Montserrat"/>
                <a:cs typeface="Montserrat"/>
              </a:rPr>
              <a:t>que</a:t>
            </a:r>
            <a:r>
              <a:rPr sz="700" spc="70" dirty="0">
                <a:solidFill>
                  <a:srgbClr val="221F1F"/>
                </a:solidFill>
                <a:latin typeface="Montserrat"/>
                <a:cs typeface="Montserrat"/>
              </a:rPr>
              <a:t> </a:t>
            </a:r>
            <a:r>
              <a:rPr sz="700" dirty="0">
                <a:solidFill>
                  <a:srgbClr val="221F1F"/>
                </a:solidFill>
                <a:latin typeface="Montserrat"/>
                <a:cs typeface="Montserrat"/>
              </a:rPr>
              <a:t>esto</a:t>
            </a:r>
            <a:r>
              <a:rPr sz="700" spc="60" dirty="0">
                <a:solidFill>
                  <a:srgbClr val="221F1F"/>
                </a:solidFill>
                <a:latin typeface="Montserrat"/>
                <a:cs typeface="Montserrat"/>
              </a:rPr>
              <a:t> </a:t>
            </a:r>
            <a:r>
              <a:rPr sz="700" dirty="0">
                <a:solidFill>
                  <a:srgbClr val="221F1F"/>
                </a:solidFill>
                <a:latin typeface="Montserrat"/>
                <a:cs typeface="Montserrat"/>
              </a:rPr>
              <a:t>implique</a:t>
            </a:r>
            <a:r>
              <a:rPr sz="700" spc="60" dirty="0">
                <a:solidFill>
                  <a:srgbClr val="221F1F"/>
                </a:solidFill>
                <a:latin typeface="Montserrat"/>
                <a:cs typeface="Montserrat"/>
              </a:rPr>
              <a:t> </a:t>
            </a:r>
            <a:r>
              <a:rPr sz="700" dirty="0" err="1">
                <a:solidFill>
                  <a:srgbClr val="221F1F"/>
                </a:solidFill>
                <a:latin typeface="Montserrat"/>
                <a:cs typeface="Montserrat"/>
              </a:rPr>
              <a:t>obligación</a:t>
            </a:r>
            <a:r>
              <a:rPr sz="700" spc="70" dirty="0">
                <a:solidFill>
                  <a:srgbClr val="221F1F"/>
                </a:solidFill>
                <a:latin typeface="Montserrat"/>
                <a:cs typeface="Montserrat"/>
              </a:rPr>
              <a:t> </a:t>
            </a:r>
            <a:r>
              <a:rPr sz="700" spc="-10" dirty="0" err="1">
                <a:solidFill>
                  <a:srgbClr val="221F1F"/>
                </a:solidFill>
                <a:latin typeface="Montserrat"/>
                <a:cs typeface="Montserrat"/>
              </a:rPr>
              <a:t>alguna</a:t>
            </a:r>
            <a:r>
              <a:rPr lang="es-ES" sz="700" spc="500" dirty="0">
                <a:solidFill>
                  <a:srgbClr val="221F1F"/>
                </a:solidFill>
                <a:latin typeface="Montserrat"/>
                <a:cs typeface="Montserrat"/>
              </a:rPr>
              <a:t> </a:t>
            </a:r>
            <a:r>
              <a:rPr sz="700" dirty="0" err="1">
                <a:solidFill>
                  <a:srgbClr val="221F1F"/>
                </a:solidFill>
                <a:latin typeface="Montserrat"/>
                <a:cs typeface="Montserrat"/>
              </a:rPr>
              <a:t>en</a:t>
            </a:r>
            <a:r>
              <a:rPr sz="700" dirty="0">
                <a:solidFill>
                  <a:srgbClr val="221F1F"/>
                </a:solidFill>
                <a:latin typeface="Montserrat"/>
                <a:cs typeface="Montserrat"/>
              </a:rPr>
              <a:t> cuanto</a:t>
            </a:r>
            <a:r>
              <a:rPr sz="700" spc="20" dirty="0">
                <a:solidFill>
                  <a:srgbClr val="221F1F"/>
                </a:solidFill>
                <a:latin typeface="Montserrat"/>
                <a:cs typeface="Montserrat"/>
              </a:rPr>
              <a:t> </a:t>
            </a:r>
            <a:r>
              <a:rPr sz="700" dirty="0">
                <a:solidFill>
                  <a:srgbClr val="221F1F"/>
                </a:solidFill>
                <a:latin typeface="Montserrat"/>
                <a:cs typeface="Montserrat"/>
              </a:rPr>
              <a:t>a </a:t>
            </a:r>
            <a:r>
              <a:rPr sz="700" spc="-10" dirty="0">
                <a:solidFill>
                  <a:srgbClr val="221F1F"/>
                </a:solidFill>
                <a:latin typeface="Montserrat"/>
                <a:cs typeface="Montserrat"/>
              </a:rPr>
              <a:t>mantenimiento,</a:t>
            </a:r>
            <a:r>
              <a:rPr sz="700" spc="20" dirty="0">
                <a:solidFill>
                  <a:srgbClr val="221F1F"/>
                </a:solidFill>
                <a:latin typeface="Montserrat"/>
                <a:cs typeface="Montserrat"/>
              </a:rPr>
              <a:t> </a:t>
            </a:r>
            <a:r>
              <a:rPr sz="700" dirty="0">
                <a:solidFill>
                  <a:srgbClr val="221F1F"/>
                </a:solidFill>
                <a:latin typeface="Montserrat"/>
                <a:cs typeface="Montserrat"/>
              </a:rPr>
              <a:t>o</a:t>
            </a:r>
            <a:r>
              <a:rPr sz="700" spc="-10" dirty="0">
                <a:solidFill>
                  <a:srgbClr val="221F1F"/>
                </a:solidFill>
                <a:latin typeface="Montserrat"/>
                <a:cs typeface="Montserrat"/>
              </a:rPr>
              <a:t> suministro</a:t>
            </a:r>
            <a:r>
              <a:rPr sz="700" dirty="0">
                <a:solidFill>
                  <a:srgbClr val="221F1F"/>
                </a:solidFill>
                <a:latin typeface="Montserrat"/>
                <a:cs typeface="Montserrat"/>
              </a:rPr>
              <a:t> de</a:t>
            </a:r>
            <a:r>
              <a:rPr sz="700" spc="10" dirty="0">
                <a:solidFill>
                  <a:srgbClr val="221F1F"/>
                </a:solidFill>
                <a:latin typeface="Montserrat"/>
                <a:cs typeface="Montserrat"/>
              </a:rPr>
              <a:t> </a:t>
            </a:r>
            <a:r>
              <a:rPr sz="700" dirty="0">
                <a:solidFill>
                  <a:srgbClr val="221F1F"/>
                </a:solidFill>
                <a:latin typeface="Montserrat"/>
                <a:cs typeface="Montserrat"/>
              </a:rPr>
              <a:t>repuestos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5" dirty="0">
                <a:solidFill>
                  <a:srgbClr val="221F1F"/>
                </a:solidFill>
                <a:latin typeface="Montserrat"/>
                <a:cs typeface="Montserrat"/>
              </a:rPr>
              <a:t> </a:t>
            </a:r>
            <a:r>
              <a:rPr sz="700" spc="-10" dirty="0" err="1">
                <a:solidFill>
                  <a:srgbClr val="221F1F"/>
                </a:solidFill>
                <a:latin typeface="Montserrat"/>
                <a:cs typeface="Montserrat"/>
              </a:rPr>
              <a:t>garantía</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755015" marR="82550" algn="just">
              <a:lnSpc>
                <a:spcPct val="100000"/>
              </a:lnSpc>
            </a:pPr>
            <a:endParaRPr sz="700" dirty="0">
              <a:latin typeface="Montserrat"/>
              <a:cs typeface="Montserrat"/>
            </a:endParaRPr>
          </a:p>
        </p:txBody>
      </p:sp>
      <p:sp>
        <p:nvSpPr>
          <p:cNvPr id="8" name="object 8"/>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4" name="object 4"/>
          <p:cNvSpPr txBox="1"/>
          <p:nvPr/>
        </p:nvSpPr>
        <p:spPr>
          <a:xfrm>
            <a:off x="271678" y="479806"/>
            <a:ext cx="2257425" cy="3045460"/>
          </a:xfrm>
          <a:prstGeom prst="rect">
            <a:avLst/>
          </a:prstGeom>
        </p:spPr>
        <p:txBody>
          <a:bodyPr vert="horz" wrap="square" lIns="0" tIns="12065" rIns="0" bIns="0" rtlCol="0">
            <a:spAutoFit/>
          </a:bodyPr>
          <a:lstStyle/>
          <a:p>
            <a:pPr marL="17145" algn="just">
              <a:lnSpc>
                <a:spcPct val="100000"/>
              </a:lnSpc>
              <a:spcBef>
                <a:spcPts val="95"/>
              </a:spcBef>
            </a:pPr>
            <a:r>
              <a:rPr sz="700" b="1" dirty="0">
                <a:solidFill>
                  <a:srgbClr val="221F1F"/>
                </a:solidFill>
                <a:latin typeface="Montserrat"/>
                <a:cs typeface="Montserrat"/>
              </a:rPr>
              <a:t>PREPARACIÓN</a:t>
            </a:r>
            <a:r>
              <a:rPr sz="700" b="1" spc="-10" dirty="0">
                <a:solidFill>
                  <a:srgbClr val="221F1F"/>
                </a:solidFill>
                <a:latin typeface="Montserrat"/>
                <a:cs typeface="Montserrat"/>
              </a:rPr>
              <a:t> </a:t>
            </a:r>
            <a:r>
              <a:rPr sz="700" b="1" dirty="0">
                <a:solidFill>
                  <a:srgbClr val="221F1F"/>
                </a:solidFill>
                <a:latin typeface="Montserrat"/>
                <a:cs typeface="Montserrat"/>
              </a:rPr>
              <a:t>PARA</a:t>
            </a:r>
            <a:r>
              <a:rPr sz="700" b="1" spc="-20" dirty="0">
                <a:solidFill>
                  <a:srgbClr val="221F1F"/>
                </a:solidFill>
                <a:latin typeface="Montserrat"/>
                <a:cs typeface="Montserrat"/>
              </a:rPr>
              <a:t> </a:t>
            </a:r>
            <a:r>
              <a:rPr sz="700" b="1" dirty="0">
                <a:solidFill>
                  <a:srgbClr val="221F1F"/>
                </a:solidFill>
                <a:latin typeface="Montserrat"/>
                <a:cs typeface="Montserrat"/>
              </a:rPr>
              <a:t>EL</a:t>
            </a:r>
            <a:r>
              <a:rPr sz="700" b="1" spc="-30" dirty="0">
                <a:solidFill>
                  <a:srgbClr val="221F1F"/>
                </a:solidFill>
                <a:latin typeface="Montserrat"/>
                <a:cs typeface="Montserrat"/>
              </a:rPr>
              <a:t> </a:t>
            </a:r>
            <a:r>
              <a:rPr sz="700" b="1" spc="-10" dirty="0">
                <a:solidFill>
                  <a:srgbClr val="221F1F"/>
                </a:solidFill>
                <a:latin typeface="Montserrat"/>
                <a:cs typeface="Montserrat"/>
              </a:rPr>
              <a:t>ALMACENAMIENTO:</a:t>
            </a:r>
            <a:endParaRPr sz="700">
              <a:latin typeface="Montserrat"/>
              <a:cs typeface="Montserrat"/>
            </a:endParaRPr>
          </a:p>
          <a:p>
            <a:pPr>
              <a:lnSpc>
                <a:spcPct val="100000"/>
              </a:lnSpc>
              <a:spcBef>
                <a:spcPts val="50"/>
              </a:spcBef>
            </a:pPr>
            <a:endParaRPr sz="650">
              <a:latin typeface="Montserrat"/>
              <a:cs typeface="Montserrat"/>
            </a:endParaRPr>
          </a:p>
          <a:p>
            <a:pPr marL="184785" indent="-172720">
              <a:lnSpc>
                <a:spcPct val="100000"/>
              </a:lnSpc>
              <a:buFont typeface="Arial"/>
              <a:buChar char="•"/>
              <a:tabLst>
                <a:tab pos="184785" algn="l"/>
                <a:tab pos="185420" algn="l"/>
              </a:tabLst>
            </a:pPr>
            <a:r>
              <a:rPr sz="700" dirty="0">
                <a:solidFill>
                  <a:srgbClr val="221F20"/>
                </a:solidFill>
                <a:latin typeface="Montserrat"/>
                <a:cs typeface="Montserrat"/>
              </a:rPr>
              <a:t>Limpie</a:t>
            </a:r>
            <a:r>
              <a:rPr sz="700" spc="-15" dirty="0">
                <a:solidFill>
                  <a:srgbClr val="221F20"/>
                </a:solidFill>
                <a:latin typeface="Montserrat"/>
                <a:cs typeface="Montserrat"/>
              </a:rPr>
              <a:t> </a:t>
            </a:r>
            <a:r>
              <a:rPr sz="700" dirty="0">
                <a:solidFill>
                  <a:srgbClr val="221F20"/>
                </a:solidFill>
                <a:latin typeface="Montserrat"/>
                <a:cs typeface="Montserrat"/>
              </a:rPr>
              <a:t>bien el</a:t>
            </a:r>
            <a:r>
              <a:rPr sz="700" spc="-20" dirty="0">
                <a:solidFill>
                  <a:srgbClr val="221F20"/>
                </a:solidFill>
                <a:latin typeface="Montserrat"/>
                <a:cs typeface="Montserrat"/>
              </a:rPr>
              <a:t> </a:t>
            </a:r>
            <a:r>
              <a:rPr sz="700" spc="-10" dirty="0">
                <a:solidFill>
                  <a:srgbClr val="221F20"/>
                </a:solidFill>
                <a:latin typeface="Montserrat"/>
                <a:cs typeface="Montserrat"/>
              </a:rPr>
              <a:t>Vehículo.</a:t>
            </a:r>
            <a:endParaRPr sz="700">
              <a:latin typeface="Montserrat"/>
              <a:cs typeface="Montserrat"/>
            </a:endParaRPr>
          </a:p>
          <a:p>
            <a:pPr>
              <a:lnSpc>
                <a:spcPct val="100000"/>
              </a:lnSpc>
              <a:spcBef>
                <a:spcPts val="45"/>
              </a:spcBef>
              <a:buFont typeface="Arial"/>
              <a:buChar char="•"/>
            </a:pPr>
            <a:endParaRPr sz="650">
              <a:latin typeface="Montserrat"/>
              <a:cs typeface="Montserrat"/>
            </a:endParaRPr>
          </a:p>
          <a:p>
            <a:pPr marL="184785" indent="-172720">
              <a:lnSpc>
                <a:spcPct val="100000"/>
              </a:lnSpc>
              <a:spcBef>
                <a:spcPts val="5"/>
              </a:spcBef>
              <a:buFont typeface="Arial"/>
              <a:buChar char="•"/>
              <a:tabLst>
                <a:tab pos="184785" algn="l"/>
                <a:tab pos="185420" algn="l"/>
              </a:tabLst>
            </a:pPr>
            <a:r>
              <a:rPr sz="700" dirty="0">
                <a:solidFill>
                  <a:srgbClr val="221F20"/>
                </a:solidFill>
                <a:latin typeface="Montserrat"/>
                <a:cs typeface="Montserrat"/>
              </a:rPr>
              <a:t>Saque</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15" dirty="0">
                <a:solidFill>
                  <a:srgbClr val="221F20"/>
                </a:solidFill>
                <a:latin typeface="Montserrat"/>
                <a:cs typeface="Montserrat"/>
              </a:rPr>
              <a:t> </a:t>
            </a:r>
            <a:r>
              <a:rPr sz="700" dirty="0">
                <a:solidFill>
                  <a:srgbClr val="221F20"/>
                </a:solidFill>
                <a:latin typeface="Montserrat"/>
                <a:cs typeface="Montserrat"/>
              </a:rPr>
              <a:t>combustible</a:t>
            </a:r>
            <a:r>
              <a:rPr sz="700" spc="-10" dirty="0">
                <a:solidFill>
                  <a:srgbClr val="221F20"/>
                </a:solidFill>
                <a:latin typeface="Montserrat"/>
                <a:cs typeface="Montserrat"/>
              </a:rPr>
              <a:t> </a:t>
            </a:r>
            <a:r>
              <a:rPr sz="700" dirty="0">
                <a:solidFill>
                  <a:srgbClr val="221F20"/>
                </a:solidFill>
                <a:latin typeface="Montserrat"/>
                <a:cs typeface="Montserrat"/>
              </a:rPr>
              <a:t>del</a:t>
            </a:r>
            <a:r>
              <a:rPr sz="700" spc="-20" dirty="0">
                <a:solidFill>
                  <a:srgbClr val="221F20"/>
                </a:solidFill>
                <a:latin typeface="Montserrat"/>
                <a:cs typeface="Montserrat"/>
              </a:rPr>
              <a:t> </a:t>
            </a:r>
            <a:r>
              <a:rPr sz="700" spc="-10" dirty="0">
                <a:solidFill>
                  <a:srgbClr val="221F20"/>
                </a:solidFill>
                <a:latin typeface="Montserrat"/>
                <a:cs typeface="Montserrat"/>
              </a:rPr>
              <a:t>depósito.</a:t>
            </a:r>
            <a:endParaRPr sz="700">
              <a:latin typeface="Montserrat"/>
              <a:cs typeface="Montserrat"/>
            </a:endParaRPr>
          </a:p>
          <a:p>
            <a:pPr marL="184785" marR="5080" indent="-172720" algn="just">
              <a:lnSpc>
                <a:spcPct val="100000"/>
              </a:lnSpc>
              <a:spcBef>
                <a:spcPts val="695"/>
              </a:spcBef>
              <a:buFont typeface="Arial"/>
              <a:buChar char="•"/>
              <a:tabLst>
                <a:tab pos="185420" algn="l"/>
              </a:tabLst>
            </a:pPr>
            <a:r>
              <a:rPr sz="700" dirty="0">
                <a:solidFill>
                  <a:srgbClr val="221F20"/>
                </a:solidFill>
                <a:latin typeface="Montserrat"/>
                <a:cs typeface="Montserrat"/>
              </a:rPr>
              <a:t>Retire</a:t>
            </a:r>
            <a:r>
              <a:rPr sz="700" spc="-25" dirty="0">
                <a:solidFill>
                  <a:srgbClr val="221F20"/>
                </a:solidFill>
                <a:latin typeface="Montserrat"/>
                <a:cs typeface="Montserrat"/>
              </a:rPr>
              <a:t> </a:t>
            </a:r>
            <a:r>
              <a:rPr sz="700" dirty="0">
                <a:solidFill>
                  <a:srgbClr val="221F20"/>
                </a:solidFill>
                <a:latin typeface="Montserrat"/>
                <a:cs typeface="Montserrat"/>
              </a:rPr>
              <a:t>el depósito</a:t>
            </a:r>
            <a:r>
              <a:rPr sz="700" spc="-15"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combustible</a:t>
            </a:r>
            <a:r>
              <a:rPr sz="700" spc="5" dirty="0">
                <a:solidFill>
                  <a:srgbClr val="221F20"/>
                </a:solidFill>
                <a:latin typeface="Montserrat"/>
                <a:cs typeface="Montserrat"/>
              </a:rPr>
              <a:t> </a:t>
            </a:r>
            <a:r>
              <a:rPr sz="700" dirty="0">
                <a:solidFill>
                  <a:srgbClr val="221F20"/>
                </a:solidFill>
                <a:latin typeface="Montserrat"/>
                <a:cs typeface="Montserrat"/>
              </a:rPr>
              <a:t>vacío,</a:t>
            </a:r>
            <a:r>
              <a:rPr sz="700" spc="-25" dirty="0">
                <a:solidFill>
                  <a:srgbClr val="221F20"/>
                </a:solidFill>
                <a:latin typeface="Montserrat"/>
                <a:cs typeface="Montserrat"/>
              </a:rPr>
              <a:t> </a:t>
            </a:r>
            <a:r>
              <a:rPr sz="700" spc="-10" dirty="0">
                <a:solidFill>
                  <a:srgbClr val="221F20"/>
                </a:solidFill>
                <a:latin typeface="Montserrat"/>
                <a:cs typeface="Montserrat"/>
              </a:rPr>
              <a:t>vierta</a:t>
            </a:r>
            <a:r>
              <a:rPr sz="700" spc="500" dirty="0">
                <a:solidFill>
                  <a:srgbClr val="221F20"/>
                </a:solidFill>
                <a:latin typeface="Montserrat"/>
                <a:cs typeface="Montserrat"/>
              </a:rPr>
              <a:t> </a:t>
            </a:r>
            <a:r>
              <a:rPr sz="700" dirty="0">
                <a:solidFill>
                  <a:srgbClr val="221F20"/>
                </a:solidFill>
                <a:latin typeface="Montserrat"/>
                <a:cs typeface="Montserrat"/>
              </a:rPr>
              <a:t>en</a:t>
            </a:r>
            <a:r>
              <a:rPr sz="700" spc="25" dirty="0">
                <a:solidFill>
                  <a:srgbClr val="221F20"/>
                </a:solidFill>
                <a:latin typeface="Montserrat"/>
                <a:cs typeface="Montserrat"/>
              </a:rPr>
              <a:t> </a:t>
            </a:r>
            <a:r>
              <a:rPr sz="700" dirty="0">
                <a:solidFill>
                  <a:srgbClr val="221F20"/>
                </a:solidFill>
                <a:latin typeface="Montserrat"/>
                <a:cs typeface="Montserrat"/>
              </a:rPr>
              <a:t>él</a:t>
            </a:r>
            <a:r>
              <a:rPr sz="700" spc="30" dirty="0">
                <a:solidFill>
                  <a:srgbClr val="221F20"/>
                </a:solidFill>
                <a:latin typeface="Montserrat"/>
                <a:cs typeface="Montserrat"/>
              </a:rPr>
              <a:t> </a:t>
            </a:r>
            <a:r>
              <a:rPr sz="700" dirty="0">
                <a:solidFill>
                  <a:srgbClr val="221F20"/>
                </a:solidFill>
                <a:latin typeface="Montserrat"/>
                <a:cs typeface="Montserrat"/>
              </a:rPr>
              <a:t>aproximadamente</a:t>
            </a:r>
            <a:r>
              <a:rPr sz="700" spc="35" dirty="0">
                <a:solidFill>
                  <a:srgbClr val="221F20"/>
                </a:solidFill>
                <a:latin typeface="Montserrat"/>
                <a:cs typeface="Montserrat"/>
              </a:rPr>
              <a:t> </a:t>
            </a:r>
            <a:r>
              <a:rPr sz="700" dirty="0">
                <a:solidFill>
                  <a:srgbClr val="221F20"/>
                </a:solidFill>
                <a:latin typeface="Montserrat"/>
                <a:cs typeface="Montserrat"/>
              </a:rPr>
              <a:t>250</a:t>
            </a:r>
            <a:r>
              <a:rPr sz="700" spc="25" dirty="0">
                <a:solidFill>
                  <a:srgbClr val="221F20"/>
                </a:solidFill>
                <a:latin typeface="Montserrat"/>
                <a:cs typeface="Montserrat"/>
              </a:rPr>
              <a:t> </a:t>
            </a:r>
            <a:r>
              <a:rPr sz="700" dirty="0">
                <a:solidFill>
                  <a:srgbClr val="221F20"/>
                </a:solidFill>
                <a:latin typeface="Montserrat"/>
                <a:cs typeface="Montserrat"/>
              </a:rPr>
              <a:t>ml</a:t>
            </a:r>
            <a:r>
              <a:rPr sz="700" spc="20" dirty="0">
                <a:solidFill>
                  <a:srgbClr val="221F20"/>
                </a:solidFill>
                <a:latin typeface="Montserrat"/>
                <a:cs typeface="Montserrat"/>
              </a:rPr>
              <a:t> </a:t>
            </a:r>
            <a:r>
              <a:rPr sz="700" dirty="0">
                <a:solidFill>
                  <a:srgbClr val="221F20"/>
                </a:solidFill>
                <a:latin typeface="Montserrat"/>
                <a:cs typeface="Montserrat"/>
              </a:rPr>
              <a:t>(media</a:t>
            </a:r>
            <a:r>
              <a:rPr sz="700" spc="30" dirty="0">
                <a:solidFill>
                  <a:srgbClr val="221F20"/>
                </a:solidFill>
                <a:latin typeface="Montserrat"/>
                <a:cs typeface="Montserrat"/>
              </a:rPr>
              <a:t> </a:t>
            </a:r>
            <a:r>
              <a:rPr sz="700" spc="-10" dirty="0">
                <a:solidFill>
                  <a:srgbClr val="221F20"/>
                </a:solidFill>
                <a:latin typeface="Montserrat"/>
                <a:cs typeface="Montserrat"/>
              </a:rPr>
              <a:t>pinta)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30" dirty="0">
                <a:solidFill>
                  <a:srgbClr val="221F20"/>
                </a:solidFill>
                <a:latin typeface="Montserrat"/>
                <a:cs typeface="Montserrat"/>
              </a:rPr>
              <a:t> </a:t>
            </a:r>
            <a:r>
              <a:rPr sz="700" dirty="0">
                <a:solidFill>
                  <a:srgbClr val="221F20"/>
                </a:solidFill>
                <a:latin typeface="Montserrat"/>
                <a:cs typeface="Montserrat"/>
              </a:rPr>
              <a:t>aceite</a:t>
            </a:r>
            <a:r>
              <a:rPr sz="700" spc="135" dirty="0">
                <a:solidFill>
                  <a:srgbClr val="221F20"/>
                </a:solidFill>
                <a:latin typeface="Montserrat"/>
                <a:cs typeface="Montserrat"/>
              </a:rPr>
              <a:t> </a:t>
            </a:r>
            <a:r>
              <a:rPr sz="700" dirty="0">
                <a:solidFill>
                  <a:srgbClr val="221F20"/>
                </a:solidFill>
                <a:latin typeface="Montserrat"/>
                <a:cs typeface="Montserrat"/>
              </a:rPr>
              <a:t>para</a:t>
            </a:r>
            <a:r>
              <a:rPr sz="700" spc="120" dirty="0">
                <a:solidFill>
                  <a:srgbClr val="221F20"/>
                </a:solidFill>
                <a:latin typeface="Montserrat"/>
                <a:cs typeface="Montserrat"/>
              </a:rPr>
              <a:t> </a:t>
            </a:r>
            <a:r>
              <a:rPr sz="700" dirty="0">
                <a:solidFill>
                  <a:srgbClr val="221F20"/>
                </a:solidFill>
                <a:latin typeface="Montserrat"/>
                <a:cs typeface="Montserrat"/>
              </a:rPr>
              <a:t>motor</a:t>
            </a:r>
            <a:r>
              <a:rPr sz="700" spc="120" dirty="0">
                <a:solidFill>
                  <a:srgbClr val="221F20"/>
                </a:solidFill>
                <a:latin typeface="Montserrat"/>
                <a:cs typeface="Montserrat"/>
              </a:rPr>
              <a:t> </a:t>
            </a:r>
            <a:r>
              <a:rPr sz="700" dirty="0">
                <a:solidFill>
                  <a:srgbClr val="221F20"/>
                </a:solidFill>
                <a:latin typeface="Montserrat"/>
                <a:cs typeface="Montserrat"/>
              </a:rPr>
              <a:t>2T</a:t>
            </a:r>
            <a:r>
              <a:rPr sz="700" spc="130" dirty="0">
                <a:solidFill>
                  <a:srgbClr val="221F20"/>
                </a:solidFill>
                <a:latin typeface="Montserrat"/>
                <a:cs typeface="Montserrat"/>
              </a:rPr>
              <a:t> </a:t>
            </a:r>
            <a:r>
              <a:rPr sz="700" dirty="0">
                <a:solidFill>
                  <a:srgbClr val="221F20"/>
                </a:solidFill>
                <a:latin typeface="Montserrat"/>
                <a:cs typeface="Montserrat"/>
              </a:rPr>
              <a:t>y</a:t>
            </a:r>
            <a:r>
              <a:rPr sz="700" spc="125" dirty="0">
                <a:solidFill>
                  <a:srgbClr val="221F20"/>
                </a:solidFill>
                <a:latin typeface="Montserrat"/>
                <a:cs typeface="Montserrat"/>
              </a:rPr>
              <a:t> </a:t>
            </a:r>
            <a:r>
              <a:rPr sz="700" dirty="0">
                <a:solidFill>
                  <a:srgbClr val="221F20"/>
                </a:solidFill>
                <a:latin typeface="Montserrat"/>
                <a:cs typeface="Montserrat"/>
              </a:rPr>
              <a:t>hágalo</a:t>
            </a:r>
            <a:r>
              <a:rPr sz="700" spc="120" dirty="0">
                <a:solidFill>
                  <a:srgbClr val="221F20"/>
                </a:solidFill>
                <a:latin typeface="Montserrat"/>
                <a:cs typeface="Montserrat"/>
              </a:rPr>
              <a:t> </a:t>
            </a:r>
            <a:r>
              <a:rPr sz="700" dirty="0">
                <a:solidFill>
                  <a:srgbClr val="221F20"/>
                </a:solidFill>
                <a:latin typeface="Montserrat"/>
                <a:cs typeface="Montserrat"/>
              </a:rPr>
              <a:t>girar</a:t>
            </a:r>
            <a:r>
              <a:rPr sz="700" spc="130" dirty="0">
                <a:solidFill>
                  <a:srgbClr val="221F20"/>
                </a:solidFill>
                <a:latin typeface="Montserrat"/>
                <a:cs typeface="Montserrat"/>
              </a:rPr>
              <a:t> </a:t>
            </a:r>
            <a:r>
              <a:rPr sz="700" spc="-20" dirty="0">
                <a:solidFill>
                  <a:srgbClr val="221F20"/>
                </a:solidFill>
                <a:latin typeface="Montserrat"/>
                <a:cs typeface="Montserrat"/>
              </a:rPr>
              <a:t>para</a:t>
            </a:r>
            <a:r>
              <a:rPr sz="700" spc="500" dirty="0">
                <a:solidFill>
                  <a:srgbClr val="221F20"/>
                </a:solidFill>
                <a:latin typeface="Montserrat"/>
                <a:cs typeface="Montserrat"/>
              </a:rPr>
              <a:t> </a:t>
            </a:r>
            <a:r>
              <a:rPr sz="700" dirty="0">
                <a:solidFill>
                  <a:srgbClr val="221F20"/>
                </a:solidFill>
                <a:latin typeface="Montserrat"/>
                <a:cs typeface="Montserrat"/>
              </a:rPr>
              <a:t>que</a:t>
            </a:r>
            <a:r>
              <a:rPr sz="700" spc="390" dirty="0">
                <a:solidFill>
                  <a:srgbClr val="221F20"/>
                </a:solidFill>
                <a:latin typeface="Montserrat"/>
                <a:cs typeface="Montserrat"/>
              </a:rPr>
              <a:t> </a:t>
            </a:r>
            <a:r>
              <a:rPr sz="700" dirty="0">
                <a:solidFill>
                  <a:srgbClr val="221F20"/>
                </a:solidFill>
                <a:latin typeface="Montserrat"/>
                <a:cs typeface="Montserrat"/>
              </a:rPr>
              <a:t>cubra</a:t>
            </a:r>
            <a:r>
              <a:rPr sz="700" spc="390" dirty="0">
                <a:solidFill>
                  <a:srgbClr val="221F20"/>
                </a:solidFill>
                <a:latin typeface="Montserrat"/>
                <a:cs typeface="Montserrat"/>
              </a:rPr>
              <a:t> </a:t>
            </a:r>
            <a:r>
              <a:rPr sz="700" dirty="0">
                <a:solidFill>
                  <a:srgbClr val="221F20"/>
                </a:solidFill>
                <a:latin typeface="Montserrat"/>
                <a:cs typeface="Montserrat"/>
              </a:rPr>
              <a:t>completamente</a:t>
            </a:r>
            <a:r>
              <a:rPr sz="700" spc="395" dirty="0">
                <a:solidFill>
                  <a:srgbClr val="221F20"/>
                </a:solidFill>
                <a:latin typeface="Montserrat"/>
                <a:cs typeface="Montserrat"/>
              </a:rPr>
              <a:t> </a:t>
            </a:r>
            <a:r>
              <a:rPr sz="700" dirty="0">
                <a:solidFill>
                  <a:srgbClr val="221F20"/>
                </a:solidFill>
                <a:latin typeface="Montserrat"/>
                <a:cs typeface="Montserrat"/>
              </a:rPr>
              <a:t>las</a:t>
            </a:r>
            <a:r>
              <a:rPr sz="700" spc="385" dirty="0">
                <a:solidFill>
                  <a:srgbClr val="221F20"/>
                </a:solidFill>
                <a:latin typeface="Montserrat"/>
                <a:cs typeface="Montserrat"/>
              </a:rPr>
              <a:t> </a:t>
            </a:r>
            <a:r>
              <a:rPr sz="700" spc="-10" dirty="0">
                <a:solidFill>
                  <a:srgbClr val="221F20"/>
                </a:solidFill>
                <a:latin typeface="Montserrat"/>
                <a:cs typeface="Montserrat"/>
              </a:rPr>
              <a:t>superficies</a:t>
            </a:r>
            <a:r>
              <a:rPr sz="700" spc="500" dirty="0">
                <a:solidFill>
                  <a:srgbClr val="221F20"/>
                </a:solidFill>
                <a:latin typeface="Montserrat"/>
                <a:cs typeface="Montserrat"/>
              </a:rPr>
              <a:t> </a:t>
            </a:r>
            <a:r>
              <a:rPr sz="700" dirty="0">
                <a:solidFill>
                  <a:srgbClr val="221F20"/>
                </a:solidFill>
                <a:latin typeface="Montserrat"/>
                <a:cs typeface="Montserrat"/>
              </a:rPr>
              <a:t>internas</a:t>
            </a:r>
            <a:r>
              <a:rPr sz="700" spc="440" dirty="0">
                <a:solidFill>
                  <a:srgbClr val="221F20"/>
                </a:solidFill>
                <a:latin typeface="Montserrat"/>
                <a:cs typeface="Montserrat"/>
              </a:rPr>
              <a:t> </a:t>
            </a:r>
            <a:r>
              <a:rPr sz="700" dirty="0">
                <a:solidFill>
                  <a:srgbClr val="221F20"/>
                </a:solidFill>
                <a:latin typeface="Montserrat"/>
                <a:cs typeface="Montserrat"/>
              </a:rPr>
              <a:t>y</a:t>
            </a:r>
            <a:r>
              <a:rPr sz="700" spc="430" dirty="0">
                <a:solidFill>
                  <a:srgbClr val="221F20"/>
                </a:solidFill>
                <a:latin typeface="Montserrat"/>
                <a:cs typeface="Montserrat"/>
              </a:rPr>
              <a:t> </a:t>
            </a:r>
            <a:r>
              <a:rPr sz="700" dirty="0">
                <a:solidFill>
                  <a:srgbClr val="221F20"/>
                </a:solidFill>
                <a:latin typeface="Montserrat"/>
                <a:cs typeface="Montserrat"/>
              </a:rPr>
              <a:t>finalmente</a:t>
            </a:r>
            <a:r>
              <a:rPr sz="700" spc="455" dirty="0">
                <a:solidFill>
                  <a:srgbClr val="221F20"/>
                </a:solidFill>
                <a:latin typeface="Montserrat"/>
                <a:cs typeface="Montserrat"/>
              </a:rPr>
              <a:t> </a:t>
            </a:r>
            <a:r>
              <a:rPr sz="700" dirty="0">
                <a:solidFill>
                  <a:srgbClr val="221F20"/>
                </a:solidFill>
                <a:latin typeface="Montserrat"/>
                <a:cs typeface="Montserrat"/>
              </a:rPr>
              <a:t>deseche</a:t>
            </a:r>
            <a:r>
              <a:rPr sz="700" spc="455" dirty="0">
                <a:solidFill>
                  <a:srgbClr val="221F20"/>
                </a:solidFill>
                <a:latin typeface="Montserrat"/>
                <a:cs typeface="Montserrat"/>
              </a:rPr>
              <a:t> </a:t>
            </a:r>
            <a:r>
              <a:rPr sz="700" dirty="0">
                <a:solidFill>
                  <a:srgbClr val="221F20"/>
                </a:solidFill>
                <a:latin typeface="Montserrat"/>
                <a:cs typeface="Montserrat"/>
              </a:rPr>
              <a:t>el</a:t>
            </a:r>
            <a:r>
              <a:rPr sz="700" spc="440" dirty="0">
                <a:solidFill>
                  <a:srgbClr val="221F20"/>
                </a:solidFill>
                <a:latin typeface="Montserrat"/>
                <a:cs typeface="Montserrat"/>
              </a:rPr>
              <a:t> </a:t>
            </a:r>
            <a:r>
              <a:rPr sz="700" spc="-10" dirty="0">
                <a:solidFill>
                  <a:srgbClr val="221F20"/>
                </a:solidFill>
                <a:latin typeface="Montserrat"/>
                <a:cs typeface="Montserrat"/>
              </a:rPr>
              <a:t>aceite.</a:t>
            </a:r>
            <a:r>
              <a:rPr sz="700" spc="500" dirty="0">
                <a:solidFill>
                  <a:srgbClr val="221F20"/>
                </a:solidFill>
                <a:latin typeface="Montserrat"/>
                <a:cs typeface="Montserrat"/>
              </a:rPr>
              <a:t> </a:t>
            </a:r>
            <a:r>
              <a:rPr sz="700" spc="-10" dirty="0">
                <a:solidFill>
                  <a:srgbClr val="221F20"/>
                </a:solidFill>
                <a:latin typeface="Montserrat"/>
                <a:cs typeface="Montserrat"/>
              </a:rPr>
              <a:t>sobrante.</a:t>
            </a:r>
            <a:endParaRPr sz="700">
              <a:latin typeface="Montserrat"/>
              <a:cs typeface="Montserrat"/>
            </a:endParaRPr>
          </a:p>
          <a:p>
            <a:pPr>
              <a:lnSpc>
                <a:spcPct val="100000"/>
              </a:lnSpc>
              <a:spcBef>
                <a:spcPts val="45"/>
              </a:spcBef>
              <a:buFont typeface="Arial"/>
              <a:buChar char="•"/>
            </a:pPr>
            <a:endParaRPr sz="650">
              <a:latin typeface="Montserrat"/>
              <a:cs typeface="Montserrat"/>
            </a:endParaRPr>
          </a:p>
          <a:p>
            <a:pPr marL="15240" marR="33020" algn="just">
              <a:lnSpc>
                <a:spcPct val="100000"/>
              </a:lnSpc>
              <a:spcBef>
                <a:spcPts val="5"/>
              </a:spcBef>
            </a:pPr>
            <a:r>
              <a:rPr sz="700" b="1" dirty="0">
                <a:solidFill>
                  <a:srgbClr val="221F1F"/>
                </a:solidFill>
                <a:latin typeface="Montserrat"/>
                <a:cs typeface="Montserrat"/>
              </a:rPr>
              <a:t>ADVERTENCIA:</a:t>
            </a:r>
            <a:r>
              <a:rPr sz="700" b="1" spc="110" dirty="0">
                <a:solidFill>
                  <a:srgbClr val="221F1F"/>
                </a:solidFill>
                <a:latin typeface="Montserrat"/>
                <a:cs typeface="Montserrat"/>
              </a:rPr>
              <a:t> </a:t>
            </a:r>
            <a:r>
              <a:rPr sz="700" b="1" dirty="0">
                <a:solidFill>
                  <a:srgbClr val="221F1F"/>
                </a:solidFill>
                <a:latin typeface="Montserrat"/>
                <a:cs typeface="Montserrat"/>
              </a:rPr>
              <a:t>La</a:t>
            </a:r>
            <a:r>
              <a:rPr sz="700" b="1" spc="114" dirty="0">
                <a:solidFill>
                  <a:srgbClr val="221F1F"/>
                </a:solidFill>
                <a:latin typeface="Montserrat"/>
                <a:cs typeface="Montserrat"/>
              </a:rPr>
              <a:t> </a:t>
            </a:r>
            <a:r>
              <a:rPr sz="700" b="1" dirty="0">
                <a:solidFill>
                  <a:srgbClr val="221F1F"/>
                </a:solidFill>
                <a:latin typeface="Montserrat"/>
                <a:cs typeface="Montserrat"/>
              </a:rPr>
              <a:t>gasolina</a:t>
            </a:r>
            <a:r>
              <a:rPr sz="700" b="1" spc="120" dirty="0">
                <a:solidFill>
                  <a:srgbClr val="221F1F"/>
                </a:solidFill>
                <a:latin typeface="Montserrat"/>
                <a:cs typeface="Montserrat"/>
              </a:rPr>
              <a:t> </a:t>
            </a:r>
            <a:r>
              <a:rPr sz="700" b="1" dirty="0">
                <a:solidFill>
                  <a:srgbClr val="221F1F"/>
                </a:solidFill>
                <a:latin typeface="Montserrat"/>
                <a:cs typeface="Montserrat"/>
              </a:rPr>
              <a:t>es</a:t>
            </a:r>
            <a:r>
              <a:rPr sz="700" b="1" spc="110" dirty="0">
                <a:solidFill>
                  <a:srgbClr val="221F1F"/>
                </a:solidFill>
                <a:latin typeface="Montserrat"/>
                <a:cs typeface="Montserrat"/>
              </a:rPr>
              <a:t> </a:t>
            </a:r>
            <a:r>
              <a:rPr sz="700" b="1" spc="-10" dirty="0">
                <a:solidFill>
                  <a:srgbClr val="221F1F"/>
                </a:solidFill>
                <a:latin typeface="Montserrat"/>
                <a:cs typeface="Montserrat"/>
              </a:rPr>
              <a:t>supremamente</a:t>
            </a:r>
            <a:r>
              <a:rPr sz="700" b="1" spc="500" dirty="0">
                <a:solidFill>
                  <a:srgbClr val="221F1F"/>
                </a:solidFill>
                <a:latin typeface="Montserrat"/>
                <a:cs typeface="Montserrat"/>
              </a:rPr>
              <a:t> </a:t>
            </a:r>
            <a:r>
              <a:rPr sz="700" b="1" dirty="0">
                <a:solidFill>
                  <a:srgbClr val="221F1F"/>
                </a:solidFill>
                <a:latin typeface="Montserrat"/>
                <a:cs typeface="Montserrat"/>
              </a:rPr>
              <a:t>inflamable</a:t>
            </a:r>
            <a:r>
              <a:rPr sz="700" b="1" spc="225" dirty="0">
                <a:solidFill>
                  <a:srgbClr val="221F1F"/>
                </a:solidFill>
                <a:latin typeface="Montserrat"/>
                <a:cs typeface="Montserrat"/>
              </a:rPr>
              <a:t> </a:t>
            </a:r>
            <a:r>
              <a:rPr sz="700" b="1" dirty="0">
                <a:solidFill>
                  <a:srgbClr val="221F1F"/>
                </a:solidFill>
                <a:latin typeface="Montserrat"/>
                <a:cs typeface="Montserrat"/>
              </a:rPr>
              <a:t>y</a:t>
            </a:r>
            <a:r>
              <a:rPr sz="700" b="1" spc="225" dirty="0">
                <a:solidFill>
                  <a:srgbClr val="221F1F"/>
                </a:solidFill>
                <a:latin typeface="Montserrat"/>
                <a:cs typeface="Montserrat"/>
              </a:rPr>
              <a:t> </a:t>
            </a:r>
            <a:r>
              <a:rPr sz="700" b="1" dirty="0">
                <a:solidFill>
                  <a:srgbClr val="221F1F"/>
                </a:solidFill>
                <a:latin typeface="Montserrat"/>
                <a:cs typeface="Montserrat"/>
              </a:rPr>
              <a:t>puede</a:t>
            </a:r>
            <a:r>
              <a:rPr sz="700" b="1" spc="220" dirty="0">
                <a:solidFill>
                  <a:srgbClr val="221F1F"/>
                </a:solidFill>
                <a:latin typeface="Montserrat"/>
                <a:cs typeface="Montserrat"/>
              </a:rPr>
              <a:t> </a:t>
            </a:r>
            <a:r>
              <a:rPr sz="700" b="1" dirty="0">
                <a:solidFill>
                  <a:srgbClr val="221F1F"/>
                </a:solidFill>
                <a:latin typeface="Montserrat"/>
                <a:cs typeface="Montserrat"/>
              </a:rPr>
              <a:t>ser</a:t>
            </a:r>
            <a:r>
              <a:rPr sz="700" b="1" spc="220" dirty="0">
                <a:solidFill>
                  <a:srgbClr val="221F1F"/>
                </a:solidFill>
                <a:latin typeface="Montserrat"/>
                <a:cs typeface="Montserrat"/>
              </a:rPr>
              <a:t> </a:t>
            </a:r>
            <a:r>
              <a:rPr sz="700" b="1" dirty="0">
                <a:solidFill>
                  <a:srgbClr val="221F1F"/>
                </a:solidFill>
                <a:latin typeface="Montserrat"/>
                <a:cs typeface="Montserrat"/>
              </a:rPr>
              <a:t>explosiva</a:t>
            </a:r>
            <a:r>
              <a:rPr sz="700" b="1" spc="229" dirty="0">
                <a:solidFill>
                  <a:srgbClr val="221F1F"/>
                </a:solidFill>
                <a:latin typeface="Montserrat"/>
                <a:cs typeface="Montserrat"/>
              </a:rPr>
              <a:t> </a:t>
            </a:r>
            <a:r>
              <a:rPr sz="700" b="1" dirty="0">
                <a:solidFill>
                  <a:srgbClr val="221F1F"/>
                </a:solidFill>
                <a:latin typeface="Montserrat"/>
                <a:cs typeface="Montserrat"/>
              </a:rPr>
              <a:t>en</a:t>
            </a:r>
            <a:r>
              <a:rPr sz="700" b="1" spc="220" dirty="0">
                <a:solidFill>
                  <a:srgbClr val="221F1F"/>
                </a:solidFill>
                <a:latin typeface="Montserrat"/>
                <a:cs typeface="Montserrat"/>
              </a:rPr>
              <a:t> </a:t>
            </a:r>
            <a:r>
              <a:rPr sz="700" b="1" spc="-10" dirty="0">
                <a:solidFill>
                  <a:srgbClr val="221F1F"/>
                </a:solidFill>
                <a:latin typeface="Montserrat"/>
                <a:cs typeface="Montserrat"/>
              </a:rPr>
              <a:t>ciertas</a:t>
            </a:r>
            <a:r>
              <a:rPr sz="700" b="1" spc="500" dirty="0">
                <a:solidFill>
                  <a:srgbClr val="221F1F"/>
                </a:solidFill>
                <a:latin typeface="Montserrat"/>
                <a:cs typeface="Montserrat"/>
              </a:rPr>
              <a:t> </a:t>
            </a:r>
            <a:r>
              <a:rPr sz="700" b="1" dirty="0">
                <a:solidFill>
                  <a:srgbClr val="221F1F"/>
                </a:solidFill>
                <a:latin typeface="Montserrat"/>
                <a:cs typeface="Montserrat"/>
              </a:rPr>
              <a:t>condiciones.</a:t>
            </a:r>
            <a:r>
              <a:rPr sz="700" b="1" spc="375" dirty="0">
                <a:solidFill>
                  <a:srgbClr val="221F1F"/>
                </a:solidFill>
                <a:latin typeface="Montserrat"/>
                <a:cs typeface="Montserrat"/>
              </a:rPr>
              <a:t>  </a:t>
            </a:r>
            <a:r>
              <a:rPr sz="700" b="1" dirty="0">
                <a:solidFill>
                  <a:srgbClr val="221F1F"/>
                </a:solidFill>
                <a:latin typeface="Montserrat"/>
                <a:cs typeface="Montserrat"/>
              </a:rPr>
              <a:t>Ponga</a:t>
            </a:r>
            <a:r>
              <a:rPr sz="700" b="1" spc="375" dirty="0">
                <a:solidFill>
                  <a:srgbClr val="221F1F"/>
                </a:solidFill>
                <a:latin typeface="Montserrat"/>
                <a:cs typeface="Montserrat"/>
              </a:rPr>
              <a:t>  </a:t>
            </a:r>
            <a:r>
              <a:rPr sz="700" b="1" dirty="0">
                <a:solidFill>
                  <a:srgbClr val="221F1F"/>
                </a:solidFill>
                <a:latin typeface="Montserrat"/>
                <a:cs typeface="Montserrat"/>
              </a:rPr>
              <a:t>el</a:t>
            </a:r>
            <a:r>
              <a:rPr sz="700" b="1" spc="375" dirty="0">
                <a:solidFill>
                  <a:srgbClr val="221F1F"/>
                </a:solidFill>
                <a:latin typeface="Montserrat"/>
                <a:cs typeface="Montserrat"/>
              </a:rPr>
              <a:t>  </a:t>
            </a:r>
            <a:r>
              <a:rPr sz="700" b="1" dirty="0">
                <a:solidFill>
                  <a:srgbClr val="221F1F"/>
                </a:solidFill>
                <a:latin typeface="Montserrat"/>
                <a:cs typeface="Montserrat"/>
              </a:rPr>
              <a:t>interruptor</a:t>
            </a:r>
            <a:r>
              <a:rPr sz="700" b="1" spc="370"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encendido</a:t>
            </a:r>
            <a:r>
              <a:rPr sz="700" b="1" spc="140" dirty="0">
                <a:solidFill>
                  <a:srgbClr val="221F1F"/>
                </a:solidFill>
                <a:latin typeface="Montserrat"/>
                <a:cs typeface="Montserrat"/>
              </a:rPr>
              <a:t> </a:t>
            </a:r>
            <a:r>
              <a:rPr sz="700" b="1" dirty="0">
                <a:solidFill>
                  <a:srgbClr val="221F1F"/>
                </a:solidFill>
                <a:latin typeface="Montserrat"/>
                <a:cs typeface="Montserrat"/>
              </a:rPr>
              <a:t>en</a:t>
            </a:r>
            <a:r>
              <a:rPr sz="700" b="1" spc="140" dirty="0">
                <a:solidFill>
                  <a:srgbClr val="221F1F"/>
                </a:solidFill>
                <a:latin typeface="Montserrat"/>
                <a:cs typeface="Montserrat"/>
              </a:rPr>
              <a:t> </a:t>
            </a:r>
            <a:r>
              <a:rPr sz="700" b="1" dirty="0">
                <a:solidFill>
                  <a:srgbClr val="221F1F"/>
                </a:solidFill>
                <a:latin typeface="Montserrat"/>
                <a:cs typeface="Montserrat"/>
              </a:rPr>
              <a:t>“OFF”.</a:t>
            </a:r>
            <a:r>
              <a:rPr sz="700" b="1" spc="135" dirty="0">
                <a:solidFill>
                  <a:srgbClr val="221F1F"/>
                </a:solidFill>
                <a:latin typeface="Montserrat"/>
                <a:cs typeface="Montserrat"/>
              </a:rPr>
              <a:t> </a:t>
            </a:r>
            <a:r>
              <a:rPr sz="700" b="1" dirty="0">
                <a:solidFill>
                  <a:srgbClr val="221F1F"/>
                </a:solidFill>
                <a:latin typeface="Montserrat"/>
                <a:cs typeface="Montserrat"/>
              </a:rPr>
              <a:t>No</a:t>
            </a:r>
            <a:r>
              <a:rPr sz="700" b="1" spc="155" dirty="0">
                <a:solidFill>
                  <a:srgbClr val="221F1F"/>
                </a:solidFill>
                <a:latin typeface="Montserrat"/>
                <a:cs typeface="Montserrat"/>
              </a:rPr>
              <a:t> </a:t>
            </a:r>
            <a:r>
              <a:rPr sz="700" b="1" dirty="0">
                <a:solidFill>
                  <a:srgbClr val="221F1F"/>
                </a:solidFill>
                <a:latin typeface="Montserrat"/>
                <a:cs typeface="Montserrat"/>
              </a:rPr>
              <a:t>fume.</a:t>
            </a:r>
            <a:r>
              <a:rPr sz="700" b="1" spc="145" dirty="0">
                <a:solidFill>
                  <a:srgbClr val="221F1F"/>
                </a:solidFill>
                <a:latin typeface="Montserrat"/>
                <a:cs typeface="Montserrat"/>
              </a:rPr>
              <a:t> </a:t>
            </a:r>
            <a:r>
              <a:rPr sz="700" b="1" dirty="0">
                <a:solidFill>
                  <a:srgbClr val="221F1F"/>
                </a:solidFill>
                <a:latin typeface="Montserrat"/>
                <a:cs typeface="Montserrat"/>
              </a:rPr>
              <a:t>Asegúrese</a:t>
            </a:r>
            <a:r>
              <a:rPr sz="700" b="1" spc="14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que</a:t>
            </a:r>
            <a:r>
              <a:rPr sz="700" b="1" spc="270" dirty="0">
                <a:solidFill>
                  <a:srgbClr val="221F1F"/>
                </a:solidFill>
                <a:latin typeface="Montserrat"/>
                <a:cs typeface="Montserrat"/>
              </a:rPr>
              <a:t> </a:t>
            </a:r>
            <a:r>
              <a:rPr sz="700" b="1" dirty="0">
                <a:solidFill>
                  <a:srgbClr val="221F1F"/>
                </a:solidFill>
                <a:latin typeface="Montserrat"/>
                <a:cs typeface="Montserrat"/>
              </a:rPr>
              <a:t>la</a:t>
            </a:r>
            <a:r>
              <a:rPr sz="700" b="1" spc="275" dirty="0">
                <a:solidFill>
                  <a:srgbClr val="221F1F"/>
                </a:solidFill>
                <a:latin typeface="Montserrat"/>
                <a:cs typeface="Montserrat"/>
              </a:rPr>
              <a:t> </a:t>
            </a:r>
            <a:r>
              <a:rPr sz="700" b="1" dirty="0">
                <a:solidFill>
                  <a:srgbClr val="221F1F"/>
                </a:solidFill>
                <a:latin typeface="Montserrat"/>
                <a:cs typeface="Montserrat"/>
              </a:rPr>
              <a:t>zona</a:t>
            </a:r>
            <a:r>
              <a:rPr sz="700" b="1" spc="270" dirty="0">
                <a:solidFill>
                  <a:srgbClr val="221F1F"/>
                </a:solidFill>
                <a:latin typeface="Montserrat"/>
                <a:cs typeface="Montserrat"/>
              </a:rPr>
              <a:t> </a:t>
            </a:r>
            <a:r>
              <a:rPr sz="700" b="1" dirty="0">
                <a:solidFill>
                  <a:srgbClr val="221F1F"/>
                </a:solidFill>
                <a:latin typeface="Montserrat"/>
                <a:cs typeface="Montserrat"/>
              </a:rPr>
              <a:t>esté</a:t>
            </a:r>
            <a:r>
              <a:rPr sz="700" b="1" spc="280" dirty="0">
                <a:solidFill>
                  <a:srgbClr val="221F1F"/>
                </a:solidFill>
                <a:latin typeface="Montserrat"/>
                <a:cs typeface="Montserrat"/>
              </a:rPr>
              <a:t> </a:t>
            </a:r>
            <a:r>
              <a:rPr sz="700" b="1" dirty="0">
                <a:solidFill>
                  <a:srgbClr val="221F1F"/>
                </a:solidFill>
                <a:latin typeface="Montserrat"/>
                <a:cs typeface="Montserrat"/>
              </a:rPr>
              <a:t>bien</a:t>
            </a:r>
            <a:r>
              <a:rPr sz="700" b="1" spc="275" dirty="0">
                <a:solidFill>
                  <a:srgbClr val="221F1F"/>
                </a:solidFill>
                <a:latin typeface="Montserrat"/>
                <a:cs typeface="Montserrat"/>
              </a:rPr>
              <a:t> </a:t>
            </a:r>
            <a:r>
              <a:rPr sz="700" b="1" dirty="0">
                <a:solidFill>
                  <a:srgbClr val="221F1F"/>
                </a:solidFill>
                <a:latin typeface="Montserrat"/>
                <a:cs typeface="Montserrat"/>
              </a:rPr>
              <a:t>ventilada</a:t>
            </a:r>
            <a:r>
              <a:rPr sz="700" b="1" spc="280" dirty="0">
                <a:solidFill>
                  <a:srgbClr val="221F1F"/>
                </a:solidFill>
                <a:latin typeface="Montserrat"/>
                <a:cs typeface="Montserrat"/>
              </a:rPr>
              <a:t> </a:t>
            </a:r>
            <a:r>
              <a:rPr sz="700" b="1" dirty="0">
                <a:solidFill>
                  <a:srgbClr val="221F1F"/>
                </a:solidFill>
                <a:latin typeface="Montserrat"/>
                <a:cs typeface="Montserrat"/>
              </a:rPr>
              <a:t>y</a:t>
            </a:r>
            <a:r>
              <a:rPr sz="700" b="1" spc="280" dirty="0">
                <a:solidFill>
                  <a:srgbClr val="221F1F"/>
                </a:solidFill>
                <a:latin typeface="Montserrat"/>
                <a:cs typeface="Montserrat"/>
              </a:rPr>
              <a:t> </a:t>
            </a:r>
            <a:r>
              <a:rPr sz="700" b="1" dirty="0">
                <a:solidFill>
                  <a:srgbClr val="221F1F"/>
                </a:solidFill>
                <a:latin typeface="Montserrat"/>
                <a:cs typeface="Montserrat"/>
              </a:rPr>
              <a:t>libre</a:t>
            </a:r>
            <a:r>
              <a:rPr sz="700" b="1" spc="28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llamas</a:t>
            </a:r>
            <a:r>
              <a:rPr sz="700" b="1" spc="340" dirty="0">
                <a:solidFill>
                  <a:srgbClr val="221F1F"/>
                </a:solidFill>
                <a:latin typeface="Montserrat"/>
                <a:cs typeface="Montserrat"/>
              </a:rPr>
              <a:t> </a:t>
            </a:r>
            <a:r>
              <a:rPr sz="700" b="1" dirty="0">
                <a:solidFill>
                  <a:srgbClr val="221F1F"/>
                </a:solidFill>
                <a:latin typeface="Montserrat"/>
                <a:cs typeface="Montserrat"/>
              </a:rPr>
              <a:t>o</a:t>
            </a:r>
            <a:r>
              <a:rPr sz="700" b="1" spc="335" dirty="0">
                <a:solidFill>
                  <a:srgbClr val="221F1F"/>
                </a:solidFill>
                <a:latin typeface="Montserrat"/>
                <a:cs typeface="Montserrat"/>
              </a:rPr>
              <a:t> </a:t>
            </a:r>
            <a:r>
              <a:rPr sz="700" b="1" dirty="0">
                <a:solidFill>
                  <a:srgbClr val="221F1F"/>
                </a:solidFill>
                <a:latin typeface="Montserrat"/>
                <a:cs typeface="Montserrat"/>
              </a:rPr>
              <a:t>chispas,</a:t>
            </a:r>
            <a:r>
              <a:rPr sz="700" b="1" spc="360" dirty="0">
                <a:solidFill>
                  <a:srgbClr val="221F1F"/>
                </a:solidFill>
                <a:latin typeface="Montserrat"/>
                <a:cs typeface="Montserrat"/>
              </a:rPr>
              <a:t> </a:t>
            </a:r>
            <a:r>
              <a:rPr sz="700" b="1" dirty="0">
                <a:solidFill>
                  <a:srgbClr val="221F1F"/>
                </a:solidFill>
                <a:latin typeface="Montserrat"/>
                <a:cs typeface="Montserrat"/>
              </a:rPr>
              <a:t>incluyendo</a:t>
            </a:r>
            <a:r>
              <a:rPr sz="700" b="1" spc="350" dirty="0">
                <a:solidFill>
                  <a:srgbClr val="221F1F"/>
                </a:solidFill>
                <a:latin typeface="Montserrat"/>
                <a:cs typeface="Montserrat"/>
              </a:rPr>
              <a:t> </a:t>
            </a:r>
            <a:r>
              <a:rPr sz="700" b="1" dirty="0">
                <a:solidFill>
                  <a:srgbClr val="221F1F"/>
                </a:solidFill>
                <a:latin typeface="Montserrat"/>
                <a:cs typeface="Montserrat"/>
              </a:rPr>
              <a:t>aparatos</a:t>
            </a:r>
            <a:r>
              <a:rPr sz="700" b="1" spc="345" dirty="0">
                <a:solidFill>
                  <a:srgbClr val="221F1F"/>
                </a:solidFill>
                <a:latin typeface="Montserrat"/>
                <a:cs typeface="Montserrat"/>
              </a:rPr>
              <a:t> </a:t>
            </a:r>
            <a:r>
              <a:rPr sz="700" b="1" spc="-25" dirty="0">
                <a:solidFill>
                  <a:srgbClr val="221F1F"/>
                </a:solidFill>
                <a:latin typeface="Montserrat"/>
                <a:cs typeface="Montserrat"/>
              </a:rPr>
              <a:t>con</a:t>
            </a:r>
            <a:r>
              <a:rPr sz="700" b="1" spc="500" dirty="0">
                <a:solidFill>
                  <a:srgbClr val="221F1F"/>
                </a:solidFill>
                <a:latin typeface="Montserrat"/>
                <a:cs typeface="Montserrat"/>
              </a:rPr>
              <a:t> </a:t>
            </a:r>
            <a:r>
              <a:rPr sz="700" b="1" dirty="0">
                <a:solidFill>
                  <a:srgbClr val="221F1F"/>
                </a:solidFill>
                <a:latin typeface="Montserrat"/>
                <a:cs typeface="Montserrat"/>
              </a:rPr>
              <a:t>llama</a:t>
            </a:r>
            <a:r>
              <a:rPr sz="700" b="1" spc="-10" dirty="0">
                <a:solidFill>
                  <a:srgbClr val="221F1F"/>
                </a:solidFill>
                <a:latin typeface="Montserrat"/>
                <a:cs typeface="Montserrat"/>
              </a:rPr>
              <a:t> piloto.</a:t>
            </a:r>
            <a:endParaRPr sz="700">
              <a:latin typeface="Montserrat"/>
              <a:cs typeface="Montserrat"/>
            </a:endParaRPr>
          </a:p>
          <a:p>
            <a:pPr>
              <a:lnSpc>
                <a:spcPct val="100000"/>
              </a:lnSpc>
              <a:spcBef>
                <a:spcPts val="20"/>
              </a:spcBef>
            </a:pPr>
            <a:endParaRPr sz="1000">
              <a:latin typeface="Montserrat"/>
              <a:cs typeface="Montserrat"/>
            </a:endParaRPr>
          </a:p>
          <a:p>
            <a:pPr marL="184785" marR="35560" indent="-172720" algn="just">
              <a:lnSpc>
                <a:spcPct val="100000"/>
              </a:lnSpc>
              <a:buFont typeface="Arial"/>
              <a:buChar char="•"/>
              <a:tabLst>
                <a:tab pos="185420" algn="l"/>
              </a:tabLst>
            </a:pPr>
            <a:r>
              <a:rPr sz="700" dirty="0">
                <a:solidFill>
                  <a:srgbClr val="221F1F"/>
                </a:solidFill>
                <a:latin typeface="Montserrat"/>
                <a:cs typeface="Montserrat"/>
              </a:rPr>
              <a:t>Retire</a:t>
            </a:r>
            <a:r>
              <a:rPr sz="700" spc="-25" dirty="0">
                <a:solidFill>
                  <a:srgbClr val="221F1F"/>
                </a:solidFill>
                <a:latin typeface="Montserrat"/>
                <a:cs typeface="Montserrat"/>
              </a:rPr>
              <a:t> </a:t>
            </a:r>
            <a:r>
              <a:rPr sz="700" dirty="0">
                <a:solidFill>
                  <a:srgbClr val="221F1F"/>
                </a:solidFill>
                <a:latin typeface="Montserrat"/>
                <a:cs typeface="Montserrat"/>
              </a:rPr>
              <a:t>la bujía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5" dirty="0">
                <a:solidFill>
                  <a:srgbClr val="221F1F"/>
                </a:solidFill>
                <a:latin typeface="Montserrat"/>
                <a:cs typeface="Montserrat"/>
              </a:rPr>
              <a:t> </a:t>
            </a:r>
            <a:r>
              <a:rPr sz="700" dirty="0">
                <a:solidFill>
                  <a:srgbClr val="221F1F"/>
                </a:solidFill>
                <a:latin typeface="Montserrat"/>
                <a:cs typeface="Montserrat"/>
              </a:rPr>
              <a:t>aplique varias</a:t>
            </a:r>
            <a:r>
              <a:rPr sz="700" spc="-10" dirty="0">
                <a:solidFill>
                  <a:srgbClr val="221F1F"/>
                </a:solidFill>
                <a:latin typeface="Montserrat"/>
                <a:cs typeface="Montserrat"/>
              </a:rPr>
              <a:t> </a:t>
            </a:r>
            <a:r>
              <a:rPr sz="700" dirty="0">
                <a:solidFill>
                  <a:srgbClr val="221F1F"/>
                </a:solidFill>
                <a:latin typeface="Montserrat"/>
                <a:cs typeface="Montserrat"/>
              </a:rPr>
              <a:t>gotas</a:t>
            </a:r>
            <a:r>
              <a:rPr sz="700" spc="-15"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aceite</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2T 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cilindro.</a:t>
            </a:r>
            <a:r>
              <a:rPr sz="700" spc="5" dirty="0">
                <a:solidFill>
                  <a:srgbClr val="221F1F"/>
                </a:solidFill>
                <a:latin typeface="Montserrat"/>
                <a:cs typeface="Montserrat"/>
              </a:rPr>
              <a:t> </a:t>
            </a:r>
            <a:r>
              <a:rPr sz="700" dirty="0">
                <a:solidFill>
                  <a:srgbClr val="221F1F"/>
                </a:solidFill>
                <a:latin typeface="Montserrat"/>
                <a:cs typeface="Montserrat"/>
              </a:rPr>
              <a:t>Gire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5" dirty="0">
                <a:solidFill>
                  <a:srgbClr val="221F1F"/>
                </a:solidFill>
                <a:latin typeface="Montserrat"/>
                <a:cs typeface="Montserrat"/>
              </a:rPr>
              <a:t> </a:t>
            </a:r>
            <a:r>
              <a:rPr sz="700" spc="-10" dirty="0">
                <a:solidFill>
                  <a:srgbClr val="221F1F"/>
                </a:solidFill>
                <a:latin typeface="Montserrat"/>
                <a:cs typeface="Montserrat"/>
              </a:rPr>
              <a:t>lentamente</a:t>
            </a:r>
            <a:r>
              <a:rPr sz="700" spc="500" dirty="0">
                <a:solidFill>
                  <a:srgbClr val="221F1F"/>
                </a:solidFill>
                <a:latin typeface="Montserrat"/>
                <a:cs typeface="Montserrat"/>
              </a:rPr>
              <a:t> </a:t>
            </a:r>
            <a:r>
              <a:rPr sz="700" dirty="0">
                <a:solidFill>
                  <a:srgbClr val="221F1F"/>
                </a:solidFill>
                <a:latin typeface="Montserrat"/>
                <a:cs typeface="Montserrat"/>
              </a:rPr>
              <a:t>varias</a:t>
            </a:r>
            <a:r>
              <a:rPr sz="700" spc="440" dirty="0">
                <a:solidFill>
                  <a:srgbClr val="221F1F"/>
                </a:solidFill>
                <a:latin typeface="Montserrat"/>
                <a:cs typeface="Montserrat"/>
              </a:rPr>
              <a:t> </a:t>
            </a:r>
            <a:r>
              <a:rPr sz="700" dirty="0">
                <a:solidFill>
                  <a:srgbClr val="221F1F"/>
                </a:solidFill>
                <a:latin typeface="Montserrat"/>
                <a:cs typeface="Montserrat"/>
              </a:rPr>
              <a:t>veces</a:t>
            </a:r>
            <a:r>
              <a:rPr sz="700" spc="440" dirty="0">
                <a:solidFill>
                  <a:srgbClr val="221F1F"/>
                </a:solidFill>
                <a:latin typeface="Montserrat"/>
                <a:cs typeface="Montserrat"/>
              </a:rPr>
              <a:t> </a:t>
            </a:r>
            <a:r>
              <a:rPr sz="700" dirty="0">
                <a:solidFill>
                  <a:srgbClr val="221F1F"/>
                </a:solidFill>
                <a:latin typeface="Montserrat"/>
                <a:cs typeface="Montserrat"/>
              </a:rPr>
              <a:t>para</a:t>
            </a:r>
            <a:r>
              <a:rPr sz="700" spc="440" dirty="0">
                <a:solidFill>
                  <a:srgbClr val="221F1F"/>
                </a:solidFill>
                <a:latin typeface="Montserrat"/>
                <a:cs typeface="Montserrat"/>
              </a:rPr>
              <a:t> </a:t>
            </a:r>
            <a:r>
              <a:rPr sz="700" dirty="0">
                <a:solidFill>
                  <a:srgbClr val="221F1F"/>
                </a:solidFill>
                <a:latin typeface="Montserrat"/>
                <a:cs typeface="Montserrat"/>
              </a:rPr>
              <a:t>recubrir</a:t>
            </a:r>
            <a:r>
              <a:rPr sz="700" spc="440" dirty="0">
                <a:solidFill>
                  <a:srgbClr val="221F1F"/>
                </a:solidFill>
                <a:latin typeface="Montserrat"/>
                <a:cs typeface="Montserrat"/>
              </a:rPr>
              <a:t> </a:t>
            </a:r>
            <a:r>
              <a:rPr sz="700" dirty="0">
                <a:solidFill>
                  <a:srgbClr val="221F1F"/>
                </a:solidFill>
                <a:latin typeface="Montserrat"/>
                <a:cs typeface="Montserrat"/>
              </a:rPr>
              <a:t>la</a:t>
            </a:r>
            <a:r>
              <a:rPr sz="700" spc="455" dirty="0">
                <a:solidFill>
                  <a:srgbClr val="221F1F"/>
                </a:solidFill>
                <a:latin typeface="Montserrat"/>
                <a:cs typeface="Montserrat"/>
              </a:rPr>
              <a:t> </a:t>
            </a:r>
            <a:r>
              <a:rPr sz="700" dirty="0">
                <a:solidFill>
                  <a:srgbClr val="221F1F"/>
                </a:solidFill>
                <a:latin typeface="Montserrat"/>
                <a:cs typeface="Montserrat"/>
              </a:rPr>
              <a:t>pared</a:t>
            </a:r>
            <a:r>
              <a:rPr sz="700" spc="445"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cilindro</a:t>
            </a:r>
            <a:r>
              <a:rPr sz="700" spc="-20"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vuelva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instalar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bujía.</a:t>
            </a:r>
            <a:endParaRPr sz="700">
              <a:latin typeface="Montserrat"/>
              <a:cs typeface="Montserrat"/>
            </a:endParaRPr>
          </a:p>
          <a:p>
            <a:pPr>
              <a:lnSpc>
                <a:spcPct val="100000"/>
              </a:lnSpc>
              <a:spcBef>
                <a:spcPts val="50"/>
              </a:spcBef>
              <a:buFont typeface="Arial"/>
              <a:buChar char="•"/>
            </a:pPr>
            <a:endParaRPr sz="650">
              <a:latin typeface="Montserrat"/>
              <a:cs typeface="Montserrat"/>
            </a:endParaRPr>
          </a:p>
          <a:p>
            <a:pPr marL="186055" indent="-171450">
              <a:lnSpc>
                <a:spcPct val="100000"/>
              </a:lnSpc>
              <a:buFont typeface="Arial"/>
              <a:buChar char="•"/>
              <a:tabLst>
                <a:tab pos="186055" algn="l"/>
                <a:tab pos="186690" algn="l"/>
                <a:tab pos="718185" algn="l"/>
                <a:tab pos="942340" algn="l"/>
                <a:tab pos="1421130" algn="l"/>
                <a:tab pos="1681480" algn="l"/>
                <a:tab pos="1946910" algn="l"/>
              </a:tabLst>
            </a:pPr>
            <a:r>
              <a:rPr sz="700" spc="-10" dirty="0">
                <a:latin typeface="Montserrat"/>
                <a:cs typeface="Montserrat"/>
              </a:rPr>
              <a:t>Reduzca</a:t>
            </a:r>
            <a:r>
              <a:rPr sz="700" dirty="0">
                <a:latin typeface="Montserrat"/>
                <a:cs typeface="Montserrat"/>
              </a:rPr>
              <a:t>	</a:t>
            </a:r>
            <a:r>
              <a:rPr sz="700" spc="-25" dirty="0">
                <a:latin typeface="Montserrat"/>
                <a:cs typeface="Montserrat"/>
              </a:rPr>
              <a:t>la</a:t>
            </a:r>
            <a:r>
              <a:rPr sz="700" dirty="0">
                <a:latin typeface="Montserrat"/>
                <a:cs typeface="Montserrat"/>
              </a:rPr>
              <a:t>	</a:t>
            </a:r>
            <a:r>
              <a:rPr sz="700" spc="-10" dirty="0">
                <a:latin typeface="Montserrat"/>
                <a:cs typeface="Montserrat"/>
              </a:rPr>
              <a:t>presión</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25" dirty="0">
                <a:latin typeface="Montserrat"/>
                <a:cs typeface="Montserrat"/>
              </a:rPr>
              <a:t>las</a:t>
            </a:r>
            <a:r>
              <a:rPr sz="700" dirty="0">
                <a:latin typeface="Montserrat"/>
                <a:cs typeface="Montserrat"/>
              </a:rPr>
              <a:t>	</a:t>
            </a:r>
            <a:r>
              <a:rPr sz="700" spc="-10" dirty="0">
                <a:latin typeface="Montserrat"/>
                <a:cs typeface="Montserrat"/>
              </a:rPr>
              <a:t>llantas</a:t>
            </a:r>
            <a:endParaRPr sz="700">
              <a:latin typeface="Montserrat"/>
              <a:cs typeface="Montserrat"/>
            </a:endParaRPr>
          </a:p>
          <a:p>
            <a:pPr marL="186055">
              <a:lnSpc>
                <a:spcPct val="100000"/>
              </a:lnSpc>
            </a:pPr>
            <a:r>
              <a:rPr sz="700" spc="-10" dirty="0">
                <a:latin typeface="Montserrat"/>
                <a:cs typeface="Montserrat"/>
              </a:rPr>
              <a:t>aproximadamente</a:t>
            </a:r>
            <a:r>
              <a:rPr sz="700" spc="50" dirty="0">
                <a:latin typeface="Montserrat"/>
                <a:cs typeface="Montserrat"/>
              </a:rPr>
              <a:t> </a:t>
            </a:r>
            <a:r>
              <a:rPr sz="700" dirty="0">
                <a:latin typeface="Montserrat"/>
                <a:cs typeface="Montserrat"/>
              </a:rPr>
              <a:t>en</a:t>
            </a:r>
            <a:r>
              <a:rPr sz="700" spc="30" dirty="0">
                <a:latin typeface="Montserrat"/>
                <a:cs typeface="Montserrat"/>
              </a:rPr>
              <a:t> </a:t>
            </a:r>
            <a:r>
              <a:rPr sz="700" spc="-20" dirty="0">
                <a:latin typeface="Montserrat"/>
                <a:cs typeface="Montserrat"/>
              </a:rPr>
              <a:t>20%.</a:t>
            </a:r>
            <a:endParaRPr sz="700">
              <a:latin typeface="Montserrat"/>
              <a:cs typeface="Montserrat"/>
            </a:endParaRPr>
          </a:p>
        </p:txBody>
      </p:sp>
      <p:sp>
        <p:nvSpPr>
          <p:cNvPr id="5" name="object 5"/>
          <p:cNvSpPr txBox="1">
            <a:spLocks noGrp="1"/>
          </p:cNvSpPr>
          <p:nvPr>
            <p:ph sz="half" idx="3"/>
          </p:nvPr>
        </p:nvSpPr>
        <p:spPr>
          <a:prstGeom prst="rect">
            <a:avLst/>
          </a:prstGeom>
        </p:spPr>
        <p:txBody>
          <a:bodyPr vert="horz" wrap="square" lIns="0" tIns="12065" rIns="0" bIns="0" rtlCol="0">
            <a:spAutoFit/>
          </a:bodyPr>
          <a:lstStyle/>
          <a:p>
            <a:pPr marL="184785" marR="8255" indent="-172720" algn="just">
              <a:lnSpc>
                <a:spcPct val="100000"/>
              </a:lnSpc>
              <a:spcBef>
                <a:spcPts val="95"/>
              </a:spcBef>
              <a:buFont typeface="Arial"/>
              <a:buChar char="•"/>
              <a:tabLst>
                <a:tab pos="185420" algn="l"/>
              </a:tabLst>
            </a:pPr>
            <a:r>
              <a:rPr dirty="0"/>
              <a:t>Coloque</a:t>
            </a:r>
            <a:r>
              <a:rPr spc="5" dirty="0"/>
              <a:t> </a:t>
            </a:r>
            <a:r>
              <a:rPr dirty="0"/>
              <a:t>el</a:t>
            </a:r>
            <a:r>
              <a:rPr spc="15" dirty="0"/>
              <a:t> </a:t>
            </a:r>
            <a:r>
              <a:rPr dirty="0"/>
              <a:t>Vehículo sobre</a:t>
            </a:r>
            <a:r>
              <a:rPr spc="15" dirty="0"/>
              <a:t> </a:t>
            </a:r>
            <a:r>
              <a:rPr dirty="0"/>
              <a:t>un cajón</a:t>
            </a:r>
            <a:r>
              <a:rPr spc="5" dirty="0"/>
              <a:t> </a:t>
            </a:r>
            <a:r>
              <a:rPr dirty="0"/>
              <a:t>o</a:t>
            </a:r>
            <a:r>
              <a:rPr spc="5" dirty="0"/>
              <a:t> </a:t>
            </a:r>
            <a:r>
              <a:rPr spc="-10" dirty="0"/>
              <a:t>soporte,</a:t>
            </a:r>
            <a:r>
              <a:rPr spc="500" dirty="0"/>
              <a:t> </a:t>
            </a:r>
            <a:r>
              <a:rPr dirty="0"/>
              <a:t>de</a:t>
            </a:r>
            <a:r>
              <a:rPr spc="170" dirty="0"/>
              <a:t>  </a:t>
            </a:r>
            <a:r>
              <a:rPr dirty="0"/>
              <a:t>manera</a:t>
            </a:r>
            <a:r>
              <a:rPr spc="170" dirty="0"/>
              <a:t>  </a:t>
            </a:r>
            <a:r>
              <a:rPr dirty="0"/>
              <a:t>que</a:t>
            </a:r>
            <a:r>
              <a:rPr spc="180" dirty="0"/>
              <a:t>  </a:t>
            </a:r>
            <a:r>
              <a:rPr dirty="0"/>
              <a:t>ambas</a:t>
            </a:r>
            <a:r>
              <a:rPr spc="170" dirty="0"/>
              <a:t>  </a:t>
            </a:r>
            <a:r>
              <a:rPr dirty="0"/>
              <a:t>ruedas</a:t>
            </a:r>
            <a:r>
              <a:rPr spc="170" dirty="0"/>
              <a:t>  </a:t>
            </a:r>
            <a:r>
              <a:rPr spc="-10" dirty="0"/>
              <a:t>queden</a:t>
            </a:r>
            <a:r>
              <a:rPr spc="500" dirty="0"/>
              <a:t> </a:t>
            </a:r>
            <a:r>
              <a:rPr dirty="0"/>
              <a:t>levantadas</a:t>
            </a:r>
            <a:r>
              <a:rPr spc="225" dirty="0"/>
              <a:t> </a:t>
            </a:r>
            <a:r>
              <a:rPr dirty="0"/>
              <a:t>del</a:t>
            </a:r>
            <a:r>
              <a:rPr spc="229" dirty="0"/>
              <a:t> </a:t>
            </a:r>
            <a:r>
              <a:rPr dirty="0"/>
              <a:t>piso.</a:t>
            </a:r>
            <a:r>
              <a:rPr spc="220" dirty="0"/>
              <a:t> </a:t>
            </a:r>
            <a:r>
              <a:rPr dirty="0"/>
              <a:t>(Si</a:t>
            </a:r>
            <a:r>
              <a:rPr spc="235" dirty="0"/>
              <a:t> </a:t>
            </a:r>
            <a:r>
              <a:rPr dirty="0"/>
              <a:t>esto</a:t>
            </a:r>
            <a:r>
              <a:rPr spc="235" dirty="0"/>
              <a:t> </a:t>
            </a:r>
            <a:r>
              <a:rPr dirty="0"/>
              <a:t>no</a:t>
            </a:r>
            <a:r>
              <a:rPr spc="229" dirty="0"/>
              <a:t> </a:t>
            </a:r>
            <a:r>
              <a:rPr dirty="0"/>
              <a:t>es</a:t>
            </a:r>
            <a:r>
              <a:rPr spc="225" dirty="0"/>
              <a:t> </a:t>
            </a:r>
            <a:r>
              <a:rPr spc="-10" dirty="0"/>
              <a:t>posible,</a:t>
            </a:r>
            <a:r>
              <a:rPr spc="500" dirty="0"/>
              <a:t> </a:t>
            </a:r>
            <a:r>
              <a:rPr dirty="0"/>
              <a:t>coloque</a:t>
            </a:r>
            <a:r>
              <a:rPr spc="295" dirty="0"/>
              <a:t> </a:t>
            </a:r>
            <a:r>
              <a:rPr dirty="0"/>
              <a:t>tablas</a:t>
            </a:r>
            <a:r>
              <a:rPr spc="305" dirty="0"/>
              <a:t> </a:t>
            </a:r>
            <a:r>
              <a:rPr dirty="0"/>
              <a:t>debajo</a:t>
            </a:r>
            <a:r>
              <a:rPr spc="300" dirty="0"/>
              <a:t> </a:t>
            </a:r>
            <a:r>
              <a:rPr dirty="0"/>
              <a:t>de</a:t>
            </a:r>
            <a:r>
              <a:rPr spc="300" dirty="0"/>
              <a:t> </a:t>
            </a:r>
            <a:r>
              <a:rPr dirty="0"/>
              <a:t>las</a:t>
            </a:r>
            <a:r>
              <a:rPr spc="295" dirty="0"/>
              <a:t> </a:t>
            </a:r>
            <a:r>
              <a:rPr dirty="0"/>
              <a:t>ruedas</a:t>
            </a:r>
            <a:r>
              <a:rPr spc="300" dirty="0"/>
              <a:t> </a:t>
            </a:r>
            <a:r>
              <a:rPr spc="-20" dirty="0"/>
              <a:t>para</a:t>
            </a:r>
            <a:r>
              <a:rPr spc="500" dirty="0"/>
              <a:t> </a:t>
            </a:r>
            <a:r>
              <a:rPr dirty="0"/>
              <a:t>mantener</a:t>
            </a:r>
            <a:r>
              <a:rPr spc="45" dirty="0"/>
              <a:t> </a:t>
            </a:r>
            <a:r>
              <a:rPr dirty="0"/>
              <a:t>la</a:t>
            </a:r>
            <a:r>
              <a:rPr spc="45" dirty="0"/>
              <a:t> </a:t>
            </a:r>
            <a:r>
              <a:rPr dirty="0"/>
              <a:t>humedad</a:t>
            </a:r>
            <a:r>
              <a:rPr spc="45" dirty="0"/>
              <a:t> </a:t>
            </a:r>
            <a:r>
              <a:rPr dirty="0"/>
              <a:t>alejada</a:t>
            </a:r>
            <a:r>
              <a:rPr spc="60" dirty="0"/>
              <a:t> </a:t>
            </a:r>
            <a:r>
              <a:rPr dirty="0"/>
              <a:t>del</a:t>
            </a:r>
            <a:r>
              <a:rPr spc="50" dirty="0"/>
              <a:t> </a:t>
            </a:r>
            <a:r>
              <a:rPr dirty="0"/>
              <a:t>caucho</a:t>
            </a:r>
            <a:r>
              <a:rPr spc="45" dirty="0"/>
              <a:t> </a:t>
            </a:r>
            <a:r>
              <a:rPr spc="-25" dirty="0"/>
              <a:t>de</a:t>
            </a:r>
            <a:r>
              <a:rPr spc="500" dirty="0"/>
              <a:t> </a:t>
            </a:r>
            <a:r>
              <a:rPr dirty="0"/>
              <a:t>las</a:t>
            </a:r>
            <a:r>
              <a:rPr spc="-10" dirty="0"/>
              <a:t> llantas).</a:t>
            </a:r>
          </a:p>
          <a:p>
            <a:pPr>
              <a:lnSpc>
                <a:spcPct val="100000"/>
              </a:lnSpc>
              <a:spcBef>
                <a:spcPts val="50"/>
              </a:spcBef>
              <a:buFont typeface="Arial"/>
              <a:buChar char="•"/>
            </a:pPr>
            <a:endParaRPr sz="650" dirty="0"/>
          </a:p>
          <a:p>
            <a:pPr marL="189230" marR="5080" indent="-172720" algn="just">
              <a:lnSpc>
                <a:spcPct val="100000"/>
              </a:lnSpc>
              <a:buFont typeface="Arial"/>
              <a:buChar char="•"/>
              <a:tabLst>
                <a:tab pos="189865" algn="l"/>
              </a:tabLst>
            </a:pPr>
            <a:r>
              <a:rPr dirty="0"/>
              <a:t>Rocíe</a:t>
            </a:r>
            <a:r>
              <a:rPr spc="495" dirty="0"/>
              <a:t> </a:t>
            </a:r>
            <a:r>
              <a:rPr dirty="0"/>
              <a:t>aceite</a:t>
            </a:r>
            <a:r>
              <a:rPr spc="495" dirty="0"/>
              <a:t> </a:t>
            </a:r>
            <a:r>
              <a:rPr dirty="0"/>
              <a:t>sobre</a:t>
            </a:r>
            <a:r>
              <a:rPr spc="490" dirty="0"/>
              <a:t> </a:t>
            </a:r>
            <a:r>
              <a:rPr dirty="0"/>
              <a:t>todas</a:t>
            </a:r>
            <a:r>
              <a:rPr spc="495" dirty="0"/>
              <a:t> </a:t>
            </a:r>
            <a:r>
              <a:rPr dirty="0"/>
              <a:t>las</a:t>
            </a:r>
            <a:r>
              <a:rPr spc="160" dirty="0"/>
              <a:t>  </a:t>
            </a:r>
            <a:r>
              <a:rPr spc="-10" dirty="0"/>
              <a:t>superficies</a:t>
            </a:r>
            <a:r>
              <a:rPr spc="500" dirty="0"/>
              <a:t> </a:t>
            </a:r>
            <a:r>
              <a:rPr dirty="0"/>
              <a:t>metálicas</a:t>
            </a:r>
            <a:r>
              <a:rPr spc="220" dirty="0"/>
              <a:t> </a:t>
            </a:r>
            <a:r>
              <a:rPr dirty="0"/>
              <a:t>no</a:t>
            </a:r>
            <a:r>
              <a:rPr spc="215" dirty="0"/>
              <a:t> </a:t>
            </a:r>
            <a:r>
              <a:rPr dirty="0"/>
              <a:t>pintadas</a:t>
            </a:r>
            <a:r>
              <a:rPr spc="235" dirty="0"/>
              <a:t> </a:t>
            </a:r>
            <a:r>
              <a:rPr dirty="0"/>
              <a:t>para</a:t>
            </a:r>
            <a:r>
              <a:rPr spc="229" dirty="0"/>
              <a:t> </a:t>
            </a:r>
            <a:r>
              <a:rPr dirty="0"/>
              <a:t>evitar</a:t>
            </a:r>
            <a:r>
              <a:rPr spc="215" dirty="0"/>
              <a:t> </a:t>
            </a:r>
            <a:r>
              <a:rPr dirty="0"/>
              <a:t>el</a:t>
            </a:r>
            <a:r>
              <a:rPr spc="225" dirty="0"/>
              <a:t> </a:t>
            </a:r>
            <a:r>
              <a:rPr spc="-10" dirty="0"/>
              <a:t>óxido.</a:t>
            </a:r>
            <a:r>
              <a:rPr spc="500" dirty="0"/>
              <a:t> </a:t>
            </a:r>
            <a:r>
              <a:rPr dirty="0"/>
              <a:t>Evite</a:t>
            </a:r>
            <a:r>
              <a:rPr spc="95" dirty="0"/>
              <a:t> </a:t>
            </a:r>
            <a:r>
              <a:rPr dirty="0"/>
              <a:t>untar</a:t>
            </a:r>
            <a:r>
              <a:rPr spc="105" dirty="0"/>
              <a:t> </a:t>
            </a:r>
            <a:r>
              <a:rPr dirty="0"/>
              <a:t>de</a:t>
            </a:r>
            <a:r>
              <a:rPr spc="105" dirty="0"/>
              <a:t> </a:t>
            </a:r>
            <a:r>
              <a:rPr dirty="0"/>
              <a:t>aceite</a:t>
            </a:r>
            <a:r>
              <a:rPr spc="110" dirty="0"/>
              <a:t> </a:t>
            </a:r>
            <a:r>
              <a:rPr dirty="0"/>
              <a:t>las</a:t>
            </a:r>
            <a:r>
              <a:rPr spc="110" dirty="0"/>
              <a:t> </a:t>
            </a:r>
            <a:r>
              <a:rPr dirty="0"/>
              <a:t>piezas</a:t>
            </a:r>
            <a:r>
              <a:rPr spc="120" dirty="0"/>
              <a:t> </a:t>
            </a:r>
            <a:r>
              <a:rPr dirty="0"/>
              <a:t>de</a:t>
            </a:r>
            <a:r>
              <a:rPr spc="95" dirty="0"/>
              <a:t> </a:t>
            </a:r>
            <a:r>
              <a:rPr dirty="0"/>
              <a:t>caucho</a:t>
            </a:r>
            <a:r>
              <a:rPr spc="105" dirty="0"/>
              <a:t> </a:t>
            </a:r>
            <a:r>
              <a:rPr spc="-50" dirty="0"/>
              <a:t>y</a:t>
            </a:r>
            <a:r>
              <a:rPr spc="500" dirty="0"/>
              <a:t> </a:t>
            </a:r>
            <a:r>
              <a:rPr dirty="0"/>
              <a:t>los</a:t>
            </a:r>
            <a:r>
              <a:rPr spc="-10" dirty="0"/>
              <a:t> frenos.</a:t>
            </a:r>
          </a:p>
          <a:p>
            <a:pPr>
              <a:lnSpc>
                <a:spcPct val="100000"/>
              </a:lnSpc>
              <a:spcBef>
                <a:spcPts val="50"/>
              </a:spcBef>
              <a:buFont typeface="Arial"/>
              <a:buChar char="•"/>
            </a:pPr>
            <a:endParaRPr sz="650" dirty="0"/>
          </a:p>
          <a:p>
            <a:pPr marL="187960" marR="6350" indent="-170815" algn="just">
              <a:lnSpc>
                <a:spcPct val="100000"/>
              </a:lnSpc>
              <a:buFont typeface="Arial"/>
              <a:buChar char="•"/>
              <a:tabLst>
                <a:tab pos="187960" algn="l"/>
              </a:tabLst>
            </a:pPr>
            <a:r>
              <a:rPr dirty="0"/>
              <a:t>Lubrique</a:t>
            </a:r>
            <a:r>
              <a:rPr spc="50" dirty="0"/>
              <a:t> </a:t>
            </a:r>
            <a:r>
              <a:rPr dirty="0"/>
              <a:t>la</a:t>
            </a:r>
            <a:r>
              <a:rPr spc="45" dirty="0"/>
              <a:t> </a:t>
            </a:r>
            <a:r>
              <a:rPr dirty="0"/>
              <a:t>cadena</a:t>
            </a:r>
            <a:r>
              <a:rPr spc="60" dirty="0"/>
              <a:t> </a:t>
            </a:r>
            <a:r>
              <a:rPr dirty="0"/>
              <a:t>de</a:t>
            </a:r>
            <a:r>
              <a:rPr spc="50" dirty="0"/>
              <a:t> </a:t>
            </a:r>
            <a:r>
              <a:rPr dirty="0"/>
              <a:t>la</a:t>
            </a:r>
            <a:r>
              <a:rPr spc="55" dirty="0"/>
              <a:t> </a:t>
            </a:r>
            <a:r>
              <a:rPr dirty="0"/>
              <a:t>transmisión</a:t>
            </a:r>
            <a:r>
              <a:rPr spc="50" dirty="0"/>
              <a:t> </a:t>
            </a:r>
            <a:r>
              <a:rPr dirty="0"/>
              <a:t>y</a:t>
            </a:r>
            <a:r>
              <a:rPr spc="45" dirty="0"/>
              <a:t> </a:t>
            </a:r>
            <a:r>
              <a:rPr spc="-10" dirty="0"/>
              <a:t>todos</a:t>
            </a:r>
            <a:r>
              <a:rPr spc="500" dirty="0"/>
              <a:t> </a:t>
            </a:r>
            <a:r>
              <a:rPr dirty="0"/>
              <a:t>los</a:t>
            </a:r>
            <a:r>
              <a:rPr spc="-20" dirty="0"/>
              <a:t> </a:t>
            </a:r>
            <a:r>
              <a:rPr dirty="0"/>
              <a:t>cables.</a:t>
            </a:r>
            <a:r>
              <a:rPr spc="-10" dirty="0"/>
              <a:t> </a:t>
            </a:r>
            <a:r>
              <a:rPr dirty="0"/>
              <a:t>(si</a:t>
            </a:r>
            <a:r>
              <a:rPr spc="-15" dirty="0"/>
              <a:t> </a:t>
            </a:r>
            <a:r>
              <a:rPr spc="-10" dirty="0"/>
              <a:t>aplica)</a:t>
            </a:r>
          </a:p>
          <a:p>
            <a:pPr>
              <a:lnSpc>
                <a:spcPct val="100000"/>
              </a:lnSpc>
              <a:spcBef>
                <a:spcPts val="50"/>
              </a:spcBef>
              <a:buFont typeface="Arial"/>
              <a:buChar char="•"/>
            </a:pPr>
            <a:endParaRPr sz="650" dirty="0"/>
          </a:p>
          <a:p>
            <a:pPr marL="189230" marR="27305" indent="-172720" algn="just">
              <a:lnSpc>
                <a:spcPct val="100000"/>
              </a:lnSpc>
              <a:buFont typeface="Arial"/>
              <a:buChar char="•"/>
              <a:tabLst>
                <a:tab pos="189865" algn="l"/>
              </a:tabLst>
            </a:pPr>
            <a:r>
              <a:rPr dirty="0"/>
              <a:t>Retire</a:t>
            </a:r>
            <a:r>
              <a:rPr spc="190" dirty="0"/>
              <a:t> </a:t>
            </a:r>
            <a:r>
              <a:rPr dirty="0"/>
              <a:t>la</a:t>
            </a:r>
            <a:r>
              <a:rPr spc="195" dirty="0"/>
              <a:t> </a:t>
            </a:r>
            <a:r>
              <a:rPr dirty="0"/>
              <a:t>batería</a:t>
            </a:r>
            <a:r>
              <a:rPr spc="204" dirty="0"/>
              <a:t> </a:t>
            </a:r>
            <a:r>
              <a:rPr dirty="0"/>
              <a:t>y</a:t>
            </a:r>
            <a:r>
              <a:rPr spc="195" dirty="0"/>
              <a:t> </a:t>
            </a:r>
            <a:r>
              <a:rPr dirty="0"/>
              <a:t>guárdela</a:t>
            </a:r>
            <a:r>
              <a:rPr spc="204" dirty="0"/>
              <a:t> </a:t>
            </a:r>
            <a:r>
              <a:rPr dirty="0"/>
              <a:t>lejos</a:t>
            </a:r>
            <a:r>
              <a:rPr spc="195" dirty="0"/>
              <a:t> </a:t>
            </a:r>
            <a:r>
              <a:rPr dirty="0"/>
              <a:t>de</a:t>
            </a:r>
            <a:r>
              <a:rPr spc="190" dirty="0"/>
              <a:t> </a:t>
            </a:r>
            <a:r>
              <a:rPr dirty="0"/>
              <a:t>la</a:t>
            </a:r>
            <a:r>
              <a:rPr spc="195" dirty="0"/>
              <a:t> </a:t>
            </a:r>
            <a:r>
              <a:rPr spc="-25" dirty="0"/>
              <a:t>luz</a:t>
            </a:r>
            <a:r>
              <a:rPr spc="500" dirty="0"/>
              <a:t> </a:t>
            </a:r>
            <a:r>
              <a:rPr dirty="0"/>
              <a:t>directa</a:t>
            </a:r>
            <a:r>
              <a:rPr spc="170" dirty="0"/>
              <a:t>  </a:t>
            </a:r>
            <a:r>
              <a:rPr dirty="0"/>
              <a:t>del</a:t>
            </a:r>
            <a:r>
              <a:rPr spc="170" dirty="0"/>
              <a:t>  </a:t>
            </a:r>
            <a:r>
              <a:rPr dirty="0"/>
              <a:t>sol,</a:t>
            </a:r>
            <a:r>
              <a:rPr spc="170" dirty="0"/>
              <a:t>  </a:t>
            </a:r>
            <a:r>
              <a:rPr dirty="0"/>
              <a:t>de</a:t>
            </a:r>
            <a:r>
              <a:rPr spc="165" dirty="0"/>
              <a:t>  </a:t>
            </a:r>
            <a:r>
              <a:rPr dirty="0"/>
              <a:t>la</a:t>
            </a:r>
            <a:r>
              <a:rPr spc="175" dirty="0"/>
              <a:t>  </a:t>
            </a:r>
            <a:r>
              <a:rPr dirty="0"/>
              <a:t>humedad</a:t>
            </a:r>
            <a:r>
              <a:rPr spc="165" dirty="0"/>
              <a:t>  </a:t>
            </a:r>
            <a:r>
              <a:rPr dirty="0"/>
              <a:t>o</a:t>
            </a:r>
            <a:r>
              <a:rPr spc="165" dirty="0"/>
              <a:t>  </a:t>
            </a:r>
            <a:r>
              <a:rPr spc="-25" dirty="0"/>
              <a:t>de</a:t>
            </a:r>
            <a:r>
              <a:rPr spc="500" dirty="0"/>
              <a:t> </a:t>
            </a:r>
            <a:r>
              <a:rPr dirty="0"/>
              <a:t>temperaturas</a:t>
            </a:r>
            <a:r>
              <a:rPr spc="-20" dirty="0"/>
              <a:t> </a:t>
            </a:r>
            <a:r>
              <a:rPr dirty="0"/>
              <a:t>de</a:t>
            </a:r>
            <a:r>
              <a:rPr spc="-35" dirty="0"/>
              <a:t> </a:t>
            </a:r>
            <a:r>
              <a:rPr spc="-10" dirty="0"/>
              <a:t>congelación.</a:t>
            </a:r>
          </a:p>
          <a:p>
            <a:pPr>
              <a:lnSpc>
                <a:spcPct val="100000"/>
              </a:lnSpc>
              <a:spcBef>
                <a:spcPts val="25"/>
              </a:spcBef>
              <a:buFont typeface="Arial"/>
              <a:buChar char="•"/>
            </a:pPr>
            <a:endParaRPr sz="750" dirty="0"/>
          </a:p>
          <a:p>
            <a:pPr marL="189230" marR="25400" indent="-172720" algn="just">
              <a:lnSpc>
                <a:spcPct val="100000"/>
              </a:lnSpc>
              <a:buFont typeface="Arial"/>
              <a:buChar char="•"/>
              <a:tabLst>
                <a:tab pos="189865" algn="l"/>
              </a:tabLst>
            </a:pPr>
            <a:r>
              <a:rPr dirty="0"/>
              <a:t>Mientras</a:t>
            </a:r>
            <a:r>
              <a:rPr spc="195" dirty="0"/>
              <a:t> </a:t>
            </a:r>
            <a:r>
              <a:rPr dirty="0"/>
              <a:t>la</a:t>
            </a:r>
            <a:r>
              <a:rPr spc="200" dirty="0"/>
              <a:t> </a:t>
            </a:r>
            <a:r>
              <a:rPr dirty="0"/>
              <a:t>batería</a:t>
            </a:r>
            <a:r>
              <a:rPr spc="200" dirty="0"/>
              <a:t> </a:t>
            </a:r>
            <a:r>
              <a:rPr dirty="0"/>
              <a:t>esté</a:t>
            </a:r>
            <a:r>
              <a:rPr spc="200" dirty="0"/>
              <a:t> </a:t>
            </a:r>
            <a:r>
              <a:rPr dirty="0"/>
              <a:t>almacenada,</a:t>
            </a:r>
            <a:r>
              <a:rPr spc="200" dirty="0"/>
              <a:t> </a:t>
            </a:r>
            <a:r>
              <a:rPr spc="-20" dirty="0"/>
              <a:t>debe</a:t>
            </a:r>
            <a:r>
              <a:rPr spc="500" dirty="0"/>
              <a:t> </a:t>
            </a:r>
            <a:r>
              <a:rPr dirty="0"/>
              <a:t>recibir</a:t>
            </a:r>
            <a:r>
              <a:rPr spc="5" dirty="0"/>
              <a:t> </a:t>
            </a:r>
            <a:r>
              <a:rPr dirty="0"/>
              <a:t>una</a:t>
            </a:r>
            <a:r>
              <a:rPr spc="10" dirty="0"/>
              <a:t> </a:t>
            </a:r>
            <a:r>
              <a:rPr dirty="0"/>
              <a:t>carga</a:t>
            </a:r>
            <a:r>
              <a:rPr spc="10" dirty="0"/>
              <a:t> </a:t>
            </a:r>
            <a:r>
              <a:rPr dirty="0"/>
              <a:t>lenta</a:t>
            </a:r>
            <a:r>
              <a:rPr spc="10" dirty="0"/>
              <a:t> </a:t>
            </a:r>
            <a:r>
              <a:rPr dirty="0"/>
              <a:t>(un</a:t>
            </a:r>
            <a:r>
              <a:rPr spc="10" dirty="0"/>
              <a:t> </a:t>
            </a:r>
            <a:r>
              <a:rPr dirty="0"/>
              <a:t>amperio</a:t>
            </a:r>
            <a:r>
              <a:rPr spc="10" dirty="0"/>
              <a:t> </a:t>
            </a:r>
            <a:r>
              <a:rPr dirty="0"/>
              <a:t>o </a:t>
            </a:r>
            <a:r>
              <a:rPr spc="-10" dirty="0"/>
              <a:t>menos)</a:t>
            </a:r>
            <a:r>
              <a:rPr spc="500" dirty="0"/>
              <a:t> </a:t>
            </a:r>
            <a:r>
              <a:rPr dirty="0"/>
              <a:t>una</a:t>
            </a:r>
            <a:r>
              <a:rPr spc="-5" dirty="0"/>
              <a:t> </a:t>
            </a:r>
            <a:r>
              <a:rPr dirty="0"/>
              <a:t>vez al</a:t>
            </a:r>
            <a:r>
              <a:rPr spc="-15" dirty="0"/>
              <a:t> </a:t>
            </a:r>
            <a:r>
              <a:rPr spc="-20" dirty="0"/>
              <a:t>mes.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3" name="object 3"/>
          <p:cNvSpPr txBox="1"/>
          <p:nvPr/>
        </p:nvSpPr>
        <p:spPr>
          <a:xfrm>
            <a:off x="271678" y="713359"/>
            <a:ext cx="2260600"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Amarre</a:t>
            </a:r>
            <a:r>
              <a:rPr sz="700" spc="10" dirty="0">
                <a:solidFill>
                  <a:srgbClr val="221F20"/>
                </a:solidFill>
                <a:latin typeface="Montserrat"/>
                <a:cs typeface="Montserrat"/>
              </a:rPr>
              <a:t> </a:t>
            </a:r>
            <a:r>
              <a:rPr sz="700" dirty="0">
                <a:solidFill>
                  <a:srgbClr val="221F20"/>
                </a:solidFill>
                <a:latin typeface="Montserrat"/>
                <a:cs typeface="Montserrat"/>
              </a:rPr>
              <a:t>una</a:t>
            </a:r>
            <a:r>
              <a:rPr sz="700" spc="30" dirty="0">
                <a:solidFill>
                  <a:srgbClr val="221F20"/>
                </a:solidFill>
                <a:latin typeface="Montserrat"/>
                <a:cs typeface="Montserrat"/>
              </a:rPr>
              <a:t> </a:t>
            </a:r>
            <a:r>
              <a:rPr sz="700" dirty="0">
                <a:solidFill>
                  <a:srgbClr val="221F20"/>
                </a:solidFill>
                <a:latin typeface="Montserrat"/>
                <a:cs typeface="Montserrat"/>
              </a:rPr>
              <a:t>bolsa</a:t>
            </a:r>
            <a:r>
              <a:rPr sz="700" spc="20" dirty="0">
                <a:solidFill>
                  <a:srgbClr val="221F20"/>
                </a:solidFill>
                <a:latin typeface="Montserrat"/>
                <a:cs typeface="Montserrat"/>
              </a:rPr>
              <a:t> </a:t>
            </a:r>
            <a:r>
              <a:rPr sz="700" dirty="0">
                <a:solidFill>
                  <a:srgbClr val="221F20"/>
                </a:solidFill>
                <a:latin typeface="Montserrat"/>
                <a:cs typeface="Montserrat"/>
              </a:rPr>
              <a:t>plástica</a:t>
            </a:r>
            <a:r>
              <a:rPr sz="700" spc="30" dirty="0">
                <a:solidFill>
                  <a:srgbClr val="221F20"/>
                </a:solidFill>
                <a:latin typeface="Montserrat"/>
                <a:cs typeface="Montserrat"/>
              </a:rPr>
              <a:t> </a:t>
            </a:r>
            <a:r>
              <a:rPr sz="700" dirty="0">
                <a:solidFill>
                  <a:srgbClr val="221F20"/>
                </a:solidFill>
                <a:latin typeface="Montserrat"/>
                <a:cs typeface="Montserrat"/>
              </a:rPr>
              <a:t>del</a:t>
            </a:r>
            <a:r>
              <a:rPr sz="700" spc="15" dirty="0">
                <a:solidFill>
                  <a:srgbClr val="221F20"/>
                </a:solidFill>
                <a:latin typeface="Montserrat"/>
                <a:cs typeface="Montserrat"/>
              </a:rPr>
              <a:t> </a:t>
            </a:r>
            <a:r>
              <a:rPr sz="700" dirty="0">
                <a:solidFill>
                  <a:srgbClr val="221F20"/>
                </a:solidFill>
                <a:latin typeface="Montserrat"/>
                <a:cs typeface="Montserrat"/>
              </a:rPr>
              <a:t>tubo</a:t>
            </a:r>
            <a:r>
              <a:rPr sz="700" spc="25"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spc="-10" dirty="0">
                <a:solidFill>
                  <a:srgbClr val="221F20"/>
                </a:solidFill>
                <a:latin typeface="Montserrat"/>
                <a:cs typeface="Montserrat"/>
              </a:rPr>
              <a:t>escape</a:t>
            </a:r>
            <a:r>
              <a:rPr sz="700" spc="500" dirty="0">
                <a:solidFill>
                  <a:srgbClr val="221F20"/>
                </a:solidFill>
                <a:latin typeface="Montserrat"/>
                <a:cs typeface="Montserrat"/>
              </a:rPr>
              <a:t> </a:t>
            </a:r>
            <a:r>
              <a:rPr sz="700" dirty="0">
                <a:solidFill>
                  <a:srgbClr val="221F20"/>
                </a:solidFill>
                <a:latin typeface="Montserrat"/>
                <a:cs typeface="Montserrat"/>
              </a:rPr>
              <a:t>para</a:t>
            </a:r>
            <a:r>
              <a:rPr sz="700" spc="-15" dirty="0">
                <a:solidFill>
                  <a:srgbClr val="221F20"/>
                </a:solidFill>
                <a:latin typeface="Montserrat"/>
                <a:cs typeface="Montserrat"/>
              </a:rPr>
              <a:t> </a:t>
            </a:r>
            <a:r>
              <a:rPr sz="700" dirty="0">
                <a:solidFill>
                  <a:srgbClr val="221F20"/>
                </a:solidFill>
                <a:latin typeface="Montserrat"/>
                <a:cs typeface="Montserrat"/>
              </a:rPr>
              <a:t>impedir</a:t>
            </a:r>
            <a:r>
              <a:rPr sz="700" spc="-15" dirty="0">
                <a:solidFill>
                  <a:srgbClr val="221F20"/>
                </a:solidFill>
                <a:latin typeface="Montserrat"/>
                <a:cs typeface="Montserrat"/>
              </a:rPr>
              <a:t> </a:t>
            </a:r>
            <a:r>
              <a:rPr sz="700" dirty="0">
                <a:solidFill>
                  <a:srgbClr val="221F20"/>
                </a:solidFill>
                <a:latin typeface="Montserrat"/>
                <a:cs typeface="Montserrat"/>
              </a:rPr>
              <a:t>la</a:t>
            </a:r>
            <a:r>
              <a:rPr sz="700" spc="-35" dirty="0">
                <a:solidFill>
                  <a:srgbClr val="221F20"/>
                </a:solidFill>
                <a:latin typeface="Montserrat"/>
                <a:cs typeface="Montserrat"/>
              </a:rPr>
              <a:t> </a:t>
            </a:r>
            <a:r>
              <a:rPr sz="700" dirty="0">
                <a:solidFill>
                  <a:srgbClr val="221F20"/>
                </a:solidFill>
                <a:latin typeface="Montserrat"/>
                <a:cs typeface="Montserrat"/>
              </a:rPr>
              <a:t>entrada de</a:t>
            </a:r>
            <a:r>
              <a:rPr sz="700" spc="-10" dirty="0">
                <a:solidFill>
                  <a:srgbClr val="221F20"/>
                </a:solidFill>
                <a:latin typeface="Montserrat"/>
                <a:cs typeface="Montserrat"/>
              </a:rPr>
              <a:t> humedad.</a:t>
            </a:r>
            <a:endParaRPr sz="700">
              <a:latin typeface="Montserrat"/>
              <a:cs typeface="Montserrat"/>
            </a:endParaRPr>
          </a:p>
        </p:txBody>
      </p:sp>
      <p:sp>
        <p:nvSpPr>
          <p:cNvPr id="4" name="object 4"/>
          <p:cNvSpPr txBox="1"/>
          <p:nvPr/>
        </p:nvSpPr>
        <p:spPr>
          <a:xfrm>
            <a:off x="2700020" y="713359"/>
            <a:ext cx="2262505"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Cubra</a:t>
            </a:r>
            <a:r>
              <a:rPr sz="700" spc="65" dirty="0">
                <a:solidFill>
                  <a:srgbClr val="221F20"/>
                </a:solidFill>
                <a:latin typeface="Montserrat"/>
                <a:cs typeface="Montserrat"/>
              </a:rPr>
              <a:t> </a:t>
            </a:r>
            <a:r>
              <a:rPr sz="700" dirty="0">
                <a:solidFill>
                  <a:srgbClr val="221F20"/>
                </a:solidFill>
                <a:latin typeface="Montserrat"/>
                <a:cs typeface="Montserrat"/>
              </a:rPr>
              <a:t>el</a:t>
            </a:r>
            <a:r>
              <a:rPr sz="700" spc="65" dirty="0">
                <a:solidFill>
                  <a:srgbClr val="221F20"/>
                </a:solidFill>
                <a:latin typeface="Montserrat"/>
                <a:cs typeface="Montserrat"/>
              </a:rPr>
              <a:t> </a:t>
            </a:r>
            <a:r>
              <a:rPr sz="700" dirty="0">
                <a:solidFill>
                  <a:srgbClr val="221F20"/>
                </a:solidFill>
                <a:latin typeface="Montserrat"/>
                <a:cs typeface="Montserrat"/>
              </a:rPr>
              <a:t>vehículo</a:t>
            </a:r>
            <a:r>
              <a:rPr sz="700" spc="75" dirty="0">
                <a:solidFill>
                  <a:srgbClr val="221F20"/>
                </a:solidFill>
                <a:latin typeface="Montserrat"/>
                <a:cs typeface="Montserrat"/>
              </a:rPr>
              <a:t> </a:t>
            </a:r>
            <a:r>
              <a:rPr sz="700" dirty="0">
                <a:solidFill>
                  <a:srgbClr val="221F20"/>
                </a:solidFill>
                <a:latin typeface="Montserrat"/>
                <a:cs typeface="Montserrat"/>
              </a:rPr>
              <a:t>para</a:t>
            </a:r>
            <a:r>
              <a:rPr sz="700" spc="70" dirty="0">
                <a:solidFill>
                  <a:srgbClr val="221F20"/>
                </a:solidFill>
                <a:latin typeface="Montserrat"/>
                <a:cs typeface="Montserrat"/>
              </a:rPr>
              <a:t> </a:t>
            </a:r>
            <a:r>
              <a:rPr sz="700" dirty="0">
                <a:solidFill>
                  <a:srgbClr val="221F20"/>
                </a:solidFill>
                <a:latin typeface="Montserrat"/>
                <a:cs typeface="Montserrat"/>
              </a:rPr>
              <a:t>que</a:t>
            </a:r>
            <a:r>
              <a:rPr sz="700" spc="70" dirty="0">
                <a:solidFill>
                  <a:srgbClr val="221F20"/>
                </a:solidFill>
                <a:latin typeface="Montserrat"/>
                <a:cs typeface="Montserrat"/>
              </a:rPr>
              <a:t> </a:t>
            </a:r>
            <a:r>
              <a:rPr sz="700" dirty="0">
                <a:solidFill>
                  <a:srgbClr val="221F20"/>
                </a:solidFill>
                <a:latin typeface="Montserrat"/>
                <a:cs typeface="Montserrat"/>
              </a:rPr>
              <a:t>no</a:t>
            </a:r>
            <a:r>
              <a:rPr sz="700" spc="70" dirty="0">
                <a:solidFill>
                  <a:srgbClr val="221F20"/>
                </a:solidFill>
                <a:latin typeface="Montserrat"/>
                <a:cs typeface="Montserrat"/>
              </a:rPr>
              <a:t> </a:t>
            </a:r>
            <a:r>
              <a:rPr sz="700" dirty="0">
                <a:solidFill>
                  <a:srgbClr val="221F20"/>
                </a:solidFill>
                <a:latin typeface="Montserrat"/>
                <a:cs typeface="Montserrat"/>
              </a:rPr>
              <a:t>reciba</a:t>
            </a:r>
            <a:r>
              <a:rPr sz="700" spc="70" dirty="0">
                <a:solidFill>
                  <a:srgbClr val="221F20"/>
                </a:solidFill>
                <a:latin typeface="Montserrat"/>
                <a:cs typeface="Montserrat"/>
              </a:rPr>
              <a:t> </a:t>
            </a:r>
            <a:r>
              <a:rPr sz="700" dirty="0">
                <a:solidFill>
                  <a:srgbClr val="221F20"/>
                </a:solidFill>
                <a:latin typeface="Montserrat"/>
                <a:cs typeface="Montserrat"/>
              </a:rPr>
              <a:t>polvo</a:t>
            </a:r>
            <a:r>
              <a:rPr sz="700" spc="65" dirty="0">
                <a:solidFill>
                  <a:srgbClr val="221F20"/>
                </a:solidFill>
                <a:latin typeface="Montserrat"/>
                <a:cs typeface="Montserrat"/>
              </a:rPr>
              <a:t> </a:t>
            </a:r>
            <a:r>
              <a:rPr sz="700" spc="-50" dirty="0">
                <a:solidFill>
                  <a:srgbClr val="221F20"/>
                </a:solidFill>
                <a:latin typeface="Montserrat"/>
                <a:cs typeface="Montserrat"/>
              </a:rPr>
              <a:t>o</a:t>
            </a:r>
            <a:r>
              <a:rPr sz="700" spc="500" dirty="0">
                <a:solidFill>
                  <a:srgbClr val="221F20"/>
                </a:solidFill>
                <a:latin typeface="Montserrat"/>
                <a:cs typeface="Montserrat"/>
              </a:rPr>
              <a:t> </a:t>
            </a:r>
            <a:r>
              <a:rPr sz="700" spc="-10" dirty="0">
                <a:solidFill>
                  <a:srgbClr val="221F20"/>
                </a:solidFill>
                <a:latin typeface="Montserrat"/>
                <a:cs typeface="Montserrat"/>
              </a:rPr>
              <a:t>suciedad.</a:t>
            </a:r>
            <a:endParaRPr sz="700">
              <a:latin typeface="Montserrat"/>
              <a:cs typeface="Montserrat"/>
            </a:endParaRPr>
          </a:p>
        </p:txBody>
      </p:sp>
      <p:sp>
        <p:nvSpPr>
          <p:cNvPr id="5" name="object 5"/>
          <p:cNvSpPr txBox="1"/>
          <p:nvPr/>
        </p:nvSpPr>
        <p:spPr>
          <a:xfrm>
            <a:off x="271678" y="1579829"/>
            <a:ext cx="2263775" cy="66548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Cargue</a:t>
            </a:r>
            <a:r>
              <a:rPr sz="700" spc="-10"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batería</a:t>
            </a:r>
            <a:r>
              <a:rPr sz="700" spc="5" dirty="0">
                <a:solidFill>
                  <a:srgbClr val="221F20"/>
                </a:solidFill>
                <a:latin typeface="Montserrat"/>
                <a:cs typeface="Montserrat"/>
              </a:rPr>
              <a:t> </a:t>
            </a:r>
            <a:r>
              <a:rPr sz="700" dirty="0">
                <a:solidFill>
                  <a:srgbClr val="221F20"/>
                </a:solidFill>
                <a:latin typeface="Montserrat"/>
                <a:cs typeface="Montserrat"/>
              </a:rPr>
              <a:t>si es necesario</a:t>
            </a:r>
            <a:r>
              <a:rPr sz="700" spc="10" dirty="0">
                <a:solidFill>
                  <a:srgbClr val="221F20"/>
                </a:solidFill>
                <a:latin typeface="Montserrat"/>
                <a:cs typeface="Montserrat"/>
              </a:rPr>
              <a:t> </a:t>
            </a:r>
            <a:r>
              <a:rPr sz="700" dirty="0">
                <a:solidFill>
                  <a:srgbClr val="221F20"/>
                </a:solidFill>
                <a:latin typeface="Montserrat"/>
                <a:cs typeface="Montserrat"/>
              </a:rPr>
              <a:t>e</a:t>
            </a:r>
            <a:r>
              <a:rPr sz="700" spc="15" dirty="0">
                <a:solidFill>
                  <a:srgbClr val="221F20"/>
                </a:solidFill>
                <a:latin typeface="Montserrat"/>
                <a:cs typeface="Montserrat"/>
              </a:rPr>
              <a:t> </a:t>
            </a:r>
            <a:r>
              <a:rPr sz="700" dirty="0">
                <a:solidFill>
                  <a:srgbClr val="221F20"/>
                </a:solidFill>
                <a:latin typeface="Montserrat"/>
                <a:cs typeface="Montserrat"/>
              </a:rPr>
              <a:t>instálela</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el</a:t>
            </a:r>
            <a:r>
              <a:rPr sz="700" spc="75" dirty="0">
                <a:solidFill>
                  <a:srgbClr val="221F20"/>
                </a:solidFill>
                <a:latin typeface="Montserrat"/>
                <a:cs typeface="Montserrat"/>
              </a:rPr>
              <a:t> </a:t>
            </a:r>
            <a:r>
              <a:rPr sz="700" dirty="0">
                <a:solidFill>
                  <a:srgbClr val="221F20"/>
                </a:solidFill>
                <a:latin typeface="Montserrat"/>
                <a:cs typeface="Montserrat"/>
              </a:rPr>
              <a:t>Vehículo.</a:t>
            </a:r>
            <a:r>
              <a:rPr sz="700" spc="85" dirty="0">
                <a:solidFill>
                  <a:srgbClr val="221F20"/>
                </a:solidFill>
                <a:latin typeface="Montserrat"/>
                <a:cs typeface="Montserrat"/>
              </a:rPr>
              <a:t> </a:t>
            </a:r>
            <a:r>
              <a:rPr sz="700" dirty="0">
                <a:solidFill>
                  <a:srgbClr val="221F20"/>
                </a:solidFill>
                <a:latin typeface="Montserrat"/>
                <a:cs typeface="Montserrat"/>
              </a:rPr>
              <a:t>Tenga</a:t>
            </a:r>
            <a:r>
              <a:rPr sz="700" spc="85" dirty="0">
                <a:solidFill>
                  <a:srgbClr val="221F20"/>
                </a:solidFill>
                <a:latin typeface="Montserrat"/>
                <a:cs typeface="Montserrat"/>
              </a:rPr>
              <a:t> </a:t>
            </a:r>
            <a:r>
              <a:rPr sz="700" dirty="0">
                <a:solidFill>
                  <a:srgbClr val="221F20"/>
                </a:solidFill>
                <a:latin typeface="Montserrat"/>
                <a:cs typeface="Montserrat"/>
              </a:rPr>
              <a:t>cuidado</a:t>
            </a:r>
            <a:r>
              <a:rPr sz="700" spc="85" dirty="0">
                <a:solidFill>
                  <a:srgbClr val="221F20"/>
                </a:solidFill>
                <a:latin typeface="Montserrat"/>
                <a:cs typeface="Montserrat"/>
              </a:rPr>
              <a:t> </a:t>
            </a:r>
            <a:r>
              <a:rPr sz="700" dirty="0">
                <a:solidFill>
                  <a:srgbClr val="221F20"/>
                </a:solidFill>
                <a:latin typeface="Montserrat"/>
                <a:cs typeface="Montserrat"/>
              </a:rPr>
              <a:t>que</a:t>
            </a:r>
            <a:r>
              <a:rPr sz="700" spc="85" dirty="0">
                <a:solidFill>
                  <a:srgbClr val="221F20"/>
                </a:solidFill>
                <a:latin typeface="Montserrat"/>
                <a:cs typeface="Montserrat"/>
              </a:rPr>
              <a:t> </a:t>
            </a:r>
            <a:r>
              <a:rPr sz="700" dirty="0">
                <a:solidFill>
                  <a:srgbClr val="221F20"/>
                </a:solidFill>
                <a:latin typeface="Montserrat"/>
                <a:cs typeface="Montserrat"/>
              </a:rPr>
              <a:t>la</a:t>
            </a:r>
            <a:r>
              <a:rPr sz="700" spc="80" dirty="0">
                <a:solidFill>
                  <a:srgbClr val="221F20"/>
                </a:solidFill>
                <a:latin typeface="Montserrat"/>
                <a:cs typeface="Montserrat"/>
              </a:rPr>
              <a:t> </a:t>
            </a:r>
            <a:r>
              <a:rPr sz="700" spc="-10" dirty="0">
                <a:solidFill>
                  <a:srgbClr val="221F20"/>
                </a:solidFill>
                <a:latin typeface="Montserrat"/>
                <a:cs typeface="Montserrat"/>
              </a:rPr>
              <a:t>manguera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ventilación</a:t>
            </a:r>
            <a:r>
              <a:rPr sz="700" spc="175"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la</a:t>
            </a:r>
            <a:r>
              <a:rPr sz="700" spc="170" dirty="0">
                <a:solidFill>
                  <a:srgbClr val="221F20"/>
                </a:solidFill>
                <a:latin typeface="Montserrat"/>
                <a:cs typeface="Montserrat"/>
              </a:rPr>
              <a:t>  </a:t>
            </a:r>
            <a:r>
              <a:rPr sz="700" dirty="0">
                <a:solidFill>
                  <a:srgbClr val="221F20"/>
                </a:solidFill>
                <a:latin typeface="Montserrat"/>
                <a:cs typeface="Montserrat"/>
              </a:rPr>
              <a:t>batería</a:t>
            </a:r>
            <a:r>
              <a:rPr sz="700" spc="170" dirty="0">
                <a:solidFill>
                  <a:srgbClr val="221F20"/>
                </a:solidFill>
                <a:latin typeface="Montserrat"/>
                <a:cs typeface="Montserrat"/>
              </a:rPr>
              <a:t>  </a:t>
            </a:r>
            <a:r>
              <a:rPr sz="700" dirty="0">
                <a:solidFill>
                  <a:srgbClr val="221F20"/>
                </a:solidFill>
                <a:latin typeface="Montserrat"/>
                <a:cs typeface="Montserrat"/>
              </a:rPr>
              <a:t>no</a:t>
            </a:r>
            <a:r>
              <a:rPr sz="700" spc="165" dirty="0">
                <a:solidFill>
                  <a:srgbClr val="221F20"/>
                </a:solidFill>
                <a:latin typeface="Montserrat"/>
                <a:cs typeface="Montserrat"/>
              </a:rPr>
              <a:t>  </a:t>
            </a:r>
            <a:r>
              <a:rPr sz="700" spc="-10" dirty="0">
                <a:solidFill>
                  <a:srgbClr val="221F20"/>
                </a:solidFill>
                <a:latin typeface="Montserrat"/>
                <a:cs typeface="Montserrat"/>
              </a:rPr>
              <a:t>quede</a:t>
            </a:r>
            <a:r>
              <a:rPr sz="700" spc="500" dirty="0">
                <a:solidFill>
                  <a:srgbClr val="221F20"/>
                </a:solidFill>
                <a:latin typeface="Montserrat"/>
                <a:cs typeface="Montserrat"/>
              </a:rPr>
              <a:t> </a:t>
            </a:r>
            <a:r>
              <a:rPr sz="700" dirty="0">
                <a:solidFill>
                  <a:srgbClr val="221F20"/>
                </a:solidFill>
                <a:latin typeface="Montserrat"/>
                <a:cs typeface="Montserrat"/>
              </a:rPr>
              <a:t>obstruida y</a:t>
            </a:r>
            <a:r>
              <a:rPr sz="700" spc="10"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retirada de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cadena</a:t>
            </a:r>
            <a:r>
              <a:rPr sz="700" spc="5" dirty="0">
                <a:solidFill>
                  <a:srgbClr val="221F20"/>
                </a:solidFill>
                <a:latin typeface="Montserrat"/>
                <a:cs typeface="Montserrat"/>
              </a:rPr>
              <a:t> </a:t>
            </a:r>
            <a:r>
              <a:rPr sz="700" dirty="0">
                <a:solidFill>
                  <a:srgbClr val="221F20"/>
                </a:solidFill>
                <a:latin typeface="Montserrat"/>
                <a:cs typeface="Montserrat"/>
              </a:rPr>
              <a:t>y </a:t>
            </a:r>
            <a:r>
              <a:rPr sz="700" spc="-25" dirty="0">
                <a:solidFill>
                  <a:srgbClr val="221F20"/>
                </a:solidFill>
                <a:latin typeface="Montserrat"/>
                <a:cs typeface="Montserrat"/>
              </a:rPr>
              <a:t>el</a:t>
            </a:r>
            <a:r>
              <a:rPr sz="700" spc="500" dirty="0">
                <a:solidFill>
                  <a:srgbClr val="221F20"/>
                </a:solidFill>
                <a:latin typeface="Montserrat"/>
                <a:cs typeface="Montserrat"/>
              </a:rPr>
              <a:t> </a:t>
            </a:r>
            <a:r>
              <a:rPr sz="700" spc="-20" dirty="0">
                <a:solidFill>
                  <a:srgbClr val="221F20"/>
                </a:solidFill>
                <a:latin typeface="Montserrat"/>
                <a:cs typeface="Montserrat"/>
              </a:rPr>
              <a:t>mofle</a:t>
            </a:r>
            <a:endParaRPr sz="700">
              <a:latin typeface="Montserrat"/>
              <a:cs typeface="Montserrat"/>
            </a:endParaRPr>
          </a:p>
          <a:p>
            <a:pPr marL="184785" indent="-172720" algn="just">
              <a:lnSpc>
                <a:spcPct val="100000"/>
              </a:lnSpc>
              <a:buFont typeface="Arial"/>
              <a:buChar char="•"/>
              <a:tabLst>
                <a:tab pos="185420" algn="l"/>
              </a:tabLst>
            </a:pPr>
            <a:r>
              <a:rPr sz="700" dirty="0">
                <a:solidFill>
                  <a:srgbClr val="221F20"/>
                </a:solidFill>
                <a:latin typeface="Montserrat"/>
                <a:cs typeface="Montserrat"/>
              </a:rPr>
              <a:t>Asegúrese</a:t>
            </a:r>
            <a:r>
              <a:rPr sz="700" spc="-5"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20" dirty="0">
                <a:solidFill>
                  <a:srgbClr val="221F20"/>
                </a:solidFill>
                <a:latin typeface="Montserrat"/>
                <a:cs typeface="Montserrat"/>
              </a:rPr>
              <a:t> </a:t>
            </a:r>
            <a:r>
              <a:rPr sz="700" dirty="0">
                <a:solidFill>
                  <a:srgbClr val="221F20"/>
                </a:solidFill>
                <a:latin typeface="Montserrat"/>
                <a:cs typeface="Montserrat"/>
              </a:rPr>
              <a:t>bujía</a:t>
            </a:r>
            <a:r>
              <a:rPr sz="700" spc="-1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bien</a:t>
            </a:r>
            <a:r>
              <a:rPr sz="700" spc="-15" dirty="0">
                <a:solidFill>
                  <a:srgbClr val="221F20"/>
                </a:solidFill>
                <a:latin typeface="Montserrat"/>
                <a:cs typeface="Montserrat"/>
              </a:rPr>
              <a:t> </a:t>
            </a:r>
            <a:r>
              <a:rPr sz="700" spc="-10" dirty="0">
                <a:solidFill>
                  <a:srgbClr val="221F20"/>
                </a:solidFill>
                <a:latin typeface="Montserrat"/>
                <a:cs typeface="Montserrat"/>
              </a:rPr>
              <a:t>apretada.</a:t>
            </a:r>
            <a:endParaRPr sz="700">
              <a:latin typeface="Montserrat"/>
              <a:cs typeface="Montserrat"/>
            </a:endParaRPr>
          </a:p>
        </p:txBody>
      </p:sp>
      <p:sp>
        <p:nvSpPr>
          <p:cNvPr id="6" name="object 6"/>
          <p:cNvSpPr txBox="1"/>
          <p:nvPr/>
        </p:nvSpPr>
        <p:spPr>
          <a:xfrm>
            <a:off x="271678" y="2327275"/>
            <a:ext cx="133731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aceite de</a:t>
            </a:r>
            <a:r>
              <a:rPr sz="700" spc="-15"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7" name="object 7"/>
          <p:cNvSpPr txBox="1"/>
          <p:nvPr/>
        </p:nvSpPr>
        <p:spPr>
          <a:xfrm>
            <a:off x="271678" y="2540609"/>
            <a:ext cx="16973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Llene</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depósito de</a:t>
            </a:r>
            <a:r>
              <a:rPr sz="700" spc="-15" dirty="0">
                <a:solidFill>
                  <a:srgbClr val="221F20"/>
                </a:solidFill>
                <a:latin typeface="Montserrat"/>
                <a:cs typeface="Montserrat"/>
              </a:rPr>
              <a:t> </a:t>
            </a:r>
            <a:r>
              <a:rPr sz="700" spc="-10" dirty="0">
                <a:solidFill>
                  <a:srgbClr val="221F20"/>
                </a:solidFill>
                <a:latin typeface="Montserrat"/>
                <a:cs typeface="Montserrat"/>
              </a:rPr>
              <a:t>combustible.</a:t>
            </a:r>
            <a:endParaRPr sz="700">
              <a:latin typeface="Montserrat"/>
              <a:cs typeface="Montserrat"/>
            </a:endParaRPr>
          </a:p>
        </p:txBody>
      </p:sp>
      <p:sp>
        <p:nvSpPr>
          <p:cNvPr id="8" name="object 8"/>
          <p:cNvSpPr txBox="1"/>
          <p:nvPr/>
        </p:nvSpPr>
        <p:spPr>
          <a:xfrm>
            <a:off x="2700020" y="1579829"/>
            <a:ext cx="2261235" cy="34544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Encienda</a:t>
            </a:r>
            <a:r>
              <a:rPr sz="700" spc="280" dirty="0">
                <a:solidFill>
                  <a:srgbClr val="221F20"/>
                </a:solidFill>
                <a:latin typeface="Montserrat"/>
                <a:cs typeface="Montserrat"/>
              </a:rPr>
              <a:t> </a:t>
            </a:r>
            <a:r>
              <a:rPr sz="700" dirty="0">
                <a:solidFill>
                  <a:srgbClr val="221F20"/>
                </a:solidFill>
                <a:latin typeface="Montserrat"/>
                <a:cs typeface="Montserrat"/>
              </a:rPr>
              <a:t>el</a:t>
            </a:r>
            <a:r>
              <a:rPr sz="700" spc="275" dirty="0">
                <a:solidFill>
                  <a:srgbClr val="221F20"/>
                </a:solidFill>
                <a:latin typeface="Montserrat"/>
                <a:cs typeface="Montserrat"/>
              </a:rPr>
              <a:t> </a:t>
            </a:r>
            <a:r>
              <a:rPr sz="700" dirty="0">
                <a:solidFill>
                  <a:srgbClr val="221F20"/>
                </a:solidFill>
                <a:latin typeface="Montserrat"/>
                <a:cs typeface="Montserrat"/>
              </a:rPr>
              <a:t>motor</a:t>
            </a:r>
            <a:r>
              <a:rPr sz="700" spc="295" dirty="0">
                <a:solidFill>
                  <a:srgbClr val="221F20"/>
                </a:solidFill>
                <a:latin typeface="Montserrat"/>
                <a:cs typeface="Montserrat"/>
              </a:rPr>
              <a:t> </a:t>
            </a:r>
            <a:r>
              <a:rPr sz="700" dirty="0">
                <a:solidFill>
                  <a:srgbClr val="221F20"/>
                </a:solidFill>
                <a:latin typeface="Montserrat"/>
                <a:cs typeface="Montserrat"/>
              </a:rPr>
              <a:t>durante</a:t>
            </a:r>
            <a:r>
              <a:rPr sz="700" spc="285" dirty="0">
                <a:solidFill>
                  <a:srgbClr val="221F20"/>
                </a:solidFill>
                <a:latin typeface="Montserrat"/>
                <a:cs typeface="Montserrat"/>
              </a:rPr>
              <a:t> </a:t>
            </a:r>
            <a:r>
              <a:rPr sz="700" dirty="0">
                <a:solidFill>
                  <a:srgbClr val="221F20"/>
                </a:solidFill>
                <a:latin typeface="Montserrat"/>
                <a:cs typeface="Montserrat"/>
              </a:rPr>
              <a:t>cinco</a:t>
            </a:r>
            <a:r>
              <a:rPr sz="700" spc="270" dirty="0">
                <a:solidFill>
                  <a:srgbClr val="221F20"/>
                </a:solidFill>
                <a:latin typeface="Montserrat"/>
                <a:cs typeface="Montserrat"/>
              </a:rPr>
              <a:t> </a:t>
            </a:r>
            <a:r>
              <a:rPr sz="700" spc="-10" dirty="0">
                <a:solidFill>
                  <a:srgbClr val="221F20"/>
                </a:solidFill>
                <a:latin typeface="Montserrat"/>
                <a:cs typeface="Montserrat"/>
              </a:rPr>
              <a:t>minutos</a:t>
            </a:r>
            <a:r>
              <a:rPr sz="700" spc="500" dirty="0">
                <a:solidFill>
                  <a:srgbClr val="221F20"/>
                </a:solidFill>
                <a:latin typeface="Montserrat"/>
                <a:cs typeface="Montserrat"/>
              </a:rPr>
              <a:t> </a:t>
            </a:r>
            <a:r>
              <a:rPr sz="700" dirty="0">
                <a:solidFill>
                  <a:srgbClr val="221F20"/>
                </a:solidFill>
                <a:latin typeface="Montserrat"/>
                <a:cs typeface="Montserrat"/>
              </a:rPr>
              <a:t>aproximadamente</a:t>
            </a:r>
            <a:r>
              <a:rPr sz="700" spc="220" dirty="0">
                <a:solidFill>
                  <a:srgbClr val="221F20"/>
                </a:solidFill>
                <a:latin typeface="Montserrat"/>
                <a:cs typeface="Montserrat"/>
              </a:rPr>
              <a:t> </a:t>
            </a:r>
            <a:r>
              <a:rPr sz="700" dirty="0">
                <a:solidFill>
                  <a:srgbClr val="221F20"/>
                </a:solidFill>
                <a:latin typeface="Montserrat"/>
                <a:cs typeface="Montserrat"/>
              </a:rPr>
              <a:t>para</a:t>
            </a:r>
            <a:r>
              <a:rPr sz="700" spc="200" dirty="0">
                <a:solidFill>
                  <a:srgbClr val="221F20"/>
                </a:solidFill>
                <a:latin typeface="Montserrat"/>
                <a:cs typeface="Montserrat"/>
              </a:rPr>
              <a:t> </a:t>
            </a:r>
            <a:r>
              <a:rPr sz="700" dirty="0">
                <a:solidFill>
                  <a:srgbClr val="221F20"/>
                </a:solidFill>
                <a:latin typeface="Montserrat"/>
                <a:cs typeface="Montserrat"/>
              </a:rPr>
              <a:t>calentar</a:t>
            </a:r>
            <a:r>
              <a:rPr sz="700" spc="220" dirty="0">
                <a:solidFill>
                  <a:srgbClr val="221F20"/>
                </a:solidFill>
                <a:latin typeface="Montserrat"/>
                <a:cs typeface="Montserrat"/>
              </a:rPr>
              <a:t> </a:t>
            </a:r>
            <a:r>
              <a:rPr sz="700" dirty="0">
                <a:solidFill>
                  <a:srgbClr val="221F20"/>
                </a:solidFill>
                <a:latin typeface="Montserrat"/>
                <a:cs typeface="Montserrat"/>
              </a:rPr>
              <a:t>el</a:t>
            </a:r>
            <a:r>
              <a:rPr sz="700" spc="204" dirty="0">
                <a:solidFill>
                  <a:srgbClr val="221F20"/>
                </a:solidFill>
                <a:latin typeface="Montserrat"/>
                <a:cs typeface="Montserrat"/>
              </a:rPr>
              <a:t> </a:t>
            </a:r>
            <a:r>
              <a:rPr sz="700" dirty="0">
                <a:solidFill>
                  <a:srgbClr val="221F20"/>
                </a:solidFill>
                <a:latin typeface="Montserrat"/>
                <a:cs typeface="Montserrat"/>
              </a:rPr>
              <a:t>aceite</a:t>
            </a:r>
            <a:r>
              <a:rPr sz="700" spc="210" dirty="0">
                <a:solidFill>
                  <a:srgbClr val="221F20"/>
                </a:solidFill>
                <a:latin typeface="Montserrat"/>
                <a:cs typeface="Montserrat"/>
              </a:rPr>
              <a:t> </a:t>
            </a:r>
            <a:r>
              <a:rPr sz="700" spc="-50" dirty="0">
                <a:solidFill>
                  <a:srgbClr val="221F20"/>
                </a:solidFill>
                <a:latin typeface="Montserrat"/>
                <a:cs typeface="Montserrat"/>
              </a:rPr>
              <a:t>y</a:t>
            </a:r>
            <a:r>
              <a:rPr sz="700" spc="500" dirty="0">
                <a:solidFill>
                  <a:srgbClr val="221F20"/>
                </a:solidFill>
                <a:latin typeface="Montserrat"/>
                <a:cs typeface="Montserrat"/>
              </a:rPr>
              <a:t> </a:t>
            </a:r>
            <a:r>
              <a:rPr sz="700" dirty="0">
                <a:solidFill>
                  <a:srgbClr val="221F20"/>
                </a:solidFill>
                <a:latin typeface="Montserrat"/>
                <a:cs typeface="Montserrat"/>
              </a:rPr>
              <a:t>luego</a:t>
            </a:r>
            <a:r>
              <a:rPr sz="700" spc="-25" dirty="0">
                <a:solidFill>
                  <a:srgbClr val="221F20"/>
                </a:solidFill>
                <a:latin typeface="Montserrat"/>
                <a:cs typeface="Montserrat"/>
              </a:rPr>
              <a:t> </a:t>
            </a:r>
            <a:r>
              <a:rPr sz="700" spc="-10" dirty="0">
                <a:solidFill>
                  <a:srgbClr val="221F20"/>
                </a:solidFill>
                <a:latin typeface="Montserrat"/>
                <a:cs typeface="Montserrat"/>
              </a:rPr>
              <a:t>drénelo.</a:t>
            </a:r>
            <a:endParaRPr sz="700">
              <a:latin typeface="Montserrat"/>
              <a:cs typeface="Montserrat"/>
            </a:endParaRPr>
          </a:p>
        </p:txBody>
      </p:sp>
      <p:sp>
        <p:nvSpPr>
          <p:cNvPr id="9" name="object 9"/>
          <p:cNvSpPr txBox="1"/>
          <p:nvPr/>
        </p:nvSpPr>
        <p:spPr>
          <a:xfrm>
            <a:off x="2700020" y="2006854"/>
            <a:ext cx="18370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Introduzca</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0" dirty="0">
                <a:solidFill>
                  <a:srgbClr val="221F20"/>
                </a:solidFill>
                <a:latin typeface="Montserrat"/>
                <a:cs typeface="Montserrat"/>
              </a:rPr>
              <a:t> </a:t>
            </a:r>
            <a:r>
              <a:rPr sz="700" dirty="0">
                <a:solidFill>
                  <a:srgbClr val="221F20"/>
                </a:solidFill>
                <a:latin typeface="Montserrat"/>
                <a:cs typeface="Montserrat"/>
              </a:rPr>
              <a:t>nuevo</a:t>
            </a:r>
            <a:r>
              <a:rPr sz="700" spc="-5"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10" name="object 10"/>
          <p:cNvSpPr txBox="1"/>
          <p:nvPr/>
        </p:nvSpPr>
        <p:spPr>
          <a:xfrm>
            <a:off x="2700020" y="2220290"/>
            <a:ext cx="2263140" cy="23876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120" dirty="0">
                <a:solidFill>
                  <a:srgbClr val="221F20"/>
                </a:solidFill>
                <a:latin typeface="Montserrat"/>
                <a:cs typeface="Montserrat"/>
              </a:rPr>
              <a:t> </a:t>
            </a:r>
            <a:r>
              <a:rPr sz="700" dirty="0">
                <a:solidFill>
                  <a:srgbClr val="221F20"/>
                </a:solidFill>
                <a:latin typeface="Montserrat"/>
                <a:cs typeface="Montserrat"/>
              </a:rPr>
              <a:t>todos</a:t>
            </a:r>
            <a:r>
              <a:rPr sz="700" spc="114" dirty="0">
                <a:solidFill>
                  <a:srgbClr val="221F20"/>
                </a:solidFill>
                <a:latin typeface="Montserrat"/>
                <a:cs typeface="Montserrat"/>
              </a:rPr>
              <a:t> </a:t>
            </a:r>
            <a:r>
              <a:rPr sz="700" dirty="0">
                <a:solidFill>
                  <a:srgbClr val="221F20"/>
                </a:solidFill>
                <a:latin typeface="Montserrat"/>
                <a:cs typeface="Montserrat"/>
              </a:rPr>
              <a:t>los</a:t>
            </a:r>
            <a:r>
              <a:rPr sz="700" spc="130" dirty="0">
                <a:solidFill>
                  <a:srgbClr val="221F20"/>
                </a:solidFill>
                <a:latin typeface="Montserrat"/>
                <a:cs typeface="Montserrat"/>
              </a:rPr>
              <a:t> </a:t>
            </a:r>
            <a:r>
              <a:rPr sz="700" dirty="0">
                <a:solidFill>
                  <a:srgbClr val="221F20"/>
                </a:solidFill>
                <a:latin typeface="Montserrat"/>
                <a:cs typeface="Montserrat"/>
              </a:rPr>
              <a:t>puntos</a:t>
            </a:r>
            <a:r>
              <a:rPr sz="700" spc="140" dirty="0">
                <a:solidFill>
                  <a:srgbClr val="221F20"/>
                </a:solidFill>
                <a:latin typeface="Montserrat"/>
                <a:cs typeface="Montserrat"/>
              </a:rPr>
              <a:t> </a:t>
            </a:r>
            <a:r>
              <a:rPr sz="700" dirty="0">
                <a:solidFill>
                  <a:srgbClr val="221F20"/>
                </a:solidFill>
                <a:latin typeface="Montserrat"/>
                <a:cs typeface="Montserrat"/>
              </a:rPr>
              <a:t>que</a:t>
            </a:r>
            <a:r>
              <a:rPr sz="700" spc="135" dirty="0">
                <a:solidFill>
                  <a:srgbClr val="221F20"/>
                </a:solidFill>
                <a:latin typeface="Montserrat"/>
                <a:cs typeface="Montserrat"/>
              </a:rPr>
              <a:t> </a:t>
            </a:r>
            <a:r>
              <a:rPr sz="700" dirty="0">
                <a:solidFill>
                  <a:srgbClr val="221F20"/>
                </a:solidFill>
                <a:latin typeface="Montserrat"/>
                <a:cs typeface="Montserrat"/>
              </a:rPr>
              <a:t>aparecen</a:t>
            </a:r>
            <a:r>
              <a:rPr sz="700" spc="130" dirty="0">
                <a:solidFill>
                  <a:srgbClr val="221F20"/>
                </a:solidFill>
                <a:latin typeface="Montserrat"/>
                <a:cs typeface="Montserrat"/>
              </a:rPr>
              <a:t> </a:t>
            </a:r>
            <a:r>
              <a:rPr sz="700" dirty="0">
                <a:solidFill>
                  <a:srgbClr val="221F20"/>
                </a:solidFill>
                <a:latin typeface="Montserrat"/>
                <a:cs typeface="Montserrat"/>
              </a:rPr>
              <a:t>en</a:t>
            </a:r>
            <a:r>
              <a:rPr sz="700" spc="130" dirty="0">
                <a:solidFill>
                  <a:srgbClr val="221F20"/>
                </a:solidFill>
                <a:latin typeface="Montserrat"/>
                <a:cs typeface="Montserrat"/>
              </a:rPr>
              <a:t> </a:t>
            </a:r>
            <a:r>
              <a:rPr sz="700" spc="-25" dirty="0">
                <a:solidFill>
                  <a:srgbClr val="221F20"/>
                </a:solidFill>
                <a:latin typeface="Montserrat"/>
                <a:cs typeface="Montserrat"/>
              </a:rPr>
              <a:t>la</a:t>
            </a:r>
            <a:endParaRPr sz="700">
              <a:latin typeface="Montserrat"/>
              <a:cs typeface="Montserrat"/>
            </a:endParaRPr>
          </a:p>
          <a:p>
            <a:pPr marL="184785">
              <a:lnSpc>
                <a:spcPct val="100000"/>
              </a:lnSpc>
            </a:pPr>
            <a:r>
              <a:rPr sz="700" dirty="0">
                <a:solidFill>
                  <a:srgbClr val="221F20"/>
                </a:solidFill>
                <a:latin typeface="Montserrat"/>
                <a:cs typeface="Montserrat"/>
              </a:rPr>
              <a:t>lista</a:t>
            </a:r>
            <a:r>
              <a:rPr sz="700" spc="-20"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revisiones</a:t>
            </a:r>
            <a:r>
              <a:rPr sz="700" spc="5" dirty="0">
                <a:solidFill>
                  <a:srgbClr val="221F20"/>
                </a:solidFill>
                <a:latin typeface="Montserrat"/>
                <a:cs typeface="Montserrat"/>
              </a:rPr>
              <a:t> </a:t>
            </a:r>
            <a:r>
              <a:rPr sz="700" dirty="0">
                <a:solidFill>
                  <a:srgbClr val="221F20"/>
                </a:solidFill>
                <a:latin typeface="Montserrat"/>
                <a:cs typeface="Montserrat"/>
              </a:rPr>
              <a:t>diarias</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seguridad.</a:t>
            </a:r>
            <a:endParaRPr sz="700">
              <a:latin typeface="Montserrat"/>
              <a:cs typeface="Montserrat"/>
            </a:endParaRPr>
          </a:p>
        </p:txBody>
      </p:sp>
      <p:sp>
        <p:nvSpPr>
          <p:cNvPr id="11" name="object 11"/>
          <p:cNvSpPr txBox="1"/>
          <p:nvPr/>
        </p:nvSpPr>
        <p:spPr>
          <a:xfrm>
            <a:off x="2700020" y="2540609"/>
            <a:ext cx="111125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Lubrique</a:t>
            </a:r>
            <a:r>
              <a:rPr sz="700" spc="-10" dirty="0">
                <a:solidFill>
                  <a:srgbClr val="221F20"/>
                </a:solidFill>
                <a:latin typeface="Montserrat"/>
                <a:cs typeface="Montserrat"/>
              </a:rPr>
              <a:t> </a:t>
            </a:r>
            <a:r>
              <a:rPr sz="700" dirty="0">
                <a:solidFill>
                  <a:srgbClr val="221F20"/>
                </a:solidFill>
                <a:latin typeface="Montserrat"/>
                <a:cs typeface="Montserrat"/>
              </a:rPr>
              <a:t>los</a:t>
            </a:r>
            <a:r>
              <a:rPr sz="700" spc="-30" dirty="0">
                <a:solidFill>
                  <a:srgbClr val="221F20"/>
                </a:solidFill>
                <a:latin typeface="Montserrat"/>
                <a:cs typeface="Montserrat"/>
              </a:rPr>
              <a:t> </a:t>
            </a:r>
            <a:r>
              <a:rPr sz="700" spc="-10" dirty="0">
                <a:solidFill>
                  <a:srgbClr val="221F20"/>
                </a:solidFill>
                <a:latin typeface="Montserrat"/>
                <a:cs typeface="Montserrat"/>
              </a:rPr>
              <a:t>pivotes.</a:t>
            </a:r>
            <a:endParaRPr sz="700">
              <a:latin typeface="Montserrat"/>
              <a:cs typeface="Montserrat"/>
            </a:endParaRPr>
          </a:p>
        </p:txBody>
      </p:sp>
      <p:sp>
        <p:nvSpPr>
          <p:cNvPr id="12" name="object 12"/>
          <p:cNvSpPr txBox="1"/>
          <p:nvPr/>
        </p:nvSpPr>
        <p:spPr>
          <a:xfrm>
            <a:off x="1016914" y="1195197"/>
            <a:ext cx="31711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PREPARACIONES</a:t>
            </a:r>
            <a:r>
              <a:rPr sz="800" b="1" spc="-40" dirty="0">
                <a:solidFill>
                  <a:srgbClr val="221F1F"/>
                </a:solidFill>
                <a:latin typeface="Montserrat"/>
                <a:cs typeface="Montserrat"/>
              </a:rPr>
              <a:t> </a:t>
            </a:r>
            <a:r>
              <a:rPr sz="800" b="1" dirty="0">
                <a:solidFill>
                  <a:srgbClr val="221F1F"/>
                </a:solidFill>
                <a:latin typeface="Montserrat"/>
                <a:cs typeface="Montserrat"/>
              </a:rPr>
              <a:t>PARA</a:t>
            </a:r>
            <a:r>
              <a:rPr sz="800" b="1" spc="-15" dirty="0">
                <a:solidFill>
                  <a:srgbClr val="221F1F"/>
                </a:solidFill>
                <a:latin typeface="Montserrat"/>
                <a:cs typeface="Montserrat"/>
              </a:rPr>
              <a:t> </a:t>
            </a:r>
            <a:r>
              <a:rPr sz="800" b="1" dirty="0">
                <a:solidFill>
                  <a:srgbClr val="221F1F"/>
                </a:solidFill>
                <a:latin typeface="Montserrat"/>
                <a:cs typeface="Montserrat"/>
              </a:rPr>
              <a:t>DESPUÉS</a:t>
            </a:r>
            <a:r>
              <a:rPr sz="800" b="1" spc="-30" dirty="0">
                <a:solidFill>
                  <a:srgbClr val="221F1F"/>
                </a:solidFill>
                <a:latin typeface="Montserrat"/>
                <a:cs typeface="Montserrat"/>
              </a:rPr>
              <a:t> </a:t>
            </a:r>
            <a:r>
              <a:rPr sz="800" b="1" dirty="0">
                <a:solidFill>
                  <a:srgbClr val="221F1F"/>
                </a:solidFill>
                <a:latin typeface="Montserrat"/>
                <a:cs typeface="Montserrat"/>
              </a:rPr>
              <a:t>DEL</a:t>
            </a:r>
            <a:r>
              <a:rPr sz="800" b="1" spc="-15" dirty="0">
                <a:solidFill>
                  <a:srgbClr val="221F1F"/>
                </a:solidFill>
                <a:latin typeface="Montserrat"/>
                <a:cs typeface="Montserrat"/>
              </a:rPr>
              <a:t> </a:t>
            </a:r>
            <a:r>
              <a:rPr sz="800" b="1" spc="-10" dirty="0">
                <a:solidFill>
                  <a:srgbClr val="221F1F"/>
                </a:solidFill>
                <a:latin typeface="Montserrat"/>
                <a:cs typeface="Montserrat"/>
              </a:rPr>
              <a:t>ALMACENAMIENTO:</a:t>
            </a:r>
            <a:endParaRPr sz="800">
              <a:latin typeface="Montserrat"/>
              <a:cs typeface="Montserra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95478" y="596900"/>
            <a:ext cx="4848470" cy="3013004"/>
          </a:xfrm>
          <a:prstGeom prst="rect">
            <a:avLst/>
          </a:prstGeom>
        </p:spPr>
        <p:txBody>
          <a:bodyPr vert="horz" wrap="square" lIns="0" tIns="12065" rIns="0" bIns="0" rtlCol="0">
            <a:spAutoFit/>
          </a:bodyPr>
          <a:lstStyle/>
          <a:p>
            <a:pPr marL="12700" marR="14604" algn="just">
              <a:lnSpc>
                <a:spcPct val="100000"/>
              </a:lnSpc>
              <a:spcBef>
                <a:spcPts val="95"/>
              </a:spcBef>
            </a:pPr>
            <a:r>
              <a:rPr lang="es-ES" sz="750" dirty="0">
                <a:latin typeface="Montserrat" panose="00000500000000000000" pitchFamily="2" charset="0"/>
              </a:rPr>
              <a:t>POLIZA DE GARANTIA Kawasaki de México S.A. de C.V., quien en lo sucesivo se denominará “KDM”, garantiza por un plazo de 24 meses ó 30,000 km, lo que ocurra primero a partir de la fecha de compra, a los propietarios de motocicletas marca TVS adquiridas a través de su red de Distribuidores Autorizados. Lo anterior siempre y cuando el usuario se apegue a la presente póliza de garantía. El distribuidor en donde adquiere su vehículo tiene la obligación de llenar y sellar la póliza de garantía, que deberá ser entregada al cliente con los datos del comprador y de la unidad vendida, de esta forma se evitará contratiempos al acudir al CENTRO DE SERVICIO a solicitar cualquier ajuste o reparación que requiera dentro de su periodo de garantía. El Distribuidor y el CENTRO DE SERVICIO deberán registrar el certificado de venta, el formato de armado, el formato del servicio de </a:t>
            </a:r>
            <a:r>
              <a:rPr lang="es-ES" sz="750" dirty="0" err="1">
                <a:latin typeface="Montserrat" panose="00000500000000000000" pitchFamily="2" charset="0"/>
              </a:rPr>
              <a:t>pre-entrega</a:t>
            </a:r>
            <a:r>
              <a:rPr lang="es-ES" sz="750" dirty="0">
                <a:latin typeface="Montserrat" panose="00000500000000000000" pitchFamily="2" charset="0"/>
              </a:rPr>
              <a:t> (no hay cupones, en el carnet de servicio sólo se le ponen los sellos de cada servicio), así como los formatos subsecuentes de servicio dentro de los primeros 5 días después de haber sido realizados los servicios. Si cualquier parte original presentará defectos atribuibles al material o procesos de manufactura durante el periodo de garantía, KDM a través de su red de Distribuidores y Centros de Servicio se obliga a efectuar el cambio de las piezas defectuosas o el arreglo de las mismas en un plazo no mayor a 30 días, salvo que sea estrictamente necesario un plazo mayor sin cargo alguno, excepto “en partes y/o componentes de uso sujetos a desgaste natural.” Por esta garantía, KDM se reserva el derecho de juzgar en última instancia si la pieza o el componente defectuoso, es resultado de la falla del material, del proceso de producción o el origen del daño es causado por un mal uso fuera de las especiaciones y cuidados que debe recibir el vehículo durante su uso normal. Esta garantía tiene validez ante todo CENTRO DE SERVICIO, autorizado por KDM, que se localice en la República Mexicana, no importando donde haya sido adquirida su motocicleta. Esta garantía sólo avala el vehículo descrito en esta póliza, la cual deberá contar con los números de motor y serie de la motocicleta y no podrá ser utilizada para otras unidades. El comprador tiene la obligación de presentar la unidad junto con este documento y su boleta de servicios sellados y al día, al CENTRO DE SERVICIO de su elección para conservar la garantía a las siguientes revisiones o mantenimientos puntualmente, ya sea por kilometraje o tiempo cumplido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648177"/>
            <a:ext cx="4848470" cy="2488245"/>
          </a:xfrm>
          <a:prstGeom prst="rect">
            <a:avLst/>
          </a:prstGeom>
        </p:spPr>
        <p:txBody>
          <a:bodyPr vert="horz" wrap="square" lIns="0" tIns="12065" rIns="0" bIns="0" rtlCol="0">
            <a:spAutoFit/>
          </a:bodyPr>
          <a:lstStyle/>
          <a:p>
            <a:pPr marL="241300" marR="14604" indent="-228600" algn="just">
              <a:lnSpc>
                <a:spcPct val="100000"/>
              </a:lnSpc>
              <a:spcBef>
                <a:spcPts val="95"/>
              </a:spcBef>
              <a:buAutoNum type="alphaUcParenR"/>
            </a:pPr>
            <a:r>
              <a:rPr lang="es-ES" sz="730" dirty="0">
                <a:latin typeface="Montserrat" panose="00000500000000000000" pitchFamily="2" charset="0"/>
              </a:rPr>
              <a:t>Primer Servicio: A los 500 Km. ó 30 días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Segundo Servicio: A los 5,000 Km. </a:t>
            </a:r>
            <a:r>
              <a:rPr lang="es-ES" sz="730" dirty="0" err="1">
                <a:latin typeface="Montserrat" panose="00000500000000000000" pitchFamily="2" charset="0"/>
              </a:rPr>
              <a:t>ó</a:t>
            </a:r>
            <a:r>
              <a:rPr lang="es-ES" sz="730" dirty="0">
                <a:latin typeface="Montserrat" panose="00000500000000000000" pitchFamily="2" charset="0"/>
              </a:rPr>
              <a:t> 6 meses,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Tercer Servicio: A los 10,000 Km. </a:t>
            </a:r>
            <a:r>
              <a:rPr lang="es-ES" sz="730" dirty="0" err="1">
                <a:latin typeface="Montserrat" panose="00000500000000000000" pitchFamily="2" charset="0"/>
              </a:rPr>
              <a:t>ó</a:t>
            </a:r>
            <a:r>
              <a:rPr lang="es-ES" sz="730" dirty="0">
                <a:latin typeface="Montserrat" panose="00000500000000000000" pitchFamily="2" charset="0"/>
              </a:rPr>
              <a:t> 12 meses,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Cuarto Servicio: A los 15,000 Km. </a:t>
            </a:r>
            <a:r>
              <a:rPr lang="es-ES" sz="730" dirty="0" err="1">
                <a:latin typeface="Montserrat" panose="00000500000000000000" pitchFamily="2" charset="0"/>
              </a:rPr>
              <a:t>Ó</a:t>
            </a:r>
            <a:r>
              <a:rPr lang="es-ES" sz="730" dirty="0">
                <a:latin typeface="Montserrat" panose="00000500000000000000" pitchFamily="2" charset="0"/>
              </a:rPr>
              <a:t> 18 meses, lo que ocurra primero a partir de la fecha de venta.</a:t>
            </a:r>
          </a:p>
          <a:p>
            <a:pPr marL="241300" marR="14604" indent="-228600" algn="just">
              <a:lnSpc>
                <a:spcPct val="100000"/>
              </a:lnSpc>
              <a:spcBef>
                <a:spcPts val="95"/>
              </a:spcBef>
              <a:buAutoNum type="alphaUcParenR"/>
            </a:pPr>
            <a:r>
              <a:rPr lang="es-ES" sz="730" dirty="0">
                <a:latin typeface="Montserrat" panose="00000500000000000000" pitchFamily="2" charset="0"/>
              </a:rPr>
              <a:t>Quinto Servicio: A los 20,000 Km. </a:t>
            </a:r>
            <a:r>
              <a:rPr lang="es-ES" sz="730" dirty="0" err="1">
                <a:latin typeface="Montserrat" panose="00000500000000000000" pitchFamily="2" charset="0"/>
              </a:rPr>
              <a:t>ó</a:t>
            </a:r>
            <a:r>
              <a:rPr lang="es-ES" sz="730" dirty="0">
                <a:latin typeface="Montserrat" panose="00000500000000000000" pitchFamily="2" charset="0"/>
              </a:rPr>
              <a:t> 24 meses , lo que ocurra primero a partir de la fecha de venta.</a:t>
            </a:r>
          </a:p>
          <a:p>
            <a:pPr marL="241300" marR="14604" indent="-228600" algn="just">
              <a:lnSpc>
                <a:spcPct val="100000"/>
              </a:lnSpc>
              <a:spcBef>
                <a:spcPts val="95"/>
              </a:spcBef>
              <a:buAutoNum type="alphaUcParenR"/>
            </a:pPr>
            <a:r>
              <a:rPr lang="es-ES" sz="730" dirty="0">
                <a:latin typeface="Montserrat" panose="00000500000000000000" pitchFamily="2" charset="0"/>
              </a:rPr>
              <a:t>Sexto Servicio: A los 25,000 Km. </a:t>
            </a:r>
            <a:r>
              <a:rPr lang="es-ES" sz="730" dirty="0" err="1">
                <a:latin typeface="Montserrat" panose="00000500000000000000" pitchFamily="2" charset="0"/>
              </a:rPr>
              <a:t>ó</a:t>
            </a:r>
            <a:r>
              <a:rPr lang="es-ES" sz="730" dirty="0">
                <a:latin typeface="Montserrat" panose="00000500000000000000" pitchFamily="2" charset="0"/>
              </a:rPr>
              <a:t> 30 meses ,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Séptimo Servicio: A los 30,000 Km. </a:t>
            </a:r>
            <a:r>
              <a:rPr lang="es-ES" sz="730" dirty="0" err="1">
                <a:latin typeface="Montserrat" panose="00000500000000000000" pitchFamily="2" charset="0"/>
              </a:rPr>
              <a:t>ó</a:t>
            </a:r>
            <a:r>
              <a:rPr lang="es-ES" sz="730" dirty="0">
                <a:latin typeface="Montserrat" panose="00000500000000000000" pitchFamily="2" charset="0"/>
              </a:rPr>
              <a:t> 36 meses , lo que ocurra primero a partir de la fecha de venta.</a:t>
            </a:r>
          </a:p>
          <a:p>
            <a:pPr marL="12700" marR="14604" algn="just">
              <a:lnSpc>
                <a:spcPct val="100000"/>
              </a:lnSpc>
              <a:spcBef>
                <a:spcPts val="95"/>
              </a:spcBef>
            </a:pPr>
            <a:r>
              <a:rPr lang="es-ES" sz="730" b="1" dirty="0">
                <a:latin typeface="Montserrat" panose="00000500000000000000" pitchFamily="2" charset="0"/>
              </a:rPr>
              <a:t>Con una tolerancia no mayor a 100km ó 10 días.</a:t>
            </a:r>
          </a:p>
          <a:p>
            <a:pPr marL="12700" marR="14604" algn="just">
              <a:lnSpc>
                <a:spcPct val="100000"/>
              </a:lnSpc>
              <a:spcBef>
                <a:spcPts val="95"/>
              </a:spcBef>
            </a:pPr>
            <a:endParaRPr lang="es-ES" sz="700" b="1" dirty="0">
              <a:latin typeface="Montserrat" panose="00000500000000000000" pitchFamily="2" charset="0"/>
            </a:endParaRPr>
          </a:p>
          <a:p>
            <a:pPr marL="12700" marR="14604" algn="just">
              <a:lnSpc>
                <a:spcPct val="100000"/>
              </a:lnSpc>
              <a:spcBef>
                <a:spcPts val="95"/>
              </a:spcBef>
            </a:pPr>
            <a:r>
              <a:rPr lang="es-ES" sz="700" dirty="0">
                <a:latin typeface="Montserrat" panose="00000500000000000000" pitchFamily="2" charset="0"/>
              </a:rPr>
              <a:t>Mano de Obra y materiales: Los costos de mano de obra y materiales de mantenimiento de cada servicio corren por cuenta del propietario del vehículo.</a:t>
            </a:r>
          </a:p>
          <a:p>
            <a:pPr marL="12700" marR="14604" algn="just">
              <a:lnSpc>
                <a:spcPct val="100000"/>
              </a:lnSpc>
              <a:spcBef>
                <a:spcPts val="95"/>
              </a:spcBef>
            </a:pPr>
            <a:r>
              <a:rPr lang="es-ES" sz="700" dirty="0">
                <a:latin typeface="Montserrat" panose="00000500000000000000" pitchFamily="2" charset="0"/>
              </a:rPr>
              <a:t>Nota: Sólo aplica la Garantía hasta los 24 meses ó 30,000 Km., lo que ocurra primero.</a:t>
            </a:r>
          </a:p>
          <a:p>
            <a:pPr marL="12700" marR="14604" algn="just">
              <a:lnSpc>
                <a:spcPct val="100000"/>
              </a:lnSpc>
              <a:spcBef>
                <a:spcPts val="95"/>
              </a:spcBef>
            </a:pPr>
            <a:endParaRPr lang="es-ES" sz="700" dirty="0">
              <a:latin typeface="Montserrat" panose="00000500000000000000" pitchFamily="2" charset="0"/>
            </a:endParaRPr>
          </a:p>
          <a:p>
            <a:pPr marL="12700" marR="14604" algn="just">
              <a:lnSpc>
                <a:spcPct val="100000"/>
              </a:lnSpc>
              <a:spcBef>
                <a:spcPts val="95"/>
              </a:spcBef>
            </a:pPr>
            <a:r>
              <a:rPr lang="es-ES" sz="700" b="1" dirty="0">
                <a:latin typeface="Montserrat" panose="00000500000000000000" pitchFamily="2" charset="0"/>
              </a:rPr>
              <a:t>Instrucciones para el propietario </a:t>
            </a:r>
          </a:p>
          <a:p>
            <a:pPr marL="12700" marR="14604" algn="just">
              <a:lnSpc>
                <a:spcPct val="100000"/>
              </a:lnSpc>
              <a:spcBef>
                <a:spcPts val="95"/>
              </a:spcBef>
            </a:pPr>
            <a:r>
              <a:rPr lang="es-ES" sz="800" dirty="0">
                <a:latin typeface="Montserrat" panose="00000500000000000000" pitchFamily="2" charset="0"/>
              </a:rPr>
              <a:t>Para realizar los servicios o revisiones correspondientes, será necesario presentar únicamente la presente Póliza de Garantía; ya que es el documento donde se llevará el récord de servicios o incidencias de las posibles fallas que llegara a sufrir su motocicleta TVS.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Al momento de presentar su unidad a servicio, exija que le firmen y sellen el cupón del servicio y la Orden de Servicio correspondientes.</a:t>
            </a:r>
          </a:p>
        </p:txBody>
      </p:sp>
    </p:spTree>
    <p:extLst>
      <p:ext uri="{BB962C8B-B14F-4D97-AF65-F5344CB8AC3E}">
        <p14:creationId xmlns:p14="http://schemas.microsoft.com/office/powerpoint/2010/main" val="1361251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3023264"/>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Advertencia</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Considere que un asentamiento inadecuado del motor puede sufrir graves daños o acortar la vida útil de su motor, para lo cual sugerimos siga las siguientes instrucciones los primeros 3000 km.</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Recomendaciones importantes en los primeros 3000 km (periodo de rodaje)</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1.-Antes de arrancar el motor, estacione la motocicleta sobre el parador central. </a:t>
            </a:r>
          </a:p>
          <a:p>
            <a:pPr marL="12700" marR="14604" algn="just">
              <a:lnSpc>
                <a:spcPct val="100000"/>
              </a:lnSpc>
              <a:spcBef>
                <a:spcPts val="95"/>
              </a:spcBef>
            </a:pPr>
            <a:r>
              <a:rPr lang="es-ES" sz="800" dirty="0">
                <a:latin typeface="Montserrat" panose="00000500000000000000" pitchFamily="2" charset="0"/>
              </a:rPr>
              <a:t>2.-Cuando la moto este en marcha, no girar a más de 1/2 vuelta el puño de aceleración. </a:t>
            </a:r>
          </a:p>
          <a:p>
            <a:pPr marL="12700" marR="14604" algn="just">
              <a:lnSpc>
                <a:spcPct val="100000"/>
              </a:lnSpc>
              <a:spcBef>
                <a:spcPts val="95"/>
              </a:spcBef>
            </a:pPr>
            <a:r>
              <a:rPr lang="es-ES" sz="800" dirty="0">
                <a:latin typeface="Montserrat" panose="00000500000000000000" pitchFamily="2" charset="0"/>
              </a:rPr>
              <a:t>3.-Recuerde revisar frecuentemente el nivel de aceite en el motor, agregue si se requiere y acuda al Centro de Servicio Autorizado más cercano. </a:t>
            </a:r>
          </a:p>
          <a:p>
            <a:pPr marL="12700" marR="14604" algn="just">
              <a:lnSpc>
                <a:spcPct val="100000"/>
              </a:lnSpc>
              <a:spcBef>
                <a:spcPts val="95"/>
              </a:spcBef>
            </a:pPr>
            <a:r>
              <a:rPr lang="es-ES" sz="800" dirty="0">
                <a:latin typeface="Montserrat" panose="00000500000000000000" pitchFamily="2" charset="0"/>
              </a:rPr>
              <a:t>4.-Utilice solamente aceites recomendados por KDM, la clasificación adecuada dará mayor longevidad a su motor. Consulte el manual de propietario. </a:t>
            </a:r>
          </a:p>
          <a:p>
            <a:pPr marL="12700" marR="14604" algn="just">
              <a:lnSpc>
                <a:spcPct val="100000"/>
              </a:lnSpc>
              <a:spcBef>
                <a:spcPts val="95"/>
              </a:spcBef>
            </a:pPr>
            <a:r>
              <a:rPr lang="es-ES" sz="800" dirty="0">
                <a:latin typeface="Montserrat" panose="00000500000000000000" pitchFamily="2" charset="0"/>
              </a:rPr>
              <a:t>5.-No mezcle diferentes marcas o tipos de aceite en el motor ni cuando rellene. </a:t>
            </a:r>
          </a:p>
          <a:p>
            <a:pPr marL="12700" marR="14604" algn="just">
              <a:lnSpc>
                <a:spcPct val="100000"/>
              </a:lnSpc>
              <a:spcBef>
                <a:spcPts val="95"/>
              </a:spcBef>
            </a:pPr>
            <a:r>
              <a:rPr lang="es-ES" sz="800" dirty="0">
                <a:latin typeface="Montserrat" panose="00000500000000000000" pitchFamily="2" charset="0"/>
              </a:rPr>
              <a:t>6.-Recuerde lubricar su cadena de tracción (si el modelo cuenta con ella) cada 500 km o cada mes con productos recomendados para tal n, acuda a su CENTRO DE SERVICIO más cercano. </a:t>
            </a:r>
          </a:p>
          <a:p>
            <a:pPr marL="12700" marR="14604" algn="just">
              <a:lnSpc>
                <a:spcPct val="100000"/>
              </a:lnSpc>
              <a:spcBef>
                <a:spcPts val="95"/>
              </a:spcBef>
            </a:pPr>
            <a:r>
              <a:rPr lang="es-ES" sz="800" dirty="0">
                <a:latin typeface="Montserrat" panose="00000500000000000000" pitchFamily="2" charset="0"/>
              </a:rPr>
              <a:t>7.-No recorra grandes distancias a una misma velocidad (realice cambios de velocidad) </a:t>
            </a:r>
          </a:p>
          <a:p>
            <a:pPr marL="12700" marR="14604" algn="just">
              <a:lnSpc>
                <a:spcPct val="100000"/>
              </a:lnSpc>
              <a:spcBef>
                <a:spcPts val="95"/>
              </a:spcBef>
            </a:pPr>
            <a:r>
              <a:rPr lang="es-ES" sz="800" dirty="0">
                <a:latin typeface="Montserrat" panose="00000500000000000000" pitchFamily="2" charset="0"/>
              </a:rPr>
              <a:t>8.-No force el motor a más de 6000 RPM (Revoluciones Por Minuto) </a:t>
            </a:r>
          </a:p>
          <a:p>
            <a:pPr marL="12700" marR="14604" algn="just">
              <a:lnSpc>
                <a:spcPct val="100000"/>
              </a:lnSpc>
              <a:spcBef>
                <a:spcPts val="95"/>
              </a:spcBef>
            </a:pPr>
            <a:r>
              <a:rPr lang="es-ES" sz="800" dirty="0">
                <a:latin typeface="Montserrat" panose="00000500000000000000" pitchFamily="2" charset="0"/>
              </a:rPr>
              <a:t>9.-No sobre cargue la motocicleta ya sea con ocupantes o el peso indicado en la motocicleta o en el porta documentos. </a:t>
            </a:r>
          </a:p>
          <a:p>
            <a:pPr marL="12700" marR="14604" algn="just">
              <a:lnSpc>
                <a:spcPct val="100000"/>
              </a:lnSpc>
              <a:spcBef>
                <a:spcPts val="95"/>
              </a:spcBef>
            </a:pPr>
            <a:r>
              <a:rPr lang="es-ES" sz="800" dirty="0">
                <a:latin typeface="Montserrat" panose="00000500000000000000" pitchFamily="2" charset="0"/>
              </a:rPr>
              <a:t>10.-No olvide llevar su motocicleta a los servicios programados de mantenimiento descritos en la presente Póliza de Garantía. </a:t>
            </a:r>
          </a:p>
          <a:p>
            <a:pPr marL="12700" marR="14604" algn="just">
              <a:lnSpc>
                <a:spcPct val="100000"/>
              </a:lnSpc>
              <a:spcBef>
                <a:spcPts val="95"/>
              </a:spcBef>
            </a:pPr>
            <a:r>
              <a:rPr lang="es-ES" sz="800" dirty="0">
                <a:latin typeface="Montserrat" panose="00000500000000000000" pitchFamily="2" charset="0"/>
              </a:rPr>
              <a:t>11.-Continúe con el mantenimiento normal cada 5,000 km o cada 6 meses, recuerde que con el mantenimiento oportuno usted ahorrará tiempo y dinero.</a:t>
            </a:r>
          </a:p>
        </p:txBody>
      </p:sp>
    </p:spTree>
    <p:extLst>
      <p:ext uri="{BB962C8B-B14F-4D97-AF65-F5344CB8AC3E}">
        <p14:creationId xmlns:p14="http://schemas.microsoft.com/office/powerpoint/2010/main" val="2426095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2982227"/>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Importante</a:t>
            </a:r>
            <a:r>
              <a:rPr lang="es-ES" sz="800" dirty="0">
                <a:latin typeface="Montserrat" panose="00000500000000000000" pitchFamily="2" charset="0"/>
              </a:rPr>
              <a:t>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Las motocicletas </a:t>
            </a:r>
            <a:r>
              <a:rPr lang="es-ES" sz="800" dirty="0" err="1">
                <a:latin typeface="Montserrat" panose="00000500000000000000" pitchFamily="2" charset="0"/>
              </a:rPr>
              <a:t>ó</a:t>
            </a:r>
            <a:r>
              <a:rPr lang="es-ES" sz="800" dirty="0">
                <a:latin typeface="Montserrat" panose="00000500000000000000" pitchFamily="2" charset="0"/>
              </a:rPr>
              <a:t> vehículos que sean sometidos a un uso fuera de las condiciones señaladas para el proceso de asentamiento de motor no serán cubiertos por la garantía otorgada por KDM, siendo responsabilidad del propietario cubrir el pago de revisión, refacciones y mano de obra. Así mismo todas las unidades que no realicen los servicios programados, sean rentadas, alquiladas, conducidas por varios operadores o sin el debido cuidado que ello implica, quedarán sin el goce de la presente Garantía.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Limitaciones de la Garantía </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esta Garantía KDM se reserva el derecho de juzgar en última instancia si la falla o avería en la motocicleta es considerada garantía. Si la pieza o componente defectuoso es el resultado de dicha falla, se procederá a la reparación sin costo alguno al propietario; si la falla es producto del mal uso, negligencia al conducir, uso diferente para el cual fue diseñada y falta de los servicios programados, será causa suficiente para realizar el cobro de dicha revisión o reparación. En todo caso se atenderá a lo estipulado por los artículos de La Ley Federal de Protección al Consumidor</a:t>
            </a:r>
          </a:p>
          <a:p>
            <a:pPr marL="12700" marR="14604" algn="just">
              <a:lnSpc>
                <a:spcPct val="100000"/>
              </a:lnSpc>
              <a:spcBef>
                <a:spcPts val="95"/>
              </a:spcBef>
            </a:pPr>
            <a:r>
              <a:rPr lang="es-ES" sz="750" dirty="0">
                <a:latin typeface="Montserrat" panose="00000500000000000000" pitchFamily="2" charset="0"/>
              </a:rPr>
              <a:t>La garantía proporcionada por KDM en sus motocicletas tiene validez en toda la República Mexicana donde se encuentre un Centro de Servicio Autorizado, no importando donde haya adquirido su motocicleta</a:t>
            </a:r>
          </a:p>
          <a:p>
            <a:pPr marL="12700" marR="14604" algn="just">
              <a:lnSpc>
                <a:spcPct val="100000"/>
              </a:lnSpc>
              <a:spcBef>
                <a:spcPts val="95"/>
              </a:spcBef>
            </a:pPr>
            <a:r>
              <a:rPr lang="es-ES" sz="750" dirty="0">
                <a:latin typeface="Montserrat" panose="00000500000000000000" pitchFamily="2" charset="0"/>
              </a:rPr>
              <a:t>La presente Póliza de Garantía sólo avala la unidad descrita en ella, no podrá ser atendida la unidad con una Póliza de Garantía diferente, en caso de extravío el propietario tendrá la obligación de dar aviso y tramitar su reposición presentando los documentos solicitados. </a:t>
            </a:r>
          </a:p>
          <a:p>
            <a:pPr marL="12700" marR="14604" algn="just">
              <a:lnSpc>
                <a:spcPct val="100000"/>
              </a:lnSpc>
              <a:spcBef>
                <a:spcPts val="95"/>
              </a:spcBef>
            </a:pPr>
            <a:endParaRPr lang="es-ES" sz="750" dirty="0">
              <a:latin typeface="Montserrat" panose="00000500000000000000" pitchFamily="2" charset="0"/>
            </a:endParaRPr>
          </a:p>
        </p:txBody>
      </p:sp>
    </p:spTree>
    <p:extLst>
      <p:ext uri="{BB962C8B-B14F-4D97-AF65-F5344CB8AC3E}">
        <p14:creationId xmlns:p14="http://schemas.microsoft.com/office/powerpoint/2010/main" val="2011796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642978"/>
            <a:ext cx="4848470" cy="2879634"/>
          </a:xfrm>
          <a:prstGeom prst="rect">
            <a:avLst/>
          </a:prstGeom>
        </p:spPr>
        <p:txBody>
          <a:bodyPr vert="horz" wrap="square" lIns="0" tIns="12065" rIns="0" bIns="0" rtlCol="0">
            <a:spAutoFit/>
          </a:bodyPr>
          <a:lstStyle/>
          <a:p>
            <a:pPr marL="12700" marR="14604" algn="just">
              <a:lnSpc>
                <a:spcPct val="100000"/>
              </a:lnSpc>
              <a:spcBef>
                <a:spcPts val="95"/>
              </a:spcBef>
            </a:pPr>
            <a:r>
              <a:rPr lang="es-ES" sz="750" dirty="0">
                <a:latin typeface="Montserrat" panose="00000500000000000000" pitchFamily="2" charset="0"/>
              </a:rPr>
              <a:t>La demora en la realización del trabajo por garantía no da derecho a la indemnización o prórroga de la garantía. Toda gestión legal ante cualquier autoridad y los gastos que estos generen no los cubre esta garantía </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El riesgo de la empresa sólo abarca hasta donde llegue esta garantía y no se hace responsable de daños a terceros, propiedades ajenas, accidentes o transportación.</a:t>
            </a:r>
          </a:p>
          <a:p>
            <a:pPr marL="12700" marR="14604" algn="just">
              <a:lnSpc>
                <a:spcPct val="100000"/>
              </a:lnSpc>
              <a:spcBef>
                <a:spcPts val="95"/>
              </a:spcBef>
            </a:pPr>
            <a:r>
              <a:rPr lang="es-ES" sz="750" dirty="0">
                <a:latin typeface="Montserrat" panose="00000500000000000000" pitchFamily="2" charset="0"/>
              </a:rPr>
              <a:t>No cubre corrosión y el deterioro de la pintura, cromado o niquelado debido a condiciones ambientales críticas o agentes externos.</a:t>
            </a:r>
          </a:p>
          <a:p>
            <a:pPr marL="12700" marR="14604" algn="just">
              <a:lnSpc>
                <a:spcPct val="100000"/>
              </a:lnSpc>
              <a:spcBef>
                <a:spcPts val="95"/>
              </a:spcBef>
            </a:pPr>
            <a:r>
              <a:rPr lang="es-ES" sz="750" dirty="0">
                <a:latin typeface="Montserrat" panose="00000500000000000000" pitchFamily="2" charset="0"/>
              </a:rPr>
              <a:t>Daños intencionales o accidentales ocasionados por el propietario o terceros, por fuerza mayor o fortuitos, daños en neumáticos y rines por pavimento defectuoso ó por uso en terracería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Esta garantía no cubre fallas o defectos causados por maltrato a la motocicleta incluyendo caídas.</a:t>
            </a:r>
          </a:p>
          <a:p>
            <a:pPr marL="12700" marR="14604" algn="just">
              <a:lnSpc>
                <a:spcPct val="100000"/>
              </a:lnSpc>
              <a:spcBef>
                <a:spcPts val="95"/>
              </a:spcBef>
            </a:pPr>
            <a:r>
              <a:rPr lang="es-ES" sz="750" dirty="0">
                <a:latin typeface="Montserrat" panose="00000500000000000000" pitchFamily="2" charset="0"/>
              </a:rPr>
              <a:t>Gastos ocasionados y/o derivados por el propio mantenimiento de la motocicleta como: limpieza, lubricación, pinchaduras, etc.</a:t>
            </a:r>
          </a:p>
          <a:p>
            <a:pPr marL="12700" marR="14604" algn="just">
              <a:lnSpc>
                <a:spcPct val="100000"/>
              </a:lnSpc>
              <a:spcBef>
                <a:spcPts val="95"/>
              </a:spcBef>
            </a:pPr>
            <a:r>
              <a:rPr lang="es-ES" sz="750" dirty="0">
                <a:latin typeface="Montserrat" panose="00000500000000000000" pitchFamily="2" charset="0"/>
              </a:rPr>
              <a:t>No cubre defectos o problemas ocasionados por descuido o deterioro natural.</a:t>
            </a:r>
          </a:p>
          <a:p>
            <a:pPr marL="12700" marR="14604" algn="just">
              <a:lnSpc>
                <a:spcPct val="100000"/>
              </a:lnSpc>
              <a:spcBef>
                <a:spcPts val="95"/>
              </a:spcBef>
            </a:pPr>
            <a:r>
              <a:rPr lang="es-ES" sz="740" dirty="0">
                <a:latin typeface="Montserrat" panose="00000500000000000000" pitchFamily="2" charset="0"/>
              </a:rPr>
              <a:t>9</a:t>
            </a:r>
            <a:r>
              <a:rPr lang="es-ES" sz="750" dirty="0">
                <a:latin typeface="Montserrat" panose="00000500000000000000" pitchFamily="2" charset="0"/>
              </a:rPr>
              <a:t>0 días de garantía en sistema eléctrico sin modificaciones.</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b="1" dirty="0">
                <a:latin typeface="Montserrat" panose="00000500000000000000" pitchFamily="2" charset="0"/>
              </a:rPr>
              <a:t>Componentes con garantía limitada</a:t>
            </a:r>
          </a:p>
          <a:p>
            <a:pPr marL="12700" marR="14604" algn="just">
              <a:lnSpc>
                <a:spcPct val="100000"/>
              </a:lnSpc>
              <a:spcBef>
                <a:spcPts val="95"/>
              </a:spcBef>
            </a:pPr>
            <a:r>
              <a:rPr lang="es-ES" sz="750" dirty="0">
                <a:latin typeface="Montserrat" panose="00000500000000000000" pitchFamily="2" charset="0"/>
              </a:rPr>
              <a:t>-Embrague (3 meses)	-Carburador (6 meses)</a:t>
            </a:r>
          </a:p>
          <a:p>
            <a:pPr marL="12700" marR="14604" algn="just">
              <a:lnSpc>
                <a:spcPct val="100000"/>
              </a:lnSpc>
              <a:spcBef>
                <a:spcPts val="95"/>
              </a:spcBef>
            </a:pPr>
            <a:r>
              <a:rPr lang="es-ES" sz="750" dirty="0">
                <a:latin typeface="Montserrat" panose="00000500000000000000" pitchFamily="2" charset="0"/>
              </a:rPr>
              <a:t>-Bomba de combustible (3 meses)	-Escape (6 meses)</a:t>
            </a:r>
          </a:p>
          <a:p>
            <a:pPr marL="12700" marR="14604" algn="just">
              <a:lnSpc>
                <a:spcPct val="100000"/>
              </a:lnSpc>
              <a:spcBef>
                <a:spcPts val="95"/>
              </a:spcBef>
            </a:pPr>
            <a:r>
              <a:rPr lang="es-ES" sz="750" dirty="0">
                <a:latin typeface="Montserrat" panose="00000500000000000000" pitchFamily="2" charset="0"/>
              </a:rPr>
              <a:t>-Suspensión y dirección (6 meses)	-Amortiguadores (6 meses)</a:t>
            </a:r>
          </a:p>
          <a:p>
            <a:pPr marL="12700" marR="14604" algn="just">
              <a:lnSpc>
                <a:spcPct val="100000"/>
              </a:lnSpc>
              <a:spcBef>
                <a:spcPts val="95"/>
              </a:spcBef>
            </a:pPr>
            <a:r>
              <a:rPr lang="es-ES" sz="750" dirty="0">
                <a:latin typeface="Montserrat" panose="00000500000000000000" pitchFamily="2" charset="0"/>
              </a:rPr>
              <a:t>-Batería (30 días)</a:t>
            </a:r>
          </a:p>
          <a:p>
            <a:pPr marL="12700" marR="14604" algn="just">
              <a:lnSpc>
                <a:spcPct val="100000"/>
              </a:lnSpc>
              <a:spcBef>
                <a:spcPts val="95"/>
              </a:spcBef>
            </a:pPr>
            <a:endParaRPr lang="es-ES" sz="750" dirty="0">
              <a:latin typeface="Montserrat" panose="00000500000000000000" pitchFamily="2" charset="0"/>
            </a:endParaRPr>
          </a:p>
        </p:txBody>
      </p:sp>
    </p:spTree>
    <p:extLst>
      <p:ext uri="{BB962C8B-B14F-4D97-AF65-F5344CB8AC3E}">
        <p14:creationId xmlns:p14="http://schemas.microsoft.com/office/powerpoint/2010/main" val="2689861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6900"/>
            <a:ext cx="4848470" cy="2989921"/>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La Garantía no es efectiva en los siguientes casos</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Unidades que se asignen o se utilicen para renta o eventos de competencia.</a:t>
            </a:r>
          </a:p>
          <a:p>
            <a:pPr marL="12700" marR="14604" algn="just">
              <a:lnSpc>
                <a:spcPct val="100000"/>
              </a:lnSpc>
              <a:spcBef>
                <a:spcPts val="95"/>
              </a:spcBef>
            </a:pPr>
            <a:r>
              <a:rPr lang="es-ES" sz="750" dirty="0">
                <a:latin typeface="Montserrat" panose="00000500000000000000" pitchFamily="2" charset="0"/>
              </a:rPr>
              <a:t>Cuando usen partes, componentes y accesorios que no sean originales o avalados por KDM.</a:t>
            </a:r>
          </a:p>
          <a:p>
            <a:pPr marL="12700" marR="14604" algn="just">
              <a:lnSpc>
                <a:spcPct val="100000"/>
              </a:lnSpc>
              <a:spcBef>
                <a:spcPts val="95"/>
              </a:spcBef>
            </a:pPr>
            <a:r>
              <a:rPr lang="es-ES" sz="750" dirty="0">
                <a:latin typeface="Montserrat" panose="00000500000000000000" pitchFamily="2" charset="0"/>
              </a:rPr>
              <a:t>Por efectuar reparaciones en talleres que no sean autorizados por KDM.</a:t>
            </a:r>
          </a:p>
          <a:p>
            <a:pPr marL="12700" marR="14604" algn="just">
              <a:lnSpc>
                <a:spcPct val="100000"/>
              </a:lnSpc>
              <a:spcBef>
                <a:spcPts val="95"/>
              </a:spcBef>
            </a:pPr>
            <a:r>
              <a:rPr lang="es-ES" sz="750" dirty="0">
                <a:latin typeface="Montserrat" panose="00000500000000000000" pitchFamily="2" charset="0"/>
              </a:rPr>
              <a:t>Por fallas ocasionadas por la falta de cualquiera de los servicios de mantenimiento, choque, o mal uso.</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falta de aceite o bajo nivel del mismo en el motor o la transmisión y no usar lubricantes con las especiaciones indicadas en el manual del conductor especiales para MOTOCICLETA.</a:t>
            </a:r>
          </a:p>
          <a:p>
            <a:pPr marL="12700" marR="14604" algn="just">
              <a:lnSpc>
                <a:spcPct val="100000"/>
              </a:lnSpc>
              <a:spcBef>
                <a:spcPts val="95"/>
              </a:spcBef>
            </a:pPr>
            <a:r>
              <a:rPr lang="es-ES" sz="750" dirty="0">
                <a:latin typeface="Montserrat" panose="00000500000000000000" pitchFamily="2" charset="0"/>
              </a:rPr>
              <a:t>Por el uso de múltiples usuarios o carga excesiva sin recato de conducción y sin el debido cuidado de los componentes de la motocicleta.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someter la motocicleta a esfuerzos extraordinarios de los indicados en esta póliza o manual de propietario.</a:t>
            </a:r>
          </a:p>
          <a:p>
            <a:pPr marL="12700" marR="14604" algn="just">
              <a:lnSpc>
                <a:spcPct val="100000"/>
              </a:lnSpc>
              <a:spcBef>
                <a:spcPts val="95"/>
              </a:spcBef>
            </a:pPr>
            <a:r>
              <a:rPr lang="es-ES" sz="750" dirty="0">
                <a:latin typeface="Montserrat" panose="00000500000000000000" pitchFamily="2" charset="0"/>
              </a:rPr>
              <a:t>Por modificaciones de apariencia o del motor así como la alteración de sus controles o documentos durante el período de garantía.</a:t>
            </a:r>
          </a:p>
          <a:p>
            <a:pPr marL="12700" marR="14604" algn="just">
              <a:lnSpc>
                <a:spcPct val="100000"/>
              </a:lnSpc>
              <a:spcBef>
                <a:spcPts val="95"/>
              </a:spcBef>
            </a:pPr>
            <a:r>
              <a:rPr lang="es-ES" sz="750" dirty="0">
                <a:latin typeface="Montserrat" panose="00000500000000000000" pitchFamily="2" charset="0"/>
              </a:rPr>
              <a:t>Utilizar la motocicleta </a:t>
            </a:r>
            <a:r>
              <a:rPr lang="es-ES" sz="750" dirty="0" err="1">
                <a:latin typeface="Montserrat" panose="00000500000000000000" pitchFamily="2" charset="0"/>
              </a:rPr>
              <a:t>ó</a:t>
            </a:r>
            <a:r>
              <a:rPr lang="es-ES" sz="750" dirty="0">
                <a:latin typeface="Montserrat" panose="00000500000000000000" pitchFamily="2" charset="0"/>
              </a:rPr>
              <a:t> vehículo con exceso de carga fuera de lo indicado en el manual del propietario.</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Piezas o componentes de desgaste natural que no procederán como garantía: Filtros, espejos, cables de mando, pastas de embrague, balatas, llantas, cámaras, bujías, fusibles y claxon. Esto debido a que son piezas que se desgastan por el uso o fácilmente pueden ser dañadas.</a:t>
            </a:r>
          </a:p>
          <a:p>
            <a:pPr marL="12700" marR="14604" algn="just">
              <a:lnSpc>
                <a:spcPct val="100000"/>
              </a:lnSpc>
              <a:spcBef>
                <a:spcPts val="95"/>
              </a:spcBef>
            </a:pPr>
            <a:endParaRPr lang="es-ES" sz="750" b="1" dirty="0">
              <a:highlight>
                <a:srgbClr val="FFFF00"/>
              </a:highlight>
              <a:latin typeface="Montserrat" panose="00000500000000000000" pitchFamily="2" charset="0"/>
            </a:endParaRPr>
          </a:p>
        </p:txBody>
      </p:sp>
    </p:spTree>
    <p:extLst>
      <p:ext uri="{BB962C8B-B14F-4D97-AF65-F5344CB8AC3E}">
        <p14:creationId xmlns:p14="http://schemas.microsoft.com/office/powerpoint/2010/main" val="3435883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10539"/>
            <a:ext cx="4848470" cy="3233578"/>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Procedimiento de la Garantía</a:t>
            </a:r>
          </a:p>
          <a:p>
            <a:pPr marL="12700" marR="14604" algn="just">
              <a:lnSpc>
                <a:spcPct val="100000"/>
              </a:lnSpc>
              <a:spcBef>
                <a:spcPts val="95"/>
              </a:spcBef>
            </a:pPr>
            <a:r>
              <a:rPr lang="es-ES" sz="750" dirty="0">
                <a:latin typeface="Montserrat" panose="00000500000000000000" pitchFamily="2" charset="0"/>
              </a:rPr>
              <a:t>1. Deberán ser debidamente armados y llenados todos los datos correspondientes a:</a:t>
            </a:r>
          </a:p>
          <a:p>
            <a:pPr marL="12700" marR="14604" algn="just">
              <a:lnSpc>
                <a:spcPct val="100000"/>
              </a:lnSpc>
              <a:spcBef>
                <a:spcPts val="95"/>
              </a:spcBef>
            </a:pPr>
            <a:r>
              <a:rPr lang="es-ES" sz="750" dirty="0">
                <a:latin typeface="Montserrat" panose="00000500000000000000" pitchFamily="2" charset="0"/>
              </a:rPr>
              <a:t>	• Certificado de venta.</a:t>
            </a:r>
          </a:p>
          <a:p>
            <a:pPr marL="12700" marR="14604" algn="just">
              <a:lnSpc>
                <a:spcPct val="100000"/>
              </a:lnSpc>
              <a:spcBef>
                <a:spcPts val="95"/>
              </a:spcBef>
            </a:pPr>
            <a:r>
              <a:rPr lang="es-ES" sz="750" dirty="0">
                <a:latin typeface="Montserrat" panose="00000500000000000000" pitchFamily="2" charset="0"/>
              </a:rPr>
              <a:t>	• Revisión de entrega.</a:t>
            </a:r>
          </a:p>
          <a:p>
            <a:pPr marL="12700" marR="14604" algn="just">
              <a:lnSpc>
                <a:spcPct val="100000"/>
              </a:lnSpc>
              <a:spcBef>
                <a:spcPts val="95"/>
              </a:spcBef>
            </a:pPr>
            <a:r>
              <a:rPr lang="es-ES" sz="750" dirty="0">
                <a:latin typeface="Montserrat" panose="00000500000000000000" pitchFamily="2" charset="0"/>
              </a:rPr>
              <a:t>Nota: Cerciorarse que los datos tanto del propietario como de la motocicleta sean correctos y con las normas correspondientes.</a:t>
            </a:r>
          </a:p>
          <a:p>
            <a:pPr marL="12700" marR="14604" algn="just">
              <a:lnSpc>
                <a:spcPct val="100000"/>
              </a:lnSpc>
              <a:spcBef>
                <a:spcPts val="95"/>
              </a:spcBef>
            </a:pPr>
            <a:r>
              <a:rPr lang="es-ES" sz="750" dirty="0">
                <a:latin typeface="Montserrat" panose="00000500000000000000" pitchFamily="2" charset="0"/>
              </a:rPr>
              <a:t>2. Esta Póliza inicia a partir de la fecha de compra de la unidad.</a:t>
            </a:r>
          </a:p>
          <a:p>
            <a:pPr marL="12700" marR="14604" algn="just">
              <a:lnSpc>
                <a:spcPct val="100000"/>
              </a:lnSpc>
              <a:spcBef>
                <a:spcPts val="95"/>
              </a:spcBef>
            </a:pPr>
            <a:r>
              <a:rPr lang="es-ES" sz="750" dirty="0">
                <a:latin typeface="Montserrat" panose="00000500000000000000" pitchFamily="2" charset="0"/>
              </a:rPr>
              <a:t>3. Servicio preventivo de 500, 3,000, 6,000, 9,000, 12,000, 15,000, 18,000, 21,000, 24,000, 27,000, 30,000km ó 1, 3, 6, 9, 12, 15, 18, 21, 24, 27 </a:t>
            </a:r>
            <a:r>
              <a:rPr lang="es-ES" sz="750" dirty="0" err="1">
                <a:latin typeface="Montserrat" panose="00000500000000000000" pitchFamily="2" charset="0"/>
              </a:rPr>
              <a:t>ó</a:t>
            </a:r>
            <a:r>
              <a:rPr lang="es-ES" sz="750" dirty="0">
                <a:latin typeface="Montserrat" panose="00000500000000000000" pitchFamily="2" charset="0"/>
              </a:rPr>
              <a:t> 30 meses respectivamente.</a:t>
            </a:r>
          </a:p>
          <a:p>
            <a:pPr marL="12700" marR="14604" algn="just">
              <a:lnSpc>
                <a:spcPct val="100000"/>
              </a:lnSpc>
              <a:spcBef>
                <a:spcPts val="95"/>
              </a:spcBef>
            </a:pPr>
            <a:r>
              <a:rPr lang="es-ES" sz="750" dirty="0">
                <a:latin typeface="Montserrat" panose="00000500000000000000" pitchFamily="2" charset="0"/>
              </a:rPr>
              <a:t>	La realización y presentación oportuna de la motocicleta a los servicios 	correspondientes al período o kilometraje son factores determinantes para la 	aceptación y valoración de la garantía.</a:t>
            </a:r>
          </a:p>
          <a:p>
            <a:pPr marL="12700" marR="14604" algn="just">
              <a:lnSpc>
                <a:spcPct val="100000"/>
              </a:lnSpc>
              <a:spcBef>
                <a:spcPts val="95"/>
              </a:spcBef>
            </a:pPr>
            <a:r>
              <a:rPr lang="es-ES" sz="750" dirty="0">
                <a:latin typeface="Montserrat" panose="00000500000000000000" pitchFamily="2" charset="0"/>
              </a:rPr>
              <a:t>	El no realizarlos dentro del tiempo o kilometraje estipulados en la presente póliza, 	será causa suficiente para que esta quede anulada.</a:t>
            </a:r>
          </a:p>
          <a:p>
            <a:pPr marL="12700" marR="14604" algn="just">
              <a:lnSpc>
                <a:spcPct val="100000"/>
              </a:lnSpc>
              <a:spcBef>
                <a:spcPts val="95"/>
              </a:spcBef>
            </a:pPr>
            <a:r>
              <a:rPr lang="es-ES" sz="750" dirty="0">
                <a:latin typeface="Montserrat" panose="00000500000000000000" pitchFamily="2" charset="0"/>
              </a:rPr>
              <a:t>	Invariablemente deberán estar correctamente llenados y sellados los servicios, 	para en caso de ser necesario, otorgar la garantía.</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Requisitos para validar la Garantía</a:t>
            </a:r>
          </a:p>
          <a:p>
            <a:pPr marL="12700" marR="14604" algn="just">
              <a:lnSpc>
                <a:spcPct val="100000"/>
              </a:lnSpc>
              <a:spcBef>
                <a:spcPts val="95"/>
              </a:spcBef>
            </a:pPr>
            <a:r>
              <a:rPr lang="es-ES" sz="750" dirty="0">
                <a:latin typeface="Montserrat" panose="00000500000000000000" pitchFamily="2" charset="0"/>
              </a:rPr>
              <a:t>1. Presentar en su Centro de Servicio KDM Autorizado su unidad y la póliza de garantía con los datos solicitados en ella.</a:t>
            </a:r>
          </a:p>
          <a:p>
            <a:pPr marL="12700" marR="14604" algn="just">
              <a:lnSpc>
                <a:spcPct val="100000"/>
              </a:lnSpc>
              <a:spcBef>
                <a:spcPts val="95"/>
              </a:spcBef>
            </a:pPr>
            <a:r>
              <a:rPr lang="es-ES" sz="750" dirty="0">
                <a:latin typeface="Montserrat" panose="00000500000000000000" pitchFamily="2" charset="0"/>
              </a:rPr>
              <a:t>2. Haber realizado los servicios de mantenimiento preventivo que marca la presente póliza en tiempo y forma.</a:t>
            </a:r>
          </a:p>
          <a:p>
            <a:pPr marL="12700" marR="14604" algn="just">
              <a:lnSpc>
                <a:spcPct val="100000"/>
              </a:lnSpc>
              <a:spcBef>
                <a:spcPts val="95"/>
              </a:spcBef>
            </a:pPr>
            <a:r>
              <a:rPr lang="es-ES" sz="750" dirty="0">
                <a:latin typeface="Montserrat" panose="00000500000000000000" pitchFamily="2" charset="0"/>
              </a:rPr>
              <a:t>3. Mantener ininterrumpidamente funcionando el velocímetro.</a:t>
            </a:r>
          </a:p>
          <a:p>
            <a:pPr marL="12700" marR="14604" algn="just">
              <a:lnSpc>
                <a:spcPct val="100000"/>
              </a:lnSpc>
              <a:spcBef>
                <a:spcPts val="95"/>
              </a:spcBef>
            </a:pPr>
            <a:r>
              <a:rPr lang="es-ES" sz="750" dirty="0">
                <a:latin typeface="Montserrat" panose="00000500000000000000" pitchFamily="2" charset="0"/>
              </a:rPr>
              <a:t>4. Usar en los servicios correspondientes refacciones originales y lubricantes recomendados por KDM.</a:t>
            </a:r>
          </a:p>
          <a:p>
            <a:pPr marL="12700" marR="14604" algn="just">
              <a:lnSpc>
                <a:spcPct val="100000"/>
              </a:lnSpc>
              <a:spcBef>
                <a:spcPts val="95"/>
              </a:spcBef>
            </a:pPr>
            <a:r>
              <a:rPr lang="es-ES" sz="750" dirty="0">
                <a:latin typeface="Montserrat" panose="00000500000000000000" pitchFamily="2" charset="0"/>
              </a:rPr>
              <a:t>5. Haber cumplido satisfactoriamente con los términos y condiciones de asentamiento del motor.</a:t>
            </a:r>
            <a:endParaRPr lang="es-ES" sz="750" b="1" dirty="0">
              <a:latin typeface="Montserrat" panose="00000500000000000000" pitchFamily="2" charset="0"/>
            </a:endParaRPr>
          </a:p>
        </p:txBody>
      </p:sp>
    </p:spTree>
    <p:extLst>
      <p:ext uri="{BB962C8B-B14F-4D97-AF65-F5344CB8AC3E}">
        <p14:creationId xmlns:p14="http://schemas.microsoft.com/office/powerpoint/2010/main" val="180846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211328"/>
            <a:ext cx="3333115" cy="149860"/>
          </a:xfrm>
          <a:prstGeom prst="rect">
            <a:avLst/>
          </a:prstGeom>
        </p:spPr>
        <p:txBody>
          <a:bodyPr vert="horz" wrap="square" lIns="0" tIns="14604" rIns="0" bIns="0" rtlCol="0">
            <a:spAutoFit/>
          </a:bodyPr>
          <a:lstStyle/>
          <a:p>
            <a:pPr marL="12700">
              <a:lnSpc>
                <a:spcPct val="100000"/>
              </a:lnSpc>
              <a:spcBef>
                <a:spcPts val="114"/>
              </a:spcBef>
            </a:pPr>
            <a:r>
              <a:rPr sz="800" b="1" dirty="0">
                <a:latin typeface="Montserrat-SemiBold"/>
                <a:cs typeface="Montserrat-SemiBold"/>
              </a:rPr>
              <a:t>DESPEGUE</a:t>
            </a:r>
            <a:r>
              <a:rPr sz="800" b="1" spc="-10" dirty="0">
                <a:latin typeface="Montserrat-SemiBold"/>
                <a:cs typeface="Montserrat-SemiBold"/>
              </a:rPr>
              <a:t> </a:t>
            </a:r>
            <a:r>
              <a:rPr sz="800" b="1" dirty="0">
                <a:latin typeface="Montserrat-SemiBold"/>
                <a:cs typeface="Montserrat-SemiBold"/>
              </a:rPr>
              <a:t>Y</a:t>
            </a:r>
            <a:r>
              <a:rPr sz="800" b="1" spc="55" dirty="0">
                <a:latin typeface="Montserrat-SemiBold"/>
                <a:cs typeface="Montserrat-SemiBold"/>
              </a:rPr>
              <a:t> </a:t>
            </a:r>
            <a:r>
              <a:rPr sz="800" b="1" dirty="0">
                <a:latin typeface="Montserrat-SemiBold"/>
                <a:cs typeface="Montserrat-SemiBold"/>
              </a:rPr>
              <a:t>CONSEJOS</a:t>
            </a:r>
            <a:r>
              <a:rPr sz="800" b="1" spc="15" dirty="0">
                <a:latin typeface="Montserrat-SemiBold"/>
                <a:cs typeface="Montserrat-SemiBold"/>
              </a:rPr>
              <a:t> </a:t>
            </a:r>
            <a:r>
              <a:rPr sz="800" b="1" dirty="0">
                <a:latin typeface="Montserrat-SemiBold"/>
                <a:cs typeface="Montserrat-SemiBold"/>
              </a:rPr>
              <a:t>PARA</a:t>
            </a:r>
            <a:r>
              <a:rPr sz="800" b="1" spc="45" dirty="0">
                <a:latin typeface="Montserrat-SemiBold"/>
                <a:cs typeface="Montserrat-SemiBold"/>
              </a:rPr>
              <a:t> </a:t>
            </a:r>
            <a:r>
              <a:rPr sz="800" b="1" dirty="0">
                <a:latin typeface="Montserrat-SemiBold"/>
                <a:cs typeface="Montserrat-SemiBold"/>
              </a:rPr>
              <a:t>EL</a:t>
            </a:r>
            <a:r>
              <a:rPr sz="800" b="1" spc="35" dirty="0">
                <a:latin typeface="Montserrat-SemiBold"/>
                <a:cs typeface="Montserrat-SemiBold"/>
              </a:rPr>
              <a:t> </a:t>
            </a:r>
            <a:r>
              <a:rPr sz="800" b="1" dirty="0">
                <a:latin typeface="Montserrat-SemiBold"/>
                <a:cs typeface="Montserrat-SemiBold"/>
              </a:rPr>
              <a:t>AHORRO</a:t>
            </a:r>
            <a:r>
              <a:rPr sz="800" b="1" spc="5" dirty="0">
                <a:latin typeface="Montserrat-SemiBold"/>
                <a:cs typeface="Montserrat-SemiBold"/>
              </a:rPr>
              <a:t> </a:t>
            </a:r>
            <a:r>
              <a:rPr sz="800" b="1" dirty="0">
                <a:latin typeface="Montserrat-SemiBold"/>
                <a:cs typeface="Montserrat-SemiBold"/>
              </a:rPr>
              <a:t>DE</a:t>
            </a:r>
            <a:r>
              <a:rPr sz="800" b="1" spc="50" dirty="0">
                <a:latin typeface="Montserrat-SemiBold"/>
                <a:cs typeface="Montserrat-SemiBold"/>
              </a:rPr>
              <a:t> </a:t>
            </a:r>
            <a:r>
              <a:rPr sz="800" b="1" spc="-10" dirty="0">
                <a:latin typeface="Montserrat-SemiBold"/>
                <a:cs typeface="Montserrat-SemiBold"/>
              </a:rPr>
              <a:t>COMBUSTIBLE</a:t>
            </a:r>
            <a:endParaRPr sz="800">
              <a:latin typeface="Montserrat-SemiBold"/>
              <a:cs typeface="Montserrat-SemiBold"/>
            </a:endParaRPr>
          </a:p>
        </p:txBody>
      </p:sp>
      <p:sp>
        <p:nvSpPr>
          <p:cNvPr id="3" name="object 3"/>
          <p:cNvSpPr txBox="1"/>
          <p:nvPr/>
        </p:nvSpPr>
        <p:spPr>
          <a:xfrm>
            <a:off x="271678" y="479806"/>
            <a:ext cx="2254885" cy="23876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Los</a:t>
            </a:r>
            <a:r>
              <a:rPr sz="700" spc="70" dirty="0">
                <a:latin typeface="Montserrat"/>
                <a:cs typeface="Montserrat"/>
              </a:rPr>
              <a:t> </a:t>
            </a:r>
            <a:r>
              <a:rPr sz="700" dirty="0">
                <a:latin typeface="Montserrat"/>
                <a:cs typeface="Montserrat"/>
              </a:rPr>
              <a:t>primeros</a:t>
            </a:r>
            <a:r>
              <a:rPr sz="700" spc="75" dirty="0">
                <a:latin typeface="Montserrat"/>
                <a:cs typeface="Montserrat"/>
              </a:rPr>
              <a:t> </a:t>
            </a:r>
            <a:r>
              <a:rPr sz="700" dirty="0">
                <a:latin typeface="Montserrat"/>
                <a:cs typeface="Montserrat"/>
              </a:rPr>
              <a:t>1.000</a:t>
            </a:r>
            <a:r>
              <a:rPr sz="700" spc="75" dirty="0">
                <a:latin typeface="Montserrat"/>
                <a:cs typeface="Montserrat"/>
              </a:rPr>
              <a:t> </a:t>
            </a:r>
            <a:r>
              <a:rPr sz="700" dirty="0">
                <a:latin typeface="Montserrat"/>
                <a:cs typeface="Montserrat"/>
              </a:rPr>
              <a:t>km</a:t>
            </a:r>
            <a:r>
              <a:rPr sz="700" spc="8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recorrido</a:t>
            </a:r>
            <a:r>
              <a:rPr sz="700" spc="8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Vehículo</a:t>
            </a:r>
            <a:endParaRPr sz="700">
              <a:latin typeface="Montserrat"/>
              <a:cs typeface="Montserrat"/>
            </a:endParaRPr>
          </a:p>
          <a:p>
            <a:pPr marL="12700">
              <a:lnSpc>
                <a:spcPct val="100000"/>
              </a:lnSpc>
              <a:spcBef>
                <a:spcPts val="5"/>
              </a:spcBef>
            </a:pPr>
            <a:r>
              <a:rPr sz="700" dirty="0">
                <a:latin typeface="Montserrat"/>
                <a:cs typeface="Montserrat"/>
              </a:rPr>
              <a:t>se</a:t>
            </a:r>
            <a:r>
              <a:rPr sz="700" spc="-20" dirty="0">
                <a:latin typeface="Montserrat"/>
                <a:cs typeface="Montserrat"/>
              </a:rPr>
              <a:t> </a:t>
            </a:r>
            <a:r>
              <a:rPr sz="700" spc="-10" dirty="0">
                <a:latin typeface="Montserrat"/>
                <a:cs typeface="Montserrat"/>
              </a:rPr>
              <a:t>denominan</a:t>
            </a:r>
            <a:r>
              <a:rPr sz="700" spc="5" dirty="0">
                <a:latin typeface="Montserrat"/>
                <a:cs typeface="Montserrat"/>
              </a:rPr>
              <a:t> </a:t>
            </a:r>
            <a:r>
              <a:rPr sz="700" dirty="0">
                <a:latin typeface="Montserrat"/>
                <a:cs typeface="Montserrat"/>
              </a:rPr>
              <a:t>período de</a:t>
            </a:r>
            <a:r>
              <a:rPr sz="700" spc="-5" dirty="0">
                <a:latin typeface="Montserrat"/>
                <a:cs typeface="Montserrat"/>
              </a:rPr>
              <a:t> </a:t>
            </a:r>
            <a:r>
              <a:rPr sz="700" spc="-10" dirty="0">
                <a:latin typeface="Montserrat"/>
                <a:cs typeface="Montserrat"/>
              </a:rPr>
              <a:t>despegue.</a:t>
            </a:r>
            <a:endParaRPr sz="700">
              <a:latin typeface="Montserrat"/>
              <a:cs typeface="Montserrat"/>
            </a:endParaRPr>
          </a:p>
        </p:txBody>
      </p:sp>
      <p:sp>
        <p:nvSpPr>
          <p:cNvPr id="4" name="object 4"/>
          <p:cNvSpPr txBox="1"/>
          <p:nvPr/>
        </p:nvSpPr>
        <p:spPr>
          <a:xfrm>
            <a:off x="271678" y="800227"/>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El</a:t>
            </a:r>
            <a:r>
              <a:rPr sz="700" spc="120" dirty="0">
                <a:latin typeface="Montserrat"/>
                <a:cs typeface="Montserrat"/>
              </a:rPr>
              <a:t> </a:t>
            </a:r>
            <a:r>
              <a:rPr sz="700" dirty="0">
                <a:latin typeface="Montserrat"/>
                <a:cs typeface="Montserrat"/>
              </a:rPr>
              <a:t>periodo</a:t>
            </a:r>
            <a:r>
              <a:rPr sz="700" spc="13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despegue</a:t>
            </a:r>
            <a:r>
              <a:rPr sz="700" spc="130" dirty="0">
                <a:latin typeface="Montserrat"/>
                <a:cs typeface="Montserrat"/>
              </a:rPr>
              <a:t> </a:t>
            </a:r>
            <a:r>
              <a:rPr sz="700" dirty="0">
                <a:latin typeface="Montserrat"/>
                <a:cs typeface="Montserrat"/>
              </a:rPr>
              <a:t>es</a:t>
            </a:r>
            <a:r>
              <a:rPr sz="700" spc="140" dirty="0">
                <a:latin typeface="Montserrat"/>
                <a:cs typeface="Montserrat"/>
              </a:rPr>
              <a:t> </a:t>
            </a:r>
            <a:r>
              <a:rPr sz="700" dirty="0">
                <a:latin typeface="Montserrat"/>
                <a:cs typeface="Montserrat"/>
              </a:rPr>
              <a:t>crucial</a:t>
            </a:r>
            <a:r>
              <a:rPr sz="700" spc="12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un</a:t>
            </a:r>
            <a:r>
              <a:rPr sz="700" spc="125" dirty="0">
                <a:latin typeface="Montserrat"/>
                <a:cs typeface="Montserrat"/>
              </a:rPr>
              <a:t> </a:t>
            </a:r>
            <a:r>
              <a:rPr sz="700" spc="-10" dirty="0">
                <a:latin typeface="Montserrat"/>
                <a:cs typeface="Montserrat"/>
              </a:rPr>
              <a:t>manejo</a:t>
            </a:r>
            <a:r>
              <a:rPr sz="700" spc="500" dirty="0">
                <a:latin typeface="Montserrat"/>
                <a:cs typeface="Montserrat"/>
              </a:rPr>
              <a:t> </a:t>
            </a:r>
            <a:r>
              <a:rPr sz="700" dirty="0">
                <a:latin typeface="Montserrat"/>
                <a:cs typeface="Montserrat"/>
              </a:rPr>
              <a:t>adecuado</a:t>
            </a:r>
            <a:r>
              <a:rPr sz="700" spc="335" dirty="0">
                <a:latin typeface="Montserrat"/>
                <a:cs typeface="Montserrat"/>
              </a:rPr>
              <a:t> </a:t>
            </a:r>
            <a:r>
              <a:rPr sz="700" dirty="0">
                <a:latin typeface="Montserrat"/>
                <a:cs typeface="Montserrat"/>
              </a:rPr>
              <a:t>durante</a:t>
            </a:r>
            <a:r>
              <a:rPr sz="700" spc="340" dirty="0">
                <a:latin typeface="Montserrat"/>
                <a:cs typeface="Montserrat"/>
              </a:rPr>
              <a:t> </a:t>
            </a:r>
            <a:r>
              <a:rPr sz="700" dirty="0">
                <a:latin typeface="Montserrat"/>
                <a:cs typeface="Montserrat"/>
              </a:rPr>
              <a:t>este</a:t>
            </a:r>
            <a:r>
              <a:rPr sz="700" spc="345" dirty="0">
                <a:latin typeface="Montserrat"/>
                <a:cs typeface="Montserrat"/>
              </a:rPr>
              <a:t> </a:t>
            </a:r>
            <a:r>
              <a:rPr sz="700" dirty="0">
                <a:latin typeface="Montserrat"/>
                <a:cs typeface="Montserrat"/>
              </a:rPr>
              <a:t>periodo</a:t>
            </a:r>
            <a:r>
              <a:rPr sz="700" spc="330" dirty="0">
                <a:latin typeface="Montserrat"/>
                <a:cs typeface="Montserrat"/>
              </a:rPr>
              <a:t> </a:t>
            </a:r>
            <a:r>
              <a:rPr sz="700" dirty="0">
                <a:latin typeface="Montserrat"/>
                <a:cs typeface="Montserrat"/>
              </a:rPr>
              <a:t>contribuirá</a:t>
            </a:r>
            <a:r>
              <a:rPr sz="700" spc="3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garantizar</a:t>
            </a:r>
            <a:r>
              <a:rPr sz="700" spc="250" dirty="0">
                <a:latin typeface="Montserrat"/>
                <a:cs typeface="Montserrat"/>
              </a:rPr>
              <a:t>  </a:t>
            </a:r>
            <a:r>
              <a:rPr sz="700" dirty="0">
                <a:latin typeface="Montserrat"/>
                <a:cs typeface="Montserrat"/>
              </a:rPr>
              <a:t>una</a:t>
            </a:r>
            <a:r>
              <a:rPr sz="700" spc="250" dirty="0">
                <a:latin typeface="Montserrat"/>
                <a:cs typeface="Montserrat"/>
              </a:rPr>
              <a:t>  </a:t>
            </a:r>
            <a:r>
              <a:rPr sz="700" dirty="0">
                <a:latin typeface="Montserrat"/>
                <a:cs typeface="Montserrat"/>
              </a:rPr>
              <a:t>mayor</a:t>
            </a:r>
            <a:r>
              <a:rPr sz="700" spc="250" dirty="0">
                <a:latin typeface="Montserrat"/>
                <a:cs typeface="Montserrat"/>
              </a:rPr>
              <a:t>  </a:t>
            </a:r>
            <a:r>
              <a:rPr sz="700" dirty="0">
                <a:latin typeface="Montserrat"/>
                <a:cs typeface="Montserrat"/>
              </a:rPr>
              <a:t>vida</a:t>
            </a:r>
            <a:r>
              <a:rPr sz="700" spc="254" dirty="0">
                <a:latin typeface="Montserrat"/>
                <a:cs typeface="Montserrat"/>
              </a:rPr>
              <a:t>  </a:t>
            </a:r>
            <a:r>
              <a:rPr sz="700" dirty="0">
                <a:latin typeface="Montserrat"/>
                <a:cs typeface="Montserrat"/>
              </a:rPr>
              <a:t>útil</a:t>
            </a:r>
            <a:r>
              <a:rPr sz="700" spc="250" dirty="0">
                <a:latin typeface="Montserrat"/>
                <a:cs typeface="Montserrat"/>
              </a:rPr>
              <a:t>  </a:t>
            </a:r>
            <a:r>
              <a:rPr sz="700" dirty="0">
                <a:latin typeface="Montserrat"/>
                <a:cs typeface="Montserrat"/>
              </a:rPr>
              <a:t>y</a:t>
            </a:r>
            <a:r>
              <a:rPr sz="700" spc="240" dirty="0">
                <a:latin typeface="Montserrat"/>
                <a:cs typeface="Montserrat"/>
              </a:rPr>
              <a:t>  </a:t>
            </a:r>
            <a:r>
              <a:rPr sz="700" spc="-10" dirty="0">
                <a:latin typeface="Montserrat"/>
                <a:cs typeface="Montserrat"/>
              </a:rPr>
              <a:t>mejor</a:t>
            </a:r>
            <a:r>
              <a:rPr sz="700" spc="500" dirty="0">
                <a:latin typeface="Montserrat"/>
                <a:cs typeface="Montserrat"/>
              </a:rPr>
              <a:t> </a:t>
            </a:r>
            <a:r>
              <a:rPr sz="700" dirty="0">
                <a:latin typeface="Montserrat"/>
                <a:cs typeface="Montserrat"/>
              </a:rPr>
              <a:t>rendimiento</a:t>
            </a:r>
            <a:r>
              <a:rPr sz="700" spc="-2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5" name="object 5"/>
          <p:cNvSpPr txBox="1"/>
          <p:nvPr/>
        </p:nvSpPr>
        <p:spPr>
          <a:xfrm>
            <a:off x="271678" y="1333881"/>
            <a:ext cx="225552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La</a:t>
            </a:r>
            <a:r>
              <a:rPr sz="700" spc="195" dirty="0">
                <a:latin typeface="Montserrat"/>
                <a:cs typeface="Montserrat"/>
              </a:rPr>
              <a:t> </a:t>
            </a:r>
            <a:r>
              <a:rPr sz="700" dirty="0">
                <a:latin typeface="Montserrat"/>
                <a:cs typeface="Montserrat"/>
              </a:rPr>
              <a:t>velocidad</a:t>
            </a:r>
            <a:r>
              <a:rPr sz="700" spc="200" dirty="0">
                <a:latin typeface="Montserrat"/>
                <a:cs typeface="Montserrat"/>
              </a:rPr>
              <a:t> </a:t>
            </a:r>
            <a:r>
              <a:rPr sz="700" dirty="0">
                <a:latin typeface="Montserrat"/>
                <a:cs typeface="Montserrat"/>
              </a:rPr>
              <a:t>máxima</a:t>
            </a:r>
            <a:r>
              <a:rPr sz="700" spc="200" dirty="0">
                <a:latin typeface="Montserrat"/>
                <a:cs typeface="Montserrat"/>
              </a:rPr>
              <a:t> </a:t>
            </a:r>
            <a:r>
              <a:rPr sz="700" dirty="0">
                <a:latin typeface="Montserrat"/>
                <a:cs typeface="Montserrat"/>
              </a:rPr>
              <a:t>recomendada</a:t>
            </a:r>
            <a:r>
              <a:rPr sz="700" spc="210" dirty="0">
                <a:latin typeface="Montserrat"/>
                <a:cs typeface="Montserrat"/>
              </a:rPr>
              <a:t> </a:t>
            </a:r>
            <a:r>
              <a:rPr sz="700" dirty="0">
                <a:latin typeface="Montserrat"/>
                <a:cs typeface="Montserrat"/>
              </a:rPr>
              <a:t>durante</a:t>
            </a:r>
            <a:r>
              <a:rPr sz="700" spc="2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período</a:t>
            </a:r>
            <a:r>
              <a:rPr sz="700" spc="-1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despegue</a:t>
            </a:r>
            <a:r>
              <a:rPr sz="700" spc="10" dirty="0">
                <a:latin typeface="Montserrat"/>
                <a:cs typeface="Montserrat"/>
              </a:rPr>
              <a:t> </a:t>
            </a:r>
            <a:r>
              <a:rPr sz="700" dirty="0">
                <a:latin typeface="Montserrat"/>
                <a:cs typeface="Montserrat"/>
              </a:rPr>
              <a:t>es</a:t>
            </a:r>
            <a:r>
              <a:rPr sz="700" spc="-25" dirty="0">
                <a:latin typeface="Montserrat"/>
                <a:cs typeface="Montserrat"/>
              </a:rPr>
              <a:t> </a:t>
            </a:r>
            <a:r>
              <a:rPr sz="700" spc="-50" dirty="0">
                <a:latin typeface="Montserrat"/>
                <a:cs typeface="Montserrat"/>
              </a:rPr>
              <a:t>:</a:t>
            </a:r>
            <a:endParaRPr sz="700">
              <a:latin typeface="Montserrat"/>
              <a:cs typeface="Montserrat"/>
            </a:endParaRPr>
          </a:p>
        </p:txBody>
      </p:sp>
      <p:sp>
        <p:nvSpPr>
          <p:cNvPr id="6" name="object 6"/>
          <p:cNvSpPr txBox="1"/>
          <p:nvPr/>
        </p:nvSpPr>
        <p:spPr>
          <a:xfrm>
            <a:off x="1194003" y="1653920"/>
            <a:ext cx="410845"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Montserrat"/>
                <a:cs typeface="Montserrat"/>
              </a:rPr>
              <a:t>50</a:t>
            </a:r>
            <a:r>
              <a:rPr sz="700" b="1" spc="-10" dirty="0">
                <a:latin typeface="Montserrat"/>
                <a:cs typeface="Montserrat"/>
              </a:rPr>
              <a:t> </a:t>
            </a:r>
            <a:r>
              <a:rPr sz="700" b="1" spc="-20" dirty="0">
                <a:latin typeface="Montserrat"/>
                <a:cs typeface="Montserrat"/>
              </a:rPr>
              <a:t>km/h</a:t>
            </a:r>
            <a:endParaRPr sz="700">
              <a:latin typeface="Montserrat"/>
              <a:cs typeface="Montserrat"/>
            </a:endParaRPr>
          </a:p>
        </p:txBody>
      </p:sp>
      <p:sp>
        <p:nvSpPr>
          <p:cNvPr id="7" name="object 7"/>
          <p:cNvSpPr txBox="1"/>
          <p:nvPr/>
        </p:nvSpPr>
        <p:spPr>
          <a:xfrm>
            <a:off x="271678" y="1867280"/>
            <a:ext cx="225488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Varíe</a:t>
            </a:r>
            <a:r>
              <a:rPr sz="700" spc="160" dirty="0">
                <a:latin typeface="Montserrat"/>
                <a:cs typeface="Montserrat"/>
              </a:rPr>
              <a:t> </a:t>
            </a:r>
            <a:r>
              <a:rPr sz="700" dirty="0">
                <a:latin typeface="Montserrat"/>
                <a:cs typeface="Montserrat"/>
              </a:rPr>
              <a:t>constantemente</a:t>
            </a:r>
            <a:r>
              <a:rPr sz="700" spc="160" dirty="0">
                <a:latin typeface="Montserrat"/>
                <a:cs typeface="Montserrat"/>
              </a:rPr>
              <a:t> </a:t>
            </a:r>
            <a:r>
              <a:rPr sz="700" dirty="0">
                <a:latin typeface="Montserrat"/>
                <a:cs typeface="Montserrat"/>
              </a:rPr>
              <a:t>la</a:t>
            </a:r>
            <a:r>
              <a:rPr sz="700" spc="155" dirty="0">
                <a:latin typeface="Montserrat"/>
                <a:cs typeface="Montserrat"/>
              </a:rPr>
              <a:t> </a:t>
            </a:r>
            <a:r>
              <a:rPr sz="700" dirty="0">
                <a:latin typeface="Montserrat"/>
                <a:cs typeface="Montserrat"/>
              </a:rPr>
              <a:t>velocidad</a:t>
            </a:r>
            <a:r>
              <a:rPr sz="700" spc="155" dirty="0">
                <a:latin typeface="Montserrat"/>
                <a:cs typeface="Montserrat"/>
              </a:rPr>
              <a:t> </a:t>
            </a:r>
            <a:r>
              <a:rPr sz="700" dirty="0">
                <a:latin typeface="Montserrat"/>
                <a:cs typeface="Montserrat"/>
              </a:rPr>
              <a:t>indicada</a:t>
            </a:r>
            <a:r>
              <a:rPr sz="700" spc="160" dirty="0">
                <a:latin typeface="Montserrat"/>
                <a:cs typeface="Montserrat"/>
              </a:rPr>
              <a:t> </a:t>
            </a:r>
            <a:r>
              <a:rPr sz="700" spc="-25" dirty="0">
                <a:latin typeface="Montserrat"/>
                <a:cs typeface="Montserrat"/>
              </a:rPr>
              <a:t>sin</a:t>
            </a:r>
            <a:r>
              <a:rPr sz="700" spc="500" dirty="0">
                <a:latin typeface="Montserrat"/>
                <a:cs typeface="Montserrat"/>
              </a:rPr>
              <a:t> </a:t>
            </a:r>
            <a:r>
              <a:rPr sz="700" dirty="0">
                <a:latin typeface="Montserrat"/>
                <a:cs typeface="Montserrat"/>
              </a:rPr>
              <a:t>excederla,</a:t>
            </a:r>
            <a:r>
              <a:rPr sz="700" spc="240" dirty="0">
                <a:latin typeface="Montserrat"/>
                <a:cs typeface="Montserrat"/>
              </a:rPr>
              <a:t> </a:t>
            </a:r>
            <a:r>
              <a:rPr sz="700" dirty="0">
                <a:latin typeface="Montserrat"/>
                <a:cs typeface="Montserrat"/>
              </a:rPr>
              <a:t>para</a:t>
            </a:r>
            <a:r>
              <a:rPr sz="700" spc="240" dirty="0">
                <a:latin typeface="Montserrat"/>
                <a:cs typeface="Montserrat"/>
              </a:rPr>
              <a:t> </a:t>
            </a:r>
            <a:r>
              <a:rPr sz="700" dirty="0">
                <a:latin typeface="Montserrat"/>
                <a:cs typeface="Montserrat"/>
              </a:rPr>
              <a:t>un</a:t>
            </a:r>
            <a:r>
              <a:rPr sz="700" spc="225" dirty="0">
                <a:latin typeface="Montserrat"/>
                <a:cs typeface="Montserrat"/>
              </a:rPr>
              <a:t> </a:t>
            </a:r>
            <a:r>
              <a:rPr sz="700" dirty="0">
                <a:latin typeface="Montserrat"/>
                <a:cs typeface="Montserrat"/>
              </a:rPr>
              <a:t>mejor</a:t>
            </a:r>
            <a:r>
              <a:rPr sz="700" spc="240" dirty="0">
                <a:latin typeface="Montserrat"/>
                <a:cs typeface="Montserrat"/>
              </a:rPr>
              <a:t> </a:t>
            </a:r>
            <a:r>
              <a:rPr sz="700" dirty="0">
                <a:latin typeface="Montserrat"/>
                <a:cs typeface="Montserrat"/>
              </a:rPr>
              <a:t>acoplamiento</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componentes</a:t>
            </a:r>
            <a:r>
              <a:rPr sz="700" spc="-10" dirty="0">
                <a:latin typeface="Montserrat"/>
                <a:cs typeface="Montserrat"/>
              </a:rPr>
              <a:t> </a:t>
            </a:r>
            <a:r>
              <a:rPr sz="700" dirty="0">
                <a:latin typeface="Montserrat"/>
                <a:cs typeface="Montserrat"/>
              </a:rPr>
              <a:t>del</a:t>
            </a:r>
            <a:r>
              <a:rPr sz="700" spc="-30"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8" name="object 8"/>
          <p:cNvSpPr txBox="1"/>
          <p:nvPr/>
        </p:nvSpPr>
        <p:spPr>
          <a:xfrm>
            <a:off x="271678" y="2294382"/>
            <a:ext cx="225933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No</a:t>
            </a:r>
            <a:r>
              <a:rPr sz="700" spc="80" dirty="0">
                <a:latin typeface="Montserrat"/>
                <a:cs typeface="Montserrat"/>
              </a:rPr>
              <a:t> </a:t>
            </a:r>
            <a:r>
              <a:rPr sz="700" dirty="0">
                <a:latin typeface="Montserrat"/>
                <a:cs typeface="Montserrat"/>
              </a:rPr>
              <a:t>acelere</a:t>
            </a:r>
            <a:r>
              <a:rPr sz="700" spc="85" dirty="0">
                <a:latin typeface="Montserrat"/>
                <a:cs typeface="Montserrat"/>
              </a:rPr>
              <a:t> </a:t>
            </a:r>
            <a:r>
              <a:rPr sz="700" dirty="0">
                <a:latin typeface="Montserrat"/>
                <a:cs typeface="Montserrat"/>
              </a:rPr>
              <a:t>excesivamente</a:t>
            </a:r>
            <a:r>
              <a:rPr sz="700" spc="9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motor,</a:t>
            </a:r>
            <a:r>
              <a:rPr sz="700" spc="90" dirty="0">
                <a:latin typeface="Montserrat"/>
                <a:cs typeface="Montserrat"/>
              </a:rPr>
              <a:t> </a:t>
            </a:r>
            <a:r>
              <a:rPr sz="700" dirty="0">
                <a:latin typeface="Montserrat"/>
                <a:cs typeface="Montserrat"/>
              </a:rPr>
              <a:t>ni</a:t>
            </a:r>
            <a:r>
              <a:rPr sz="700" spc="80" dirty="0">
                <a:latin typeface="Montserrat"/>
                <a:cs typeface="Montserrat"/>
              </a:rPr>
              <a:t> </a:t>
            </a:r>
            <a:r>
              <a:rPr sz="700" dirty="0">
                <a:latin typeface="Montserrat"/>
                <a:cs typeface="Montserrat"/>
              </a:rPr>
              <a:t>lo</a:t>
            </a:r>
            <a:r>
              <a:rPr sz="700" spc="75" dirty="0">
                <a:latin typeface="Montserrat"/>
                <a:cs typeface="Montserrat"/>
              </a:rPr>
              <a:t> </a:t>
            </a:r>
            <a:r>
              <a:rPr sz="700" dirty="0">
                <a:latin typeface="Montserrat"/>
                <a:cs typeface="Montserrat"/>
              </a:rPr>
              <a:t>lleve</a:t>
            </a:r>
            <a:r>
              <a:rPr sz="700" spc="85"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limite</a:t>
            </a:r>
            <a:r>
              <a:rPr sz="700" spc="-3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revoluciones.</a:t>
            </a:r>
            <a:endParaRPr sz="700" dirty="0">
              <a:latin typeface="Montserrat"/>
              <a:cs typeface="Montserrat"/>
            </a:endParaRPr>
          </a:p>
        </p:txBody>
      </p:sp>
      <p:sp>
        <p:nvSpPr>
          <p:cNvPr id="9" name="object 9"/>
          <p:cNvSpPr txBox="1"/>
          <p:nvPr/>
        </p:nvSpPr>
        <p:spPr>
          <a:xfrm>
            <a:off x="271678" y="2626563"/>
            <a:ext cx="2256790" cy="878840"/>
          </a:xfrm>
          <a:prstGeom prst="rect">
            <a:avLst/>
          </a:prstGeom>
        </p:spPr>
        <p:txBody>
          <a:bodyPr vert="horz" wrap="square" lIns="0" tIns="12065" rIns="0" bIns="0" rtlCol="0">
            <a:spAutoFit/>
          </a:bodyPr>
          <a:lstStyle/>
          <a:p>
            <a:pPr marL="12700" marR="6350" algn="just">
              <a:lnSpc>
                <a:spcPct val="100000"/>
              </a:lnSpc>
              <a:spcBef>
                <a:spcPts val="95"/>
              </a:spcBef>
            </a:pPr>
            <a:r>
              <a:rPr sz="700" dirty="0">
                <a:solidFill>
                  <a:srgbClr val="221F1F"/>
                </a:solidFill>
                <a:latin typeface="Montserrat"/>
                <a:cs typeface="Montserrat"/>
              </a:rPr>
              <a:t>No</a:t>
            </a:r>
            <a:r>
              <a:rPr sz="700" spc="80" dirty="0">
                <a:solidFill>
                  <a:srgbClr val="221F1F"/>
                </a:solidFill>
                <a:latin typeface="Montserrat"/>
                <a:cs typeface="Montserrat"/>
              </a:rPr>
              <a:t> </a:t>
            </a:r>
            <a:r>
              <a:rPr sz="700" dirty="0">
                <a:solidFill>
                  <a:srgbClr val="221F1F"/>
                </a:solidFill>
                <a:latin typeface="Montserrat"/>
                <a:cs typeface="Montserrat"/>
              </a:rPr>
              <a:t>mueva</a:t>
            </a:r>
            <a:r>
              <a:rPr sz="700" spc="90" dirty="0">
                <a:solidFill>
                  <a:srgbClr val="221F1F"/>
                </a:solidFill>
                <a:latin typeface="Montserrat"/>
                <a:cs typeface="Montserrat"/>
              </a:rPr>
              <a:t> </a:t>
            </a:r>
            <a:r>
              <a:rPr sz="700" dirty="0">
                <a:solidFill>
                  <a:srgbClr val="221F1F"/>
                </a:solidFill>
                <a:latin typeface="Montserrat"/>
                <a:cs typeface="Montserrat"/>
              </a:rPr>
              <a:t>el</a:t>
            </a:r>
            <a:r>
              <a:rPr sz="700" spc="100" dirty="0">
                <a:solidFill>
                  <a:srgbClr val="221F1F"/>
                </a:solidFill>
                <a:latin typeface="Montserrat"/>
                <a:cs typeface="Montserrat"/>
              </a:rPr>
              <a:t> </a:t>
            </a:r>
            <a:r>
              <a:rPr sz="700" dirty="0">
                <a:solidFill>
                  <a:srgbClr val="221F1F"/>
                </a:solidFill>
                <a:latin typeface="Montserrat"/>
                <a:cs typeface="Montserrat"/>
              </a:rPr>
              <a:t>Vehículo</a:t>
            </a:r>
            <a:r>
              <a:rPr sz="700" spc="80" dirty="0">
                <a:solidFill>
                  <a:srgbClr val="221F1F"/>
                </a:solidFill>
                <a:latin typeface="Montserrat"/>
                <a:cs typeface="Montserrat"/>
              </a:rPr>
              <a:t> </a:t>
            </a:r>
            <a:r>
              <a:rPr sz="700" dirty="0">
                <a:solidFill>
                  <a:srgbClr val="221F1F"/>
                </a:solidFill>
                <a:latin typeface="Montserrat"/>
                <a:cs typeface="Montserrat"/>
              </a:rPr>
              <a:t>inmediatamente</a:t>
            </a:r>
            <a:r>
              <a:rPr sz="700" spc="95" dirty="0">
                <a:solidFill>
                  <a:srgbClr val="221F1F"/>
                </a:solidFill>
                <a:latin typeface="Montserrat"/>
                <a:cs typeface="Montserrat"/>
              </a:rPr>
              <a:t> </a:t>
            </a:r>
            <a:r>
              <a:rPr sz="700" spc="-10" dirty="0">
                <a:solidFill>
                  <a:srgbClr val="221F1F"/>
                </a:solidFill>
                <a:latin typeface="Montserrat"/>
                <a:cs typeface="Montserrat"/>
              </a:rPr>
              <a:t>después</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270" dirty="0">
                <a:solidFill>
                  <a:srgbClr val="221F1F"/>
                </a:solidFill>
                <a:latin typeface="Montserrat"/>
                <a:cs typeface="Montserrat"/>
              </a:rPr>
              <a:t> </a:t>
            </a:r>
            <a:r>
              <a:rPr sz="700" dirty="0">
                <a:solidFill>
                  <a:srgbClr val="221F1F"/>
                </a:solidFill>
                <a:latin typeface="Montserrat"/>
                <a:cs typeface="Montserrat"/>
              </a:rPr>
              <a:t>encender</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7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dirty="0">
                <a:solidFill>
                  <a:srgbClr val="221F1F"/>
                </a:solidFill>
                <a:latin typeface="Montserrat"/>
                <a:cs typeface="Montserrat"/>
              </a:rPr>
              <a:t>Deje</a:t>
            </a:r>
            <a:r>
              <a:rPr sz="700" spc="285" dirty="0">
                <a:solidFill>
                  <a:srgbClr val="221F1F"/>
                </a:solidFill>
                <a:latin typeface="Montserrat"/>
                <a:cs typeface="Montserrat"/>
              </a:rPr>
              <a:t> </a:t>
            </a:r>
            <a:r>
              <a:rPr sz="700" dirty="0">
                <a:solidFill>
                  <a:srgbClr val="221F1F"/>
                </a:solidFill>
                <a:latin typeface="Montserrat"/>
                <a:cs typeface="Montserrat"/>
              </a:rPr>
              <a:t>que</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caliente</a:t>
            </a:r>
            <a:r>
              <a:rPr sz="700" spc="490" dirty="0">
                <a:solidFill>
                  <a:srgbClr val="221F1F"/>
                </a:solidFill>
                <a:latin typeface="Montserrat"/>
                <a:cs typeface="Montserrat"/>
              </a:rPr>
              <a:t> </a:t>
            </a:r>
            <a:r>
              <a:rPr sz="700" dirty="0">
                <a:solidFill>
                  <a:srgbClr val="221F1F"/>
                </a:solidFill>
                <a:latin typeface="Montserrat"/>
                <a:cs typeface="Montserrat"/>
              </a:rPr>
              <a:t>al</a:t>
            </a:r>
            <a:r>
              <a:rPr sz="700" spc="475" dirty="0">
                <a:solidFill>
                  <a:srgbClr val="221F1F"/>
                </a:solidFill>
                <a:latin typeface="Montserrat"/>
                <a:cs typeface="Montserrat"/>
              </a:rPr>
              <a:t> </a:t>
            </a:r>
            <a:r>
              <a:rPr sz="700" dirty="0">
                <a:solidFill>
                  <a:srgbClr val="221F1F"/>
                </a:solidFill>
                <a:latin typeface="Montserrat"/>
                <a:cs typeface="Montserrat"/>
              </a:rPr>
              <a:t>menos</a:t>
            </a:r>
            <a:r>
              <a:rPr sz="700" spc="484" dirty="0">
                <a:solidFill>
                  <a:srgbClr val="221F1F"/>
                </a:solidFill>
                <a:latin typeface="Montserrat"/>
                <a:cs typeface="Montserrat"/>
              </a:rPr>
              <a:t> </a:t>
            </a:r>
            <a:r>
              <a:rPr sz="700" dirty="0">
                <a:solidFill>
                  <a:srgbClr val="221F1F"/>
                </a:solidFill>
                <a:latin typeface="Montserrat"/>
                <a:cs typeface="Montserrat"/>
              </a:rPr>
              <a:t>por</a:t>
            </a:r>
            <a:r>
              <a:rPr sz="700" spc="480" dirty="0">
                <a:solidFill>
                  <a:srgbClr val="221F1F"/>
                </a:solidFill>
                <a:latin typeface="Montserrat"/>
                <a:cs typeface="Montserrat"/>
              </a:rPr>
              <a:t> </a:t>
            </a:r>
            <a:r>
              <a:rPr sz="700" dirty="0">
                <a:solidFill>
                  <a:srgbClr val="221F1F"/>
                </a:solidFill>
                <a:latin typeface="Montserrat"/>
                <a:cs typeface="Montserrat"/>
              </a:rPr>
              <a:t>un</a:t>
            </a:r>
            <a:r>
              <a:rPr sz="700" spc="475" dirty="0">
                <a:solidFill>
                  <a:srgbClr val="221F1F"/>
                </a:solidFill>
                <a:latin typeface="Montserrat"/>
                <a:cs typeface="Montserrat"/>
              </a:rPr>
              <a:t> </a:t>
            </a:r>
            <a:r>
              <a:rPr sz="700" dirty="0">
                <a:solidFill>
                  <a:srgbClr val="221F1F"/>
                </a:solidFill>
                <a:latin typeface="Montserrat"/>
                <a:cs typeface="Montserrat"/>
              </a:rPr>
              <a:t>minuto</a:t>
            </a:r>
            <a:r>
              <a:rPr sz="700" spc="480" dirty="0">
                <a:solidFill>
                  <a:srgbClr val="221F1F"/>
                </a:solidFill>
                <a:latin typeface="Montserrat"/>
                <a:cs typeface="Montserrat"/>
              </a:rPr>
              <a:t> </a:t>
            </a:r>
            <a:r>
              <a:rPr sz="700" dirty="0">
                <a:solidFill>
                  <a:srgbClr val="221F1F"/>
                </a:solidFill>
                <a:latin typeface="Montserrat"/>
                <a:cs typeface="Montserrat"/>
              </a:rPr>
              <a:t>a</a:t>
            </a:r>
            <a:r>
              <a:rPr sz="700" spc="490" dirty="0">
                <a:solidFill>
                  <a:srgbClr val="221F1F"/>
                </a:solidFill>
                <a:latin typeface="Montserrat"/>
                <a:cs typeface="Montserrat"/>
              </a:rPr>
              <a:t> </a:t>
            </a:r>
            <a:r>
              <a:rPr sz="700" spc="-10" dirty="0">
                <a:solidFill>
                  <a:srgbClr val="221F1F"/>
                </a:solidFill>
                <a:latin typeface="Montserrat"/>
                <a:cs typeface="Montserrat"/>
              </a:rPr>
              <a:t>bajas</a:t>
            </a:r>
            <a:r>
              <a:rPr sz="700" spc="500" dirty="0">
                <a:solidFill>
                  <a:srgbClr val="221F1F"/>
                </a:solidFill>
                <a:latin typeface="Montserrat"/>
                <a:cs typeface="Montserrat"/>
              </a:rPr>
              <a:t> </a:t>
            </a:r>
            <a:r>
              <a:rPr sz="700" dirty="0">
                <a:solidFill>
                  <a:srgbClr val="221F1F"/>
                </a:solidFill>
                <a:latin typeface="Montserrat"/>
                <a:cs typeface="Montserrat"/>
              </a:rPr>
              <a:t>revoluciones</a:t>
            </a:r>
            <a:r>
              <a:rPr sz="700" spc="55" dirty="0">
                <a:solidFill>
                  <a:srgbClr val="221F1F"/>
                </a:solidFill>
                <a:latin typeface="Montserrat"/>
                <a:cs typeface="Montserrat"/>
              </a:rPr>
              <a:t> </a:t>
            </a:r>
            <a:r>
              <a:rPr sz="700" dirty="0">
                <a:solidFill>
                  <a:srgbClr val="221F1F"/>
                </a:solidFill>
                <a:latin typeface="Montserrat"/>
                <a:cs typeface="Montserrat"/>
              </a:rPr>
              <a:t>para</a:t>
            </a:r>
            <a:r>
              <a:rPr sz="700" spc="60" dirty="0">
                <a:solidFill>
                  <a:srgbClr val="221F1F"/>
                </a:solidFill>
                <a:latin typeface="Montserrat"/>
                <a:cs typeface="Montserrat"/>
              </a:rPr>
              <a:t> </a:t>
            </a:r>
            <a:r>
              <a:rPr sz="700" dirty="0">
                <a:solidFill>
                  <a:srgbClr val="221F1F"/>
                </a:solidFill>
                <a:latin typeface="Montserrat"/>
                <a:cs typeface="Montserrat"/>
              </a:rPr>
              <a:t>permitir</a:t>
            </a:r>
            <a:r>
              <a:rPr sz="700" spc="5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el</a:t>
            </a:r>
            <a:r>
              <a:rPr sz="700" spc="55" dirty="0">
                <a:solidFill>
                  <a:srgbClr val="221F1F"/>
                </a:solidFill>
                <a:latin typeface="Montserrat"/>
                <a:cs typeface="Montserrat"/>
              </a:rPr>
              <a:t> </a:t>
            </a:r>
            <a:r>
              <a:rPr sz="700" dirty="0">
                <a:solidFill>
                  <a:srgbClr val="221F1F"/>
                </a:solidFill>
                <a:latin typeface="Montserrat"/>
                <a:cs typeface="Montserrat"/>
              </a:rPr>
              <a:t>aceite</a:t>
            </a:r>
            <a:r>
              <a:rPr sz="700" spc="55" dirty="0">
                <a:solidFill>
                  <a:srgbClr val="221F1F"/>
                </a:solidFill>
                <a:latin typeface="Montserrat"/>
                <a:cs typeface="Montserrat"/>
              </a:rPr>
              <a:t> </a:t>
            </a:r>
            <a:r>
              <a:rPr sz="700" spc="-10" dirty="0">
                <a:solidFill>
                  <a:srgbClr val="221F1F"/>
                </a:solidFill>
                <a:latin typeface="Montserrat"/>
                <a:cs typeface="Montserrat"/>
              </a:rPr>
              <a:t>lubrique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parte</a:t>
            </a:r>
            <a:r>
              <a:rPr sz="700" spc="-20" dirty="0">
                <a:solidFill>
                  <a:srgbClr val="221F1F"/>
                </a:solidFill>
                <a:latin typeface="Montserrat"/>
                <a:cs typeface="Montserrat"/>
              </a:rPr>
              <a:t> </a:t>
            </a:r>
            <a:r>
              <a:rPr sz="700" dirty="0">
                <a:solidFill>
                  <a:srgbClr val="221F1F"/>
                </a:solidFill>
                <a:latin typeface="Montserrat"/>
                <a:cs typeface="Montserrat"/>
              </a:rPr>
              <a:t>superior</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spc="-10" dirty="0">
                <a:solidFill>
                  <a:srgbClr val="221F1F"/>
                </a:solidFill>
                <a:latin typeface="Montserrat"/>
                <a:cs typeface="Montserrat"/>
              </a:rPr>
              <a:t>motor.</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Después</a:t>
            </a:r>
            <a:r>
              <a:rPr sz="700" spc="18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encender</a:t>
            </a:r>
            <a:r>
              <a:rPr sz="700" spc="190" dirty="0">
                <a:solidFill>
                  <a:srgbClr val="221F1F"/>
                </a:solidFill>
                <a:latin typeface="Montserrat"/>
                <a:cs typeface="Montserrat"/>
              </a:rPr>
              <a:t> </a:t>
            </a:r>
            <a:r>
              <a:rPr sz="700" dirty="0">
                <a:solidFill>
                  <a:srgbClr val="221F1F"/>
                </a:solidFill>
                <a:latin typeface="Montserrat"/>
                <a:cs typeface="Montserrat"/>
              </a:rPr>
              <a:t>el</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75" dirty="0">
                <a:solidFill>
                  <a:srgbClr val="221F1F"/>
                </a:solidFill>
                <a:latin typeface="Montserrat"/>
                <a:cs typeface="Montserrat"/>
              </a:rPr>
              <a:t> </a:t>
            </a:r>
            <a:r>
              <a:rPr sz="700" dirty="0">
                <a:solidFill>
                  <a:srgbClr val="221F1F"/>
                </a:solidFill>
                <a:latin typeface="Montserrat"/>
                <a:cs typeface="Montserrat"/>
              </a:rPr>
              <a:t>y</a:t>
            </a:r>
            <a:r>
              <a:rPr sz="700" spc="200" dirty="0">
                <a:solidFill>
                  <a:srgbClr val="221F1F"/>
                </a:solidFill>
                <a:latin typeface="Montserrat"/>
                <a:cs typeface="Montserrat"/>
              </a:rPr>
              <a:t> </a:t>
            </a:r>
            <a:r>
              <a:rPr sz="700" dirty="0">
                <a:solidFill>
                  <a:srgbClr val="221F1F"/>
                </a:solidFill>
                <a:latin typeface="Montserrat"/>
                <a:cs typeface="Montserrat"/>
              </a:rPr>
              <a:t>durante</a:t>
            </a:r>
            <a:r>
              <a:rPr sz="700" spc="19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35" dirty="0">
                <a:solidFill>
                  <a:srgbClr val="221F1F"/>
                </a:solidFill>
                <a:latin typeface="Montserrat"/>
                <a:cs typeface="Montserrat"/>
              </a:rPr>
              <a:t> </a:t>
            </a:r>
            <a:r>
              <a:rPr sz="700" dirty="0">
                <a:solidFill>
                  <a:srgbClr val="221F1F"/>
                </a:solidFill>
                <a:latin typeface="Montserrat"/>
                <a:cs typeface="Montserrat"/>
              </a:rPr>
              <a:t>calentamiento</a:t>
            </a:r>
            <a:r>
              <a:rPr sz="700" spc="140" dirty="0">
                <a:solidFill>
                  <a:srgbClr val="221F1F"/>
                </a:solidFill>
                <a:latin typeface="Montserrat"/>
                <a:cs typeface="Montserrat"/>
              </a:rPr>
              <a:t> </a:t>
            </a:r>
            <a:r>
              <a:rPr sz="700" dirty="0">
                <a:solidFill>
                  <a:srgbClr val="221F1F"/>
                </a:solidFill>
                <a:latin typeface="Montserrat"/>
                <a:cs typeface="Montserrat"/>
              </a:rPr>
              <a:t>del</a:t>
            </a:r>
            <a:r>
              <a:rPr sz="700" spc="125"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libere</a:t>
            </a:r>
            <a:r>
              <a:rPr sz="700" spc="135" dirty="0">
                <a:solidFill>
                  <a:srgbClr val="221F1F"/>
                </a:solidFill>
                <a:latin typeface="Montserrat"/>
                <a:cs typeface="Montserrat"/>
              </a:rPr>
              <a:t> </a:t>
            </a:r>
            <a:r>
              <a:rPr sz="700" dirty="0">
                <a:solidFill>
                  <a:srgbClr val="221F1F"/>
                </a:solidFill>
                <a:latin typeface="Montserrat"/>
                <a:cs typeface="Montserrat"/>
              </a:rPr>
              <a:t>lentamente</a:t>
            </a:r>
            <a:r>
              <a:rPr sz="700" spc="145"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leva</a:t>
            </a:r>
            <a:r>
              <a:rPr sz="700" spc="145" dirty="0">
                <a:solidFill>
                  <a:srgbClr val="221F1F"/>
                </a:solidFill>
                <a:latin typeface="Montserrat"/>
                <a:cs typeface="Montserrat"/>
              </a:rPr>
              <a:t> </a:t>
            </a:r>
            <a:r>
              <a:rPr sz="700" dirty="0">
                <a:solidFill>
                  <a:srgbClr val="221F1F"/>
                </a:solidFill>
                <a:latin typeface="Montserrat"/>
                <a:cs typeface="Montserrat"/>
              </a:rPr>
              <a:t>del</a:t>
            </a:r>
            <a:r>
              <a:rPr sz="700" spc="145" dirty="0">
                <a:solidFill>
                  <a:srgbClr val="221F1F"/>
                </a:solidFill>
                <a:latin typeface="Montserrat"/>
                <a:cs typeface="Montserrat"/>
              </a:rPr>
              <a:t> </a:t>
            </a:r>
            <a:r>
              <a:rPr sz="700" dirty="0">
                <a:solidFill>
                  <a:srgbClr val="221F1F"/>
                </a:solidFill>
                <a:latin typeface="Montserrat"/>
                <a:cs typeface="Montserrat"/>
              </a:rPr>
              <a:t>embrague</a:t>
            </a:r>
            <a:r>
              <a:rPr sz="700" spc="150" dirty="0">
                <a:solidFill>
                  <a:srgbClr val="221F1F"/>
                </a:solidFill>
                <a:latin typeface="Montserrat"/>
                <a:cs typeface="Montserrat"/>
              </a:rPr>
              <a:t> </a:t>
            </a:r>
            <a:r>
              <a:rPr sz="700" dirty="0">
                <a:solidFill>
                  <a:srgbClr val="221F1F"/>
                </a:solidFill>
                <a:latin typeface="Montserrat"/>
                <a:cs typeface="Montserrat"/>
              </a:rPr>
              <a:t>en</a:t>
            </a:r>
            <a:r>
              <a:rPr sz="700" spc="150" dirty="0">
                <a:solidFill>
                  <a:srgbClr val="221F1F"/>
                </a:solidFill>
                <a:latin typeface="Montserrat"/>
                <a:cs typeface="Montserrat"/>
              </a:rPr>
              <a:t> </a:t>
            </a:r>
            <a:r>
              <a:rPr sz="700" spc="-20" dirty="0">
                <a:solidFill>
                  <a:srgbClr val="221F1F"/>
                </a:solidFill>
                <a:latin typeface="Montserrat"/>
                <a:cs typeface="Montserrat"/>
              </a:rPr>
              <a:t>tres</a:t>
            </a:r>
            <a:endParaRPr sz="700" dirty="0">
              <a:latin typeface="Montserrat"/>
              <a:cs typeface="Montserrat"/>
            </a:endParaRPr>
          </a:p>
        </p:txBody>
      </p:sp>
      <p:sp>
        <p:nvSpPr>
          <p:cNvPr id="10" name="object 10"/>
          <p:cNvSpPr txBox="1"/>
          <p:nvPr/>
        </p:nvSpPr>
        <p:spPr>
          <a:xfrm>
            <a:off x="2700020" y="479806"/>
            <a:ext cx="2255520" cy="23876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ocasiones,</a:t>
            </a:r>
            <a:r>
              <a:rPr sz="700" spc="55" dirty="0">
                <a:solidFill>
                  <a:srgbClr val="221F1F"/>
                </a:solidFill>
                <a:latin typeface="Montserrat"/>
                <a:cs typeface="Montserrat"/>
              </a:rPr>
              <a:t> </a:t>
            </a:r>
            <a:r>
              <a:rPr sz="700" dirty="0">
                <a:solidFill>
                  <a:srgbClr val="221F1F"/>
                </a:solidFill>
                <a:latin typeface="Montserrat"/>
                <a:cs typeface="Montserrat"/>
              </a:rPr>
              <a:t>con</a:t>
            </a:r>
            <a:r>
              <a:rPr sz="700" spc="55" dirty="0">
                <a:solidFill>
                  <a:srgbClr val="221F1F"/>
                </a:solidFill>
                <a:latin typeface="Montserrat"/>
                <a:cs typeface="Montserrat"/>
              </a:rPr>
              <a:t> </a:t>
            </a: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fin</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45" dirty="0">
                <a:solidFill>
                  <a:srgbClr val="221F1F"/>
                </a:solidFill>
                <a:latin typeface="Montserrat"/>
                <a:cs typeface="Montserrat"/>
              </a:rPr>
              <a:t> </a:t>
            </a:r>
            <a:r>
              <a:rPr sz="700" dirty="0">
                <a:solidFill>
                  <a:srgbClr val="221F1F"/>
                </a:solidFill>
                <a:latin typeface="Montserrat"/>
                <a:cs typeface="Montserrat"/>
              </a:rPr>
              <a:t>facilitar</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45" dirty="0">
                <a:solidFill>
                  <a:srgbClr val="221F1F"/>
                </a:solidFill>
                <a:latin typeface="Montserrat"/>
                <a:cs typeface="Montserrat"/>
              </a:rPr>
              <a:t> </a:t>
            </a:r>
            <a:r>
              <a:rPr sz="700" dirty="0">
                <a:solidFill>
                  <a:srgbClr val="221F1F"/>
                </a:solidFill>
                <a:latin typeface="Montserrat"/>
                <a:cs typeface="Montserrat"/>
              </a:rPr>
              <a:t>lubricación</a:t>
            </a:r>
            <a:r>
              <a:rPr sz="700" spc="60" dirty="0">
                <a:solidFill>
                  <a:srgbClr val="221F1F"/>
                </a:solidFill>
                <a:latin typeface="Montserrat"/>
                <a:cs typeface="Montserrat"/>
              </a:rPr>
              <a:t> </a:t>
            </a:r>
            <a:r>
              <a:rPr sz="700" spc="-25" dirty="0">
                <a:solidFill>
                  <a:srgbClr val="221F1F"/>
                </a:solidFill>
                <a:latin typeface="Montserrat"/>
                <a:cs typeface="Montserrat"/>
              </a:rPr>
              <a:t>del</a:t>
            </a:r>
            <a:endParaRPr sz="700">
              <a:latin typeface="Montserrat"/>
              <a:cs typeface="Montserrat"/>
            </a:endParaRPr>
          </a:p>
          <a:p>
            <a:pPr marL="12700">
              <a:lnSpc>
                <a:spcPct val="100000"/>
              </a:lnSpc>
              <a:spcBef>
                <a:spcPts val="5"/>
              </a:spcBef>
            </a:pPr>
            <a:r>
              <a:rPr sz="700" dirty="0">
                <a:solidFill>
                  <a:srgbClr val="221F1F"/>
                </a:solidFill>
                <a:latin typeface="Montserrat"/>
                <a:cs typeface="Montserrat"/>
              </a:rPr>
              <a:t>embrague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otros</a:t>
            </a:r>
            <a:r>
              <a:rPr sz="700" spc="-20" dirty="0">
                <a:solidFill>
                  <a:srgbClr val="221F1F"/>
                </a:solidFill>
                <a:latin typeface="Montserrat"/>
                <a:cs typeface="Montserrat"/>
              </a:rPr>
              <a:t> </a:t>
            </a:r>
            <a:r>
              <a:rPr sz="700" spc="-10" dirty="0">
                <a:solidFill>
                  <a:srgbClr val="221F1F"/>
                </a:solidFill>
                <a:latin typeface="Montserrat"/>
                <a:cs typeface="Montserrat"/>
              </a:rPr>
              <a:t>componentes</a:t>
            </a:r>
            <a:r>
              <a:rPr sz="700" spc="15" dirty="0">
                <a:solidFill>
                  <a:srgbClr val="221F1F"/>
                </a:solidFill>
                <a:latin typeface="Montserrat"/>
                <a:cs typeface="Montserrat"/>
              </a:rPr>
              <a:t> </a:t>
            </a:r>
            <a:r>
              <a:rPr sz="700" dirty="0">
                <a:solidFill>
                  <a:srgbClr val="221F1F"/>
                </a:solidFill>
                <a:latin typeface="Montserrat"/>
                <a:cs typeface="Montserrat"/>
              </a:rPr>
              <a:t>del </a:t>
            </a:r>
            <a:r>
              <a:rPr sz="700" spc="-10" dirty="0">
                <a:solidFill>
                  <a:srgbClr val="221F1F"/>
                </a:solidFill>
                <a:latin typeface="Montserrat"/>
                <a:cs typeface="Montserrat"/>
              </a:rPr>
              <a:t>motor.</a:t>
            </a:r>
            <a:endParaRPr sz="700">
              <a:latin typeface="Montserrat"/>
              <a:cs typeface="Montserrat"/>
            </a:endParaRPr>
          </a:p>
        </p:txBody>
      </p:sp>
      <p:sp>
        <p:nvSpPr>
          <p:cNvPr id="11" name="object 11"/>
          <p:cNvSpPr txBox="1"/>
          <p:nvPr/>
        </p:nvSpPr>
        <p:spPr>
          <a:xfrm>
            <a:off x="2700020" y="800227"/>
            <a:ext cx="2256790" cy="119888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No</a:t>
            </a:r>
            <a:r>
              <a:rPr sz="700" spc="145" dirty="0">
                <a:solidFill>
                  <a:srgbClr val="221F1F"/>
                </a:solidFill>
                <a:latin typeface="Montserrat"/>
                <a:cs typeface="Montserrat"/>
              </a:rPr>
              <a:t> </a:t>
            </a:r>
            <a:r>
              <a:rPr sz="700" dirty="0">
                <a:solidFill>
                  <a:srgbClr val="221F1F"/>
                </a:solidFill>
                <a:latin typeface="Montserrat"/>
                <a:cs typeface="Montserrat"/>
              </a:rPr>
              <a:t>deje</a:t>
            </a:r>
            <a:r>
              <a:rPr sz="700" spc="160"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se</a:t>
            </a:r>
            <a:r>
              <a:rPr sz="700" spc="155" dirty="0">
                <a:solidFill>
                  <a:srgbClr val="221F1F"/>
                </a:solidFill>
                <a:latin typeface="Montserrat"/>
                <a:cs typeface="Montserrat"/>
              </a:rPr>
              <a:t> </a:t>
            </a:r>
            <a:r>
              <a:rPr sz="700" dirty="0">
                <a:solidFill>
                  <a:srgbClr val="221F1F"/>
                </a:solidFill>
                <a:latin typeface="Montserrat"/>
                <a:cs typeface="Montserrat"/>
              </a:rPr>
              <a:t>agote</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baje</a:t>
            </a:r>
            <a:r>
              <a:rPr sz="700" spc="155" dirty="0">
                <a:solidFill>
                  <a:srgbClr val="221F1F"/>
                </a:solidFill>
                <a:latin typeface="Montserrat"/>
                <a:cs typeface="Montserrat"/>
              </a:rPr>
              <a:t> </a:t>
            </a:r>
            <a:r>
              <a:rPr sz="700" dirty="0">
                <a:solidFill>
                  <a:srgbClr val="221F1F"/>
                </a:solidFill>
                <a:latin typeface="Montserrat"/>
                <a:cs typeface="Montserrat"/>
              </a:rPr>
              <a:t>al</a:t>
            </a:r>
            <a:r>
              <a:rPr sz="700" spc="150" dirty="0">
                <a:solidFill>
                  <a:srgbClr val="221F1F"/>
                </a:solidFill>
                <a:latin typeface="Montserrat"/>
                <a:cs typeface="Montserrat"/>
              </a:rPr>
              <a:t> </a:t>
            </a:r>
            <a:r>
              <a:rPr sz="700" spc="-10" dirty="0">
                <a:solidFill>
                  <a:srgbClr val="221F1F"/>
                </a:solidFill>
                <a:latin typeface="Montserrat"/>
                <a:cs typeface="Montserrat"/>
              </a:rPr>
              <a:t>cambio</a:t>
            </a:r>
            <a:r>
              <a:rPr sz="700" spc="500" dirty="0">
                <a:solidFill>
                  <a:srgbClr val="221F1F"/>
                </a:solidFill>
                <a:latin typeface="Montserrat"/>
                <a:cs typeface="Montserrat"/>
              </a:rPr>
              <a:t> </a:t>
            </a:r>
            <a:r>
              <a:rPr sz="700" dirty="0">
                <a:solidFill>
                  <a:srgbClr val="221F1F"/>
                </a:solidFill>
                <a:latin typeface="Montserrat"/>
                <a:cs typeface="Montserrat"/>
              </a:rPr>
              <a:t>inmediato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fuerza</a:t>
            </a:r>
            <a:r>
              <a:rPr sz="700" spc="-10" dirty="0">
                <a:solidFill>
                  <a:srgbClr val="221F1F"/>
                </a:solidFill>
                <a:latin typeface="Montserrat"/>
                <a:cs typeface="Montserrat"/>
              </a:rPr>
              <a:t> </a:t>
            </a:r>
            <a:r>
              <a:rPr sz="700" dirty="0">
                <a:solidFill>
                  <a:srgbClr val="221F1F"/>
                </a:solidFill>
                <a:latin typeface="Montserrat"/>
                <a:cs typeface="Montserrat"/>
              </a:rPr>
              <a:t>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que se</a:t>
            </a:r>
            <a:r>
              <a:rPr sz="700" spc="-20" dirty="0">
                <a:solidFill>
                  <a:srgbClr val="221F1F"/>
                </a:solidFill>
                <a:latin typeface="Montserrat"/>
                <a:cs typeface="Montserrat"/>
              </a:rPr>
              <a:t> </a:t>
            </a:r>
            <a:r>
              <a:rPr sz="700" spc="-10" dirty="0">
                <a:solidFill>
                  <a:srgbClr val="221F1F"/>
                </a:solidFill>
                <a:latin typeface="Montserrat"/>
                <a:cs typeface="Montserrat"/>
              </a:rPr>
              <a:t>agote.</a:t>
            </a:r>
            <a:r>
              <a:rPr sz="700" spc="500" dirty="0">
                <a:solidFill>
                  <a:srgbClr val="221F1F"/>
                </a:solidFill>
                <a:latin typeface="Montserrat"/>
                <a:cs typeface="Montserrat"/>
              </a:rPr>
              <a:t> </a:t>
            </a:r>
            <a:r>
              <a:rPr sz="700" dirty="0">
                <a:solidFill>
                  <a:srgbClr val="221F1F"/>
                </a:solidFill>
                <a:latin typeface="Montserrat"/>
                <a:cs typeface="Montserrat"/>
              </a:rPr>
              <a:t>Conducir</a:t>
            </a:r>
            <a:r>
              <a:rPr sz="700" spc="280" dirty="0">
                <a:solidFill>
                  <a:srgbClr val="221F1F"/>
                </a:solidFill>
                <a:latin typeface="Montserrat"/>
                <a:cs typeface="Montserrat"/>
              </a:rPr>
              <a:t> </a:t>
            </a:r>
            <a:r>
              <a:rPr sz="700" dirty="0">
                <a:solidFill>
                  <a:srgbClr val="221F1F"/>
                </a:solidFill>
                <a:latin typeface="Montserrat"/>
                <a:cs typeface="Montserrat"/>
              </a:rPr>
              <a:t>a</a:t>
            </a:r>
            <a:r>
              <a:rPr sz="700" spc="275" dirty="0">
                <a:solidFill>
                  <a:srgbClr val="221F1F"/>
                </a:solidFill>
                <a:latin typeface="Montserrat"/>
                <a:cs typeface="Montserrat"/>
              </a:rPr>
              <a:t> </a:t>
            </a:r>
            <a:r>
              <a:rPr sz="700" dirty="0">
                <a:solidFill>
                  <a:srgbClr val="221F1F"/>
                </a:solidFill>
                <a:latin typeface="Montserrat"/>
                <a:cs typeface="Montserrat"/>
              </a:rPr>
              <a:t>la</a:t>
            </a:r>
            <a:r>
              <a:rPr sz="700" spc="290" dirty="0">
                <a:solidFill>
                  <a:srgbClr val="221F1F"/>
                </a:solidFill>
                <a:latin typeface="Montserrat"/>
                <a:cs typeface="Montserrat"/>
              </a:rPr>
              <a:t> </a:t>
            </a:r>
            <a:r>
              <a:rPr sz="700" dirty="0">
                <a:solidFill>
                  <a:srgbClr val="221F1F"/>
                </a:solidFill>
                <a:latin typeface="Montserrat"/>
                <a:cs typeface="Montserrat"/>
              </a:rPr>
              <a:t>velocidad</a:t>
            </a:r>
            <a:r>
              <a:rPr sz="700" spc="285" dirty="0">
                <a:solidFill>
                  <a:srgbClr val="221F1F"/>
                </a:solidFill>
                <a:latin typeface="Montserrat"/>
                <a:cs typeface="Montserrat"/>
              </a:rPr>
              <a:t> </a:t>
            </a:r>
            <a:r>
              <a:rPr sz="700" dirty="0">
                <a:solidFill>
                  <a:srgbClr val="221F1F"/>
                </a:solidFill>
                <a:latin typeface="Montserrat"/>
                <a:cs typeface="Montserrat"/>
              </a:rPr>
              <a:t>apropiada</a:t>
            </a:r>
            <a:r>
              <a:rPr sz="700" spc="285" dirty="0">
                <a:solidFill>
                  <a:srgbClr val="221F1F"/>
                </a:solidFill>
                <a:latin typeface="Montserrat"/>
                <a:cs typeface="Montserrat"/>
              </a:rPr>
              <a:t> </a:t>
            </a:r>
            <a:r>
              <a:rPr sz="700" dirty="0">
                <a:solidFill>
                  <a:srgbClr val="221F1F"/>
                </a:solidFill>
                <a:latin typeface="Montserrat"/>
                <a:cs typeface="Montserrat"/>
              </a:rPr>
              <a:t>y</a:t>
            </a:r>
            <a:r>
              <a:rPr sz="700" spc="285" dirty="0">
                <a:solidFill>
                  <a:srgbClr val="221F1F"/>
                </a:solidFill>
                <a:latin typeface="Montserrat"/>
                <a:cs typeface="Montserrat"/>
              </a:rPr>
              <a:t> </a:t>
            </a:r>
            <a:r>
              <a:rPr sz="700" dirty="0">
                <a:solidFill>
                  <a:srgbClr val="221F1F"/>
                </a:solidFill>
                <a:latin typeface="Montserrat"/>
                <a:cs typeface="Montserrat"/>
              </a:rPr>
              <a:t>evitar</a:t>
            </a:r>
            <a:r>
              <a:rPr sz="700" spc="28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aceleración</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5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dirty="0">
                <a:solidFill>
                  <a:srgbClr val="221F1F"/>
                </a:solidFill>
                <a:latin typeface="Montserrat"/>
                <a:cs typeface="Montserrat"/>
              </a:rPr>
              <a:t>frenado</a:t>
            </a:r>
            <a:r>
              <a:rPr sz="700" spc="250" dirty="0">
                <a:solidFill>
                  <a:srgbClr val="221F1F"/>
                </a:solidFill>
                <a:latin typeface="Montserrat"/>
                <a:cs typeface="Montserrat"/>
              </a:rPr>
              <a:t>  </a:t>
            </a:r>
            <a:r>
              <a:rPr sz="700" dirty="0">
                <a:solidFill>
                  <a:srgbClr val="221F1F"/>
                </a:solidFill>
                <a:latin typeface="Montserrat"/>
                <a:cs typeface="Montserrat"/>
              </a:rPr>
              <a:t>innecesarios,</a:t>
            </a:r>
            <a:r>
              <a:rPr sz="700" spc="254"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importante</a:t>
            </a:r>
            <a:r>
              <a:rPr sz="700" spc="315" dirty="0">
                <a:solidFill>
                  <a:srgbClr val="221F1F"/>
                </a:solidFill>
                <a:latin typeface="Montserrat"/>
                <a:cs typeface="Montserrat"/>
              </a:rPr>
              <a:t> </a:t>
            </a:r>
            <a:r>
              <a:rPr sz="700" dirty="0">
                <a:solidFill>
                  <a:srgbClr val="221F1F"/>
                </a:solidFill>
                <a:latin typeface="Montserrat"/>
                <a:cs typeface="Montserrat"/>
              </a:rPr>
              <a:t>no</a:t>
            </a:r>
            <a:r>
              <a:rPr sz="700" spc="290" dirty="0">
                <a:solidFill>
                  <a:srgbClr val="221F1F"/>
                </a:solidFill>
                <a:latin typeface="Montserrat"/>
                <a:cs typeface="Montserrat"/>
              </a:rPr>
              <a:t> </a:t>
            </a:r>
            <a:r>
              <a:rPr sz="700" dirty="0">
                <a:solidFill>
                  <a:srgbClr val="221F1F"/>
                </a:solidFill>
                <a:latin typeface="Montserrat"/>
                <a:cs typeface="Montserrat"/>
              </a:rPr>
              <a:t>solo</a:t>
            </a:r>
            <a:r>
              <a:rPr sz="700" spc="310" dirty="0">
                <a:solidFill>
                  <a:srgbClr val="221F1F"/>
                </a:solidFill>
                <a:latin typeface="Montserrat"/>
                <a:cs typeface="Montserrat"/>
              </a:rPr>
              <a:t> </a:t>
            </a:r>
            <a:r>
              <a:rPr sz="700" dirty="0">
                <a:solidFill>
                  <a:srgbClr val="221F1F"/>
                </a:solidFill>
                <a:latin typeface="Montserrat"/>
                <a:cs typeface="Montserrat"/>
              </a:rPr>
              <a:t>para</a:t>
            </a:r>
            <a:r>
              <a:rPr sz="700" spc="295" dirty="0">
                <a:solidFill>
                  <a:srgbClr val="221F1F"/>
                </a:solidFill>
                <a:latin typeface="Montserrat"/>
                <a:cs typeface="Montserrat"/>
              </a:rPr>
              <a:t> </a:t>
            </a:r>
            <a:r>
              <a:rPr sz="700" dirty="0">
                <a:solidFill>
                  <a:srgbClr val="221F1F"/>
                </a:solidFill>
                <a:latin typeface="Montserrat"/>
                <a:cs typeface="Montserrat"/>
              </a:rPr>
              <a:t>la</a:t>
            </a:r>
            <a:r>
              <a:rPr sz="700" spc="315" dirty="0">
                <a:solidFill>
                  <a:srgbClr val="221F1F"/>
                </a:solidFill>
                <a:latin typeface="Montserrat"/>
                <a:cs typeface="Montserrat"/>
              </a:rPr>
              <a:t> </a:t>
            </a:r>
            <a:r>
              <a:rPr sz="700" dirty="0">
                <a:solidFill>
                  <a:srgbClr val="221F1F"/>
                </a:solidFill>
                <a:latin typeface="Montserrat"/>
                <a:cs typeface="Montserrat"/>
              </a:rPr>
              <a:t>seguridad</a:t>
            </a:r>
            <a:r>
              <a:rPr sz="700" spc="305" dirty="0">
                <a:solidFill>
                  <a:srgbClr val="221F1F"/>
                </a:solidFill>
                <a:latin typeface="Montserrat"/>
                <a:cs typeface="Montserrat"/>
              </a:rPr>
              <a:t> </a:t>
            </a:r>
            <a:r>
              <a:rPr sz="700" dirty="0">
                <a:solidFill>
                  <a:srgbClr val="221F1F"/>
                </a:solidFill>
                <a:latin typeface="Montserrat"/>
                <a:cs typeface="Montserrat"/>
              </a:rPr>
              <a:t>y</a:t>
            </a:r>
            <a:r>
              <a:rPr sz="700" spc="310" dirty="0">
                <a:solidFill>
                  <a:srgbClr val="221F1F"/>
                </a:solidFill>
                <a:latin typeface="Montserrat"/>
                <a:cs typeface="Montserrat"/>
              </a:rPr>
              <a:t> </a:t>
            </a:r>
            <a:r>
              <a:rPr sz="700" spc="-20" dirty="0">
                <a:solidFill>
                  <a:srgbClr val="221F1F"/>
                </a:solidFill>
                <a:latin typeface="Montserrat"/>
                <a:cs typeface="Montserrat"/>
              </a:rPr>
              <a:t>bajo</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340" dirty="0">
                <a:solidFill>
                  <a:srgbClr val="221F1F"/>
                </a:solidFill>
                <a:latin typeface="Montserrat"/>
                <a:cs typeface="Montserrat"/>
              </a:rPr>
              <a:t> </a:t>
            </a:r>
            <a:r>
              <a:rPr sz="700" dirty="0">
                <a:solidFill>
                  <a:srgbClr val="221F1F"/>
                </a:solidFill>
                <a:latin typeface="Montserrat"/>
                <a:cs typeface="Montserrat"/>
              </a:rPr>
              <a:t>de</a:t>
            </a:r>
            <a:r>
              <a:rPr sz="700" spc="345" dirty="0">
                <a:solidFill>
                  <a:srgbClr val="221F1F"/>
                </a:solidFill>
                <a:latin typeface="Montserrat"/>
                <a:cs typeface="Montserrat"/>
              </a:rPr>
              <a:t> </a:t>
            </a:r>
            <a:r>
              <a:rPr sz="700" dirty="0">
                <a:solidFill>
                  <a:srgbClr val="221F1F"/>
                </a:solidFill>
                <a:latin typeface="Montserrat"/>
                <a:cs typeface="Montserrat"/>
              </a:rPr>
              <a:t>combustible,</a:t>
            </a:r>
            <a:r>
              <a:rPr sz="700" spc="340" dirty="0">
                <a:solidFill>
                  <a:srgbClr val="221F1F"/>
                </a:solidFill>
                <a:latin typeface="Montserrat"/>
                <a:cs typeface="Montserrat"/>
              </a:rPr>
              <a:t> </a:t>
            </a:r>
            <a:r>
              <a:rPr sz="700" dirty="0">
                <a:solidFill>
                  <a:srgbClr val="221F1F"/>
                </a:solidFill>
                <a:latin typeface="Montserrat"/>
                <a:cs typeface="Montserrat"/>
              </a:rPr>
              <a:t>sino</a:t>
            </a:r>
            <a:r>
              <a:rPr sz="700" spc="345" dirty="0">
                <a:solidFill>
                  <a:srgbClr val="221F1F"/>
                </a:solidFill>
                <a:latin typeface="Montserrat"/>
                <a:cs typeface="Montserrat"/>
              </a:rPr>
              <a:t> </a:t>
            </a:r>
            <a:r>
              <a:rPr sz="700" dirty="0">
                <a:solidFill>
                  <a:srgbClr val="221F1F"/>
                </a:solidFill>
                <a:latin typeface="Montserrat"/>
                <a:cs typeface="Montserrat"/>
              </a:rPr>
              <a:t>también</a:t>
            </a:r>
            <a:r>
              <a:rPr sz="700" spc="34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spc="-10" dirty="0">
                <a:solidFill>
                  <a:srgbClr val="221F1F"/>
                </a:solidFill>
                <a:latin typeface="Montserrat"/>
                <a:cs typeface="Montserrat"/>
              </a:rPr>
              <a:t>prolongar</a:t>
            </a:r>
            <a:r>
              <a:rPr sz="700" spc="-15" dirty="0">
                <a:solidFill>
                  <a:srgbClr val="221F1F"/>
                </a:solidFill>
                <a:latin typeface="Montserrat"/>
                <a:cs typeface="Montserrat"/>
              </a:rPr>
              <a:t> </a:t>
            </a:r>
            <a:r>
              <a:rPr sz="700" dirty="0">
                <a:solidFill>
                  <a:srgbClr val="221F1F"/>
                </a:solidFill>
                <a:latin typeface="Montserrat"/>
                <a:cs typeface="Montserrat"/>
              </a:rPr>
              <a:t>la vida</a:t>
            </a:r>
            <a:r>
              <a:rPr sz="700" spc="-5" dirty="0">
                <a:solidFill>
                  <a:srgbClr val="221F1F"/>
                </a:solidFill>
                <a:latin typeface="Montserrat"/>
                <a:cs typeface="Montserrat"/>
              </a:rPr>
              <a:t> </a:t>
            </a:r>
            <a:r>
              <a:rPr sz="700" dirty="0">
                <a:solidFill>
                  <a:srgbClr val="221F1F"/>
                </a:solidFill>
                <a:latin typeface="Montserrat"/>
                <a:cs typeface="Montserrat"/>
              </a:rPr>
              <a:t>útil</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una</a:t>
            </a:r>
            <a:r>
              <a:rPr sz="700" spc="5" dirty="0">
                <a:solidFill>
                  <a:srgbClr val="221F1F"/>
                </a:solidFill>
                <a:latin typeface="Montserrat"/>
                <a:cs typeface="Montserrat"/>
              </a:rPr>
              <a:t> </a:t>
            </a:r>
            <a:r>
              <a:rPr sz="700" spc="-10" dirty="0">
                <a:solidFill>
                  <a:srgbClr val="221F1F"/>
                </a:solidFill>
                <a:latin typeface="Montserrat"/>
                <a:cs typeface="Montserrat"/>
              </a:rPr>
              <a:t>operación</a:t>
            </a:r>
            <a:r>
              <a:rPr sz="700" spc="50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spc="-10" dirty="0">
                <a:solidFill>
                  <a:srgbClr val="221F1F"/>
                </a:solidFill>
                <a:latin typeface="Montserrat"/>
                <a:cs typeface="Montserrat"/>
              </a:rPr>
              <a:t>suave.</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Si</a:t>
            </a:r>
            <a:r>
              <a:rPr sz="700" spc="270" dirty="0">
                <a:solidFill>
                  <a:srgbClr val="221F1F"/>
                </a:solidFill>
                <a:latin typeface="Montserrat"/>
                <a:cs typeface="Montserrat"/>
              </a:rPr>
              <a:t> </a:t>
            </a:r>
            <a:r>
              <a:rPr sz="700" dirty="0">
                <a:solidFill>
                  <a:srgbClr val="221F1F"/>
                </a:solidFill>
                <a:latin typeface="Montserrat"/>
                <a:cs typeface="Montserrat"/>
              </a:rPr>
              <a:t>conduce</a:t>
            </a:r>
            <a:r>
              <a:rPr sz="700" spc="280" dirty="0">
                <a:solidFill>
                  <a:srgbClr val="221F1F"/>
                </a:solidFill>
                <a:latin typeface="Montserrat"/>
                <a:cs typeface="Montserrat"/>
              </a:rPr>
              <a:t> </a:t>
            </a:r>
            <a:r>
              <a:rPr sz="700" dirty="0">
                <a:solidFill>
                  <a:srgbClr val="221F1F"/>
                </a:solidFill>
                <a:latin typeface="Montserrat"/>
                <a:cs typeface="Montserrat"/>
              </a:rPr>
              <a:t>dentro</a:t>
            </a:r>
            <a:r>
              <a:rPr sz="700" spc="275" dirty="0">
                <a:solidFill>
                  <a:srgbClr val="221F1F"/>
                </a:solidFill>
                <a:latin typeface="Montserrat"/>
                <a:cs typeface="Montserrat"/>
              </a:rPr>
              <a:t> </a:t>
            </a:r>
            <a:r>
              <a:rPr sz="700" dirty="0">
                <a:solidFill>
                  <a:srgbClr val="221F1F"/>
                </a:solidFill>
                <a:latin typeface="Montserrat"/>
                <a:cs typeface="Montserrat"/>
              </a:rPr>
              <a:t>del</a:t>
            </a:r>
            <a:r>
              <a:rPr sz="700" spc="280" dirty="0">
                <a:solidFill>
                  <a:srgbClr val="221F1F"/>
                </a:solidFill>
                <a:latin typeface="Montserrat"/>
                <a:cs typeface="Montserrat"/>
              </a:rPr>
              <a:t> </a:t>
            </a:r>
            <a:r>
              <a:rPr sz="700" dirty="0">
                <a:solidFill>
                  <a:srgbClr val="221F1F"/>
                </a:solidFill>
                <a:latin typeface="Montserrat"/>
                <a:cs typeface="Montserrat"/>
              </a:rPr>
              <a:t>límite</a:t>
            </a:r>
            <a:r>
              <a:rPr sz="700" spc="275" dirty="0">
                <a:solidFill>
                  <a:srgbClr val="221F1F"/>
                </a:solidFill>
                <a:latin typeface="Montserrat"/>
                <a:cs typeface="Montserrat"/>
              </a:rPr>
              <a:t> </a:t>
            </a:r>
            <a:r>
              <a:rPr sz="700" dirty="0">
                <a:solidFill>
                  <a:srgbClr val="221F1F"/>
                </a:solidFill>
                <a:latin typeface="Montserrat"/>
                <a:cs typeface="Montserrat"/>
              </a:rPr>
              <a:t>de</a:t>
            </a:r>
            <a:r>
              <a:rPr sz="700" spc="275" dirty="0">
                <a:solidFill>
                  <a:srgbClr val="221F1F"/>
                </a:solidFill>
                <a:latin typeface="Montserrat"/>
                <a:cs typeface="Montserrat"/>
              </a:rPr>
              <a:t> </a:t>
            </a:r>
            <a:r>
              <a:rPr sz="700" dirty="0">
                <a:solidFill>
                  <a:srgbClr val="221F1F"/>
                </a:solidFill>
                <a:latin typeface="Montserrat"/>
                <a:cs typeface="Montserrat"/>
              </a:rPr>
              <a:t>60</a:t>
            </a:r>
            <a:r>
              <a:rPr sz="700" spc="275" dirty="0">
                <a:solidFill>
                  <a:srgbClr val="221F1F"/>
                </a:solidFill>
                <a:latin typeface="Montserrat"/>
                <a:cs typeface="Montserrat"/>
              </a:rPr>
              <a:t> </a:t>
            </a:r>
            <a:r>
              <a:rPr sz="700" dirty="0">
                <a:solidFill>
                  <a:srgbClr val="221F1F"/>
                </a:solidFill>
                <a:latin typeface="Montserrat"/>
                <a:cs typeface="Montserrat"/>
              </a:rPr>
              <a:t>km/h,</a:t>
            </a:r>
            <a:r>
              <a:rPr sz="700" spc="2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asombrará</a:t>
            </a:r>
            <a:r>
              <a:rPr sz="700" spc="229" dirty="0">
                <a:solidFill>
                  <a:srgbClr val="221F1F"/>
                </a:solidFill>
                <a:latin typeface="Montserrat"/>
                <a:cs typeface="Montserrat"/>
              </a:rPr>
              <a:t> </a:t>
            </a:r>
            <a:r>
              <a:rPr sz="700" dirty="0">
                <a:solidFill>
                  <a:srgbClr val="221F1F"/>
                </a:solidFill>
                <a:latin typeface="Montserrat"/>
                <a:cs typeface="Montserrat"/>
              </a:rPr>
              <a:t>de</a:t>
            </a:r>
            <a:r>
              <a:rPr sz="700" spc="229" dirty="0">
                <a:solidFill>
                  <a:srgbClr val="221F1F"/>
                </a:solidFill>
                <a:latin typeface="Montserrat"/>
                <a:cs typeface="Montserrat"/>
              </a:rPr>
              <a:t> </a:t>
            </a:r>
            <a:r>
              <a:rPr sz="700" dirty="0">
                <a:solidFill>
                  <a:srgbClr val="221F1F"/>
                </a:solidFill>
                <a:latin typeface="Montserrat"/>
                <a:cs typeface="Montserrat"/>
              </a:rPr>
              <a:t>la</a:t>
            </a:r>
            <a:r>
              <a:rPr sz="700" spc="215" dirty="0">
                <a:solidFill>
                  <a:srgbClr val="221F1F"/>
                </a:solidFill>
                <a:latin typeface="Montserrat"/>
                <a:cs typeface="Montserrat"/>
              </a:rPr>
              <a:t> </a:t>
            </a:r>
            <a:r>
              <a:rPr sz="700" dirty="0">
                <a:solidFill>
                  <a:srgbClr val="221F1F"/>
                </a:solidFill>
                <a:latin typeface="Montserrat"/>
                <a:cs typeface="Montserrat"/>
              </a:rPr>
              <a:t>economía</a:t>
            </a:r>
            <a:r>
              <a:rPr sz="700" spc="235" dirty="0">
                <a:solidFill>
                  <a:srgbClr val="221F1F"/>
                </a:solidFill>
                <a:latin typeface="Montserrat"/>
                <a:cs typeface="Montserrat"/>
              </a:rPr>
              <a:t> </a:t>
            </a:r>
            <a:r>
              <a:rPr sz="700" dirty="0">
                <a:solidFill>
                  <a:srgbClr val="221F1F"/>
                </a:solidFill>
                <a:latin typeface="Montserrat"/>
                <a:cs typeface="Montserrat"/>
              </a:rPr>
              <a:t>en</a:t>
            </a:r>
            <a:r>
              <a:rPr sz="700" spc="240"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dirty="0">
                <a:solidFill>
                  <a:srgbClr val="221F1F"/>
                </a:solidFill>
                <a:latin typeface="Montserrat"/>
                <a:cs typeface="Montserrat"/>
              </a:rPr>
              <a:t>consumo</a:t>
            </a:r>
            <a:r>
              <a:rPr sz="700" spc="229"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combustible.</a:t>
            </a:r>
            <a:endParaRPr sz="700" dirty="0">
              <a:latin typeface="Montserrat"/>
              <a:cs typeface="Montserrat"/>
            </a:endParaRPr>
          </a:p>
        </p:txBody>
      </p:sp>
      <p:sp>
        <p:nvSpPr>
          <p:cNvPr id="12" name="object 12"/>
          <p:cNvSpPr txBox="1"/>
          <p:nvPr/>
        </p:nvSpPr>
        <p:spPr>
          <a:xfrm>
            <a:off x="2700020" y="2081022"/>
            <a:ext cx="2256790" cy="8788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Asegúrese</a:t>
            </a:r>
            <a:r>
              <a:rPr sz="700" spc="65" dirty="0">
                <a:solidFill>
                  <a:srgbClr val="221F1F"/>
                </a:solidFill>
                <a:latin typeface="Montserrat"/>
                <a:cs typeface="Montserrat"/>
              </a:rPr>
              <a:t> </a:t>
            </a:r>
            <a:r>
              <a:rPr sz="700" dirty="0">
                <a:solidFill>
                  <a:srgbClr val="221F1F"/>
                </a:solidFill>
                <a:latin typeface="Montserrat"/>
                <a:cs typeface="Montserrat"/>
              </a:rPr>
              <a:t>que</a:t>
            </a:r>
            <a:r>
              <a:rPr sz="700" spc="45" dirty="0">
                <a:solidFill>
                  <a:srgbClr val="221F1F"/>
                </a:solidFill>
                <a:latin typeface="Montserrat"/>
                <a:cs typeface="Montserrat"/>
              </a:rPr>
              <a:t> </a:t>
            </a:r>
            <a:r>
              <a:rPr sz="700" dirty="0">
                <a:solidFill>
                  <a:srgbClr val="221F1F"/>
                </a:solidFill>
                <a:latin typeface="Montserrat"/>
                <a:cs typeface="Montserrat"/>
              </a:rPr>
              <a:t>los</a:t>
            </a:r>
            <a:r>
              <a:rPr sz="700" spc="45" dirty="0">
                <a:solidFill>
                  <a:srgbClr val="221F1F"/>
                </a:solidFill>
                <a:latin typeface="Montserrat"/>
                <a:cs typeface="Montserrat"/>
              </a:rPr>
              <a:t> </a:t>
            </a:r>
            <a:r>
              <a:rPr sz="700" dirty="0">
                <a:solidFill>
                  <a:srgbClr val="221F1F"/>
                </a:solidFill>
                <a:latin typeface="Montserrat"/>
                <a:cs typeface="Montserrat"/>
              </a:rPr>
              <a:t>frenos</a:t>
            </a:r>
            <a:r>
              <a:rPr sz="700" spc="50" dirty="0">
                <a:solidFill>
                  <a:srgbClr val="221F1F"/>
                </a:solidFill>
                <a:latin typeface="Montserrat"/>
                <a:cs typeface="Montserrat"/>
              </a:rPr>
              <a:t> </a:t>
            </a:r>
            <a:r>
              <a:rPr sz="700" dirty="0">
                <a:solidFill>
                  <a:srgbClr val="221F1F"/>
                </a:solidFill>
                <a:latin typeface="Montserrat"/>
                <a:cs typeface="Montserrat"/>
              </a:rPr>
              <a:t>no</a:t>
            </a:r>
            <a:r>
              <a:rPr sz="700" spc="65" dirty="0">
                <a:solidFill>
                  <a:srgbClr val="221F1F"/>
                </a:solidFill>
                <a:latin typeface="Montserrat"/>
                <a:cs typeface="Montserrat"/>
              </a:rPr>
              <a:t> </a:t>
            </a:r>
            <a:r>
              <a:rPr sz="700" dirty="0">
                <a:solidFill>
                  <a:srgbClr val="221F1F"/>
                </a:solidFill>
                <a:latin typeface="Montserrat"/>
                <a:cs typeface="Montserrat"/>
              </a:rPr>
              <a:t>estén</a:t>
            </a:r>
            <a:r>
              <a:rPr sz="700" spc="45" dirty="0">
                <a:solidFill>
                  <a:srgbClr val="221F1F"/>
                </a:solidFill>
                <a:latin typeface="Montserrat"/>
                <a:cs typeface="Montserrat"/>
              </a:rPr>
              <a:t> </a:t>
            </a:r>
            <a:r>
              <a:rPr sz="700" dirty="0">
                <a:solidFill>
                  <a:srgbClr val="221F1F"/>
                </a:solidFill>
                <a:latin typeface="Montserrat"/>
                <a:cs typeface="Montserrat"/>
              </a:rPr>
              <a:t>impidiendo</a:t>
            </a:r>
            <a:r>
              <a:rPr sz="700" spc="5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giro</a:t>
            </a:r>
            <a:r>
              <a:rPr sz="700" spc="455" dirty="0">
                <a:solidFill>
                  <a:srgbClr val="221F1F"/>
                </a:solidFill>
                <a:latin typeface="Montserrat"/>
                <a:cs typeface="Montserrat"/>
              </a:rPr>
              <a:t> </a:t>
            </a:r>
            <a:r>
              <a:rPr sz="700" dirty="0">
                <a:solidFill>
                  <a:srgbClr val="221F1F"/>
                </a:solidFill>
                <a:latin typeface="Montserrat"/>
                <a:cs typeface="Montserrat"/>
              </a:rPr>
              <a:t>normal</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75" dirty="0">
                <a:solidFill>
                  <a:srgbClr val="221F1F"/>
                </a:solidFill>
                <a:latin typeface="Montserrat"/>
                <a:cs typeface="Montserrat"/>
              </a:rPr>
              <a:t> </a:t>
            </a:r>
            <a:r>
              <a:rPr sz="700" dirty="0">
                <a:solidFill>
                  <a:srgbClr val="221F1F"/>
                </a:solidFill>
                <a:latin typeface="Montserrat"/>
                <a:cs typeface="Montserrat"/>
              </a:rPr>
              <a:t>las</a:t>
            </a:r>
            <a:r>
              <a:rPr sz="700" spc="470" dirty="0">
                <a:solidFill>
                  <a:srgbClr val="221F1F"/>
                </a:solidFill>
                <a:latin typeface="Montserrat"/>
                <a:cs typeface="Montserrat"/>
              </a:rPr>
              <a:t> </a:t>
            </a:r>
            <a:r>
              <a:rPr sz="700" dirty="0">
                <a:solidFill>
                  <a:srgbClr val="221F1F"/>
                </a:solidFill>
                <a:latin typeface="Montserrat"/>
                <a:cs typeface="Montserrat"/>
              </a:rPr>
              <a:t>llantas,</a:t>
            </a:r>
            <a:r>
              <a:rPr sz="700" spc="484" dirty="0">
                <a:solidFill>
                  <a:srgbClr val="221F1F"/>
                </a:solidFill>
                <a:latin typeface="Montserrat"/>
                <a:cs typeface="Montserrat"/>
              </a:rPr>
              <a:t> </a:t>
            </a:r>
            <a:r>
              <a:rPr sz="700" dirty="0">
                <a:solidFill>
                  <a:srgbClr val="221F1F"/>
                </a:solidFill>
                <a:latin typeface="Montserrat"/>
                <a:cs typeface="Montserrat"/>
              </a:rPr>
              <a:t>ni</a:t>
            </a:r>
            <a:r>
              <a:rPr sz="700" spc="465" dirty="0">
                <a:solidFill>
                  <a:srgbClr val="221F1F"/>
                </a:solidFill>
                <a:latin typeface="Montserrat"/>
                <a:cs typeface="Montserrat"/>
              </a:rPr>
              <a:t> </a:t>
            </a:r>
            <a:r>
              <a:rPr sz="700" dirty="0">
                <a:solidFill>
                  <a:srgbClr val="221F1F"/>
                </a:solidFill>
                <a:latin typeface="Montserrat"/>
                <a:cs typeface="Montserrat"/>
              </a:rPr>
              <a:t>tampoco</a:t>
            </a:r>
            <a:r>
              <a:rPr sz="700" spc="4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acostumbre</a:t>
            </a:r>
            <a:r>
              <a:rPr sz="700" spc="250" dirty="0">
                <a:solidFill>
                  <a:srgbClr val="221F1F"/>
                </a:solidFill>
                <a:latin typeface="Montserrat"/>
                <a:cs typeface="Montserrat"/>
              </a:rPr>
              <a:t> </a:t>
            </a:r>
            <a:r>
              <a:rPr sz="700" dirty="0">
                <a:solidFill>
                  <a:srgbClr val="221F1F"/>
                </a:solidFill>
                <a:latin typeface="Montserrat"/>
                <a:cs typeface="Montserrat"/>
              </a:rPr>
              <a:t>a</a:t>
            </a:r>
            <a:r>
              <a:rPr sz="700" spc="235" dirty="0">
                <a:solidFill>
                  <a:srgbClr val="221F1F"/>
                </a:solidFill>
                <a:latin typeface="Montserrat"/>
                <a:cs typeface="Montserrat"/>
              </a:rPr>
              <a:t> </a:t>
            </a:r>
            <a:r>
              <a:rPr sz="700" dirty="0">
                <a:solidFill>
                  <a:srgbClr val="221F1F"/>
                </a:solidFill>
                <a:latin typeface="Montserrat"/>
                <a:cs typeface="Montserrat"/>
              </a:rPr>
              <a:t>conducir</a:t>
            </a:r>
            <a:r>
              <a:rPr sz="700" spc="240" dirty="0">
                <a:solidFill>
                  <a:srgbClr val="221F1F"/>
                </a:solidFill>
                <a:latin typeface="Montserrat"/>
                <a:cs typeface="Montserrat"/>
              </a:rPr>
              <a:t> </a:t>
            </a:r>
            <a:r>
              <a:rPr sz="700" dirty="0">
                <a:solidFill>
                  <a:srgbClr val="221F1F"/>
                </a:solidFill>
                <a:latin typeface="Montserrat"/>
                <a:cs typeface="Montserrat"/>
              </a:rPr>
              <a:t>con</a:t>
            </a:r>
            <a:r>
              <a:rPr sz="700" spc="235" dirty="0">
                <a:solidFill>
                  <a:srgbClr val="221F1F"/>
                </a:solidFill>
                <a:latin typeface="Montserrat"/>
                <a:cs typeface="Montserrat"/>
              </a:rPr>
              <a:t> </a:t>
            </a:r>
            <a:r>
              <a:rPr sz="700" dirty="0">
                <a:solidFill>
                  <a:srgbClr val="221F1F"/>
                </a:solidFill>
                <a:latin typeface="Montserrat"/>
                <a:cs typeface="Montserrat"/>
              </a:rPr>
              <a:t>el</a:t>
            </a:r>
            <a:r>
              <a:rPr sz="700" spc="260" dirty="0">
                <a:solidFill>
                  <a:srgbClr val="221F1F"/>
                </a:solidFill>
                <a:latin typeface="Montserrat"/>
                <a:cs typeface="Montserrat"/>
              </a:rPr>
              <a:t> </a:t>
            </a:r>
            <a:r>
              <a:rPr sz="700" dirty="0">
                <a:solidFill>
                  <a:srgbClr val="221F1F"/>
                </a:solidFill>
                <a:latin typeface="Montserrat"/>
                <a:cs typeface="Montserrat"/>
              </a:rPr>
              <a:t>pedal</a:t>
            </a:r>
            <a:r>
              <a:rPr sz="700" spc="245" dirty="0">
                <a:solidFill>
                  <a:srgbClr val="221F1F"/>
                </a:solidFill>
                <a:latin typeface="Montserrat"/>
                <a:cs typeface="Montserrat"/>
              </a:rPr>
              <a:t> </a:t>
            </a:r>
            <a:r>
              <a:rPr sz="700" dirty="0">
                <a:solidFill>
                  <a:srgbClr val="221F1F"/>
                </a:solidFill>
                <a:latin typeface="Montserrat"/>
                <a:cs typeface="Montserrat"/>
              </a:rPr>
              <a:t>de</a:t>
            </a:r>
            <a:r>
              <a:rPr sz="700" spc="235" dirty="0">
                <a:solidFill>
                  <a:srgbClr val="221F1F"/>
                </a:solidFill>
                <a:latin typeface="Montserrat"/>
                <a:cs typeface="Montserrat"/>
              </a:rPr>
              <a:t> </a:t>
            </a:r>
            <a:r>
              <a:rPr sz="700" spc="-10" dirty="0">
                <a:solidFill>
                  <a:srgbClr val="221F1F"/>
                </a:solidFill>
                <a:latin typeface="Montserrat"/>
                <a:cs typeface="Montserrat"/>
              </a:rPr>
              <a:t>freno</a:t>
            </a:r>
            <a:r>
              <a:rPr sz="700" spc="500" dirty="0">
                <a:solidFill>
                  <a:srgbClr val="221F1F"/>
                </a:solidFill>
                <a:latin typeface="Montserrat"/>
                <a:cs typeface="Montserrat"/>
              </a:rPr>
              <a:t> </a:t>
            </a:r>
            <a:r>
              <a:rPr sz="700" spc="-10" dirty="0">
                <a:solidFill>
                  <a:srgbClr val="221F1F"/>
                </a:solidFill>
                <a:latin typeface="Montserrat"/>
                <a:cs typeface="Montserrat"/>
              </a:rPr>
              <a:t>accionado.</a:t>
            </a:r>
            <a:endParaRPr sz="700" dirty="0">
              <a:latin typeface="Montserrat"/>
              <a:cs typeface="Montserrat"/>
            </a:endParaRPr>
          </a:p>
          <a:p>
            <a:pPr marL="12700" algn="just">
              <a:lnSpc>
                <a:spcPct val="100000"/>
              </a:lnSpc>
            </a:pPr>
            <a:r>
              <a:rPr sz="700" dirty="0">
                <a:solidFill>
                  <a:srgbClr val="221F1F"/>
                </a:solidFill>
                <a:latin typeface="Montserrat"/>
                <a:cs typeface="Montserrat"/>
              </a:rPr>
              <a:t>Apague</a:t>
            </a:r>
            <a:r>
              <a:rPr sz="700" spc="95" dirty="0">
                <a:solidFill>
                  <a:srgbClr val="221F1F"/>
                </a:solidFill>
                <a:latin typeface="Montserrat"/>
                <a:cs typeface="Montserrat"/>
              </a:rPr>
              <a:t> </a:t>
            </a:r>
            <a:r>
              <a:rPr sz="700" dirty="0">
                <a:solidFill>
                  <a:srgbClr val="221F1F"/>
                </a:solidFill>
                <a:latin typeface="Montserrat"/>
                <a:cs typeface="Montserrat"/>
              </a:rPr>
              <a:t>el</a:t>
            </a:r>
            <a:r>
              <a:rPr sz="700" spc="95" dirty="0">
                <a:solidFill>
                  <a:srgbClr val="221F1F"/>
                </a:solidFill>
                <a:latin typeface="Montserrat"/>
                <a:cs typeface="Montserrat"/>
              </a:rPr>
              <a:t> </a:t>
            </a:r>
            <a:r>
              <a:rPr sz="700" dirty="0">
                <a:solidFill>
                  <a:srgbClr val="221F1F"/>
                </a:solidFill>
                <a:latin typeface="Montserrat"/>
                <a:cs typeface="Montserrat"/>
              </a:rPr>
              <a:t>motor</a:t>
            </a:r>
            <a:r>
              <a:rPr sz="700" spc="90" dirty="0">
                <a:solidFill>
                  <a:srgbClr val="221F1F"/>
                </a:solidFill>
                <a:latin typeface="Montserrat"/>
                <a:cs typeface="Montserrat"/>
              </a:rPr>
              <a:t> </a:t>
            </a:r>
            <a:r>
              <a:rPr sz="700" dirty="0">
                <a:solidFill>
                  <a:srgbClr val="221F1F"/>
                </a:solidFill>
                <a:latin typeface="Montserrat"/>
                <a:cs typeface="Montserrat"/>
              </a:rPr>
              <a:t>si</a:t>
            </a:r>
            <a:r>
              <a:rPr sz="700" spc="100" dirty="0">
                <a:solidFill>
                  <a:srgbClr val="221F1F"/>
                </a:solidFill>
                <a:latin typeface="Montserrat"/>
                <a:cs typeface="Montserrat"/>
              </a:rPr>
              <a:t> </a:t>
            </a:r>
            <a:r>
              <a:rPr sz="700" dirty="0">
                <a:solidFill>
                  <a:srgbClr val="221F1F"/>
                </a:solidFill>
                <a:latin typeface="Montserrat"/>
                <a:cs typeface="Montserrat"/>
              </a:rPr>
              <a:t>va</a:t>
            </a:r>
            <a:r>
              <a:rPr sz="700" spc="100" dirty="0">
                <a:solidFill>
                  <a:srgbClr val="221F1F"/>
                </a:solidFill>
                <a:latin typeface="Montserrat"/>
                <a:cs typeface="Montserrat"/>
              </a:rPr>
              <a:t> </a:t>
            </a:r>
            <a:r>
              <a:rPr sz="700" dirty="0">
                <a:solidFill>
                  <a:srgbClr val="221F1F"/>
                </a:solidFill>
                <a:latin typeface="Montserrat"/>
                <a:cs typeface="Montserrat"/>
              </a:rPr>
              <a:t>a</a:t>
            </a:r>
            <a:r>
              <a:rPr sz="700" spc="90" dirty="0">
                <a:solidFill>
                  <a:srgbClr val="221F1F"/>
                </a:solidFill>
                <a:latin typeface="Montserrat"/>
                <a:cs typeface="Montserrat"/>
              </a:rPr>
              <a:t> </a:t>
            </a:r>
            <a:r>
              <a:rPr sz="700" dirty="0">
                <a:solidFill>
                  <a:srgbClr val="221F1F"/>
                </a:solidFill>
                <a:latin typeface="Montserrat"/>
                <a:cs typeface="Montserrat"/>
              </a:rPr>
              <a:t>estar</a:t>
            </a:r>
            <a:r>
              <a:rPr sz="700" spc="95" dirty="0">
                <a:solidFill>
                  <a:srgbClr val="221F1F"/>
                </a:solidFill>
                <a:latin typeface="Montserrat"/>
                <a:cs typeface="Montserrat"/>
              </a:rPr>
              <a:t> </a:t>
            </a:r>
            <a:r>
              <a:rPr sz="700" dirty="0">
                <a:solidFill>
                  <a:srgbClr val="221F1F"/>
                </a:solidFill>
                <a:latin typeface="Montserrat"/>
                <a:cs typeface="Montserrat"/>
              </a:rPr>
              <a:t>detenido</a:t>
            </a:r>
            <a:r>
              <a:rPr sz="700" spc="90" dirty="0">
                <a:solidFill>
                  <a:srgbClr val="221F1F"/>
                </a:solidFill>
                <a:latin typeface="Montserrat"/>
                <a:cs typeface="Montserrat"/>
              </a:rPr>
              <a:t> </a:t>
            </a:r>
            <a:r>
              <a:rPr sz="700" dirty="0">
                <a:solidFill>
                  <a:srgbClr val="221F1F"/>
                </a:solidFill>
                <a:latin typeface="Montserrat"/>
                <a:cs typeface="Montserrat"/>
              </a:rPr>
              <a:t>por</a:t>
            </a:r>
            <a:r>
              <a:rPr sz="700" spc="80" dirty="0">
                <a:solidFill>
                  <a:srgbClr val="221F1F"/>
                </a:solidFill>
                <a:latin typeface="Montserrat"/>
                <a:cs typeface="Montserrat"/>
              </a:rPr>
              <a:t> </a:t>
            </a:r>
            <a:r>
              <a:rPr sz="700" spc="-25" dirty="0">
                <a:solidFill>
                  <a:srgbClr val="221F1F"/>
                </a:solidFill>
                <a:latin typeface="Montserrat"/>
                <a:cs typeface="Montserrat"/>
              </a:rPr>
              <a:t>más</a:t>
            </a:r>
            <a:endParaRPr sz="700" dirty="0">
              <a:latin typeface="Montserrat"/>
              <a:cs typeface="Montserrat"/>
            </a:endParaRPr>
          </a:p>
          <a:p>
            <a:pPr marL="12700" algn="just">
              <a:lnSpc>
                <a:spcPct val="100000"/>
              </a:lnSpc>
            </a:pP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dos</a:t>
            </a:r>
            <a:r>
              <a:rPr sz="700" spc="-25" dirty="0">
                <a:solidFill>
                  <a:srgbClr val="221F1F"/>
                </a:solidFill>
                <a:latin typeface="Montserrat"/>
                <a:cs typeface="Montserrat"/>
              </a:rPr>
              <a:t> </a:t>
            </a:r>
            <a:r>
              <a:rPr sz="700" spc="-10" dirty="0">
                <a:solidFill>
                  <a:srgbClr val="221F1F"/>
                </a:solidFill>
                <a:latin typeface="Montserrat"/>
                <a:cs typeface="Montserrat"/>
              </a:rPr>
              <a:t>minutos.</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Chequee</a:t>
            </a:r>
            <a:r>
              <a:rPr sz="700" spc="409" dirty="0">
                <a:solidFill>
                  <a:srgbClr val="221F1F"/>
                </a:solidFill>
                <a:latin typeface="Montserrat"/>
                <a:cs typeface="Montserrat"/>
              </a:rPr>
              <a:t> </a:t>
            </a:r>
            <a:r>
              <a:rPr sz="700" dirty="0">
                <a:solidFill>
                  <a:srgbClr val="221F1F"/>
                </a:solidFill>
                <a:latin typeface="Montserrat"/>
                <a:cs typeface="Montserrat"/>
              </a:rPr>
              <a:t>todas</a:t>
            </a:r>
            <a:r>
              <a:rPr sz="700" spc="415" dirty="0">
                <a:solidFill>
                  <a:srgbClr val="221F1F"/>
                </a:solidFill>
                <a:latin typeface="Montserrat"/>
                <a:cs typeface="Montserrat"/>
              </a:rPr>
              <a:t> </a:t>
            </a:r>
            <a:r>
              <a:rPr sz="700" dirty="0">
                <a:solidFill>
                  <a:srgbClr val="221F1F"/>
                </a:solidFill>
                <a:latin typeface="Montserrat"/>
                <a:cs typeface="Montserrat"/>
              </a:rPr>
              <a:t>las</a:t>
            </a:r>
            <a:r>
              <a:rPr sz="700" spc="415" dirty="0">
                <a:solidFill>
                  <a:srgbClr val="221F1F"/>
                </a:solidFill>
                <a:latin typeface="Montserrat"/>
                <a:cs typeface="Montserrat"/>
              </a:rPr>
              <a:t> </a:t>
            </a:r>
            <a:r>
              <a:rPr sz="700" dirty="0">
                <a:solidFill>
                  <a:srgbClr val="221F1F"/>
                </a:solidFill>
                <a:latin typeface="Montserrat"/>
                <a:cs typeface="Montserrat"/>
              </a:rPr>
              <a:t>mangueras</a:t>
            </a:r>
            <a:r>
              <a:rPr sz="700" spc="415" dirty="0">
                <a:solidFill>
                  <a:srgbClr val="221F1F"/>
                </a:solidFill>
                <a:latin typeface="Montserrat"/>
                <a:cs typeface="Montserrat"/>
              </a:rPr>
              <a:t> </a:t>
            </a:r>
            <a:r>
              <a:rPr sz="700" dirty="0">
                <a:solidFill>
                  <a:srgbClr val="221F1F"/>
                </a:solidFill>
                <a:latin typeface="Montserrat"/>
                <a:cs typeface="Montserrat"/>
              </a:rPr>
              <a:t>y</a:t>
            </a:r>
            <a:r>
              <a:rPr sz="700" spc="409" dirty="0">
                <a:solidFill>
                  <a:srgbClr val="221F1F"/>
                </a:solidFill>
                <a:latin typeface="Montserrat"/>
                <a:cs typeface="Montserrat"/>
              </a:rPr>
              <a:t> </a:t>
            </a:r>
            <a:r>
              <a:rPr sz="700" dirty="0">
                <a:solidFill>
                  <a:srgbClr val="221F1F"/>
                </a:solidFill>
                <a:latin typeface="Montserrat"/>
                <a:cs typeface="Montserrat"/>
              </a:rPr>
              <a:t>los</a:t>
            </a:r>
            <a:r>
              <a:rPr sz="700" spc="415" dirty="0">
                <a:solidFill>
                  <a:srgbClr val="221F1F"/>
                </a:solidFill>
                <a:latin typeface="Montserrat"/>
                <a:cs typeface="Montserrat"/>
              </a:rPr>
              <a:t> </a:t>
            </a:r>
            <a:r>
              <a:rPr sz="700" spc="-10" dirty="0">
                <a:solidFill>
                  <a:srgbClr val="221F1F"/>
                </a:solidFill>
                <a:latin typeface="Montserrat"/>
                <a:cs typeface="Montserrat"/>
              </a:rPr>
              <a:t>cables.</a:t>
            </a:r>
            <a:r>
              <a:rPr sz="700" spc="500" dirty="0">
                <a:solidFill>
                  <a:srgbClr val="221F1F"/>
                </a:solidFill>
                <a:latin typeface="Montserrat"/>
                <a:cs typeface="Montserrat"/>
              </a:rPr>
              <a:t> </a:t>
            </a:r>
            <a:r>
              <a:rPr sz="700" dirty="0">
                <a:solidFill>
                  <a:srgbClr val="221F1F"/>
                </a:solidFill>
                <a:latin typeface="Montserrat"/>
                <a:cs typeface="Montserrat"/>
              </a:rPr>
              <a:t>Inspeccione</a:t>
            </a:r>
            <a:r>
              <a:rPr sz="700" spc="35" dirty="0">
                <a:solidFill>
                  <a:srgbClr val="221F1F"/>
                </a:solidFill>
                <a:latin typeface="Montserrat"/>
                <a:cs typeface="Montserrat"/>
              </a:rPr>
              <a:t> </a:t>
            </a:r>
            <a:r>
              <a:rPr sz="700" spc="-10" dirty="0">
                <a:solidFill>
                  <a:srgbClr val="221F1F"/>
                </a:solidFill>
                <a:latin typeface="Montserrat"/>
                <a:cs typeface="Montserrat"/>
              </a:rPr>
              <a:t>periódicamente</a:t>
            </a:r>
            <a:r>
              <a:rPr sz="700" spc="30" dirty="0">
                <a:solidFill>
                  <a:srgbClr val="221F1F"/>
                </a:solidFill>
                <a:latin typeface="Montserrat"/>
                <a:cs typeface="Montserrat"/>
              </a:rPr>
              <a:t> </a:t>
            </a:r>
            <a:r>
              <a:rPr sz="700" dirty="0">
                <a:solidFill>
                  <a:srgbClr val="221F1F"/>
                </a:solidFill>
                <a:latin typeface="Montserrat"/>
                <a:cs typeface="Montserrat"/>
              </a:rPr>
              <a:t>la </a:t>
            </a:r>
            <a:r>
              <a:rPr sz="700" spc="-10" dirty="0">
                <a:solidFill>
                  <a:srgbClr val="221F1F"/>
                </a:solidFill>
                <a:latin typeface="Montserrat"/>
                <a:cs typeface="Montserrat"/>
              </a:rPr>
              <a:t>bujía.</a:t>
            </a:r>
            <a:endParaRPr sz="700" dirty="0">
              <a:latin typeface="Montserrat"/>
              <a:cs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LISTA</a:t>
            </a:r>
            <a:r>
              <a:rPr spc="-25" dirty="0"/>
              <a:t> </a:t>
            </a:r>
            <a:r>
              <a:rPr dirty="0"/>
              <a:t>DE</a:t>
            </a:r>
            <a:r>
              <a:rPr spc="-45" dirty="0"/>
              <a:t> </a:t>
            </a:r>
            <a:r>
              <a:rPr dirty="0"/>
              <a:t>CHEQUEOS</a:t>
            </a:r>
            <a:r>
              <a:rPr spc="-20" dirty="0"/>
              <a:t> </a:t>
            </a:r>
            <a:r>
              <a:rPr dirty="0"/>
              <a:t>DEL</a:t>
            </a:r>
            <a:r>
              <a:rPr spc="-35" dirty="0"/>
              <a:t> </a:t>
            </a:r>
            <a:r>
              <a:rPr spc="-10" dirty="0"/>
              <a:t>ALISTAMIENTO</a:t>
            </a:r>
          </a:p>
        </p:txBody>
      </p:sp>
      <p:sp>
        <p:nvSpPr>
          <p:cNvPr id="3" name="object 3"/>
          <p:cNvSpPr txBox="1"/>
          <p:nvPr/>
        </p:nvSpPr>
        <p:spPr>
          <a:xfrm>
            <a:off x="339953" y="785241"/>
            <a:ext cx="3596640" cy="1821814"/>
          </a:xfrm>
          <a:prstGeom prst="rect">
            <a:avLst/>
          </a:prstGeom>
        </p:spPr>
        <p:txBody>
          <a:bodyPr vert="horz" wrap="square" lIns="0" tIns="12065" rIns="0" bIns="0" rtlCol="0">
            <a:spAutoFit/>
          </a:bodyPr>
          <a:lstStyle/>
          <a:p>
            <a:pPr marL="12700">
              <a:lnSpc>
                <a:spcPts val="770"/>
              </a:lnSpc>
              <a:spcBef>
                <a:spcPts val="95"/>
              </a:spcBef>
            </a:pPr>
            <a:r>
              <a:rPr sz="700" b="1" spc="-25" dirty="0">
                <a:latin typeface="Montserrat"/>
                <a:cs typeface="Montserrat"/>
              </a:rPr>
              <a:t>OK</a:t>
            </a:r>
            <a:endParaRPr sz="700" dirty="0">
              <a:latin typeface="Montserrat"/>
              <a:cs typeface="Montserrat"/>
            </a:endParaRPr>
          </a:p>
          <a:p>
            <a:pPr marL="217170" indent="-180975">
              <a:lnSpc>
                <a:spcPts val="125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a:t>
            </a:r>
            <a:r>
              <a:rPr sz="800" dirty="0">
                <a:solidFill>
                  <a:srgbClr val="221F1F"/>
                </a:solidFill>
                <a:latin typeface="Montserrat"/>
                <a:cs typeface="Montserrat"/>
              </a:rPr>
              <a:t>	Verificar</a:t>
            </a:r>
            <a:r>
              <a:rPr sz="800" spc="-35" dirty="0">
                <a:solidFill>
                  <a:srgbClr val="221F1F"/>
                </a:solidFill>
                <a:latin typeface="Montserrat"/>
                <a:cs typeface="Montserrat"/>
              </a:rPr>
              <a:t> </a:t>
            </a:r>
            <a:r>
              <a:rPr sz="800" dirty="0">
                <a:solidFill>
                  <a:srgbClr val="221F1F"/>
                </a:solidFill>
                <a:latin typeface="Montserrat"/>
                <a:cs typeface="Montserrat"/>
              </a:rPr>
              <a:t>apariencia</a:t>
            </a:r>
            <a:r>
              <a:rPr sz="800" spc="-35"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2.</a:t>
            </a:r>
            <a:r>
              <a:rPr sz="800" dirty="0">
                <a:solidFill>
                  <a:srgbClr val="221F1F"/>
                </a:solidFill>
                <a:latin typeface="Montserrat"/>
                <a:cs typeface="Montserrat"/>
              </a:rPr>
              <a:t>	Realizar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registro</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batería.</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3.</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dirty="0">
                <a:solidFill>
                  <a:srgbClr val="221F1F"/>
                </a:solidFill>
                <a:latin typeface="Montserrat"/>
                <a:cs typeface="Montserrat"/>
              </a:rPr>
              <a:t>correcto</a:t>
            </a:r>
            <a:r>
              <a:rPr sz="800" spc="5" dirty="0">
                <a:solidFill>
                  <a:srgbClr val="221F1F"/>
                </a:solidFill>
                <a:latin typeface="Montserrat"/>
                <a:cs typeface="Montserrat"/>
              </a:rPr>
              <a:t> </a:t>
            </a:r>
            <a:r>
              <a:rPr sz="800" spc="-10" dirty="0">
                <a:solidFill>
                  <a:srgbClr val="221F1F"/>
                </a:solidFill>
                <a:latin typeface="Montserrat"/>
                <a:cs typeface="Montserrat"/>
              </a:rPr>
              <a:t>funcionamiento</a:t>
            </a:r>
            <a:r>
              <a:rPr sz="800" spc="-25"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spc="-10" dirty="0">
                <a:solidFill>
                  <a:srgbClr val="221F1F"/>
                </a:solidFill>
                <a:latin typeface="Montserrat"/>
                <a:cs typeface="Montserrat"/>
              </a:rPr>
              <a:t>velocímetro.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4.</a:t>
            </a:r>
            <a:r>
              <a:rPr sz="800" dirty="0">
                <a:solidFill>
                  <a:srgbClr val="221F1F"/>
                </a:solidFill>
                <a:latin typeface="Montserrat"/>
                <a:cs typeface="Montserrat"/>
              </a:rPr>
              <a:t>	Verificar</a:t>
            </a:r>
            <a:r>
              <a:rPr sz="800" spc="-25" dirty="0">
                <a:solidFill>
                  <a:srgbClr val="221F1F"/>
                </a:solidFill>
                <a:latin typeface="Montserrat"/>
                <a:cs typeface="Montserrat"/>
              </a:rPr>
              <a:t> </a:t>
            </a:r>
            <a:r>
              <a:rPr sz="800" dirty="0">
                <a:solidFill>
                  <a:srgbClr val="221F1F"/>
                </a:solidFill>
                <a:latin typeface="Montserrat"/>
                <a:cs typeface="Montserrat"/>
              </a:rPr>
              <a:t>la</a:t>
            </a:r>
            <a:r>
              <a:rPr sz="800" spc="-5" dirty="0">
                <a:solidFill>
                  <a:srgbClr val="221F1F"/>
                </a:solidFill>
                <a:latin typeface="Montserrat"/>
                <a:cs typeface="Montserrat"/>
              </a:rPr>
              <a:t> </a:t>
            </a:r>
            <a:r>
              <a:rPr sz="800" dirty="0">
                <a:solidFill>
                  <a:srgbClr val="221F1F"/>
                </a:solidFill>
                <a:latin typeface="Montserrat"/>
                <a:cs typeface="Montserrat"/>
              </a:rPr>
              <a:t>presión</a:t>
            </a:r>
            <a:r>
              <a:rPr sz="800" spc="-30" dirty="0">
                <a:solidFill>
                  <a:srgbClr val="221F1F"/>
                </a:solidFill>
                <a:latin typeface="Montserrat"/>
                <a:cs typeface="Montserrat"/>
              </a:rPr>
              <a:t> </a:t>
            </a:r>
            <a:r>
              <a:rPr sz="800" dirty="0">
                <a:solidFill>
                  <a:srgbClr val="221F1F"/>
                </a:solidFill>
                <a:latin typeface="Montserrat"/>
                <a:cs typeface="Montserrat"/>
              </a:rPr>
              <a:t>de aire</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las</a:t>
            </a:r>
            <a:r>
              <a:rPr sz="800" spc="-10" dirty="0">
                <a:solidFill>
                  <a:srgbClr val="221F1F"/>
                </a:solidFill>
                <a:latin typeface="Montserrat"/>
                <a:cs typeface="Montserrat"/>
              </a:rPr>
              <a:t> llantas.</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5.</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aceite</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spc="-10" dirty="0">
                <a:solidFill>
                  <a:srgbClr val="221F1F"/>
                </a:solidFill>
                <a:latin typeface="Montserrat"/>
                <a:cs typeface="Montserrat"/>
              </a:rPr>
              <a:t>motor.</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6.</a:t>
            </a:r>
            <a:r>
              <a:rPr sz="800" dirty="0">
                <a:solidFill>
                  <a:srgbClr val="221F1F"/>
                </a:solidFill>
                <a:latin typeface="Montserrat"/>
                <a:cs typeface="Montserrat"/>
              </a:rPr>
              <a:t>	Verificar</a:t>
            </a:r>
            <a:r>
              <a:rPr sz="800" spc="-2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a:t>
            </a:r>
            <a:r>
              <a:rPr sz="800" dirty="0">
                <a:solidFill>
                  <a:srgbClr val="221F1F"/>
                </a:solidFill>
                <a:latin typeface="Montserrat"/>
                <a:cs typeface="Montserrat"/>
              </a:rPr>
              <a:t>refrigerante. (Si</a:t>
            </a:r>
            <a:r>
              <a:rPr sz="800" spc="-20" dirty="0">
                <a:solidFill>
                  <a:srgbClr val="221F1F"/>
                </a:solidFill>
                <a:latin typeface="Montserrat"/>
                <a:cs typeface="Montserrat"/>
              </a:rPr>
              <a:t> </a:t>
            </a:r>
            <a:r>
              <a:rPr sz="800" spc="-10" dirty="0">
                <a:solidFill>
                  <a:srgbClr val="221F1F"/>
                </a:solidFill>
                <a:latin typeface="Montserrat"/>
                <a:cs typeface="Montserrat"/>
              </a:rPr>
              <a:t>aplica)</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7.</a:t>
            </a:r>
            <a:r>
              <a:rPr sz="800" dirty="0">
                <a:solidFill>
                  <a:srgbClr val="221F1F"/>
                </a:solidFill>
                <a:latin typeface="Montserrat"/>
                <a:cs typeface="Montserrat"/>
              </a:rPr>
              <a:t>	Verificar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spc="-10" dirty="0">
                <a:solidFill>
                  <a:srgbClr val="221F1F"/>
                </a:solidFill>
                <a:latin typeface="Montserrat"/>
                <a:cs typeface="Montserrat"/>
              </a:rPr>
              <a:t>encendido </a:t>
            </a:r>
            <a:r>
              <a:rPr sz="800" dirty="0">
                <a:solidFill>
                  <a:srgbClr val="221F1F"/>
                </a:solidFill>
                <a:latin typeface="Montserrat"/>
                <a:cs typeface="Montserrat"/>
              </a:rPr>
              <a:t>el</a:t>
            </a:r>
            <a:r>
              <a:rPr sz="800" spc="10" dirty="0">
                <a:solidFill>
                  <a:srgbClr val="221F1F"/>
                </a:solidFill>
                <a:latin typeface="Montserrat"/>
                <a:cs typeface="Montserrat"/>
              </a:rPr>
              <a:t> </a:t>
            </a:r>
            <a:r>
              <a:rPr sz="800" spc="-10" dirty="0">
                <a:solidFill>
                  <a:srgbClr val="221F1F"/>
                </a:solidFill>
                <a:latin typeface="Montserrat"/>
                <a:cs typeface="Montserrat"/>
              </a:rPr>
              <a:t>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8.</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spc="-10" dirty="0">
                <a:solidFill>
                  <a:srgbClr val="221F1F"/>
                </a:solidFill>
                <a:latin typeface="Montserrat"/>
                <a:cs typeface="Montserrat"/>
              </a:rPr>
              <a:t>funcionamiento</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dirty="0">
                <a:solidFill>
                  <a:srgbClr val="221F1F"/>
                </a:solidFill>
                <a:latin typeface="Montserrat"/>
                <a:cs typeface="Montserrat"/>
              </a:rPr>
              <a:t>sistema</a:t>
            </a:r>
            <a:r>
              <a:rPr sz="800" spc="-5" dirty="0">
                <a:solidFill>
                  <a:srgbClr val="221F1F"/>
                </a:solidFill>
                <a:latin typeface="Montserrat"/>
                <a:cs typeface="Montserrat"/>
              </a:rPr>
              <a:t> </a:t>
            </a:r>
            <a:r>
              <a:rPr sz="800" spc="-10" dirty="0">
                <a:solidFill>
                  <a:srgbClr val="221F1F"/>
                </a:solidFill>
                <a:latin typeface="Montserrat"/>
                <a:cs typeface="Montserrat"/>
              </a:rPr>
              <a:t>eléctrico.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9.</a:t>
            </a:r>
            <a:r>
              <a:rPr sz="800" dirty="0">
                <a:solidFill>
                  <a:srgbClr val="221F1F"/>
                </a:solidFill>
                <a:latin typeface="Montserrat"/>
                <a:cs typeface="Montserrat"/>
              </a:rPr>
              <a:t>	Instalar</a:t>
            </a:r>
            <a:r>
              <a:rPr sz="800" spc="-40" dirty="0">
                <a:solidFill>
                  <a:srgbClr val="221F1F"/>
                </a:solidFill>
                <a:latin typeface="Montserrat"/>
                <a:cs typeface="Montserrat"/>
              </a:rPr>
              <a:t> </a:t>
            </a:r>
            <a:r>
              <a:rPr sz="800" dirty="0">
                <a:solidFill>
                  <a:srgbClr val="221F1F"/>
                </a:solidFill>
                <a:latin typeface="Montserrat"/>
                <a:cs typeface="Montserrat"/>
              </a:rPr>
              <a:t>los</a:t>
            </a:r>
            <a:r>
              <a:rPr sz="800" spc="-30" dirty="0">
                <a:solidFill>
                  <a:srgbClr val="221F1F"/>
                </a:solidFill>
                <a:latin typeface="Montserrat"/>
                <a:cs typeface="Montserrat"/>
              </a:rPr>
              <a:t> </a:t>
            </a:r>
            <a:r>
              <a:rPr sz="800" dirty="0">
                <a:solidFill>
                  <a:srgbClr val="221F1F"/>
                </a:solidFill>
                <a:latin typeface="Montserrat"/>
                <a:cs typeface="Montserrat"/>
              </a:rPr>
              <a:t>espejos</a:t>
            </a:r>
            <a:r>
              <a:rPr sz="800" spc="-10" dirty="0">
                <a:solidFill>
                  <a:srgbClr val="221F1F"/>
                </a:solidFill>
                <a:latin typeface="Montserrat"/>
                <a:cs typeface="Montserrat"/>
              </a:rPr>
              <a:t> </a:t>
            </a:r>
            <a:r>
              <a:rPr sz="800" dirty="0">
                <a:solidFill>
                  <a:srgbClr val="221F1F"/>
                </a:solidFill>
                <a:latin typeface="Montserrat"/>
                <a:cs typeface="Montserrat"/>
              </a:rPr>
              <a:t>retrovisores</a:t>
            </a:r>
            <a:r>
              <a:rPr sz="800" spc="-15" dirty="0">
                <a:solidFill>
                  <a:srgbClr val="221F1F"/>
                </a:solidFill>
                <a:latin typeface="Montserrat"/>
                <a:cs typeface="Montserrat"/>
              </a:rPr>
              <a:t> </a:t>
            </a:r>
            <a:r>
              <a:rPr sz="800" dirty="0">
                <a:solidFill>
                  <a:srgbClr val="221F1F"/>
                </a:solidFill>
                <a:latin typeface="Montserrat"/>
                <a:cs typeface="Montserrat"/>
              </a:rPr>
              <a:t>y</a:t>
            </a:r>
            <a:r>
              <a:rPr sz="800" spc="-15" dirty="0">
                <a:solidFill>
                  <a:srgbClr val="221F1F"/>
                </a:solidFill>
                <a:latin typeface="Montserrat"/>
                <a:cs typeface="Montserrat"/>
              </a:rPr>
              <a:t> </a:t>
            </a:r>
            <a:r>
              <a:rPr sz="800" dirty="0">
                <a:solidFill>
                  <a:srgbClr val="221F1F"/>
                </a:solidFill>
                <a:latin typeface="Montserrat"/>
                <a:cs typeface="Montserrat"/>
              </a:rPr>
              <a:t>verificar</a:t>
            </a:r>
            <a:r>
              <a:rPr sz="800" spc="-5" dirty="0">
                <a:solidFill>
                  <a:srgbClr val="221F1F"/>
                </a:solidFill>
                <a:latin typeface="Montserrat"/>
                <a:cs typeface="Montserrat"/>
              </a:rPr>
              <a:t> </a:t>
            </a:r>
            <a:r>
              <a:rPr sz="800" dirty="0">
                <a:solidFill>
                  <a:srgbClr val="221F1F"/>
                </a:solidFill>
                <a:latin typeface="Montserrat"/>
                <a:cs typeface="Montserrat"/>
              </a:rPr>
              <a:t>la</a:t>
            </a:r>
            <a:r>
              <a:rPr sz="800" spc="-15" dirty="0">
                <a:solidFill>
                  <a:srgbClr val="221F1F"/>
                </a:solidFill>
                <a:latin typeface="Montserrat"/>
                <a:cs typeface="Montserrat"/>
              </a:rPr>
              <a:t> </a:t>
            </a:r>
            <a:r>
              <a:rPr sz="800" dirty="0">
                <a:solidFill>
                  <a:srgbClr val="221F1F"/>
                </a:solidFill>
                <a:latin typeface="Montserrat"/>
                <a:cs typeface="Montserrat"/>
              </a:rPr>
              <a:t>correcta</a:t>
            </a:r>
            <a:r>
              <a:rPr sz="800" spc="-10" dirty="0">
                <a:solidFill>
                  <a:srgbClr val="221F1F"/>
                </a:solidFill>
                <a:latin typeface="Montserrat"/>
                <a:cs typeface="Montserrat"/>
              </a:rPr>
              <a:t> posición.</a:t>
            </a:r>
            <a:endParaRPr sz="800" dirty="0">
              <a:latin typeface="Montserrat"/>
              <a:cs typeface="Montserrat"/>
            </a:endParaRPr>
          </a:p>
          <a:p>
            <a:pPr marL="217170" indent="-180975">
              <a:lnSpc>
                <a:spcPts val="1200"/>
              </a:lnSpc>
              <a:buClr>
                <a:srgbClr val="000000"/>
              </a:buClr>
              <a:buSzPct val="150000"/>
              <a:buFont typeface="Arial"/>
              <a:buChar char="□"/>
              <a:tabLst>
                <a:tab pos="217804" algn="l"/>
              </a:tabLst>
            </a:pPr>
            <a:r>
              <a:rPr sz="800" dirty="0">
                <a:solidFill>
                  <a:srgbClr val="221F1F"/>
                </a:solidFill>
                <a:latin typeface="Montserrat"/>
                <a:cs typeface="Montserrat"/>
              </a:rPr>
              <a:t>10.</a:t>
            </a:r>
            <a:r>
              <a:rPr sz="800" spc="170" dirty="0">
                <a:solidFill>
                  <a:srgbClr val="221F1F"/>
                </a:solidFill>
                <a:latin typeface="Montserrat"/>
                <a:cs typeface="Montserrat"/>
              </a:rPr>
              <a:t>  </a:t>
            </a:r>
            <a:r>
              <a:rPr sz="800" dirty="0">
                <a:solidFill>
                  <a:srgbClr val="221F1F"/>
                </a:solidFill>
                <a:latin typeface="Montserrat"/>
                <a:cs typeface="Montserrat"/>
              </a:rPr>
              <a:t>Realizar</a:t>
            </a:r>
            <a:r>
              <a:rPr sz="800" spc="-10"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dirty="0">
                <a:solidFill>
                  <a:srgbClr val="221F1F"/>
                </a:solidFill>
                <a:latin typeface="Montserrat"/>
                <a:cs typeface="Montserrat"/>
              </a:rPr>
              <a:t>registro</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alistamiento</a:t>
            </a:r>
            <a:r>
              <a:rPr sz="800" spc="-3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Impulsa.</a:t>
            </a:r>
            <a:endParaRPr sz="800" dirty="0">
              <a:latin typeface="Montserrat"/>
              <a:cs typeface="Montserrat"/>
            </a:endParaRPr>
          </a:p>
          <a:p>
            <a:pPr marL="217170" indent="-180975">
              <a:lnSpc>
                <a:spcPts val="132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11.</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accesorios</a:t>
            </a:r>
            <a:r>
              <a:rPr sz="800" spc="-40" dirty="0">
                <a:solidFill>
                  <a:srgbClr val="221F1F"/>
                </a:solidFill>
                <a:latin typeface="Montserrat"/>
                <a:cs typeface="Montserrat"/>
              </a:rPr>
              <a:t> </a:t>
            </a:r>
            <a:r>
              <a:rPr sz="800" spc="-10" dirty="0">
                <a:solidFill>
                  <a:srgbClr val="221F1F"/>
                </a:solidFill>
                <a:latin typeface="Montserrat"/>
                <a:cs typeface="Montserrat"/>
              </a:rPr>
              <a:t>(Herramienta).</a:t>
            </a:r>
            <a:endParaRPr sz="800" dirty="0">
              <a:latin typeface="Montserrat"/>
              <a:cs typeface="Montserra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HISTORIAL</a:t>
            </a:r>
            <a:r>
              <a:rPr spc="-15" dirty="0"/>
              <a:t> </a:t>
            </a:r>
            <a:r>
              <a:rPr dirty="0"/>
              <a:t>DE</a:t>
            </a:r>
            <a:r>
              <a:rPr spc="-55" dirty="0"/>
              <a:t> </a:t>
            </a:r>
            <a:r>
              <a:rPr spc="-10" dirty="0"/>
              <a:t>MANTENIMIENTO</a:t>
            </a:r>
          </a:p>
        </p:txBody>
      </p:sp>
      <p:sp>
        <p:nvSpPr>
          <p:cNvPr id="3" name="object 3"/>
          <p:cNvSpPr txBox="1"/>
          <p:nvPr/>
        </p:nvSpPr>
        <p:spPr>
          <a:xfrm>
            <a:off x="350316" y="778230"/>
            <a:ext cx="4528185" cy="1870710"/>
          </a:xfrm>
          <a:prstGeom prst="rect">
            <a:avLst/>
          </a:prstGeom>
        </p:spPr>
        <p:txBody>
          <a:bodyPr vert="horz" wrap="square" lIns="0" tIns="12065" rIns="0" bIns="0" rtlCol="0">
            <a:spAutoFit/>
          </a:bodyPr>
          <a:lstStyle/>
          <a:p>
            <a:pPr marL="12700" marR="5080" algn="just">
              <a:lnSpc>
                <a:spcPct val="130100"/>
              </a:lnSpc>
              <a:spcBef>
                <a:spcPts val="95"/>
              </a:spcBef>
              <a:tabLst>
                <a:tab pos="4504690" algn="l"/>
              </a:tabLst>
            </a:pPr>
            <a:r>
              <a:rPr sz="800" dirty="0">
                <a:solidFill>
                  <a:srgbClr val="221F1F"/>
                </a:solidFill>
                <a:latin typeface="Montserrat"/>
                <a:cs typeface="Montserrat"/>
              </a:rPr>
              <a:t>Nombre</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15" dirty="0">
                <a:solidFill>
                  <a:srgbClr val="221F1F"/>
                </a:solidFill>
                <a:latin typeface="Montserrat"/>
                <a:cs typeface="Montserrat"/>
              </a:rPr>
              <a:t> </a:t>
            </a:r>
            <a:r>
              <a:rPr sz="800" dirty="0">
                <a:solidFill>
                  <a:srgbClr val="221F1F"/>
                </a:solidFill>
                <a:latin typeface="Montserrat"/>
                <a:cs typeface="Montserrat"/>
              </a:rPr>
              <a:t>propietario</a:t>
            </a:r>
            <a:r>
              <a:rPr sz="800" spc="-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Tipo</a:t>
            </a:r>
            <a:r>
              <a:rPr sz="800" spc="-40" dirty="0">
                <a:solidFill>
                  <a:srgbClr val="221F1F"/>
                </a:solidFill>
                <a:latin typeface="Montserrat"/>
                <a:cs typeface="Montserrat"/>
              </a:rPr>
              <a:t> </a:t>
            </a:r>
            <a:r>
              <a:rPr sz="800" dirty="0">
                <a:solidFill>
                  <a:srgbClr val="221F1F"/>
                </a:solidFill>
                <a:latin typeface="Montserrat"/>
                <a:cs typeface="Montserrat"/>
              </a:rPr>
              <a:t>y</a:t>
            </a:r>
            <a:r>
              <a:rPr sz="800" spc="5" dirty="0">
                <a:solidFill>
                  <a:srgbClr val="221F1F"/>
                </a:solidFill>
                <a:latin typeface="Montserrat"/>
                <a:cs typeface="Montserrat"/>
              </a:rPr>
              <a:t> </a:t>
            </a:r>
            <a:r>
              <a:rPr sz="800" dirty="0">
                <a:solidFill>
                  <a:srgbClr val="221F1F"/>
                </a:solidFill>
                <a:latin typeface="Montserrat"/>
                <a:cs typeface="Montserrat"/>
              </a:rPr>
              <a:t>número</a:t>
            </a:r>
            <a:r>
              <a:rPr sz="800" spc="-15" dirty="0">
                <a:solidFill>
                  <a:srgbClr val="221F1F"/>
                </a:solidFill>
                <a:latin typeface="Montserrat"/>
                <a:cs typeface="Montserrat"/>
              </a:rPr>
              <a:t> </a:t>
            </a:r>
            <a:r>
              <a:rPr sz="800" dirty="0">
                <a:solidFill>
                  <a:srgbClr val="221F1F"/>
                </a:solidFill>
                <a:latin typeface="Montserrat"/>
                <a:cs typeface="Montserrat"/>
              </a:rPr>
              <a:t>de identificación</a:t>
            </a:r>
            <a:r>
              <a:rPr sz="800" spc="-5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Dirección</a:t>
            </a:r>
            <a:r>
              <a:rPr sz="800" spc="-4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motor</a:t>
            </a:r>
            <a:r>
              <a:rPr sz="800" spc="1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chasís</a:t>
            </a:r>
            <a:r>
              <a:rPr sz="800" spc="1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Placa</a:t>
            </a:r>
            <a:r>
              <a:rPr sz="800" spc="-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Nombre</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agente</a:t>
            </a:r>
            <a:r>
              <a:rPr sz="800" spc="-10" dirty="0">
                <a:solidFill>
                  <a:srgbClr val="221F1F"/>
                </a:solidFill>
                <a:latin typeface="Montserrat"/>
                <a:cs typeface="Montserrat"/>
              </a:rPr>
              <a:t> </a:t>
            </a:r>
            <a:r>
              <a:rPr sz="800" dirty="0">
                <a:solidFill>
                  <a:srgbClr val="221F1F"/>
                </a:solidFill>
                <a:latin typeface="Montserrat"/>
                <a:cs typeface="Montserrat"/>
              </a:rPr>
              <a:t>comercial</a:t>
            </a:r>
            <a:r>
              <a:rPr sz="800" spc="-30" dirty="0">
                <a:solidFill>
                  <a:srgbClr val="221F1F"/>
                </a:solidFill>
                <a:latin typeface="Montserrat"/>
                <a:cs typeface="Montserrat"/>
              </a:rPr>
              <a:t> </a:t>
            </a:r>
            <a:r>
              <a:rPr sz="800" dirty="0">
                <a:solidFill>
                  <a:srgbClr val="221F1F"/>
                </a:solidFill>
                <a:latin typeface="Montserrat"/>
                <a:cs typeface="Montserrat"/>
              </a:rPr>
              <a:t>o</a:t>
            </a:r>
            <a:r>
              <a:rPr sz="800" spc="-20" dirty="0">
                <a:solidFill>
                  <a:srgbClr val="221F1F"/>
                </a:solidFill>
                <a:latin typeface="Montserrat"/>
                <a:cs typeface="Montserrat"/>
              </a:rPr>
              <a:t> </a:t>
            </a:r>
            <a:r>
              <a:rPr sz="800" dirty="0">
                <a:solidFill>
                  <a:srgbClr val="221F1F"/>
                </a:solidFill>
                <a:latin typeface="Montserrat"/>
                <a:cs typeface="Montserrat"/>
              </a:rPr>
              <a:t>concesionario</a:t>
            </a:r>
            <a:r>
              <a:rPr sz="800" spc="-35" dirty="0">
                <a:solidFill>
                  <a:srgbClr val="221F1F"/>
                </a:solidFill>
                <a:latin typeface="Montserrat"/>
                <a:cs typeface="Montserrat"/>
              </a:rPr>
              <a:t> </a:t>
            </a:r>
            <a:r>
              <a:rPr sz="800" dirty="0">
                <a:solidFill>
                  <a:srgbClr val="221F1F"/>
                </a:solidFill>
                <a:latin typeface="Montserrat"/>
                <a:cs typeface="Montserrat"/>
              </a:rPr>
              <a:t>vendedor</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 del agente comercial o </a:t>
            </a:r>
            <a:r>
              <a:rPr sz="800" spc="-10" dirty="0">
                <a:solidFill>
                  <a:srgbClr val="221F1F"/>
                </a:solidFill>
                <a:latin typeface="Montserrat"/>
                <a:cs typeface="Montserrat"/>
              </a:rPr>
              <a:t>concesionario </a:t>
            </a:r>
            <a:r>
              <a:rPr sz="800" dirty="0">
                <a:solidFill>
                  <a:srgbClr val="221F1F"/>
                </a:solidFill>
                <a:latin typeface="Montserrat"/>
                <a:cs typeface="Montserrat"/>
              </a:rPr>
              <a:t>vendedor</a:t>
            </a:r>
            <a:r>
              <a:rPr sz="800" spc="2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Fecha de</a:t>
            </a:r>
            <a:r>
              <a:rPr sz="800" spc="-10" dirty="0">
                <a:solidFill>
                  <a:srgbClr val="221F1F"/>
                </a:solidFill>
                <a:latin typeface="Montserrat"/>
                <a:cs typeface="Montserrat"/>
              </a:rPr>
              <a:t> </a:t>
            </a:r>
            <a:r>
              <a:rPr sz="800" dirty="0">
                <a:solidFill>
                  <a:srgbClr val="221F1F"/>
                </a:solidFill>
                <a:latin typeface="Montserrat"/>
                <a:cs typeface="Montserrat"/>
              </a:rPr>
              <a:t>inicio</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u="sng" spc="500" dirty="0">
                <a:solidFill>
                  <a:srgbClr val="221F1F"/>
                </a:solidFill>
                <a:uFill>
                  <a:solidFill>
                    <a:srgbClr val="211E1E"/>
                  </a:solidFill>
                </a:uFill>
                <a:latin typeface="Montserrat"/>
                <a:cs typeface="Montserrat"/>
              </a:rPr>
              <a:t> </a:t>
            </a:r>
            <a:endParaRPr sz="800">
              <a:latin typeface="Montserrat"/>
              <a:cs typeface="Montserrat"/>
            </a:endParaRPr>
          </a:p>
          <a:p>
            <a:pPr>
              <a:lnSpc>
                <a:spcPct val="100000"/>
              </a:lnSpc>
              <a:spcBef>
                <a:spcPts val="45"/>
              </a:spcBef>
            </a:pPr>
            <a:endParaRPr sz="850">
              <a:latin typeface="Montserrat"/>
              <a:cs typeface="Montserrat"/>
            </a:endParaRPr>
          </a:p>
          <a:p>
            <a:pPr marL="15240" algn="just">
              <a:lnSpc>
                <a:spcPct val="100000"/>
              </a:lnSpc>
              <a:spcBef>
                <a:spcPts val="5"/>
              </a:spcBef>
            </a:pPr>
            <a:r>
              <a:rPr sz="800" b="1" dirty="0">
                <a:solidFill>
                  <a:srgbClr val="221F1F"/>
                </a:solidFill>
                <a:latin typeface="Montserrat"/>
                <a:cs typeface="Montserrat"/>
              </a:rPr>
              <a:t>NOTA:</a:t>
            </a:r>
            <a:r>
              <a:rPr sz="800" b="1" spc="-20" dirty="0">
                <a:solidFill>
                  <a:srgbClr val="221F1F"/>
                </a:solidFill>
                <a:latin typeface="Montserrat"/>
                <a:cs typeface="Montserrat"/>
              </a:rPr>
              <a:t> </a:t>
            </a:r>
            <a:r>
              <a:rPr sz="800" dirty="0">
                <a:solidFill>
                  <a:srgbClr val="221F1F"/>
                </a:solidFill>
                <a:latin typeface="Montserrat"/>
                <a:cs typeface="Montserrat"/>
              </a:rPr>
              <a:t>Mantenga</a:t>
            </a:r>
            <a:r>
              <a:rPr sz="800" spc="-25" dirty="0">
                <a:solidFill>
                  <a:srgbClr val="221F1F"/>
                </a:solidFill>
                <a:latin typeface="Montserrat"/>
                <a:cs typeface="Montserrat"/>
              </a:rPr>
              <a:t> </a:t>
            </a:r>
            <a:r>
              <a:rPr sz="800" dirty="0">
                <a:solidFill>
                  <a:srgbClr val="221F1F"/>
                </a:solidFill>
                <a:latin typeface="Montserrat"/>
                <a:cs typeface="Montserrat"/>
              </a:rPr>
              <a:t>esta</a:t>
            </a:r>
            <a:r>
              <a:rPr sz="800" spc="-10" dirty="0">
                <a:solidFill>
                  <a:srgbClr val="221F1F"/>
                </a:solidFill>
                <a:latin typeface="Montserrat"/>
                <a:cs typeface="Montserrat"/>
              </a:rPr>
              <a:t> </a:t>
            </a:r>
            <a:r>
              <a:rPr sz="800" dirty="0">
                <a:solidFill>
                  <a:srgbClr val="221F1F"/>
                </a:solidFill>
                <a:latin typeface="Montserrat"/>
                <a:cs typeface="Montserrat"/>
              </a:rPr>
              <a:t>información</a:t>
            </a:r>
            <a:r>
              <a:rPr sz="800" spc="-40" dirty="0">
                <a:solidFill>
                  <a:srgbClr val="221F1F"/>
                </a:solidFill>
                <a:latin typeface="Montserrat"/>
                <a:cs typeface="Montserrat"/>
              </a:rPr>
              <a:t> </a:t>
            </a:r>
            <a:r>
              <a:rPr sz="800" dirty="0">
                <a:solidFill>
                  <a:srgbClr val="221F1F"/>
                </a:solidFill>
                <a:latin typeface="Montserrat"/>
                <a:cs typeface="Montserrat"/>
              </a:rPr>
              <a:t>y una</a:t>
            </a:r>
            <a:r>
              <a:rPr sz="800" spc="-25" dirty="0">
                <a:solidFill>
                  <a:srgbClr val="221F1F"/>
                </a:solidFill>
                <a:latin typeface="Montserrat"/>
                <a:cs typeface="Montserrat"/>
              </a:rPr>
              <a:t> </a:t>
            </a:r>
            <a:r>
              <a:rPr sz="800" dirty="0">
                <a:solidFill>
                  <a:srgbClr val="221F1F"/>
                </a:solidFill>
                <a:latin typeface="Montserrat"/>
                <a:cs typeface="Montserrat"/>
              </a:rPr>
              <a:t>llave</a:t>
            </a:r>
            <a:r>
              <a:rPr sz="800" spc="-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repuesto</a:t>
            </a:r>
            <a:r>
              <a:rPr sz="800" spc="-1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a:t>
            </a:r>
            <a:r>
              <a:rPr sz="800" dirty="0">
                <a:solidFill>
                  <a:srgbClr val="221F1F"/>
                </a:solidFill>
                <a:latin typeface="Montserrat"/>
                <a:cs typeface="Montserrat"/>
              </a:rPr>
              <a:t>un</a:t>
            </a:r>
            <a:r>
              <a:rPr sz="800" spc="-15" dirty="0">
                <a:solidFill>
                  <a:srgbClr val="221F1F"/>
                </a:solidFill>
                <a:latin typeface="Montserrat"/>
                <a:cs typeface="Montserrat"/>
              </a:rPr>
              <a:t> </a:t>
            </a:r>
            <a:r>
              <a:rPr sz="800" dirty="0">
                <a:solidFill>
                  <a:srgbClr val="221F1F"/>
                </a:solidFill>
                <a:latin typeface="Montserrat"/>
                <a:cs typeface="Montserrat"/>
              </a:rPr>
              <a:t>lugar</a:t>
            </a:r>
            <a:r>
              <a:rPr sz="800" spc="-15" dirty="0">
                <a:solidFill>
                  <a:srgbClr val="221F1F"/>
                </a:solidFill>
                <a:latin typeface="Montserrat"/>
                <a:cs typeface="Montserrat"/>
              </a:rPr>
              <a:t> </a:t>
            </a:r>
            <a:r>
              <a:rPr sz="800" spc="-10" dirty="0">
                <a:solidFill>
                  <a:srgbClr val="221F1F"/>
                </a:solidFill>
                <a:latin typeface="Montserrat"/>
                <a:cs typeface="Montserrat"/>
              </a:rPr>
              <a:t>seguro.</a:t>
            </a:r>
            <a:endParaRPr sz="800">
              <a:latin typeface="Montserrat"/>
              <a:cs typeface="Montserra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dirty="0">
              <a:latin typeface="Montserrat-SemiBold"/>
              <a:cs typeface="Montserrat-SemiBold"/>
            </a:endParaRPr>
          </a:p>
        </p:txBody>
      </p:sp>
      <p:graphicFrame>
        <p:nvGraphicFramePr>
          <p:cNvPr id="3" name="object 3"/>
          <p:cNvGraphicFramePr>
            <a:graphicFrameLocks noGrp="1"/>
          </p:cNvGraphicFramePr>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dirty="0">
                        <a:latin typeface="Times New Roman"/>
                        <a:cs typeface="Times New Roman"/>
                      </a:endParaRPr>
                    </a:p>
                    <a:p>
                      <a:pPr marL="97790">
                        <a:lnSpc>
                          <a:spcPct val="100000"/>
                        </a:lnSpc>
                      </a:pPr>
                      <a:r>
                        <a:rPr sz="700" spc="-20" dirty="0">
                          <a:latin typeface="Montserrat"/>
                          <a:cs typeface="Montserrat"/>
                        </a:rPr>
                        <a:t>Fecha</a:t>
                      </a:r>
                      <a:endParaRPr sz="700" dirty="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dirty="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dirty="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lang="es-ES" sz="600" dirty="0">
                        <a:latin typeface="Times New Roman"/>
                        <a:cs typeface="Times New Roman"/>
                      </a:endParaRPr>
                    </a:p>
                    <a:p>
                      <a:pPr algn="ctr">
                        <a:lnSpc>
                          <a:spcPct val="100000"/>
                        </a:lnSpc>
                      </a:pPr>
                      <a:r>
                        <a:rPr lang="es-ES" sz="600" dirty="0">
                          <a:latin typeface="Montserrat"/>
                          <a:cs typeface="Montserrat"/>
                        </a:rPr>
                        <a:t>Nombre</a:t>
                      </a:r>
                      <a:r>
                        <a:rPr lang="es-ES" sz="600" spc="-35" dirty="0">
                          <a:latin typeface="Montserrat"/>
                          <a:cs typeface="Montserrat"/>
                        </a:rPr>
                        <a:t> </a:t>
                      </a:r>
                      <a:r>
                        <a:rPr lang="es-ES" sz="600" spc="-25" dirty="0">
                          <a:latin typeface="Montserrat"/>
                          <a:cs typeface="Montserrat"/>
                        </a:rPr>
                        <a:t>del</a:t>
                      </a:r>
                      <a:endParaRPr lang="es-ES" sz="600" dirty="0">
                        <a:latin typeface="Montserrat"/>
                        <a:cs typeface="Montserrat"/>
                      </a:endParaRPr>
                    </a:p>
                    <a:p>
                      <a:pPr marL="1270" algn="ctr">
                        <a:lnSpc>
                          <a:spcPct val="100000"/>
                        </a:lnSpc>
                      </a:pPr>
                      <a:r>
                        <a:rPr lang="es-ES" sz="600" spc="-25" dirty="0">
                          <a:latin typeface="Montserrat"/>
                          <a:cs typeface="Montserrat"/>
                        </a:rPr>
                        <a:t>Centro de servicio autorizado</a:t>
                      </a:r>
                      <a:endParaRPr lang="es-ES" sz="6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27522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3439923854"/>
              </p:ext>
            </p:extLst>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dirty="0">
                        <a:latin typeface="Times New Roman"/>
                        <a:cs typeface="Times New Roman"/>
                      </a:endParaRPr>
                    </a:p>
                    <a:p>
                      <a:pPr marL="97790">
                        <a:lnSpc>
                          <a:spcPct val="100000"/>
                        </a:lnSpc>
                      </a:pPr>
                      <a:r>
                        <a:rPr sz="700" spc="-20" dirty="0">
                          <a:latin typeface="Montserrat"/>
                          <a:cs typeface="Montserrat"/>
                        </a:rPr>
                        <a:t>Fecha</a:t>
                      </a:r>
                      <a:endParaRPr sz="700" dirty="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dirty="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dirty="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lang="es-ES" sz="600" dirty="0">
                        <a:latin typeface="Times New Roman"/>
                        <a:cs typeface="Times New Roman"/>
                      </a:endParaRPr>
                    </a:p>
                    <a:p>
                      <a:pPr algn="ctr">
                        <a:lnSpc>
                          <a:spcPct val="100000"/>
                        </a:lnSpc>
                      </a:pPr>
                      <a:r>
                        <a:rPr lang="es-ES" sz="600" dirty="0">
                          <a:latin typeface="Montserrat"/>
                          <a:cs typeface="Montserrat"/>
                        </a:rPr>
                        <a:t>Nombre</a:t>
                      </a:r>
                      <a:r>
                        <a:rPr lang="es-ES" sz="600" spc="-35" dirty="0">
                          <a:latin typeface="Montserrat"/>
                          <a:cs typeface="Montserrat"/>
                        </a:rPr>
                        <a:t> </a:t>
                      </a:r>
                      <a:r>
                        <a:rPr lang="es-ES" sz="600" spc="-25" dirty="0">
                          <a:latin typeface="Montserrat"/>
                          <a:cs typeface="Montserrat"/>
                        </a:rPr>
                        <a:t>del</a:t>
                      </a:r>
                      <a:endParaRPr lang="es-ES" sz="600" dirty="0">
                        <a:latin typeface="Montserrat"/>
                        <a:cs typeface="Montserrat"/>
                      </a:endParaRPr>
                    </a:p>
                    <a:p>
                      <a:pPr marL="1270" algn="ctr">
                        <a:lnSpc>
                          <a:spcPct val="100000"/>
                        </a:lnSpc>
                      </a:pPr>
                      <a:r>
                        <a:rPr lang="es-ES" sz="600" spc="-25" dirty="0">
                          <a:latin typeface="Montserrat"/>
                          <a:cs typeface="Montserrat"/>
                        </a:rPr>
                        <a:t>Centro de servicio autorizado</a:t>
                      </a:r>
                      <a:endParaRPr lang="es-ES" sz="6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1ª</a:t>
            </a:r>
            <a:r>
              <a:rPr spc="-60" dirty="0"/>
              <a:t> </a:t>
            </a:r>
            <a:r>
              <a:rPr dirty="0"/>
              <a:t>REVISIÓN</a:t>
            </a:r>
            <a:r>
              <a:rPr spc="-30" dirty="0"/>
              <a:t> </a:t>
            </a:r>
            <a:r>
              <a:rPr dirty="0"/>
              <a:t>TÉCNICA:</a:t>
            </a:r>
            <a:r>
              <a:rPr spc="-15" dirty="0"/>
              <a:t> </a:t>
            </a:r>
            <a:r>
              <a:rPr lang="es-ES" spc="-15" dirty="0"/>
              <a:t>500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MX" sz="1200" dirty="0"/>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1ª</a:t>
            </a:r>
            <a:r>
              <a:rPr spc="-60" dirty="0"/>
              <a:t> </a:t>
            </a:r>
            <a:r>
              <a:rPr dirty="0"/>
              <a:t>REVISIÓN</a:t>
            </a:r>
            <a:r>
              <a:rPr spc="-30" dirty="0"/>
              <a:t> </a:t>
            </a:r>
            <a:r>
              <a:rPr dirty="0"/>
              <a:t>TÉCNICA:</a:t>
            </a:r>
            <a:r>
              <a:rPr spc="-15" dirty="0"/>
              <a:t> </a:t>
            </a:r>
            <a:r>
              <a:rPr dirty="0"/>
              <a:t>500</a:t>
            </a:r>
            <a:r>
              <a:rPr spc="-30" dirty="0"/>
              <a:t> </a:t>
            </a:r>
            <a:r>
              <a:rPr spc="-25" dirty="0"/>
              <a:t>KM</a:t>
            </a:r>
          </a:p>
        </p:txBody>
      </p:sp>
      <p:sp>
        <p:nvSpPr>
          <p:cNvPr id="3" name="object 3"/>
          <p:cNvSpPr txBox="1"/>
          <p:nvPr/>
        </p:nvSpPr>
        <p:spPr>
          <a:xfrm>
            <a:off x="296265" y="569722"/>
            <a:ext cx="4380865"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Cambiar</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2ª</a:t>
            </a:r>
            <a:r>
              <a:rPr spc="-40" dirty="0"/>
              <a:t> </a:t>
            </a:r>
            <a:r>
              <a:rPr dirty="0"/>
              <a:t>REVISIÓN</a:t>
            </a:r>
            <a:r>
              <a:rPr spc="-35" dirty="0"/>
              <a:t> </a:t>
            </a:r>
            <a:r>
              <a:rPr dirty="0"/>
              <a:t>TÉCNICA:</a:t>
            </a:r>
            <a:r>
              <a:rPr spc="-15" dirty="0"/>
              <a:t> </a:t>
            </a:r>
            <a:r>
              <a:rPr lang="es-ES" spc="-15" dirty="0"/>
              <a:t>3,0</a:t>
            </a:r>
            <a:r>
              <a:rPr dirty="0"/>
              <a:t>00</a:t>
            </a:r>
            <a:r>
              <a:rPr lang="es-ES" dirty="0"/>
              <a:t> </a:t>
            </a:r>
            <a:r>
              <a:rPr spc="-25" dirty="0"/>
              <a:t>KM</a:t>
            </a:r>
          </a:p>
        </p:txBody>
      </p:sp>
      <p:sp>
        <p:nvSpPr>
          <p:cNvPr id="5" name="object 8">
            <a:extLst>
              <a:ext uri="{FF2B5EF4-FFF2-40B4-BE49-F238E27FC236}">
                <a16:creationId xmlns:a16="http://schemas.microsoft.com/office/drawing/2014/main" id="{4AA6BD19-E849-6D8A-75CF-6A3DE9E1FCDE}"/>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2ª</a:t>
            </a:r>
            <a:r>
              <a:rPr spc="-40" dirty="0"/>
              <a:t> </a:t>
            </a:r>
            <a:r>
              <a:rPr dirty="0"/>
              <a:t>REVISIÓN</a:t>
            </a:r>
            <a:r>
              <a:rPr spc="-35" dirty="0"/>
              <a:t> </a:t>
            </a:r>
            <a:r>
              <a:rPr dirty="0"/>
              <a:t>TÉCNICA:</a:t>
            </a:r>
            <a:r>
              <a:rPr spc="-15" dirty="0"/>
              <a:t> </a:t>
            </a:r>
            <a:r>
              <a:rPr lang="es-ES" spc="-15" dirty="0"/>
              <a:t>3</a:t>
            </a:r>
            <a:r>
              <a:rPr lang="es-ES" dirty="0"/>
              <a:t>,</a:t>
            </a:r>
            <a:r>
              <a:rPr dirty="0"/>
              <a:t>000</a:t>
            </a:r>
            <a:r>
              <a:rPr spc="-35" dirty="0"/>
              <a:t> </a:t>
            </a:r>
            <a:r>
              <a:rPr spc="-25" dirty="0"/>
              <a:t>KM</a:t>
            </a:r>
          </a:p>
        </p:txBody>
      </p:sp>
      <p:sp>
        <p:nvSpPr>
          <p:cNvPr id="3" name="object 3"/>
          <p:cNvSpPr txBox="1"/>
          <p:nvPr/>
        </p:nvSpPr>
        <p:spPr>
          <a:xfrm>
            <a:off x="296570" y="490474"/>
            <a:ext cx="4379595"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Cambiar 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cables</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3</a:t>
            </a:r>
            <a:r>
              <a:rPr dirty="0"/>
              <a:t>ª</a:t>
            </a:r>
            <a:r>
              <a:rPr spc="-55" dirty="0"/>
              <a:t> </a:t>
            </a:r>
            <a:r>
              <a:rPr dirty="0"/>
              <a:t>REVISIÓN</a:t>
            </a:r>
            <a:r>
              <a:rPr spc="-35" dirty="0"/>
              <a:t> </a:t>
            </a:r>
            <a:r>
              <a:rPr dirty="0"/>
              <a:t>TÉCNICA:</a:t>
            </a:r>
            <a:r>
              <a:rPr spc="-15" dirty="0"/>
              <a:t> </a:t>
            </a:r>
            <a:r>
              <a:rPr lang="es-ES" spc="-15" dirty="0"/>
              <a:t>6,0</a:t>
            </a:r>
            <a:r>
              <a:rPr dirty="0"/>
              <a:t>00</a:t>
            </a:r>
            <a:r>
              <a:rPr spc="-35" dirty="0"/>
              <a:t> </a:t>
            </a:r>
            <a:r>
              <a:rPr spc="-25" dirty="0"/>
              <a:t>KM</a:t>
            </a:r>
          </a:p>
        </p:txBody>
      </p:sp>
      <p:sp>
        <p:nvSpPr>
          <p:cNvPr id="5" name="object 8">
            <a:extLst>
              <a:ext uri="{FF2B5EF4-FFF2-40B4-BE49-F238E27FC236}">
                <a16:creationId xmlns:a16="http://schemas.microsoft.com/office/drawing/2014/main" id="{886F2FCA-525C-6CFC-04BF-ED0DA072FBC2}"/>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3ª</a:t>
            </a:r>
            <a:r>
              <a:rPr spc="-40" dirty="0"/>
              <a:t> </a:t>
            </a:r>
            <a:r>
              <a:rPr dirty="0"/>
              <a:t>REVISIÓN</a:t>
            </a:r>
            <a:r>
              <a:rPr spc="-30" dirty="0"/>
              <a:t> </a:t>
            </a:r>
            <a:r>
              <a:rPr dirty="0"/>
              <a:t>TÉCNICA:</a:t>
            </a:r>
            <a:r>
              <a:rPr spc="-15" dirty="0"/>
              <a:t> </a:t>
            </a:r>
            <a:r>
              <a:rPr lang="es-ES" spc="-15" dirty="0"/>
              <a:t>6</a:t>
            </a:r>
            <a:r>
              <a:rPr lang="es-ES" dirty="0"/>
              <a:t>,</a:t>
            </a:r>
            <a:r>
              <a:rPr dirty="0"/>
              <a:t>000</a:t>
            </a:r>
            <a:r>
              <a:rPr spc="-40" dirty="0"/>
              <a:t> </a:t>
            </a:r>
            <a:r>
              <a:rPr spc="-25" dirty="0"/>
              <a:t>KM</a:t>
            </a:r>
          </a:p>
        </p:txBody>
      </p:sp>
      <p:sp>
        <p:nvSpPr>
          <p:cNvPr id="3" name="object 3"/>
          <p:cNvSpPr txBox="1"/>
          <p:nvPr/>
        </p:nvSpPr>
        <p:spPr>
          <a:xfrm>
            <a:off x="283870" y="461899"/>
            <a:ext cx="4382770"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Cambiar 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a:t>
            </a:r>
            <a:r>
              <a:rPr sz="700" dirty="0">
                <a:solidFill>
                  <a:srgbClr val="221F1F"/>
                </a:solidFill>
                <a:latin typeface="Montserrat"/>
                <a:cs typeface="Montserrat"/>
              </a:rPr>
              <a:t>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ESPECIFICACIONES</a:t>
            </a:r>
            <a:r>
              <a:rPr spc="15" dirty="0"/>
              <a:t> </a:t>
            </a:r>
            <a:r>
              <a:rPr dirty="0"/>
              <a:t>TÉCNICAS</a:t>
            </a:r>
            <a:r>
              <a:rPr spc="-5" dirty="0"/>
              <a:t> </a:t>
            </a:r>
            <a:r>
              <a:rPr dirty="0"/>
              <a:t>DEL</a:t>
            </a:r>
            <a:r>
              <a:rPr spc="-35" dirty="0"/>
              <a:t> </a:t>
            </a:r>
            <a:r>
              <a:rPr spc="-10" dirty="0"/>
              <a:t>VEHÍCULO</a:t>
            </a:r>
          </a:p>
        </p:txBody>
      </p:sp>
      <p:sp>
        <p:nvSpPr>
          <p:cNvPr id="3" name="object 3"/>
          <p:cNvSpPr txBox="1"/>
          <p:nvPr/>
        </p:nvSpPr>
        <p:spPr>
          <a:xfrm>
            <a:off x="259486" y="477291"/>
            <a:ext cx="1099820" cy="826769"/>
          </a:xfrm>
          <a:prstGeom prst="rect">
            <a:avLst/>
          </a:prstGeom>
        </p:spPr>
        <p:txBody>
          <a:bodyPr vert="horz" wrap="square" lIns="0" tIns="20320" rIns="0" bIns="0" rtlCol="0">
            <a:spAutoFit/>
          </a:bodyPr>
          <a:lstStyle/>
          <a:p>
            <a:pPr marL="12700">
              <a:lnSpc>
                <a:spcPct val="100000"/>
              </a:lnSpc>
              <a:spcBef>
                <a:spcPts val="160"/>
              </a:spcBef>
            </a:pPr>
            <a:r>
              <a:rPr sz="700" spc="-20" dirty="0">
                <a:latin typeface="Montserrat"/>
                <a:cs typeface="Montserrat"/>
              </a:rPr>
              <a:t>Motor</a:t>
            </a:r>
            <a:endParaRPr sz="700" dirty="0">
              <a:latin typeface="Montserrat"/>
              <a:cs typeface="Montserrat"/>
            </a:endParaRPr>
          </a:p>
          <a:p>
            <a:pPr marL="12700" marR="233045">
              <a:lnSpc>
                <a:spcPct val="107100"/>
              </a:lnSpc>
              <a:spcBef>
                <a:spcPts val="5"/>
              </a:spcBef>
            </a:pPr>
            <a:r>
              <a:rPr sz="700" dirty="0">
                <a:latin typeface="Montserrat"/>
                <a:cs typeface="Montserrat"/>
              </a:rPr>
              <a:t>Diámetro</a:t>
            </a:r>
            <a:r>
              <a:rPr sz="700" spc="-25" dirty="0">
                <a:latin typeface="Montserrat"/>
                <a:cs typeface="Montserrat"/>
              </a:rPr>
              <a:t> </a:t>
            </a:r>
            <a:r>
              <a:rPr sz="700" dirty="0">
                <a:latin typeface="Montserrat"/>
                <a:cs typeface="Montserrat"/>
              </a:rPr>
              <a:t>x</a:t>
            </a:r>
            <a:r>
              <a:rPr sz="700" spc="-20" dirty="0">
                <a:latin typeface="Montserrat"/>
                <a:cs typeface="Montserrat"/>
              </a:rPr>
              <a:t> </a:t>
            </a:r>
            <a:r>
              <a:rPr sz="700" spc="-10" dirty="0">
                <a:latin typeface="Montserrat"/>
                <a:cs typeface="Montserrat"/>
              </a:rPr>
              <a:t>Carrera</a:t>
            </a:r>
            <a:r>
              <a:rPr sz="700" spc="500" dirty="0">
                <a:latin typeface="Montserrat"/>
                <a:cs typeface="Montserrat"/>
              </a:rPr>
              <a:t> </a:t>
            </a:r>
            <a:r>
              <a:rPr sz="700" spc="-10" dirty="0">
                <a:latin typeface="Montserrat"/>
                <a:cs typeface="Montserrat"/>
              </a:rPr>
              <a:t>Cilindrada</a:t>
            </a:r>
            <a:endParaRPr sz="700" dirty="0">
              <a:latin typeface="Montserrat"/>
              <a:cs typeface="Montserrat"/>
            </a:endParaRPr>
          </a:p>
          <a:p>
            <a:pPr marL="12700">
              <a:lnSpc>
                <a:spcPct val="100000"/>
              </a:lnSpc>
              <a:spcBef>
                <a:spcPts val="60"/>
              </a:spcBef>
            </a:pPr>
            <a:r>
              <a:rPr sz="700" dirty="0">
                <a:latin typeface="Montserrat"/>
                <a:cs typeface="Montserrat"/>
              </a:rPr>
              <a:t>RPM</a:t>
            </a:r>
            <a:r>
              <a:rPr sz="700" spc="-2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ralentí</a:t>
            </a:r>
            <a:endParaRPr sz="700" dirty="0">
              <a:latin typeface="Montserrat"/>
              <a:cs typeface="Montserrat"/>
            </a:endParaRPr>
          </a:p>
          <a:p>
            <a:pPr marL="12700" marR="5080">
              <a:lnSpc>
                <a:spcPct val="107100"/>
              </a:lnSpc>
            </a:pPr>
            <a:r>
              <a:rPr sz="700" dirty="0">
                <a:latin typeface="Montserrat"/>
                <a:cs typeface="Montserrat"/>
              </a:rPr>
              <a:t>Relación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compresión</a:t>
            </a:r>
            <a:r>
              <a:rPr sz="700" spc="500" dirty="0">
                <a:latin typeface="Montserrat"/>
                <a:cs typeface="Montserrat"/>
              </a:rPr>
              <a:t> </a:t>
            </a:r>
            <a:r>
              <a:rPr sz="700" dirty="0">
                <a:latin typeface="Montserrat"/>
                <a:cs typeface="Montserrat"/>
              </a:rPr>
              <a:t>Potencia</a:t>
            </a:r>
            <a:r>
              <a:rPr sz="700" spc="-30" dirty="0">
                <a:latin typeface="Montserrat"/>
                <a:cs typeface="Montserrat"/>
              </a:rPr>
              <a:t> </a:t>
            </a:r>
            <a:r>
              <a:rPr sz="700" spc="-10" dirty="0">
                <a:latin typeface="Montserrat"/>
                <a:cs typeface="Montserrat"/>
              </a:rPr>
              <a:t>máxima</a:t>
            </a:r>
            <a:r>
              <a:rPr sz="700" spc="500" dirty="0">
                <a:latin typeface="Montserrat"/>
                <a:cs typeface="Montserrat"/>
              </a:rPr>
              <a:t> </a:t>
            </a:r>
            <a:r>
              <a:rPr sz="700" dirty="0">
                <a:latin typeface="Montserrat"/>
                <a:cs typeface="Montserrat"/>
              </a:rPr>
              <a:t>Torque</a:t>
            </a:r>
            <a:r>
              <a:rPr sz="700" spc="-15" dirty="0">
                <a:latin typeface="Montserrat"/>
                <a:cs typeface="Montserrat"/>
              </a:rPr>
              <a:t> </a:t>
            </a:r>
            <a:r>
              <a:rPr sz="700" spc="-10" dirty="0">
                <a:latin typeface="Montserrat"/>
                <a:cs typeface="Montserrat"/>
              </a:rPr>
              <a:t>máximo</a:t>
            </a:r>
            <a:endParaRPr sz="700" dirty="0">
              <a:latin typeface="Montserrat"/>
              <a:cs typeface="Montserrat"/>
            </a:endParaRPr>
          </a:p>
        </p:txBody>
      </p:sp>
      <p:sp>
        <p:nvSpPr>
          <p:cNvPr id="4" name="object 4"/>
          <p:cNvSpPr txBox="1"/>
          <p:nvPr/>
        </p:nvSpPr>
        <p:spPr>
          <a:xfrm>
            <a:off x="259486" y="1621307"/>
            <a:ext cx="1073150" cy="940435"/>
          </a:xfrm>
          <a:prstGeom prst="rect">
            <a:avLst/>
          </a:prstGeom>
        </p:spPr>
        <p:txBody>
          <a:bodyPr vert="horz" wrap="square" lIns="0" tIns="12700" rIns="0" bIns="0" rtlCol="0">
            <a:spAutoFit/>
          </a:bodyPr>
          <a:lstStyle/>
          <a:p>
            <a:pPr marL="12700" marR="113664">
              <a:lnSpc>
                <a:spcPct val="107300"/>
              </a:lnSpc>
              <a:spcBef>
                <a:spcPts val="100"/>
              </a:spcBef>
            </a:pPr>
            <a:r>
              <a:rPr sz="700" dirty="0">
                <a:latin typeface="Montserrat"/>
                <a:cs typeface="Montserrat"/>
              </a:rPr>
              <a:t>Tolerancia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bujía</a:t>
            </a:r>
            <a:r>
              <a:rPr sz="700" spc="500" dirty="0">
                <a:latin typeface="Montserrat"/>
                <a:cs typeface="Montserrat"/>
              </a:rPr>
              <a:t> </a:t>
            </a:r>
            <a:r>
              <a:rPr sz="700" spc="-10" dirty="0">
                <a:latin typeface="Montserrat"/>
                <a:cs typeface="Montserrat"/>
              </a:rPr>
              <a:t>Arranque</a:t>
            </a:r>
            <a:r>
              <a:rPr sz="700" spc="500" dirty="0">
                <a:latin typeface="Montserrat"/>
                <a:cs typeface="Montserrat"/>
              </a:rPr>
              <a:t> </a:t>
            </a:r>
            <a:r>
              <a:rPr sz="700" spc="-10" dirty="0">
                <a:latin typeface="Montserrat"/>
                <a:cs typeface="Montserrat"/>
              </a:rPr>
              <a:t>Transmisión</a:t>
            </a:r>
            <a:r>
              <a:rPr sz="700" spc="500" dirty="0">
                <a:latin typeface="Montserrat"/>
                <a:cs typeface="Montserrat"/>
              </a:rPr>
              <a:t> </a:t>
            </a:r>
            <a:r>
              <a:rPr sz="700" spc="-10" dirty="0">
                <a:latin typeface="Montserrat"/>
                <a:cs typeface="Montserrat"/>
              </a:rPr>
              <a:t>Refrigeración</a:t>
            </a:r>
            <a:endParaRPr sz="700">
              <a:latin typeface="Montserrat"/>
              <a:cs typeface="Montserrat"/>
            </a:endParaRPr>
          </a:p>
          <a:p>
            <a:pPr marL="12700" marR="340360">
              <a:lnSpc>
                <a:spcPct val="107100"/>
              </a:lnSpc>
            </a:pPr>
            <a:r>
              <a:rPr sz="700" dirty="0">
                <a:latin typeface="Montserrat"/>
                <a:cs typeface="Montserrat"/>
              </a:rPr>
              <a:t>Freno</a:t>
            </a:r>
            <a:r>
              <a:rPr sz="700" spc="-35" dirty="0">
                <a:latin typeface="Montserrat"/>
                <a:cs typeface="Montserrat"/>
              </a:rPr>
              <a:t> </a:t>
            </a:r>
            <a:r>
              <a:rPr sz="700" spc="-10" dirty="0">
                <a:latin typeface="Montserrat"/>
                <a:cs typeface="Montserrat"/>
              </a:rPr>
              <a:t>delantero</a:t>
            </a:r>
            <a:r>
              <a:rPr sz="700" spc="500" dirty="0">
                <a:latin typeface="Montserrat"/>
                <a:cs typeface="Montserrat"/>
              </a:rPr>
              <a:t> </a:t>
            </a:r>
            <a:r>
              <a:rPr sz="700" dirty="0">
                <a:latin typeface="Montserrat"/>
                <a:cs typeface="Montserrat"/>
              </a:rPr>
              <a:t>Freno</a:t>
            </a:r>
            <a:r>
              <a:rPr sz="700" spc="-35" dirty="0">
                <a:latin typeface="Montserrat"/>
                <a:cs typeface="Montserrat"/>
              </a:rPr>
              <a:t> </a:t>
            </a:r>
            <a:r>
              <a:rPr sz="700" spc="-10" dirty="0">
                <a:latin typeface="Montserrat"/>
                <a:cs typeface="Montserrat"/>
              </a:rPr>
              <a:t>trasero</a:t>
            </a:r>
            <a:endParaRPr sz="700">
              <a:latin typeface="Montserrat"/>
              <a:cs typeface="Montserrat"/>
            </a:endParaRPr>
          </a:p>
          <a:p>
            <a:pPr marL="12700" marR="5080">
              <a:lnSpc>
                <a:spcPct val="107100"/>
              </a:lnSpc>
            </a:pPr>
            <a:r>
              <a:rPr sz="700" dirty="0">
                <a:latin typeface="Montserrat"/>
                <a:cs typeface="Montserrat"/>
              </a:rPr>
              <a:t>Tipo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r>
              <a:rPr sz="700" spc="500" dirty="0">
                <a:latin typeface="Montserrat"/>
                <a:cs typeface="Montserrat"/>
              </a:rPr>
              <a:t> </a:t>
            </a:r>
            <a:r>
              <a:rPr sz="700" dirty="0">
                <a:latin typeface="Montserrat"/>
                <a:cs typeface="Montserrat"/>
              </a:rPr>
              <a:t>Capacidad</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depósito</a:t>
            </a:r>
            <a:endParaRPr sz="700">
              <a:latin typeface="Montserrat"/>
              <a:cs typeface="Montserrat"/>
            </a:endParaRPr>
          </a:p>
        </p:txBody>
      </p:sp>
      <p:sp>
        <p:nvSpPr>
          <p:cNvPr id="5" name="object 5"/>
          <p:cNvSpPr txBox="1"/>
          <p:nvPr/>
        </p:nvSpPr>
        <p:spPr>
          <a:xfrm>
            <a:off x="259486" y="2650370"/>
            <a:ext cx="901700" cy="711835"/>
          </a:xfrm>
          <a:prstGeom prst="rect">
            <a:avLst/>
          </a:prstGeom>
        </p:spPr>
        <p:txBody>
          <a:bodyPr vert="horz" wrap="square" lIns="0" tIns="20320" rIns="0" bIns="0" rtlCol="0">
            <a:spAutoFit/>
          </a:bodyPr>
          <a:lstStyle/>
          <a:p>
            <a:pPr marL="12700">
              <a:lnSpc>
                <a:spcPct val="100000"/>
              </a:lnSpc>
              <a:spcBef>
                <a:spcPts val="160"/>
              </a:spcBef>
            </a:pPr>
            <a:r>
              <a:rPr sz="700" b="1" spc="-10" dirty="0">
                <a:latin typeface="Montserrat"/>
                <a:cs typeface="Montserrat"/>
              </a:rPr>
              <a:t>Dimensiones</a:t>
            </a:r>
            <a:endParaRPr sz="700" dirty="0">
              <a:latin typeface="Montserrat"/>
              <a:cs typeface="Montserrat"/>
            </a:endParaRPr>
          </a:p>
          <a:p>
            <a:pPr marL="12700" marR="592455">
              <a:lnSpc>
                <a:spcPct val="107100"/>
              </a:lnSpc>
            </a:pPr>
            <a:r>
              <a:rPr sz="700" spc="-20" dirty="0">
                <a:latin typeface="Montserrat"/>
                <a:cs typeface="Montserrat"/>
              </a:rPr>
              <a:t>Largo</a:t>
            </a:r>
            <a:r>
              <a:rPr sz="700" spc="500" dirty="0">
                <a:latin typeface="Montserrat"/>
                <a:cs typeface="Montserrat"/>
              </a:rPr>
              <a:t> </a:t>
            </a:r>
            <a:r>
              <a:rPr sz="700" spc="-20" dirty="0">
                <a:latin typeface="Montserrat"/>
                <a:cs typeface="Montserrat"/>
              </a:rPr>
              <a:t>Alto</a:t>
            </a:r>
            <a:r>
              <a:rPr sz="700" spc="500" dirty="0">
                <a:latin typeface="Montserrat"/>
                <a:cs typeface="Montserrat"/>
              </a:rPr>
              <a:t> </a:t>
            </a:r>
            <a:r>
              <a:rPr sz="700" spc="-20" dirty="0">
                <a:latin typeface="Montserrat"/>
                <a:cs typeface="Montserrat"/>
              </a:rPr>
              <a:t>Ancho</a:t>
            </a:r>
            <a:endParaRPr sz="700" dirty="0">
              <a:latin typeface="Montserrat"/>
              <a:cs typeface="Montserrat"/>
            </a:endParaRPr>
          </a:p>
          <a:p>
            <a:pPr marL="12700" marR="5080">
              <a:lnSpc>
                <a:spcPct val="107100"/>
              </a:lnSpc>
            </a:pPr>
            <a:r>
              <a:rPr sz="700" dirty="0">
                <a:latin typeface="Montserrat"/>
                <a:cs typeface="Montserrat"/>
              </a:rPr>
              <a:t>Distancia</a:t>
            </a:r>
            <a:r>
              <a:rPr sz="700" spc="-25" dirty="0">
                <a:latin typeface="Montserrat"/>
                <a:cs typeface="Montserrat"/>
              </a:rPr>
              <a:t> </a:t>
            </a:r>
            <a:r>
              <a:rPr sz="700" dirty="0">
                <a:latin typeface="Montserrat"/>
                <a:cs typeface="Montserrat"/>
              </a:rPr>
              <a:t>entre</a:t>
            </a:r>
            <a:r>
              <a:rPr sz="700" spc="-35" dirty="0">
                <a:latin typeface="Montserrat"/>
                <a:cs typeface="Montserrat"/>
              </a:rPr>
              <a:t> </a:t>
            </a:r>
            <a:r>
              <a:rPr sz="700" spc="-20" dirty="0">
                <a:latin typeface="Montserrat"/>
                <a:cs typeface="Montserrat"/>
              </a:rPr>
              <a:t>ejes</a:t>
            </a:r>
            <a:r>
              <a:rPr sz="700" spc="500" dirty="0">
                <a:latin typeface="Montserrat"/>
                <a:cs typeface="Montserrat"/>
              </a:rPr>
              <a:t> </a:t>
            </a:r>
            <a:r>
              <a:rPr sz="700" dirty="0">
                <a:latin typeface="Montserrat"/>
                <a:cs typeface="Montserrat"/>
              </a:rPr>
              <a:t>Altura</a:t>
            </a:r>
            <a:r>
              <a:rPr sz="700" spc="-20" dirty="0">
                <a:latin typeface="Montserrat"/>
                <a:cs typeface="Montserrat"/>
              </a:rPr>
              <a:t> </a:t>
            </a:r>
            <a:r>
              <a:rPr sz="700" dirty="0">
                <a:latin typeface="Montserrat"/>
                <a:cs typeface="Montserrat"/>
              </a:rPr>
              <a:t>libre</a:t>
            </a:r>
            <a:r>
              <a:rPr sz="700" spc="-15" dirty="0">
                <a:latin typeface="Montserrat"/>
                <a:cs typeface="Montserrat"/>
              </a:rPr>
              <a:t> </a:t>
            </a:r>
            <a:r>
              <a:rPr sz="700" dirty="0">
                <a:latin typeface="Montserrat"/>
                <a:cs typeface="Montserrat"/>
              </a:rPr>
              <a:t>al</a:t>
            </a:r>
            <a:r>
              <a:rPr sz="700" spc="-20" dirty="0">
                <a:latin typeface="Montserrat"/>
                <a:cs typeface="Montserrat"/>
              </a:rPr>
              <a:t> </a:t>
            </a:r>
            <a:r>
              <a:rPr sz="700" spc="-10" dirty="0">
                <a:latin typeface="Montserrat"/>
                <a:cs typeface="Montserrat"/>
              </a:rPr>
              <a:t>suelo</a:t>
            </a:r>
            <a:endParaRPr sz="700" dirty="0">
              <a:latin typeface="Montserrat"/>
              <a:cs typeface="Montserrat"/>
            </a:endParaRPr>
          </a:p>
        </p:txBody>
      </p:sp>
      <p:sp>
        <p:nvSpPr>
          <p:cNvPr id="6" name="object 6"/>
          <p:cNvSpPr txBox="1"/>
          <p:nvPr/>
        </p:nvSpPr>
        <p:spPr>
          <a:xfrm>
            <a:off x="1447038" y="488732"/>
            <a:ext cx="1114425" cy="815340"/>
          </a:xfrm>
          <a:prstGeom prst="rect">
            <a:avLst/>
          </a:prstGeom>
        </p:spPr>
        <p:txBody>
          <a:bodyPr vert="horz" wrap="square" lIns="0" tIns="18415" rIns="0" bIns="0" rtlCol="0">
            <a:spAutoFit/>
          </a:bodyPr>
          <a:lstStyle/>
          <a:p>
            <a:pPr marL="12700">
              <a:lnSpc>
                <a:spcPct val="100000"/>
              </a:lnSpc>
              <a:spcBef>
                <a:spcPts val="145"/>
              </a:spcBef>
            </a:pPr>
            <a:r>
              <a:rPr sz="650" spc="-10" dirty="0">
                <a:latin typeface="Montserrat"/>
                <a:cs typeface="Montserrat"/>
              </a:rPr>
              <a:t>Monocilíndrico,</a:t>
            </a:r>
            <a:r>
              <a:rPr sz="650" spc="30" dirty="0">
                <a:latin typeface="Montserrat"/>
                <a:cs typeface="Montserrat"/>
              </a:rPr>
              <a:t> </a:t>
            </a:r>
            <a:r>
              <a:rPr sz="650" dirty="0">
                <a:latin typeface="Montserrat"/>
                <a:cs typeface="Montserrat"/>
              </a:rPr>
              <a:t>4</a:t>
            </a:r>
            <a:r>
              <a:rPr sz="650" spc="65" dirty="0">
                <a:latin typeface="Montserrat"/>
                <a:cs typeface="Montserrat"/>
              </a:rPr>
              <a:t> </a:t>
            </a:r>
            <a:r>
              <a:rPr sz="650" spc="-10" dirty="0">
                <a:latin typeface="Montserrat"/>
                <a:cs typeface="Montserrat"/>
              </a:rPr>
              <a:t>Tiempos</a:t>
            </a:r>
            <a:endParaRPr sz="650">
              <a:latin typeface="Montserrat"/>
              <a:cs typeface="Montserrat"/>
            </a:endParaRPr>
          </a:p>
          <a:p>
            <a:pPr marL="12700">
              <a:lnSpc>
                <a:spcPct val="100000"/>
              </a:lnSpc>
              <a:spcBef>
                <a:spcPts val="50"/>
              </a:spcBef>
            </a:pPr>
            <a:r>
              <a:rPr sz="700" dirty="0">
                <a:latin typeface="Montserrat"/>
                <a:cs typeface="Montserrat"/>
              </a:rPr>
              <a:t>53.5</a:t>
            </a:r>
            <a:r>
              <a:rPr sz="700" spc="5" dirty="0">
                <a:latin typeface="Montserrat"/>
                <a:cs typeface="Montserrat"/>
              </a:rPr>
              <a:t> </a:t>
            </a:r>
            <a:r>
              <a:rPr sz="700" dirty="0">
                <a:latin typeface="Montserrat"/>
                <a:cs typeface="Montserrat"/>
              </a:rPr>
              <a:t>x</a:t>
            </a:r>
            <a:r>
              <a:rPr sz="700" spc="-10" dirty="0">
                <a:latin typeface="Montserrat"/>
                <a:cs typeface="Montserrat"/>
              </a:rPr>
              <a:t> </a:t>
            </a:r>
            <a:r>
              <a:rPr sz="700" dirty="0">
                <a:latin typeface="Montserrat"/>
                <a:cs typeface="Montserrat"/>
              </a:rPr>
              <a:t>55.5</a:t>
            </a:r>
            <a:r>
              <a:rPr sz="700" spc="5" dirty="0">
                <a:latin typeface="Montserrat"/>
                <a:cs typeface="Montserrat"/>
              </a:rPr>
              <a:t> </a:t>
            </a:r>
            <a:r>
              <a:rPr sz="700" spc="-25" dirty="0">
                <a:latin typeface="Montserrat"/>
                <a:cs typeface="Montserrat"/>
              </a:rPr>
              <a:t>mm</a:t>
            </a:r>
            <a:endParaRPr sz="700">
              <a:latin typeface="Montserrat"/>
              <a:cs typeface="Montserrat"/>
            </a:endParaRPr>
          </a:p>
          <a:p>
            <a:pPr marL="12700">
              <a:lnSpc>
                <a:spcPct val="100000"/>
              </a:lnSpc>
              <a:spcBef>
                <a:spcPts val="60"/>
              </a:spcBef>
            </a:pPr>
            <a:r>
              <a:rPr sz="700" dirty="0">
                <a:latin typeface="Montserrat"/>
                <a:cs typeface="Montserrat"/>
              </a:rPr>
              <a:t>124.79</a:t>
            </a:r>
            <a:r>
              <a:rPr sz="700" spc="-10" dirty="0">
                <a:latin typeface="Montserrat"/>
                <a:cs typeface="Montserrat"/>
              </a:rPr>
              <a:t> </a:t>
            </a:r>
            <a:r>
              <a:rPr sz="700" spc="-35" dirty="0">
                <a:latin typeface="Montserrat"/>
                <a:cs typeface="Montserrat"/>
              </a:rPr>
              <a:t>cc</a:t>
            </a:r>
            <a:endParaRPr sz="700">
              <a:latin typeface="Montserrat"/>
              <a:cs typeface="Montserrat"/>
            </a:endParaRPr>
          </a:p>
          <a:p>
            <a:pPr marL="12700">
              <a:lnSpc>
                <a:spcPct val="100000"/>
              </a:lnSpc>
              <a:spcBef>
                <a:spcPts val="60"/>
              </a:spcBef>
            </a:pPr>
            <a:r>
              <a:rPr sz="700" spc="-10" dirty="0">
                <a:latin typeface="Montserrat"/>
                <a:cs typeface="Montserrat"/>
              </a:rPr>
              <a:t>1500-</a:t>
            </a:r>
            <a:r>
              <a:rPr sz="700" dirty="0">
                <a:latin typeface="Montserrat"/>
                <a:cs typeface="Montserrat"/>
              </a:rPr>
              <a:t>1700</a:t>
            </a:r>
            <a:r>
              <a:rPr sz="700" spc="15" dirty="0">
                <a:latin typeface="Montserrat"/>
                <a:cs typeface="Montserrat"/>
              </a:rPr>
              <a:t> </a:t>
            </a:r>
            <a:r>
              <a:rPr sz="700" spc="-25" dirty="0">
                <a:latin typeface="Montserrat"/>
                <a:cs typeface="Montserrat"/>
              </a:rPr>
              <a:t>rpm</a:t>
            </a:r>
            <a:endParaRPr sz="700">
              <a:latin typeface="Montserrat"/>
              <a:cs typeface="Montserrat"/>
            </a:endParaRPr>
          </a:p>
          <a:p>
            <a:pPr marL="12700">
              <a:lnSpc>
                <a:spcPct val="100000"/>
              </a:lnSpc>
              <a:spcBef>
                <a:spcPts val="60"/>
              </a:spcBef>
            </a:pPr>
            <a:r>
              <a:rPr sz="700" spc="-10" dirty="0">
                <a:latin typeface="Montserrat"/>
                <a:cs typeface="Montserrat"/>
              </a:rPr>
              <a:t>9.8:1</a:t>
            </a:r>
            <a:endParaRPr sz="700">
              <a:latin typeface="Montserrat"/>
              <a:cs typeface="Montserrat"/>
            </a:endParaRPr>
          </a:p>
          <a:p>
            <a:pPr marL="12700">
              <a:lnSpc>
                <a:spcPct val="100000"/>
              </a:lnSpc>
              <a:spcBef>
                <a:spcPts val="60"/>
              </a:spcBef>
            </a:pPr>
            <a:r>
              <a:rPr sz="700" dirty="0">
                <a:latin typeface="Montserrat"/>
                <a:cs typeface="Montserrat"/>
              </a:rPr>
              <a:t>9.25 HP</a:t>
            </a:r>
            <a:r>
              <a:rPr sz="700" spc="-10" dirty="0">
                <a:latin typeface="Montserrat"/>
                <a:cs typeface="Montserrat"/>
              </a:rPr>
              <a:t> </a:t>
            </a:r>
            <a:r>
              <a:rPr sz="700" dirty="0">
                <a:latin typeface="Montserrat"/>
                <a:cs typeface="Montserrat"/>
              </a:rPr>
              <a:t>@</a:t>
            </a:r>
            <a:r>
              <a:rPr sz="700" spc="-5" dirty="0">
                <a:latin typeface="Montserrat"/>
                <a:cs typeface="Montserrat"/>
              </a:rPr>
              <a:t> </a:t>
            </a:r>
            <a:r>
              <a:rPr sz="700" dirty="0">
                <a:latin typeface="Montserrat"/>
                <a:cs typeface="Montserrat"/>
              </a:rPr>
              <a:t>7500</a:t>
            </a:r>
            <a:r>
              <a:rPr sz="700" spc="15" dirty="0">
                <a:latin typeface="Montserrat"/>
                <a:cs typeface="Montserrat"/>
              </a:rPr>
              <a:t> </a:t>
            </a:r>
            <a:r>
              <a:rPr sz="700" spc="-25" dirty="0">
                <a:latin typeface="Montserrat"/>
                <a:cs typeface="Montserrat"/>
              </a:rPr>
              <a:t>rpm</a:t>
            </a:r>
            <a:endParaRPr sz="700">
              <a:latin typeface="Montserrat"/>
              <a:cs typeface="Montserrat"/>
            </a:endParaRPr>
          </a:p>
          <a:p>
            <a:pPr marL="12700">
              <a:lnSpc>
                <a:spcPct val="100000"/>
              </a:lnSpc>
              <a:spcBef>
                <a:spcPts val="60"/>
              </a:spcBef>
            </a:pPr>
            <a:r>
              <a:rPr sz="700" dirty="0">
                <a:latin typeface="Montserrat"/>
                <a:cs typeface="Montserrat"/>
              </a:rPr>
              <a:t>10.5 Nm</a:t>
            </a:r>
            <a:r>
              <a:rPr sz="700" spc="-10"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5500</a:t>
            </a:r>
            <a:r>
              <a:rPr sz="700" spc="-5" dirty="0">
                <a:latin typeface="Montserrat"/>
                <a:cs typeface="Montserrat"/>
              </a:rPr>
              <a:t> </a:t>
            </a:r>
            <a:r>
              <a:rPr sz="700" spc="-25" dirty="0">
                <a:latin typeface="Montserrat"/>
                <a:cs typeface="Montserrat"/>
              </a:rPr>
              <a:t>rpm</a:t>
            </a:r>
            <a:endParaRPr sz="700">
              <a:latin typeface="Montserrat"/>
              <a:cs typeface="Montserrat"/>
            </a:endParaRPr>
          </a:p>
        </p:txBody>
      </p:sp>
      <p:sp>
        <p:nvSpPr>
          <p:cNvPr id="7" name="object 7"/>
          <p:cNvSpPr txBox="1"/>
          <p:nvPr/>
        </p:nvSpPr>
        <p:spPr>
          <a:xfrm>
            <a:off x="1447038" y="1507007"/>
            <a:ext cx="965835" cy="1054735"/>
          </a:xfrm>
          <a:prstGeom prst="rect">
            <a:avLst/>
          </a:prstGeom>
        </p:spPr>
        <p:txBody>
          <a:bodyPr vert="horz" wrap="square" lIns="0" tIns="20320" rIns="0" bIns="0" rtlCol="0">
            <a:spAutoFit/>
          </a:bodyPr>
          <a:lstStyle/>
          <a:p>
            <a:pPr marL="12700">
              <a:lnSpc>
                <a:spcPct val="100000"/>
              </a:lnSpc>
              <a:spcBef>
                <a:spcPts val="160"/>
              </a:spcBef>
            </a:pPr>
            <a:r>
              <a:rPr sz="700" dirty="0">
                <a:latin typeface="Montserrat"/>
                <a:cs typeface="Montserrat"/>
              </a:rPr>
              <a:t>CHAMPION</a:t>
            </a:r>
            <a:r>
              <a:rPr sz="700" spc="-45" dirty="0">
                <a:latin typeface="Montserrat"/>
                <a:cs typeface="Montserrat"/>
              </a:rPr>
              <a:t> </a:t>
            </a:r>
            <a:r>
              <a:rPr sz="700" spc="-10" dirty="0">
                <a:latin typeface="Montserrat"/>
                <a:cs typeface="Montserrat"/>
              </a:rPr>
              <a:t>RG8MC4</a:t>
            </a:r>
            <a:endParaRPr sz="700" dirty="0">
              <a:latin typeface="Montserrat"/>
              <a:cs typeface="Montserrat"/>
            </a:endParaRPr>
          </a:p>
          <a:p>
            <a:pPr marL="12700">
              <a:lnSpc>
                <a:spcPct val="100000"/>
              </a:lnSpc>
              <a:spcBef>
                <a:spcPts val="60"/>
              </a:spcBef>
            </a:pPr>
            <a:r>
              <a:rPr sz="700" dirty="0">
                <a:latin typeface="Montserrat"/>
                <a:cs typeface="Montserrat"/>
              </a:rPr>
              <a:t>0.7 –</a:t>
            </a:r>
            <a:r>
              <a:rPr sz="700" spc="-10" dirty="0">
                <a:latin typeface="Montserrat"/>
                <a:cs typeface="Montserrat"/>
              </a:rPr>
              <a:t> </a:t>
            </a:r>
            <a:r>
              <a:rPr sz="700" dirty="0">
                <a:latin typeface="Montserrat"/>
                <a:cs typeface="Montserrat"/>
              </a:rPr>
              <a:t>0.9 </a:t>
            </a:r>
            <a:r>
              <a:rPr sz="700" spc="-25" dirty="0">
                <a:latin typeface="Montserrat"/>
                <a:cs typeface="Montserrat"/>
              </a:rPr>
              <a:t>mm</a:t>
            </a:r>
            <a:endParaRPr sz="700" dirty="0">
              <a:latin typeface="Montserrat"/>
              <a:cs typeface="Montserrat"/>
            </a:endParaRPr>
          </a:p>
          <a:p>
            <a:pPr marL="12700" marR="212725">
              <a:lnSpc>
                <a:spcPct val="107100"/>
              </a:lnSpc>
            </a:pPr>
            <a:r>
              <a:rPr sz="700" dirty="0">
                <a:latin typeface="Montserrat"/>
                <a:cs typeface="Montserrat"/>
              </a:rPr>
              <a:t>Eléctrico</a:t>
            </a:r>
            <a:r>
              <a:rPr sz="700" spc="-20" dirty="0">
                <a:latin typeface="Montserrat"/>
                <a:cs typeface="Montserrat"/>
              </a:rPr>
              <a:t> </a:t>
            </a:r>
            <a:r>
              <a:rPr sz="700" dirty="0">
                <a:latin typeface="Montserrat"/>
                <a:cs typeface="Montserrat"/>
              </a:rPr>
              <a:t>y</a:t>
            </a:r>
            <a:r>
              <a:rPr sz="700" spc="-20" dirty="0">
                <a:latin typeface="Montserrat"/>
                <a:cs typeface="Montserrat"/>
              </a:rPr>
              <a:t> </a:t>
            </a:r>
            <a:r>
              <a:rPr sz="700" spc="-10" dirty="0">
                <a:latin typeface="Montserrat"/>
                <a:cs typeface="Montserrat"/>
              </a:rPr>
              <a:t>pedal</a:t>
            </a:r>
            <a:r>
              <a:rPr sz="700" spc="500" dirty="0">
                <a:latin typeface="Montserrat"/>
                <a:cs typeface="Montserrat"/>
              </a:rPr>
              <a:t> </a:t>
            </a:r>
            <a:r>
              <a:rPr sz="700" spc="-10" dirty="0">
                <a:latin typeface="Montserrat"/>
                <a:cs typeface="Montserrat"/>
              </a:rPr>
              <a:t>Automática</a:t>
            </a:r>
            <a:r>
              <a:rPr sz="700" spc="50" dirty="0">
                <a:latin typeface="Montserrat"/>
                <a:cs typeface="Montserrat"/>
              </a:rPr>
              <a:t> </a:t>
            </a:r>
            <a:r>
              <a:rPr sz="700" spc="-25" dirty="0">
                <a:latin typeface="Montserrat"/>
                <a:cs typeface="Montserrat"/>
              </a:rPr>
              <a:t>CVT</a:t>
            </a:r>
            <a:endParaRPr sz="700" dirty="0">
              <a:latin typeface="Montserrat"/>
              <a:cs typeface="Montserrat"/>
            </a:endParaRPr>
          </a:p>
          <a:p>
            <a:pPr marL="12700">
              <a:lnSpc>
                <a:spcPct val="100000"/>
              </a:lnSpc>
              <a:spcBef>
                <a:spcPts val="65"/>
              </a:spcBef>
            </a:pPr>
            <a:r>
              <a:rPr sz="700" dirty="0">
                <a:latin typeface="Montserrat"/>
                <a:cs typeface="Montserrat"/>
              </a:rPr>
              <a:t>Aire</a:t>
            </a:r>
            <a:r>
              <a:rPr sz="700" spc="-30" dirty="0">
                <a:latin typeface="Montserrat"/>
                <a:cs typeface="Montserrat"/>
              </a:rPr>
              <a:t> </a:t>
            </a:r>
            <a:r>
              <a:rPr sz="700" spc="-10" dirty="0">
                <a:latin typeface="Montserrat"/>
                <a:cs typeface="Montserrat"/>
              </a:rPr>
              <a:t>forzado</a:t>
            </a:r>
            <a:endParaRPr sz="700" dirty="0">
              <a:latin typeface="Montserrat"/>
              <a:cs typeface="Montserrat"/>
            </a:endParaRPr>
          </a:p>
          <a:p>
            <a:pPr marL="12700" marR="80645">
              <a:lnSpc>
                <a:spcPct val="107100"/>
              </a:lnSpc>
            </a:pPr>
            <a:r>
              <a:rPr sz="700" dirty="0">
                <a:latin typeface="Montserrat"/>
                <a:cs typeface="Montserrat"/>
              </a:rPr>
              <a:t>Disco</a:t>
            </a:r>
            <a:r>
              <a:rPr sz="700" spc="-20" dirty="0">
                <a:latin typeface="Montserrat"/>
                <a:cs typeface="Montserrat"/>
              </a:rPr>
              <a:t> </a:t>
            </a:r>
            <a:r>
              <a:rPr sz="700" dirty="0">
                <a:latin typeface="Montserrat"/>
                <a:cs typeface="Montserrat"/>
              </a:rPr>
              <a:t>de 220 </a:t>
            </a:r>
            <a:r>
              <a:rPr sz="700" spc="-25" dirty="0">
                <a:latin typeface="Montserrat"/>
                <a:cs typeface="Montserrat"/>
              </a:rPr>
              <a:t>mm</a:t>
            </a:r>
            <a:r>
              <a:rPr sz="700" spc="500" dirty="0">
                <a:latin typeface="Montserrat"/>
                <a:cs typeface="Montserrat"/>
              </a:rPr>
              <a:t> </a:t>
            </a:r>
            <a:r>
              <a:rPr sz="700" dirty="0">
                <a:latin typeface="Montserrat"/>
                <a:cs typeface="Montserrat"/>
              </a:rPr>
              <a:t>Tambor</a:t>
            </a:r>
            <a:r>
              <a:rPr sz="700" spc="-1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130</a:t>
            </a:r>
            <a:r>
              <a:rPr sz="700" spc="-5" dirty="0">
                <a:latin typeface="Montserrat"/>
                <a:cs typeface="Montserrat"/>
              </a:rPr>
              <a:t> </a:t>
            </a:r>
            <a:r>
              <a:rPr sz="700" spc="-25" dirty="0">
                <a:latin typeface="Montserrat"/>
                <a:cs typeface="Montserrat"/>
              </a:rPr>
              <a:t>mm</a:t>
            </a:r>
            <a:r>
              <a:rPr sz="700" spc="500" dirty="0">
                <a:latin typeface="Montserrat"/>
                <a:cs typeface="Montserrat"/>
              </a:rPr>
              <a:t> </a:t>
            </a:r>
            <a:r>
              <a:rPr sz="700" spc="-10" dirty="0">
                <a:latin typeface="Montserrat"/>
                <a:cs typeface="Montserrat"/>
              </a:rPr>
              <a:t>Corriente</a:t>
            </a:r>
            <a:endParaRPr sz="700" dirty="0">
              <a:latin typeface="Montserrat"/>
              <a:cs typeface="Montserrat"/>
            </a:endParaRPr>
          </a:p>
          <a:p>
            <a:pPr marL="12700">
              <a:lnSpc>
                <a:spcPct val="100000"/>
              </a:lnSpc>
              <a:spcBef>
                <a:spcPts val="60"/>
              </a:spcBef>
            </a:pPr>
            <a:r>
              <a:rPr sz="700" dirty="0">
                <a:latin typeface="Montserrat"/>
                <a:cs typeface="Montserrat"/>
              </a:rPr>
              <a:t>5 l</a:t>
            </a:r>
            <a:r>
              <a:rPr sz="700" spc="-10" dirty="0">
                <a:latin typeface="Montserrat"/>
                <a:cs typeface="Montserrat"/>
              </a:rPr>
              <a:t> </a:t>
            </a:r>
            <a:r>
              <a:rPr sz="700" dirty="0">
                <a:latin typeface="Montserrat"/>
                <a:cs typeface="Montserrat"/>
              </a:rPr>
              <a:t>(1.32</a:t>
            </a:r>
            <a:r>
              <a:rPr sz="700" spc="10" dirty="0">
                <a:latin typeface="Montserrat"/>
                <a:cs typeface="Montserrat"/>
              </a:rPr>
              <a:t> </a:t>
            </a:r>
            <a:r>
              <a:rPr sz="700" spc="-20" dirty="0">
                <a:latin typeface="Montserrat"/>
                <a:cs typeface="Montserrat"/>
              </a:rPr>
              <a:t>gal)</a:t>
            </a:r>
            <a:endParaRPr sz="700" dirty="0">
              <a:latin typeface="Montserrat"/>
              <a:cs typeface="Montserrat"/>
            </a:endParaRPr>
          </a:p>
        </p:txBody>
      </p:sp>
      <p:sp>
        <p:nvSpPr>
          <p:cNvPr id="8" name="object 8"/>
          <p:cNvSpPr txBox="1"/>
          <p:nvPr/>
        </p:nvSpPr>
        <p:spPr>
          <a:xfrm>
            <a:off x="259486" y="1286332"/>
            <a:ext cx="3202305" cy="132080"/>
          </a:xfrm>
          <a:prstGeom prst="rect">
            <a:avLst/>
          </a:prstGeom>
        </p:spPr>
        <p:txBody>
          <a:bodyPr vert="horz" wrap="square" lIns="0" tIns="12065" rIns="0" bIns="0" rtlCol="0">
            <a:spAutoFit/>
          </a:bodyPr>
          <a:lstStyle/>
          <a:p>
            <a:pPr marL="12700">
              <a:lnSpc>
                <a:spcPct val="100000"/>
              </a:lnSpc>
              <a:spcBef>
                <a:spcPts val="95"/>
              </a:spcBef>
              <a:tabLst>
                <a:tab pos="2387600" algn="l"/>
              </a:tabLst>
            </a:pPr>
            <a:r>
              <a:rPr sz="700" spc="-10" dirty="0">
                <a:latin typeface="Montserrat"/>
                <a:cs typeface="Montserrat"/>
              </a:rPr>
              <a:t>Sistema</a:t>
            </a:r>
            <a:r>
              <a:rPr sz="700" spc="-2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alimentación</a:t>
            </a:r>
            <a:r>
              <a:rPr sz="700" spc="430" dirty="0">
                <a:latin typeface="Montserrat"/>
                <a:cs typeface="Montserrat"/>
              </a:rPr>
              <a:t> </a:t>
            </a:r>
            <a:r>
              <a:rPr sz="700" spc="-10" dirty="0">
                <a:latin typeface="Montserrat"/>
                <a:cs typeface="Montserrat"/>
              </a:rPr>
              <a:t>Carburador</a:t>
            </a:r>
            <a:r>
              <a:rPr sz="700" dirty="0">
                <a:latin typeface="Montserrat"/>
                <a:cs typeface="Montserrat"/>
              </a:rPr>
              <a:t>	</a:t>
            </a:r>
            <a:r>
              <a:rPr sz="700" b="1" dirty="0">
                <a:latin typeface="Montserrat"/>
                <a:cs typeface="Montserrat"/>
              </a:rPr>
              <a:t>Sistema</a:t>
            </a:r>
            <a:r>
              <a:rPr sz="700" b="1" spc="-30" dirty="0">
                <a:latin typeface="Montserrat"/>
                <a:cs typeface="Montserrat"/>
              </a:rPr>
              <a:t> </a:t>
            </a:r>
            <a:r>
              <a:rPr sz="700" b="1" spc="-10" dirty="0">
                <a:latin typeface="Montserrat"/>
                <a:cs typeface="Montserrat"/>
              </a:rPr>
              <a:t>eléctrico</a:t>
            </a:r>
            <a:endParaRPr sz="700" dirty="0">
              <a:latin typeface="Montserrat"/>
              <a:cs typeface="Montserrat"/>
            </a:endParaRPr>
          </a:p>
        </p:txBody>
      </p:sp>
      <p:sp>
        <p:nvSpPr>
          <p:cNvPr id="9" name="object 9"/>
          <p:cNvSpPr txBox="1"/>
          <p:nvPr/>
        </p:nvSpPr>
        <p:spPr>
          <a:xfrm>
            <a:off x="259486" y="1400937"/>
            <a:ext cx="3114675" cy="132080"/>
          </a:xfrm>
          <a:prstGeom prst="rect">
            <a:avLst/>
          </a:prstGeom>
        </p:spPr>
        <p:txBody>
          <a:bodyPr vert="horz" wrap="square" lIns="0" tIns="12065" rIns="0" bIns="0" rtlCol="0">
            <a:spAutoFit/>
          </a:bodyPr>
          <a:lstStyle/>
          <a:p>
            <a:pPr marL="12700">
              <a:lnSpc>
                <a:spcPct val="100000"/>
              </a:lnSpc>
              <a:spcBef>
                <a:spcPts val="95"/>
              </a:spcBef>
              <a:tabLst>
                <a:tab pos="1200150" algn="l"/>
              </a:tabLst>
            </a:pPr>
            <a:r>
              <a:rPr sz="700" spc="-10" dirty="0">
                <a:latin typeface="Montserrat"/>
                <a:cs typeface="Montserrat"/>
              </a:rPr>
              <a:t>Bujía</a:t>
            </a:r>
            <a:r>
              <a:rPr sz="700" dirty="0">
                <a:latin typeface="Montserrat"/>
                <a:cs typeface="Montserrat"/>
              </a:rPr>
              <a:t>	BOSCH</a:t>
            </a:r>
            <a:r>
              <a:rPr sz="700" spc="-35" dirty="0">
                <a:latin typeface="Montserrat"/>
                <a:cs typeface="Montserrat"/>
              </a:rPr>
              <a:t> </a:t>
            </a:r>
            <a:r>
              <a:rPr sz="700" dirty="0">
                <a:latin typeface="Montserrat"/>
                <a:cs typeface="Montserrat"/>
              </a:rPr>
              <a:t>UR4KE/UR5KCW</a:t>
            </a:r>
            <a:r>
              <a:rPr sz="700" spc="350" dirty="0">
                <a:latin typeface="Montserrat"/>
                <a:cs typeface="Montserrat"/>
              </a:rPr>
              <a:t> </a:t>
            </a:r>
            <a:r>
              <a:rPr sz="700" dirty="0">
                <a:latin typeface="Montserrat"/>
                <a:cs typeface="Montserrat"/>
              </a:rPr>
              <a:t>Lámpara</a:t>
            </a:r>
            <a:r>
              <a:rPr sz="700" spc="-10" dirty="0">
                <a:latin typeface="Montserrat"/>
                <a:cs typeface="Montserrat"/>
              </a:rPr>
              <a:t> frontal</a:t>
            </a:r>
            <a:endParaRPr sz="700">
              <a:latin typeface="Montserrat"/>
              <a:cs typeface="Montserrat"/>
            </a:endParaRPr>
          </a:p>
        </p:txBody>
      </p:sp>
      <p:sp>
        <p:nvSpPr>
          <p:cNvPr id="10" name="object 10"/>
          <p:cNvSpPr txBox="1"/>
          <p:nvPr/>
        </p:nvSpPr>
        <p:spPr>
          <a:xfrm>
            <a:off x="1447038" y="2764942"/>
            <a:ext cx="432434" cy="596900"/>
          </a:xfrm>
          <a:prstGeom prst="rect">
            <a:avLst/>
          </a:prstGeom>
        </p:spPr>
        <p:txBody>
          <a:bodyPr vert="horz" wrap="square" lIns="0" tIns="20320" rIns="0" bIns="0" rtlCol="0">
            <a:spAutoFit/>
          </a:bodyPr>
          <a:lstStyle/>
          <a:p>
            <a:pPr marL="12700">
              <a:lnSpc>
                <a:spcPct val="100000"/>
              </a:lnSpc>
              <a:spcBef>
                <a:spcPts val="160"/>
              </a:spcBef>
            </a:pPr>
            <a:r>
              <a:rPr sz="700" dirty="0">
                <a:latin typeface="Montserrat"/>
                <a:cs typeface="Montserrat"/>
              </a:rPr>
              <a:t>1865</a:t>
            </a:r>
            <a:r>
              <a:rPr sz="700" spc="-5" dirty="0">
                <a:latin typeface="Montserrat"/>
                <a:cs typeface="Montserrat"/>
              </a:rPr>
              <a:t> </a:t>
            </a:r>
            <a:r>
              <a:rPr sz="700" spc="-25" dirty="0">
                <a:latin typeface="Montserrat"/>
                <a:cs typeface="Montserrat"/>
              </a:rPr>
              <a:t>mm</a:t>
            </a:r>
            <a:endParaRPr sz="700">
              <a:latin typeface="Montserrat"/>
              <a:cs typeface="Montserrat"/>
            </a:endParaRPr>
          </a:p>
          <a:p>
            <a:pPr marL="12700">
              <a:lnSpc>
                <a:spcPct val="100000"/>
              </a:lnSpc>
              <a:spcBef>
                <a:spcPts val="60"/>
              </a:spcBef>
            </a:pPr>
            <a:r>
              <a:rPr sz="700" dirty="0">
                <a:latin typeface="Montserrat"/>
                <a:cs typeface="Montserrat"/>
              </a:rPr>
              <a:t>1160</a:t>
            </a:r>
            <a:r>
              <a:rPr sz="700" spc="-20" dirty="0">
                <a:latin typeface="Montserrat"/>
                <a:cs typeface="Montserrat"/>
              </a:rPr>
              <a:t> </a:t>
            </a:r>
            <a:r>
              <a:rPr sz="700" spc="-35" dirty="0">
                <a:latin typeface="Montserrat"/>
                <a:cs typeface="Montserrat"/>
              </a:rPr>
              <a:t>mm</a:t>
            </a:r>
            <a:endParaRPr sz="700">
              <a:latin typeface="Montserrat"/>
              <a:cs typeface="Montserrat"/>
            </a:endParaRPr>
          </a:p>
          <a:p>
            <a:pPr marL="12700">
              <a:lnSpc>
                <a:spcPct val="100000"/>
              </a:lnSpc>
              <a:spcBef>
                <a:spcPts val="60"/>
              </a:spcBef>
            </a:pPr>
            <a:r>
              <a:rPr sz="700" dirty="0">
                <a:latin typeface="Montserrat"/>
                <a:cs typeface="Montserrat"/>
              </a:rPr>
              <a:t>710</a:t>
            </a:r>
            <a:r>
              <a:rPr sz="700" spc="-15" dirty="0">
                <a:latin typeface="Montserrat"/>
                <a:cs typeface="Montserrat"/>
              </a:rPr>
              <a:t> </a:t>
            </a:r>
            <a:r>
              <a:rPr sz="700" spc="-35" dirty="0">
                <a:latin typeface="Montserrat"/>
                <a:cs typeface="Montserrat"/>
              </a:rPr>
              <a:t>mm</a:t>
            </a:r>
            <a:endParaRPr sz="700">
              <a:latin typeface="Montserrat"/>
              <a:cs typeface="Montserrat"/>
            </a:endParaRPr>
          </a:p>
          <a:p>
            <a:pPr marL="12700">
              <a:lnSpc>
                <a:spcPct val="100000"/>
              </a:lnSpc>
              <a:spcBef>
                <a:spcPts val="60"/>
              </a:spcBef>
            </a:pPr>
            <a:r>
              <a:rPr sz="700" dirty="0">
                <a:latin typeface="Montserrat"/>
                <a:cs typeface="Montserrat"/>
              </a:rPr>
              <a:t>1285</a:t>
            </a:r>
            <a:r>
              <a:rPr sz="700" spc="5" dirty="0">
                <a:latin typeface="Montserrat"/>
                <a:cs typeface="Montserrat"/>
              </a:rPr>
              <a:t> </a:t>
            </a:r>
            <a:r>
              <a:rPr sz="700" spc="-25" dirty="0">
                <a:latin typeface="Montserrat"/>
                <a:cs typeface="Montserrat"/>
              </a:rPr>
              <a:t>mm</a:t>
            </a:r>
            <a:endParaRPr sz="700">
              <a:latin typeface="Montserrat"/>
              <a:cs typeface="Montserrat"/>
            </a:endParaRPr>
          </a:p>
          <a:p>
            <a:pPr marL="12700">
              <a:lnSpc>
                <a:spcPct val="100000"/>
              </a:lnSpc>
              <a:spcBef>
                <a:spcPts val="60"/>
              </a:spcBef>
            </a:pPr>
            <a:r>
              <a:rPr sz="700" dirty="0">
                <a:latin typeface="Montserrat"/>
                <a:cs typeface="Montserrat"/>
              </a:rPr>
              <a:t>155</a:t>
            </a:r>
            <a:r>
              <a:rPr sz="700" spc="-5" dirty="0">
                <a:latin typeface="Montserrat"/>
                <a:cs typeface="Montserrat"/>
              </a:rPr>
              <a:t> </a:t>
            </a:r>
            <a:r>
              <a:rPr sz="700" spc="-25" dirty="0">
                <a:latin typeface="Montserrat"/>
                <a:cs typeface="Montserrat"/>
              </a:rPr>
              <a:t>mm</a:t>
            </a:r>
            <a:endParaRPr sz="700">
              <a:latin typeface="Montserrat"/>
              <a:cs typeface="Montserrat"/>
            </a:endParaRPr>
          </a:p>
        </p:txBody>
      </p:sp>
      <p:sp>
        <p:nvSpPr>
          <p:cNvPr id="11" name="object 11"/>
          <p:cNvSpPr txBox="1"/>
          <p:nvPr/>
        </p:nvSpPr>
        <p:spPr>
          <a:xfrm>
            <a:off x="2634488" y="477291"/>
            <a:ext cx="1082675" cy="712470"/>
          </a:xfrm>
          <a:prstGeom prst="rect">
            <a:avLst/>
          </a:prstGeom>
        </p:spPr>
        <p:txBody>
          <a:bodyPr vert="horz" wrap="square" lIns="0" tIns="12700" rIns="0" bIns="0" rtlCol="0">
            <a:spAutoFit/>
          </a:bodyPr>
          <a:lstStyle/>
          <a:p>
            <a:pPr marL="12700" marR="335280">
              <a:lnSpc>
                <a:spcPct val="107500"/>
              </a:lnSpc>
              <a:spcBef>
                <a:spcPts val="100"/>
              </a:spcBef>
            </a:pPr>
            <a:r>
              <a:rPr sz="700" dirty="0">
                <a:latin typeface="Montserrat"/>
                <a:cs typeface="Montserrat"/>
              </a:rPr>
              <a:t>Llanta</a:t>
            </a:r>
            <a:r>
              <a:rPr sz="700" spc="-20" dirty="0">
                <a:latin typeface="Montserrat"/>
                <a:cs typeface="Montserrat"/>
              </a:rPr>
              <a:t> </a:t>
            </a:r>
            <a:r>
              <a:rPr sz="700" spc="-10" dirty="0">
                <a:latin typeface="Montserrat"/>
                <a:cs typeface="Montserrat"/>
              </a:rPr>
              <a:t>delantera</a:t>
            </a:r>
            <a:r>
              <a:rPr sz="700" spc="500" dirty="0">
                <a:latin typeface="Montserrat"/>
                <a:cs typeface="Montserrat"/>
              </a:rPr>
              <a:t> </a:t>
            </a:r>
            <a:r>
              <a:rPr sz="700" dirty="0">
                <a:latin typeface="Montserrat"/>
                <a:cs typeface="Montserrat"/>
              </a:rPr>
              <a:t>Llanta</a:t>
            </a:r>
            <a:r>
              <a:rPr sz="700" spc="-20" dirty="0">
                <a:latin typeface="Montserrat"/>
                <a:cs typeface="Montserrat"/>
              </a:rPr>
              <a:t> </a:t>
            </a:r>
            <a:r>
              <a:rPr sz="700" spc="-10" dirty="0">
                <a:latin typeface="Montserrat"/>
                <a:cs typeface="Montserrat"/>
              </a:rPr>
              <a:t>trasera</a:t>
            </a:r>
            <a:endParaRPr sz="700">
              <a:latin typeface="Montserrat"/>
              <a:cs typeface="Montserrat"/>
            </a:endParaRPr>
          </a:p>
          <a:p>
            <a:pPr marL="12700" marR="5080">
              <a:lnSpc>
                <a:spcPct val="1071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delantera</a:t>
            </a:r>
            <a:r>
              <a:rPr sz="700" spc="500" dirty="0">
                <a:latin typeface="Montserrat"/>
                <a:cs typeface="Montserrat"/>
              </a:rPr>
              <a:t> </a:t>
            </a: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r>
              <a:rPr sz="700" spc="500" dirty="0">
                <a:latin typeface="Montserrat"/>
                <a:cs typeface="Montserrat"/>
              </a:rPr>
              <a:t> </a:t>
            </a: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r>
              <a:rPr sz="700" spc="500" dirty="0">
                <a:latin typeface="Montserrat"/>
                <a:cs typeface="Montserrat"/>
              </a:rPr>
              <a:t> </a:t>
            </a:r>
            <a:r>
              <a:rPr sz="700" dirty="0">
                <a:latin typeface="Montserrat"/>
                <a:cs typeface="Montserrat"/>
              </a:rPr>
              <a:t>(con</a:t>
            </a:r>
            <a:r>
              <a:rPr sz="700" spc="-10" dirty="0">
                <a:latin typeface="Montserrat"/>
                <a:cs typeface="Montserrat"/>
              </a:rPr>
              <a:t> acompañante)</a:t>
            </a:r>
            <a:endParaRPr sz="700">
              <a:latin typeface="Montserrat"/>
              <a:cs typeface="Montserrat"/>
            </a:endParaRPr>
          </a:p>
        </p:txBody>
      </p:sp>
      <p:sp>
        <p:nvSpPr>
          <p:cNvPr id="12" name="object 12"/>
          <p:cNvSpPr txBox="1"/>
          <p:nvPr/>
        </p:nvSpPr>
        <p:spPr>
          <a:xfrm>
            <a:off x="2634488" y="1507007"/>
            <a:ext cx="1058545" cy="1283970"/>
          </a:xfrm>
          <a:prstGeom prst="rect">
            <a:avLst/>
          </a:prstGeom>
        </p:spPr>
        <p:txBody>
          <a:bodyPr vert="horz" wrap="square" lIns="0" tIns="12700" rIns="0" bIns="0" rtlCol="0">
            <a:spAutoFit/>
          </a:bodyPr>
          <a:lstStyle/>
          <a:p>
            <a:pPr marL="12700" marR="292735">
              <a:lnSpc>
                <a:spcPct val="107200"/>
              </a:lnSpc>
              <a:spcBef>
                <a:spcPts val="100"/>
              </a:spcBef>
            </a:pPr>
            <a:r>
              <a:rPr sz="700" dirty="0">
                <a:latin typeface="Montserrat"/>
                <a:cs typeface="Montserrat"/>
              </a:rPr>
              <a:t>Luz de</a:t>
            </a:r>
            <a:r>
              <a:rPr sz="700" spc="-10" dirty="0">
                <a:latin typeface="Montserrat"/>
                <a:cs typeface="Montserrat"/>
              </a:rPr>
              <a:t> posición</a:t>
            </a:r>
            <a:r>
              <a:rPr sz="700" spc="500" dirty="0">
                <a:latin typeface="Montserrat"/>
                <a:cs typeface="Montserrat"/>
              </a:rPr>
              <a:t> </a:t>
            </a:r>
            <a:r>
              <a:rPr sz="700" dirty="0">
                <a:latin typeface="Montserrat"/>
                <a:cs typeface="Montserrat"/>
              </a:rPr>
              <a:t>Luz cola</a:t>
            </a:r>
            <a:r>
              <a:rPr sz="700" spc="-15" dirty="0">
                <a:latin typeface="Montserrat"/>
                <a:cs typeface="Montserrat"/>
              </a:rPr>
              <a:t> </a:t>
            </a:r>
            <a:r>
              <a:rPr sz="700" spc="-10" dirty="0">
                <a:latin typeface="Montserrat"/>
                <a:cs typeface="Montserrat"/>
              </a:rPr>
              <a:t>/Stop</a:t>
            </a:r>
            <a:r>
              <a:rPr sz="700" spc="500" dirty="0">
                <a:latin typeface="Montserrat"/>
                <a:cs typeface="Montserrat"/>
              </a:rPr>
              <a:t> </a:t>
            </a:r>
            <a:r>
              <a:rPr sz="700" spc="-10" dirty="0">
                <a:latin typeface="Montserrat"/>
                <a:cs typeface="Montserrat"/>
              </a:rPr>
              <a:t>Direccionales</a:t>
            </a:r>
            <a:r>
              <a:rPr sz="700" spc="500" dirty="0">
                <a:latin typeface="Montserrat"/>
                <a:cs typeface="Montserrat"/>
              </a:rPr>
              <a:t> </a:t>
            </a:r>
            <a:r>
              <a:rPr sz="700" dirty="0">
                <a:latin typeface="Montserrat"/>
                <a:cs typeface="Montserrat"/>
              </a:rPr>
              <a:t>Indicador</a:t>
            </a:r>
            <a:r>
              <a:rPr sz="700" spc="-35" dirty="0">
                <a:latin typeface="Montserrat"/>
                <a:cs typeface="Montserrat"/>
              </a:rPr>
              <a:t> </a:t>
            </a:r>
            <a:r>
              <a:rPr sz="700" spc="-10" dirty="0">
                <a:latin typeface="Montserrat"/>
                <a:cs typeface="Montserrat"/>
              </a:rPr>
              <a:t>neutra</a:t>
            </a:r>
            <a:r>
              <a:rPr sz="700" spc="500" dirty="0">
                <a:latin typeface="Montserrat"/>
                <a:cs typeface="Montserrat"/>
              </a:rPr>
              <a:t> </a:t>
            </a:r>
            <a:r>
              <a:rPr sz="700" spc="-10" dirty="0">
                <a:latin typeface="Montserrat"/>
                <a:cs typeface="Montserrat"/>
              </a:rPr>
              <a:t>Indicador</a:t>
            </a:r>
            <a:r>
              <a:rPr sz="700" spc="40" dirty="0">
                <a:latin typeface="Montserrat"/>
                <a:cs typeface="Montserrat"/>
              </a:rPr>
              <a:t> </a:t>
            </a:r>
            <a:r>
              <a:rPr sz="700" spc="-10" dirty="0">
                <a:latin typeface="Montserrat"/>
                <a:cs typeface="Montserrat"/>
              </a:rPr>
              <a:t>altas</a:t>
            </a:r>
            <a:endParaRPr sz="700">
              <a:latin typeface="Montserrat"/>
              <a:cs typeface="Montserrat"/>
            </a:endParaRPr>
          </a:p>
          <a:p>
            <a:pPr marL="12700" marR="5080">
              <a:lnSpc>
                <a:spcPct val="1071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direccionales</a:t>
            </a:r>
            <a:r>
              <a:rPr sz="700" spc="500" dirty="0">
                <a:latin typeface="Montserrat"/>
                <a:cs typeface="Montserrat"/>
              </a:rPr>
              <a:t> </a:t>
            </a:r>
            <a:r>
              <a:rPr sz="700" spc="-10" dirty="0">
                <a:latin typeface="Montserrat"/>
                <a:cs typeface="Montserrat"/>
              </a:rPr>
              <a:t>Velocímetro</a:t>
            </a:r>
            <a:endParaRPr sz="700">
              <a:latin typeface="Montserrat"/>
              <a:cs typeface="Montserrat"/>
            </a:endParaRPr>
          </a:p>
          <a:p>
            <a:pPr marL="12700" marR="593725">
              <a:lnSpc>
                <a:spcPct val="107100"/>
              </a:lnSpc>
            </a:pPr>
            <a:r>
              <a:rPr sz="700" spc="-20" dirty="0">
                <a:latin typeface="Montserrat"/>
                <a:cs typeface="Montserrat"/>
              </a:rPr>
              <a:t>Pito</a:t>
            </a:r>
            <a:r>
              <a:rPr sz="700" spc="500" dirty="0">
                <a:latin typeface="Montserrat"/>
                <a:cs typeface="Montserrat"/>
              </a:rPr>
              <a:t> </a:t>
            </a:r>
            <a:r>
              <a:rPr sz="700" spc="-10" dirty="0">
                <a:latin typeface="Montserrat"/>
                <a:cs typeface="Montserrat"/>
              </a:rPr>
              <a:t>Batería</a:t>
            </a:r>
            <a:r>
              <a:rPr sz="700" spc="500" dirty="0">
                <a:latin typeface="Montserrat"/>
                <a:cs typeface="Montserrat"/>
              </a:rPr>
              <a:t> </a:t>
            </a:r>
            <a:r>
              <a:rPr sz="700" dirty="0">
                <a:latin typeface="Montserrat"/>
                <a:cs typeface="Montserrat"/>
              </a:rPr>
              <a:t>Peso</a:t>
            </a:r>
            <a:r>
              <a:rPr sz="700" spc="-25" dirty="0">
                <a:latin typeface="Montserrat"/>
                <a:cs typeface="Montserrat"/>
              </a:rPr>
              <a:t> </a:t>
            </a:r>
            <a:r>
              <a:rPr sz="700" spc="-20" dirty="0">
                <a:latin typeface="Montserrat"/>
                <a:cs typeface="Montserrat"/>
              </a:rPr>
              <a:t>neto</a:t>
            </a:r>
            <a:endParaRPr sz="700">
              <a:latin typeface="Montserrat"/>
              <a:cs typeface="Montserrat"/>
            </a:endParaRPr>
          </a:p>
          <a:p>
            <a:pPr marL="12700">
              <a:lnSpc>
                <a:spcPct val="100000"/>
              </a:lnSpc>
              <a:spcBef>
                <a:spcPts val="60"/>
              </a:spcBef>
            </a:pPr>
            <a:r>
              <a:rPr sz="700" spc="-10" dirty="0">
                <a:latin typeface="Montserrat"/>
                <a:cs typeface="Montserrat"/>
              </a:rPr>
              <a:t>Capacidad</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carga</a:t>
            </a:r>
            <a:endParaRPr sz="700">
              <a:latin typeface="Montserrat"/>
              <a:cs typeface="Montserrat"/>
            </a:endParaRPr>
          </a:p>
        </p:txBody>
      </p:sp>
      <p:sp>
        <p:nvSpPr>
          <p:cNvPr id="13" name="object 13"/>
          <p:cNvSpPr txBox="1"/>
          <p:nvPr/>
        </p:nvSpPr>
        <p:spPr>
          <a:xfrm>
            <a:off x="3820414" y="477291"/>
            <a:ext cx="895350" cy="598170"/>
          </a:xfrm>
          <a:prstGeom prst="rect">
            <a:avLst/>
          </a:prstGeom>
        </p:spPr>
        <p:txBody>
          <a:bodyPr vert="horz" wrap="square" lIns="0" tIns="12700" rIns="0" bIns="0" rtlCol="0">
            <a:spAutoFit/>
          </a:bodyPr>
          <a:lstStyle/>
          <a:p>
            <a:pPr marL="12700" marR="5080">
              <a:lnSpc>
                <a:spcPct val="107300"/>
              </a:lnSpc>
              <a:spcBef>
                <a:spcPts val="100"/>
              </a:spcBef>
            </a:pPr>
            <a:r>
              <a:rPr sz="700" spc="-10" dirty="0">
                <a:latin typeface="Montserrat"/>
                <a:cs typeface="Montserrat"/>
              </a:rPr>
              <a:t>100/80-</a:t>
            </a:r>
            <a:r>
              <a:rPr sz="700" dirty="0">
                <a:latin typeface="Montserrat"/>
                <a:cs typeface="Montserrat"/>
              </a:rPr>
              <a:t>12</a:t>
            </a:r>
            <a:r>
              <a:rPr sz="700" spc="425" dirty="0">
                <a:latin typeface="Montserrat"/>
                <a:cs typeface="Montserrat"/>
              </a:rPr>
              <a:t> </a:t>
            </a:r>
            <a:r>
              <a:rPr sz="700" spc="-10" dirty="0">
                <a:latin typeface="Montserrat"/>
                <a:cs typeface="Montserrat"/>
              </a:rPr>
              <a:t>Tubeless</a:t>
            </a:r>
            <a:r>
              <a:rPr sz="700" spc="500" dirty="0">
                <a:latin typeface="Montserrat"/>
                <a:cs typeface="Montserrat"/>
              </a:rPr>
              <a:t> </a:t>
            </a:r>
            <a:r>
              <a:rPr sz="700" spc="-10" dirty="0">
                <a:latin typeface="Montserrat"/>
                <a:cs typeface="Montserrat"/>
              </a:rPr>
              <a:t>110/80-</a:t>
            </a:r>
            <a:r>
              <a:rPr sz="700" dirty="0">
                <a:latin typeface="Montserrat"/>
                <a:cs typeface="Montserrat"/>
              </a:rPr>
              <a:t>12</a:t>
            </a:r>
            <a:r>
              <a:rPr sz="700" spc="225" dirty="0">
                <a:latin typeface="Montserrat"/>
                <a:cs typeface="Montserrat"/>
              </a:rPr>
              <a:t> </a:t>
            </a:r>
            <a:r>
              <a:rPr sz="700" spc="-10" dirty="0">
                <a:latin typeface="Montserrat"/>
                <a:cs typeface="Montserrat"/>
              </a:rPr>
              <a:t>Tubeless</a:t>
            </a:r>
            <a:r>
              <a:rPr sz="700" spc="500" dirty="0">
                <a:latin typeface="Montserrat"/>
                <a:cs typeface="Montserrat"/>
              </a:rPr>
              <a:t> </a:t>
            </a:r>
            <a:r>
              <a:rPr sz="700" dirty="0">
                <a:latin typeface="Montserrat"/>
                <a:cs typeface="Montserrat"/>
              </a:rPr>
              <a:t>24</a:t>
            </a:r>
            <a:r>
              <a:rPr sz="700" spc="-5" dirty="0">
                <a:latin typeface="Montserrat"/>
                <a:cs typeface="Montserrat"/>
              </a:rPr>
              <a:t> </a:t>
            </a:r>
            <a:r>
              <a:rPr sz="700" spc="-25" dirty="0">
                <a:latin typeface="Montserrat"/>
                <a:cs typeface="Montserrat"/>
              </a:rPr>
              <a:t>psi</a:t>
            </a:r>
            <a:endParaRPr sz="700">
              <a:latin typeface="Montserrat"/>
              <a:cs typeface="Montserrat"/>
            </a:endParaRPr>
          </a:p>
          <a:p>
            <a:pPr marL="12700">
              <a:lnSpc>
                <a:spcPct val="100000"/>
              </a:lnSpc>
              <a:spcBef>
                <a:spcPts val="60"/>
              </a:spcBef>
            </a:pPr>
            <a:r>
              <a:rPr sz="700" dirty="0">
                <a:latin typeface="Montserrat"/>
                <a:cs typeface="Montserrat"/>
              </a:rPr>
              <a:t>28</a:t>
            </a:r>
            <a:r>
              <a:rPr sz="700" spc="-5" dirty="0">
                <a:latin typeface="Montserrat"/>
                <a:cs typeface="Montserrat"/>
              </a:rPr>
              <a:t> </a:t>
            </a:r>
            <a:r>
              <a:rPr sz="700" spc="-25" dirty="0">
                <a:latin typeface="Montserrat"/>
                <a:cs typeface="Montserrat"/>
              </a:rPr>
              <a:t>psi</a:t>
            </a:r>
            <a:endParaRPr sz="700">
              <a:latin typeface="Montserrat"/>
              <a:cs typeface="Montserrat"/>
            </a:endParaRPr>
          </a:p>
          <a:p>
            <a:pPr marL="12700">
              <a:lnSpc>
                <a:spcPct val="100000"/>
              </a:lnSpc>
              <a:spcBef>
                <a:spcPts val="60"/>
              </a:spcBef>
            </a:pPr>
            <a:r>
              <a:rPr sz="700" dirty="0">
                <a:latin typeface="Montserrat"/>
                <a:cs typeface="Montserrat"/>
              </a:rPr>
              <a:t>36</a:t>
            </a:r>
            <a:r>
              <a:rPr sz="700" spc="-5" dirty="0">
                <a:latin typeface="Montserrat"/>
                <a:cs typeface="Montserrat"/>
              </a:rPr>
              <a:t> </a:t>
            </a:r>
            <a:r>
              <a:rPr sz="700" spc="-25" dirty="0">
                <a:latin typeface="Montserrat"/>
                <a:cs typeface="Montserrat"/>
              </a:rPr>
              <a:t>psi</a:t>
            </a:r>
            <a:endParaRPr sz="700">
              <a:latin typeface="Montserrat"/>
              <a:cs typeface="Montserrat"/>
            </a:endParaRPr>
          </a:p>
        </p:txBody>
      </p:sp>
      <p:sp>
        <p:nvSpPr>
          <p:cNvPr id="14" name="object 14"/>
          <p:cNvSpPr txBox="1"/>
          <p:nvPr/>
        </p:nvSpPr>
        <p:spPr>
          <a:xfrm>
            <a:off x="3820414" y="1392707"/>
            <a:ext cx="777875" cy="1398270"/>
          </a:xfrm>
          <a:prstGeom prst="rect">
            <a:avLst/>
          </a:prstGeom>
        </p:spPr>
        <p:txBody>
          <a:bodyPr vert="horz" wrap="square" lIns="0" tIns="20320" rIns="0" bIns="0" rtlCol="0">
            <a:spAutoFit/>
          </a:bodyPr>
          <a:lstStyle/>
          <a:p>
            <a:pPr marL="12700">
              <a:lnSpc>
                <a:spcPct val="100000"/>
              </a:lnSpc>
              <a:spcBef>
                <a:spcPts val="160"/>
              </a:spcBef>
            </a:pPr>
            <a:r>
              <a:rPr sz="700" dirty="0">
                <a:latin typeface="Montserrat"/>
                <a:cs typeface="Montserrat"/>
              </a:rPr>
              <a:t>12V,</a:t>
            </a:r>
            <a:r>
              <a:rPr sz="700" spc="-5" dirty="0">
                <a:latin typeface="Montserrat"/>
                <a:cs typeface="Montserrat"/>
              </a:rPr>
              <a:t> </a:t>
            </a:r>
            <a:r>
              <a:rPr sz="700" spc="-10" dirty="0">
                <a:latin typeface="Montserrat"/>
                <a:cs typeface="Montserrat"/>
              </a:rPr>
              <a:t>35/35W</a:t>
            </a:r>
            <a:endParaRPr sz="700" dirty="0">
              <a:latin typeface="Montserrat"/>
              <a:cs typeface="Montserrat"/>
            </a:endParaRPr>
          </a:p>
          <a:p>
            <a:pPr marL="12700">
              <a:lnSpc>
                <a:spcPct val="100000"/>
              </a:lnSpc>
              <a:spcBef>
                <a:spcPts val="60"/>
              </a:spcBef>
            </a:pPr>
            <a:r>
              <a:rPr sz="700" dirty="0">
                <a:latin typeface="Montserrat"/>
                <a:cs typeface="Montserrat"/>
              </a:rPr>
              <a:t>12V,</a:t>
            </a:r>
            <a:r>
              <a:rPr sz="700" spc="-5" dirty="0">
                <a:latin typeface="Montserrat"/>
                <a:cs typeface="Montserrat"/>
              </a:rPr>
              <a:t> </a:t>
            </a:r>
            <a:r>
              <a:rPr sz="700" spc="-25" dirty="0">
                <a:latin typeface="Montserrat"/>
                <a:cs typeface="Montserrat"/>
              </a:rPr>
              <a:t>LED</a:t>
            </a:r>
            <a:endParaRPr sz="700" dirty="0">
              <a:latin typeface="Montserrat"/>
              <a:cs typeface="Montserrat"/>
            </a:endParaRPr>
          </a:p>
          <a:p>
            <a:pPr marL="12700">
              <a:lnSpc>
                <a:spcPct val="100000"/>
              </a:lnSpc>
              <a:spcBef>
                <a:spcPts val="60"/>
              </a:spcBef>
            </a:pPr>
            <a:r>
              <a:rPr sz="700" dirty="0">
                <a:latin typeface="Montserrat"/>
                <a:cs typeface="Montserrat"/>
              </a:rPr>
              <a:t>12V,</a:t>
            </a:r>
            <a:r>
              <a:rPr sz="700" spc="-5" dirty="0">
                <a:latin typeface="Montserrat"/>
                <a:cs typeface="Montserrat"/>
              </a:rPr>
              <a:t> </a:t>
            </a:r>
            <a:r>
              <a:rPr sz="700" spc="-25" dirty="0">
                <a:latin typeface="Montserrat"/>
                <a:cs typeface="Montserrat"/>
              </a:rPr>
              <a:t>LED</a:t>
            </a:r>
            <a:endParaRPr sz="700" dirty="0">
              <a:latin typeface="Montserrat"/>
              <a:cs typeface="Montserrat"/>
            </a:endParaRPr>
          </a:p>
          <a:p>
            <a:pPr marL="12700" marR="5080" algn="just">
              <a:lnSpc>
                <a:spcPct val="107100"/>
              </a:lnSpc>
            </a:pPr>
            <a:r>
              <a:rPr sz="700" dirty="0">
                <a:latin typeface="Montserrat"/>
                <a:cs typeface="Montserrat"/>
              </a:rPr>
              <a:t>12V,</a:t>
            </a:r>
            <a:r>
              <a:rPr sz="700" spc="-5" dirty="0">
                <a:latin typeface="Montserrat"/>
                <a:cs typeface="Montserrat"/>
              </a:rPr>
              <a:t> </a:t>
            </a:r>
            <a:r>
              <a:rPr sz="700" dirty="0">
                <a:latin typeface="Montserrat"/>
                <a:cs typeface="Montserrat"/>
              </a:rPr>
              <a:t>10W</a:t>
            </a:r>
            <a:r>
              <a:rPr sz="700" spc="-15" dirty="0">
                <a:latin typeface="Montserrat"/>
                <a:cs typeface="Montserrat"/>
              </a:rPr>
              <a:t> </a:t>
            </a:r>
            <a:r>
              <a:rPr sz="700" dirty="0">
                <a:latin typeface="Montserrat"/>
                <a:cs typeface="Montserrat"/>
              </a:rPr>
              <a:t>x4</a:t>
            </a:r>
            <a:r>
              <a:rPr sz="700" spc="5" dirty="0">
                <a:latin typeface="Montserrat"/>
                <a:cs typeface="Montserrat"/>
              </a:rPr>
              <a:t> </a:t>
            </a:r>
            <a:r>
              <a:rPr sz="700" spc="-20" dirty="0">
                <a:latin typeface="Montserrat"/>
                <a:cs typeface="Montserrat"/>
              </a:rPr>
              <a:t>unds</a:t>
            </a:r>
            <a:r>
              <a:rPr sz="700" spc="500" dirty="0">
                <a:latin typeface="Montserrat"/>
                <a:cs typeface="Montserrat"/>
              </a:rPr>
              <a:t> </a:t>
            </a:r>
            <a:r>
              <a:rPr sz="700" spc="-25" dirty="0">
                <a:latin typeface="Montserrat"/>
                <a:cs typeface="Montserrat"/>
              </a:rPr>
              <a:t>LED</a:t>
            </a:r>
            <a:endParaRPr sz="700" dirty="0">
              <a:latin typeface="Montserrat"/>
              <a:cs typeface="Montserrat"/>
            </a:endParaRPr>
          </a:p>
          <a:p>
            <a:pPr marL="12700" marR="568325" algn="just">
              <a:lnSpc>
                <a:spcPct val="107100"/>
              </a:lnSpc>
              <a:spcBef>
                <a:spcPts val="5"/>
              </a:spcBef>
            </a:pPr>
            <a:r>
              <a:rPr sz="700" spc="-25" dirty="0">
                <a:latin typeface="Montserrat"/>
                <a:cs typeface="Montserrat"/>
              </a:rPr>
              <a:t>LED</a:t>
            </a:r>
            <a:r>
              <a:rPr sz="700" spc="500" dirty="0">
                <a:latin typeface="Montserrat"/>
                <a:cs typeface="Montserrat"/>
              </a:rPr>
              <a:t> </a:t>
            </a:r>
            <a:r>
              <a:rPr sz="700" spc="-25" dirty="0">
                <a:latin typeface="Montserrat"/>
                <a:cs typeface="Montserrat"/>
              </a:rPr>
              <a:t>LED</a:t>
            </a:r>
            <a:r>
              <a:rPr sz="700" spc="500" dirty="0">
                <a:latin typeface="Montserrat"/>
                <a:cs typeface="Montserrat"/>
              </a:rPr>
              <a:t> </a:t>
            </a:r>
            <a:r>
              <a:rPr sz="700" spc="-25" dirty="0">
                <a:latin typeface="Montserrat"/>
                <a:cs typeface="Montserrat"/>
              </a:rPr>
              <a:t>LCD</a:t>
            </a:r>
            <a:endParaRPr sz="700" dirty="0">
              <a:latin typeface="Montserrat"/>
              <a:cs typeface="Montserrat"/>
            </a:endParaRPr>
          </a:p>
          <a:p>
            <a:pPr marL="12700" algn="just">
              <a:lnSpc>
                <a:spcPct val="100000"/>
              </a:lnSpc>
              <a:spcBef>
                <a:spcPts val="60"/>
              </a:spcBef>
            </a:pPr>
            <a:r>
              <a:rPr sz="700" dirty="0">
                <a:latin typeface="Montserrat"/>
                <a:cs typeface="Montserrat"/>
              </a:rPr>
              <a:t>12V</a:t>
            </a:r>
            <a:r>
              <a:rPr sz="700" spc="-15" dirty="0">
                <a:latin typeface="Montserrat"/>
                <a:cs typeface="Montserrat"/>
              </a:rPr>
              <a:t> </a:t>
            </a:r>
            <a:r>
              <a:rPr sz="700" dirty="0">
                <a:latin typeface="Montserrat"/>
                <a:cs typeface="Montserrat"/>
              </a:rPr>
              <a:t>x 2.5A</a:t>
            </a:r>
            <a:r>
              <a:rPr sz="700" spc="15" dirty="0">
                <a:latin typeface="Montserrat"/>
                <a:cs typeface="Montserrat"/>
              </a:rPr>
              <a:t> </a:t>
            </a:r>
            <a:r>
              <a:rPr sz="700" spc="-25" dirty="0">
                <a:latin typeface="Montserrat"/>
                <a:cs typeface="Montserrat"/>
              </a:rPr>
              <a:t>DC</a:t>
            </a:r>
            <a:endParaRPr sz="700" dirty="0">
              <a:latin typeface="Montserrat"/>
              <a:cs typeface="Montserrat"/>
            </a:endParaRPr>
          </a:p>
          <a:p>
            <a:pPr marL="12700">
              <a:lnSpc>
                <a:spcPct val="100000"/>
              </a:lnSpc>
              <a:spcBef>
                <a:spcPts val="60"/>
              </a:spcBef>
            </a:pPr>
            <a:r>
              <a:rPr sz="700" dirty="0">
                <a:latin typeface="Montserrat"/>
                <a:cs typeface="Montserrat"/>
              </a:rPr>
              <a:t>12V, 4</a:t>
            </a:r>
            <a:r>
              <a:rPr sz="700" spc="-5" dirty="0">
                <a:latin typeface="Montserrat"/>
                <a:cs typeface="Montserrat"/>
              </a:rPr>
              <a:t> </a:t>
            </a:r>
            <a:r>
              <a:rPr sz="700" spc="-35" dirty="0">
                <a:latin typeface="Montserrat"/>
                <a:cs typeface="Montserrat"/>
              </a:rPr>
              <a:t>Ah</a:t>
            </a:r>
            <a:endParaRPr sz="700" dirty="0">
              <a:latin typeface="Montserrat"/>
              <a:cs typeface="Montserrat"/>
            </a:endParaRPr>
          </a:p>
          <a:p>
            <a:pPr marL="12700">
              <a:lnSpc>
                <a:spcPct val="100000"/>
              </a:lnSpc>
              <a:spcBef>
                <a:spcPts val="60"/>
              </a:spcBef>
            </a:pPr>
            <a:r>
              <a:rPr sz="700" dirty="0">
                <a:latin typeface="Montserrat"/>
                <a:cs typeface="Montserrat"/>
              </a:rPr>
              <a:t>116</a:t>
            </a:r>
            <a:r>
              <a:rPr sz="700" spc="-5" dirty="0">
                <a:latin typeface="Montserrat"/>
                <a:cs typeface="Montserrat"/>
              </a:rPr>
              <a:t> </a:t>
            </a:r>
            <a:r>
              <a:rPr sz="700" spc="-25" dirty="0">
                <a:latin typeface="Montserrat"/>
                <a:cs typeface="Montserrat"/>
              </a:rPr>
              <a:t>kg</a:t>
            </a:r>
            <a:endParaRPr sz="700" dirty="0">
              <a:latin typeface="Montserrat"/>
              <a:cs typeface="Montserrat"/>
            </a:endParaRPr>
          </a:p>
          <a:p>
            <a:pPr marL="12700">
              <a:lnSpc>
                <a:spcPct val="100000"/>
              </a:lnSpc>
              <a:spcBef>
                <a:spcPts val="60"/>
              </a:spcBef>
            </a:pPr>
            <a:r>
              <a:rPr sz="700" dirty="0">
                <a:latin typeface="Montserrat"/>
                <a:cs typeface="Montserrat"/>
              </a:rPr>
              <a:t>130</a:t>
            </a:r>
            <a:r>
              <a:rPr sz="700" spc="-15" dirty="0">
                <a:latin typeface="Montserrat"/>
                <a:cs typeface="Montserrat"/>
              </a:rPr>
              <a:t> </a:t>
            </a:r>
            <a:r>
              <a:rPr sz="700" spc="-25" dirty="0">
                <a:latin typeface="Montserrat"/>
                <a:cs typeface="Montserrat"/>
              </a:rPr>
              <a:t>kg</a:t>
            </a:r>
            <a:endParaRPr sz="700" dirty="0">
              <a:latin typeface="Montserrat"/>
              <a:cs typeface="Montserra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80440"/>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4</a:t>
            </a:r>
            <a:r>
              <a:rPr dirty="0"/>
              <a:t>ª</a:t>
            </a:r>
            <a:r>
              <a:rPr spc="-40" dirty="0"/>
              <a:t> </a:t>
            </a:r>
            <a:r>
              <a:rPr dirty="0"/>
              <a:t>REVISIÓN</a:t>
            </a:r>
            <a:r>
              <a:rPr spc="-35" dirty="0"/>
              <a:t> </a:t>
            </a:r>
            <a:r>
              <a:rPr dirty="0"/>
              <a:t>TÉCNICA:</a:t>
            </a:r>
            <a:r>
              <a:rPr spc="-15" dirty="0"/>
              <a:t> </a:t>
            </a:r>
            <a:r>
              <a:rPr lang="es-ES" spc="-15" dirty="0"/>
              <a:t>9,0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4ª</a:t>
            </a:r>
            <a:r>
              <a:rPr spc="-55" dirty="0"/>
              <a:t> </a:t>
            </a:r>
            <a:r>
              <a:rPr dirty="0"/>
              <a:t>REVISIÓN</a:t>
            </a:r>
            <a:r>
              <a:rPr spc="-35" dirty="0"/>
              <a:t> </a:t>
            </a:r>
            <a:r>
              <a:rPr dirty="0"/>
              <a:t>TÉCNICA:</a:t>
            </a:r>
            <a:r>
              <a:rPr spc="-15" dirty="0"/>
              <a:t> </a:t>
            </a:r>
            <a:r>
              <a:rPr lang="es-ES" spc="-15" dirty="0"/>
              <a:t>9</a:t>
            </a:r>
            <a:r>
              <a:rPr lang="es-ES" dirty="0"/>
              <a:t>,</a:t>
            </a:r>
            <a:r>
              <a:rPr dirty="0"/>
              <a:t>000</a:t>
            </a:r>
            <a:r>
              <a:rPr spc="-35" dirty="0"/>
              <a:t> </a:t>
            </a:r>
            <a:r>
              <a:rPr spc="-25" dirty="0"/>
              <a:t>KM</a:t>
            </a:r>
          </a:p>
        </p:txBody>
      </p:sp>
      <p:sp>
        <p:nvSpPr>
          <p:cNvPr id="3" name="object 3"/>
          <p:cNvSpPr txBox="1"/>
          <p:nvPr/>
        </p:nvSpPr>
        <p:spPr>
          <a:xfrm>
            <a:off x="283870" y="496570"/>
            <a:ext cx="4382770"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Cambiar 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5</a:t>
            </a:r>
            <a:r>
              <a:rPr dirty="0"/>
              <a:t>ª</a:t>
            </a:r>
            <a:r>
              <a:rPr spc="-40" dirty="0"/>
              <a:t> </a:t>
            </a:r>
            <a:r>
              <a:rPr dirty="0"/>
              <a:t>REVISIÓN</a:t>
            </a:r>
            <a:r>
              <a:rPr spc="-35" dirty="0"/>
              <a:t> </a:t>
            </a:r>
            <a:r>
              <a:rPr dirty="0"/>
              <a:t>TÉCNICA:</a:t>
            </a:r>
            <a:r>
              <a:rPr spc="-15" dirty="0"/>
              <a:t> </a:t>
            </a:r>
            <a:r>
              <a:rPr lang="es-ES" spc="-15" dirty="0"/>
              <a:t>12,</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5ª</a:t>
            </a:r>
            <a:r>
              <a:rPr spc="-40" dirty="0"/>
              <a:t> </a:t>
            </a:r>
            <a:r>
              <a:rPr dirty="0"/>
              <a:t>REVISIÓN</a:t>
            </a:r>
            <a:r>
              <a:rPr spc="-35" dirty="0"/>
              <a:t> </a:t>
            </a:r>
            <a:r>
              <a:rPr dirty="0"/>
              <a:t>TÉCNICA:</a:t>
            </a:r>
            <a:r>
              <a:rPr spc="-15" dirty="0"/>
              <a:t> </a:t>
            </a:r>
            <a:r>
              <a:rPr lang="es-ES" spc="-15" dirty="0"/>
              <a:t>1</a:t>
            </a:r>
            <a:r>
              <a:rPr dirty="0"/>
              <a:t>2</a:t>
            </a:r>
            <a:r>
              <a:rPr lang="es-ES" dirty="0"/>
              <a:t>,</a:t>
            </a:r>
            <a:r>
              <a:rPr dirty="0"/>
              <a:t>000</a:t>
            </a:r>
            <a:r>
              <a:rPr spc="-20" dirty="0"/>
              <a:t> </a:t>
            </a:r>
            <a:r>
              <a:rPr spc="-25" dirty="0"/>
              <a:t>KM</a:t>
            </a:r>
          </a:p>
        </p:txBody>
      </p:sp>
      <p:sp>
        <p:nvSpPr>
          <p:cNvPr id="3" name="object 3"/>
          <p:cNvSpPr txBox="1"/>
          <p:nvPr/>
        </p:nvSpPr>
        <p:spPr>
          <a:xfrm>
            <a:off x="283870" y="496570"/>
            <a:ext cx="4382770"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Cambiar 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6</a:t>
            </a:r>
            <a:r>
              <a:rPr dirty="0"/>
              <a:t>ª</a:t>
            </a:r>
            <a:r>
              <a:rPr spc="-60" dirty="0"/>
              <a:t> </a:t>
            </a:r>
            <a:r>
              <a:rPr dirty="0"/>
              <a:t>REVISIÓN</a:t>
            </a:r>
            <a:r>
              <a:rPr spc="-30" dirty="0"/>
              <a:t> </a:t>
            </a:r>
            <a:r>
              <a:rPr dirty="0"/>
              <a:t>TÉCNICA:</a:t>
            </a:r>
            <a:r>
              <a:rPr spc="-15" dirty="0"/>
              <a:t> </a:t>
            </a:r>
            <a:r>
              <a:rPr lang="es-ES" spc="-15" dirty="0"/>
              <a:t>15,000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MX" sz="1200" dirty="0"/>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2666861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6</a:t>
            </a:r>
            <a:r>
              <a:rPr dirty="0"/>
              <a:t>ª</a:t>
            </a:r>
            <a:r>
              <a:rPr spc="-60" dirty="0"/>
              <a:t> </a:t>
            </a:r>
            <a:r>
              <a:rPr dirty="0"/>
              <a:t>REVISIÓN</a:t>
            </a:r>
            <a:r>
              <a:rPr spc="-30" dirty="0"/>
              <a:t> </a:t>
            </a:r>
            <a:r>
              <a:rPr dirty="0"/>
              <a:t>TÉCNICA:</a:t>
            </a:r>
            <a:r>
              <a:rPr spc="-15" dirty="0"/>
              <a:t> </a:t>
            </a:r>
            <a:r>
              <a:rPr lang="es-ES" spc="-15" dirty="0"/>
              <a:t>15</a:t>
            </a:r>
            <a:r>
              <a:rPr lang="es-ES" dirty="0"/>
              <a:t>,0</a:t>
            </a:r>
            <a:r>
              <a:rPr dirty="0"/>
              <a:t>00</a:t>
            </a:r>
            <a:r>
              <a:rPr spc="-30" dirty="0"/>
              <a:t> </a:t>
            </a:r>
            <a:r>
              <a:rPr spc="-25" dirty="0"/>
              <a:t>KM</a:t>
            </a:r>
          </a:p>
        </p:txBody>
      </p:sp>
      <p:sp>
        <p:nvSpPr>
          <p:cNvPr id="3" name="object 3"/>
          <p:cNvSpPr txBox="1"/>
          <p:nvPr/>
        </p:nvSpPr>
        <p:spPr>
          <a:xfrm>
            <a:off x="296265" y="569722"/>
            <a:ext cx="4380865"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Cambiar</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a:t>
            </a:r>
            <a:r>
              <a:rPr sz="700" dirty="0">
                <a:solidFill>
                  <a:srgbClr val="221F1F"/>
                </a:solidFill>
                <a:latin typeface="Montserrat"/>
                <a:cs typeface="Montserrat"/>
              </a:rPr>
              <a:t>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2973782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7</a:t>
            </a:r>
            <a:r>
              <a:rPr dirty="0"/>
              <a:t>ª</a:t>
            </a:r>
            <a:r>
              <a:rPr spc="-40" dirty="0"/>
              <a:t> </a:t>
            </a:r>
            <a:r>
              <a:rPr dirty="0"/>
              <a:t>REVISIÓN</a:t>
            </a:r>
            <a:r>
              <a:rPr spc="-35" dirty="0"/>
              <a:t> </a:t>
            </a:r>
            <a:r>
              <a:rPr dirty="0"/>
              <a:t>TÉCNICA:</a:t>
            </a:r>
            <a:r>
              <a:rPr spc="-15" dirty="0"/>
              <a:t> </a:t>
            </a:r>
            <a:r>
              <a:rPr lang="es-ES" spc="-15" dirty="0"/>
              <a:t>18,0</a:t>
            </a:r>
            <a:r>
              <a:rPr dirty="0"/>
              <a:t>00</a:t>
            </a:r>
            <a:r>
              <a:rPr lang="es-ES" dirty="0"/>
              <a:t> </a:t>
            </a:r>
            <a:r>
              <a:rPr spc="-25" dirty="0"/>
              <a:t>KM</a:t>
            </a:r>
          </a:p>
        </p:txBody>
      </p:sp>
      <p:sp>
        <p:nvSpPr>
          <p:cNvPr id="5" name="object 8">
            <a:extLst>
              <a:ext uri="{FF2B5EF4-FFF2-40B4-BE49-F238E27FC236}">
                <a16:creationId xmlns:a16="http://schemas.microsoft.com/office/drawing/2014/main" id="{4AA6BD19-E849-6D8A-75CF-6A3DE9E1FCDE}"/>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3558954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7</a:t>
            </a:r>
            <a:r>
              <a:rPr dirty="0"/>
              <a:t>ª</a:t>
            </a:r>
            <a:r>
              <a:rPr spc="-40" dirty="0"/>
              <a:t> </a:t>
            </a:r>
            <a:r>
              <a:rPr dirty="0"/>
              <a:t>REVISIÓN</a:t>
            </a:r>
            <a:r>
              <a:rPr spc="-35" dirty="0"/>
              <a:t> </a:t>
            </a:r>
            <a:r>
              <a:rPr dirty="0"/>
              <a:t>TÉCNICA:</a:t>
            </a:r>
            <a:r>
              <a:rPr spc="-15" dirty="0"/>
              <a:t> </a:t>
            </a:r>
            <a:r>
              <a:rPr lang="es-ES" spc="-15" dirty="0"/>
              <a:t>18</a:t>
            </a:r>
            <a:r>
              <a:rPr lang="es-ES" dirty="0"/>
              <a:t>,</a:t>
            </a:r>
            <a:r>
              <a:rPr dirty="0"/>
              <a:t>000</a:t>
            </a:r>
            <a:r>
              <a:rPr spc="-35" dirty="0"/>
              <a:t> </a:t>
            </a:r>
            <a:r>
              <a:rPr spc="-25" dirty="0"/>
              <a:t>KM</a:t>
            </a:r>
          </a:p>
        </p:txBody>
      </p:sp>
      <p:sp>
        <p:nvSpPr>
          <p:cNvPr id="3" name="object 3"/>
          <p:cNvSpPr txBox="1"/>
          <p:nvPr/>
        </p:nvSpPr>
        <p:spPr>
          <a:xfrm>
            <a:off x="296570" y="490474"/>
            <a:ext cx="4379595"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Cambiar 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18333927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8</a:t>
            </a:r>
            <a:r>
              <a:rPr dirty="0"/>
              <a:t>ª</a:t>
            </a:r>
            <a:r>
              <a:rPr spc="-60" dirty="0"/>
              <a:t> </a:t>
            </a:r>
            <a:r>
              <a:rPr dirty="0"/>
              <a:t>REVISIÓN</a:t>
            </a:r>
            <a:r>
              <a:rPr spc="-30" dirty="0"/>
              <a:t> </a:t>
            </a:r>
            <a:r>
              <a:rPr dirty="0"/>
              <a:t>TÉCNICA:</a:t>
            </a:r>
            <a:r>
              <a:rPr spc="-15" dirty="0"/>
              <a:t> </a:t>
            </a:r>
            <a:r>
              <a:rPr lang="es-ES" spc="-15" dirty="0"/>
              <a:t>21,000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MX" sz="1200" dirty="0"/>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36104265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8</a:t>
            </a:r>
            <a:r>
              <a:rPr dirty="0"/>
              <a:t>ª</a:t>
            </a:r>
            <a:r>
              <a:rPr spc="-60" dirty="0"/>
              <a:t> </a:t>
            </a:r>
            <a:r>
              <a:rPr dirty="0"/>
              <a:t>REVISIÓN</a:t>
            </a:r>
            <a:r>
              <a:rPr spc="-30" dirty="0"/>
              <a:t> </a:t>
            </a:r>
            <a:r>
              <a:rPr dirty="0"/>
              <a:t>TÉCNICA:</a:t>
            </a:r>
            <a:r>
              <a:rPr spc="-15" dirty="0"/>
              <a:t> </a:t>
            </a:r>
            <a:r>
              <a:rPr lang="es-ES" spc="-15" dirty="0"/>
              <a:t>21</a:t>
            </a:r>
            <a:r>
              <a:rPr lang="es-ES" dirty="0"/>
              <a:t>,0</a:t>
            </a:r>
            <a:r>
              <a:rPr dirty="0"/>
              <a:t>00</a:t>
            </a:r>
            <a:r>
              <a:rPr spc="-30" dirty="0"/>
              <a:t> </a:t>
            </a:r>
            <a:r>
              <a:rPr spc="-25" dirty="0"/>
              <a:t>KM</a:t>
            </a:r>
          </a:p>
        </p:txBody>
      </p:sp>
      <p:sp>
        <p:nvSpPr>
          <p:cNvPr id="3" name="object 3"/>
          <p:cNvSpPr txBox="1"/>
          <p:nvPr/>
        </p:nvSpPr>
        <p:spPr>
          <a:xfrm>
            <a:off x="296265" y="569722"/>
            <a:ext cx="4380865"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Cambiar</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a:t>
            </a:r>
            <a:r>
              <a:rPr sz="700" dirty="0">
                <a:solidFill>
                  <a:srgbClr val="221F1F"/>
                </a:solidFill>
                <a:latin typeface="Montserrat"/>
                <a:cs typeface="Montserrat"/>
              </a:rPr>
              <a:t>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103185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358641" y="593099"/>
            <a:ext cx="1666875" cy="2670810"/>
          </a:xfrm>
          <a:prstGeom prst="rect">
            <a:avLst/>
          </a:prstGeom>
        </p:spPr>
        <p:txBody>
          <a:bodyPr vert="horz" wrap="square" lIns="0" tIns="50165" rIns="0" bIns="0" rtlCol="0">
            <a:spAutoFit/>
          </a:bodyPr>
          <a:lstStyle/>
          <a:p>
            <a:pPr marL="228600" indent="-216535">
              <a:lnSpc>
                <a:spcPct val="100000"/>
              </a:lnSpc>
              <a:spcBef>
                <a:spcPts val="395"/>
              </a:spcBef>
              <a:buAutoNum type="arabicPeriod"/>
              <a:tabLst>
                <a:tab pos="228600" algn="l"/>
                <a:tab pos="229235" algn="l"/>
              </a:tabLst>
            </a:pPr>
            <a:r>
              <a:rPr sz="800" dirty="0">
                <a:latin typeface="Montserrat"/>
                <a:cs typeface="Montserrat"/>
              </a:rPr>
              <a:t>Tablero</a:t>
            </a:r>
            <a:r>
              <a:rPr sz="800" spc="-15" dirty="0">
                <a:latin typeface="Montserrat"/>
                <a:cs typeface="Montserrat"/>
              </a:rPr>
              <a:t> </a:t>
            </a:r>
            <a:r>
              <a:rPr sz="800" dirty="0">
                <a:latin typeface="Montserrat"/>
                <a:cs typeface="Montserrat"/>
              </a:rPr>
              <a:t>de</a:t>
            </a:r>
            <a:r>
              <a:rPr sz="800" spc="-10" dirty="0">
                <a:latin typeface="Montserrat"/>
                <a:cs typeface="Montserrat"/>
              </a:rPr>
              <a:t> instrumentos</a:t>
            </a:r>
            <a:endParaRPr sz="800" dirty="0">
              <a:latin typeface="Montserrat"/>
              <a:cs typeface="Montserrat"/>
            </a:endParaRPr>
          </a:p>
          <a:p>
            <a:pPr marL="228600" indent="-216535">
              <a:lnSpc>
                <a:spcPct val="100000"/>
              </a:lnSpc>
              <a:spcBef>
                <a:spcPts val="305"/>
              </a:spcBef>
              <a:buAutoNum type="arabicPeriod"/>
              <a:tabLst>
                <a:tab pos="228600" algn="l"/>
                <a:tab pos="229235" algn="l"/>
              </a:tabLst>
            </a:pPr>
            <a:r>
              <a:rPr sz="800" dirty="0">
                <a:latin typeface="Montserrat"/>
                <a:cs typeface="Montserrat"/>
              </a:rPr>
              <a:t>Interruptor</a:t>
            </a:r>
            <a:r>
              <a:rPr sz="800" spc="-35" dirty="0">
                <a:latin typeface="Montserrat"/>
                <a:cs typeface="Montserrat"/>
              </a:rPr>
              <a:t> </a:t>
            </a:r>
            <a:r>
              <a:rPr sz="800" dirty="0">
                <a:latin typeface="Montserrat"/>
                <a:cs typeface="Montserrat"/>
              </a:rPr>
              <a:t>de</a:t>
            </a:r>
            <a:r>
              <a:rPr sz="800" spc="-25" dirty="0">
                <a:latin typeface="Montserrat"/>
                <a:cs typeface="Montserrat"/>
              </a:rPr>
              <a:t> </a:t>
            </a:r>
            <a:r>
              <a:rPr sz="800" dirty="0">
                <a:latin typeface="Montserrat"/>
                <a:cs typeface="Montserrat"/>
              </a:rPr>
              <a:t>paro</a:t>
            </a:r>
            <a:r>
              <a:rPr sz="800" spc="-30" dirty="0">
                <a:latin typeface="Montserrat"/>
                <a:cs typeface="Montserrat"/>
              </a:rPr>
              <a:t> </a:t>
            </a:r>
            <a:r>
              <a:rPr sz="800" spc="-25" dirty="0">
                <a:latin typeface="Montserrat"/>
                <a:cs typeface="Montserrat"/>
              </a:rPr>
              <a:t>de</a:t>
            </a:r>
            <a:endParaRPr sz="800" dirty="0">
              <a:latin typeface="Montserrat"/>
              <a:cs typeface="Montserrat"/>
            </a:endParaRPr>
          </a:p>
          <a:p>
            <a:pPr marL="228600">
              <a:lnSpc>
                <a:spcPct val="100000"/>
              </a:lnSpc>
            </a:pPr>
            <a:r>
              <a:rPr sz="800" spc="-20" dirty="0">
                <a:latin typeface="Montserrat"/>
                <a:cs typeface="Montserrat"/>
              </a:rPr>
              <a:t>motor</a:t>
            </a:r>
            <a:endParaRPr sz="800" dirty="0">
              <a:latin typeface="Montserrat"/>
              <a:cs typeface="Montserrat"/>
            </a:endParaRPr>
          </a:p>
          <a:p>
            <a:pPr marL="228600" indent="-216535">
              <a:lnSpc>
                <a:spcPct val="100000"/>
              </a:lnSpc>
              <a:spcBef>
                <a:spcPts val="300"/>
              </a:spcBef>
              <a:buAutoNum type="arabicPeriod" startAt="3"/>
              <a:tabLst>
                <a:tab pos="228600" algn="l"/>
                <a:tab pos="229235" algn="l"/>
              </a:tabLst>
            </a:pPr>
            <a:r>
              <a:rPr sz="800" dirty="0">
                <a:latin typeface="Montserrat"/>
                <a:cs typeface="Montserrat"/>
              </a:rPr>
              <a:t>Retrovisor</a:t>
            </a:r>
            <a:r>
              <a:rPr sz="800" spc="-45"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0"/>
              </a:spcBef>
              <a:buAutoNum type="arabicPeriod" startAt="3"/>
              <a:tabLst>
                <a:tab pos="228600" algn="l"/>
                <a:tab pos="229235" algn="l"/>
              </a:tabLst>
            </a:pPr>
            <a:r>
              <a:rPr sz="800" dirty="0">
                <a:latin typeface="Montserrat"/>
                <a:cs typeface="Montserrat"/>
              </a:rPr>
              <a:t>Leva</a:t>
            </a:r>
            <a:r>
              <a:rPr sz="800" spc="-10" dirty="0">
                <a:latin typeface="Montserrat"/>
                <a:cs typeface="Montserrat"/>
              </a:rPr>
              <a:t> </a:t>
            </a:r>
            <a:r>
              <a:rPr sz="800" dirty="0">
                <a:latin typeface="Montserrat"/>
                <a:cs typeface="Montserrat"/>
              </a:rPr>
              <a:t>freno</a:t>
            </a:r>
            <a:r>
              <a:rPr sz="800" spc="-10" dirty="0">
                <a:latin typeface="Montserrat"/>
                <a:cs typeface="Montserrat"/>
              </a:rPr>
              <a:t> delantero</a:t>
            </a:r>
            <a:endParaRPr sz="800" dirty="0">
              <a:latin typeface="Montserrat"/>
              <a:cs typeface="Montserrat"/>
            </a:endParaRPr>
          </a:p>
          <a:p>
            <a:pPr marL="228600" indent="-216535">
              <a:lnSpc>
                <a:spcPct val="100000"/>
              </a:lnSpc>
              <a:spcBef>
                <a:spcPts val="300"/>
              </a:spcBef>
              <a:buAutoNum type="arabicPeriod" startAt="3"/>
              <a:tabLst>
                <a:tab pos="228600" algn="l"/>
                <a:tab pos="229235" algn="l"/>
              </a:tabLst>
            </a:pPr>
            <a:r>
              <a:rPr sz="800" spc="-10" dirty="0">
                <a:latin typeface="Montserrat"/>
                <a:cs typeface="Montserrat"/>
              </a:rPr>
              <a:t>Acelerador</a:t>
            </a:r>
            <a:endParaRPr sz="800" dirty="0">
              <a:latin typeface="Montserrat"/>
              <a:cs typeface="Montserrat"/>
            </a:endParaRPr>
          </a:p>
          <a:p>
            <a:pPr marL="228600" indent="-216535">
              <a:lnSpc>
                <a:spcPct val="100000"/>
              </a:lnSpc>
              <a:spcBef>
                <a:spcPts val="300"/>
              </a:spcBef>
              <a:buAutoNum type="arabicPeriod" startAt="3"/>
              <a:tabLst>
                <a:tab pos="228600" algn="l"/>
                <a:tab pos="229235" algn="l"/>
              </a:tabLst>
            </a:pPr>
            <a:r>
              <a:rPr sz="800" dirty="0">
                <a:latin typeface="Montserrat"/>
                <a:cs typeface="Montserrat"/>
              </a:rPr>
              <a:t>Interruptor</a:t>
            </a:r>
            <a:r>
              <a:rPr sz="800" spc="-3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luces</a:t>
            </a:r>
            <a:endParaRPr sz="800" dirty="0">
              <a:latin typeface="Montserrat"/>
              <a:cs typeface="Montserrat"/>
            </a:endParaRPr>
          </a:p>
          <a:p>
            <a:pPr marL="228600" marR="207010" indent="-216535">
              <a:lnSpc>
                <a:spcPct val="100000"/>
              </a:lnSpc>
              <a:spcBef>
                <a:spcPts val="300"/>
              </a:spcBef>
              <a:buAutoNum type="arabicPeriod" startAt="3"/>
              <a:tabLst>
                <a:tab pos="228600" algn="l"/>
                <a:tab pos="229235"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arranque</a:t>
            </a:r>
            <a:r>
              <a:rPr sz="800" spc="500" dirty="0">
                <a:latin typeface="Montserrat"/>
                <a:cs typeface="Montserrat"/>
              </a:rPr>
              <a:t> </a:t>
            </a:r>
            <a:r>
              <a:rPr sz="800" spc="-10" dirty="0">
                <a:latin typeface="Montserrat"/>
                <a:cs typeface="Montserrat"/>
              </a:rPr>
              <a:t>eléctrico</a:t>
            </a:r>
            <a:endParaRPr sz="800" dirty="0">
              <a:latin typeface="Montserrat"/>
              <a:cs typeface="Montserrat"/>
            </a:endParaRPr>
          </a:p>
          <a:p>
            <a:pPr marL="228600" indent="-216535">
              <a:lnSpc>
                <a:spcPct val="100000"/>
              </a:lnSpc>
              <a:spcBef>
                <a:spcPts val="300"/>
              </a:spcBef>
              <a:buAutoNum type="arabicPeriod" startAt="3"/>
              <a:tabLst>
                <a:tab pos="228600" algn="l"/>
                <a:tab pos="229235"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encendido</a:t>
            </a:r>
            <a:endParaRPr sz="800" dirty="0">
              <a:latin typeface="Montserrat"/>
              <a:cs typeface="Montserrat"/>
            </a:endParaRPr>
          </a:p>
          <a:p>
            <a:pPr marL="228600" indent="-216535">
              <a:lnSpc>
                <a:spcPct val="100000"/>
              </a:lnSpc>
              <a:spcBef>
                <a:spcPts val="305"/>
              </a:spcBef>
              <a:buAutoNum type="arabicPeriod" startAt="3"/>
              <a:tabLst>
                <a:tab pos="228600" algn="l"/>
                <a:tab pos="229235" algn="l"/>
              </a:tabLst>
            </a:pPr>
            <a:r>
              <a:rPr sz="800" dirty="0">
                <a:latin typeface="Montserrat"/>
                <a:cs typeface="Montserrat"/>
              </a:rPr>
              <a:t>Gancho</a:t>
            </a:r>
            <a:r>
              <a:rPr sz="800" spc="-50" dirty="0">
                <a:latin typeface="Montserrat"/>
                <a:cs typeface="Montserrat"/>
              </a:rPr>
              <a:t> </a:t>
            </a:r>
            <a:r>
              <a:rPr sz="800" dirty="0">
                <a:latin typeface="Montserrat"/>
                <a:cs typeface="Montserrat"/>
              </a:rPr>
              <a:t>porta</a:t>
            </a:r>
            <a:r>
              <a:rPr sz="800" spc="-20" dirty="0">
                <a:latin typeface="Montserrat"/>
                <a:cs typeface="Montserrat"/>
              </a:rPr>
              <a:t> </a:t>
            </a:r>
            <a:r>
              <a:rPr sz="800" spc="-10" dirty="0">
                <a:latin typeface="Montserrat"/>
                <a:cs typeface="Montserrat"/>
              </a:rPr>
              <a:t>equipaje</a:t>
            </a:r>
            <a:endParaRPr sz="800" dirty="0">
              <a:latin typeface="Montserrat"/>
              <a:cs typeface="Montserrat"/>
            </a:endParaRPr>
          </a:p>
          <a:p>
            <a:pPr marL="228600" indent="-216535">
              <a:lnSpc>
                <a:spcPct val="100000"/>
              </a:lnSpc>
              <a:spcBef>
                <a:spcPts val="300"/>
              </a:spcBef>
              <a:buAutoNum type="arabicPeriod" startAt="3"/>
              <a:tabLst>
                <a:tab pos="229235"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pito</a:t>
            </a:r>
            <a:endParaRPr sz="800" dirty="0">
              <a:latin typeface="Montserrat"/>
              <a:cs typeface="Montserrat"/>
            </a:endParaRPr>
          </a:p>
          <a:p>
            <a:pPr marL="228600" indent="-216535">
              <a:lnSpc>
                <a:spcPct val="100000"/>
              </a:lnSpc>
              <a:spcBef>
                <a:spcPts val="300"/>
              </a:spcBef>
              <a:buAutoNum type="arabicPeriod" startAt="3"/>
              <a:tabLst>
                <a:tab pos="229235" algn="l"/>
              </a:tabLst>
            </a:pPr>
            <a:r>
              <a:rPr sz="800" dirty="0">
                <a:latin typeface="Montserrat"/>
                <a:cs typeface="Montserrat"/>
              </a:rPr>
              <a:t>Interruptor</a:t>
            </a:r>
            <a:r>
              <a:rPr sz="800" spc="-3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direccionales</a:t>
            </a:r>
            <a:endParaRPr sz="800" dirty="0">
              <a:latin typeface="Montserrat"/>
              <a:cs typeface="Montserrat"/>
            </a:endParaRPr>
          </a:p>
          <a:p>
            <a:pPr marL="228600" indent="-216535">
              <a:lnSpc>
                <a:spcPct val="100000"/>
              </a:lnSpc>
              <a:spcBef>
                <a:spcPts val="300"/>
              </a:spcBef>
              <a:buAutoNum type="arabicPeriod" startAt="3"/>
              <a:tabLst>
                <a:tab pos="229235" algn="l"/>
              </a:tabLst>
            </a:pPr>
            <a:r>
              <a:rPr sz="800" dirty="0">
                <a:latin typeface="Montserrat"/>
                <a:cs typeface="Montserrat"/>
              </a:rPr>
              <a:t>Leva</a:t>
            </a:r>
            <a:r>
              <a:rPr sz="800" spc="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freno</a:t>
            </a:r>
            <a:r>
              <a:rPr sz="800" spc="-5" dirty="0">
                <a:latin typeface="Montserrat"/>
                <a:cs typeface="Montserrat"/>
              </a:rPr>
              <a:t> </a:t>
            </a:r>
            <a:r>
              <a:rPr sz="800" spc="-10" dirty="0">
                <a:latin typeface="Montserrat"/>
                <a:cs typeface="Montserrat"/>
              </a:rPr>
              <a:t>trasero</a:t>
            </a:r>
            <a:endParaRPr sz="800" dirty="0">
              <a:latin typeface="Montserrat"/>
              <a:cs typeface="Montserrat"/>
            </a:endParaRPr>
          </a:p>
          <a:p>
            <a:pPr marL="228600" indent="-216535">
              <a:lnSpc>
                <a:spcPct val="100000"/>
              </a:lnSpc>
              <a:spcBef>
                <a:spcPts val="300"/>
              </a:spcBef>
              <a:buAutoNum type="arabicPeriod" startAt="3"/>
              <a:tabLst>
                <a:tab pos="229235" algn="l"/>
              </a:tabLst>
            </a:pPr>
            <a:r>
              <a:rPr sz="800" dirty="0">
                <a:latin typeface="Montserrat"/>
                <a:cs typeface="Montserrat"/>
              </a:rPr>
              <a:t>Retrovisor</a:t>
            </a:r>
            <a:r>
              <a:rPr sz="800" spc="-35" dirty="0">
                <a:latin typeface="Montserrat"/>
                <a:cs typeface="Montserrat"/>
              </a:rPr>
              <a:t> </a:t>
            </a:r>
            <a:r>
              <a:rPr sz="800" spc="-10" dirty="0">
                <a:latin typeface="Montserrat"/>
                <a:cs typeface="Montserrat"/>
              </a:rPr>
              <a:t>izquierdo</a:t>
            </a:r>
            <a:endParaRPr sz="800" dirty="0">
              <a:latin typeface="Montserrat"/>
              <a:cs typeface="Montserrat"/>
            </a:endParaRPr>
          </a:p>
          <a:p>
            <a:pPr marL="228600" indent="-216535">
              <a:lnSpc>
                <a:spcPct val="100000"/>
              </a:lnSpc>
              <a:spcBef>
                <a:spcPts val="300"/>
              </a:spcBef>
              <a:buAutoNum type="arabicPeriod" startAt="3"/>
              <a:tabLst>
                <a:tab pos="229235" algn="l"/>
              </a:tabLst>
            </a:pPr>
            <a:r>
              <a:rPr sz="800" dirty="0">
                <a:latin typeface="Montserrat"/>
                <a:cs typeface="Montserrat"/>
              </a:rPr>
              <a:t>Leva</a:t>
            </a:r>
            <a:r>
              <a:rPr sz="800" spc="-5" dirty="0">
                <a:latin typeface="Montserrat"/>
                <a:cs typeface="Montserrat"/>
              </a:rPr>
              <a:t> </a:t>
            </a:r>
            <a:r>
              <a:rPr sz="800" dirty="0">
                <a:latin typeface="Montserrat"/>
                <a:cs typeface="Montserrat"/>
              </a:rPr>
              <a:t>freno</a:t>
            </a:r>
            <a:r>
              <a:rPr sz="800" spc="-10" dirty="0">
                <a:latin typeface="Montserrat"/>
                <a:cs typeface="Montserrat"/>
              </a:rPr>
              <a:t> </a:t>
            </a:r>
            <a:r>
              <a:rPr sz="800" dirty="0">
                <a:latin typeface="Montserrat"/>
                <a:cs typeface="Montserrat"/>
              </a:rPr>
              <a:t>de</a:t>
            </a:r>
            <a:r>
              <a:rPr sz="800" spc="-10" dirty="0">
                <a:latin typeface="Montserrat"/>
                <a:cs typeface="Montserrat"/>
              </a:rPr>
              <a:t> parqueo</a:t>
            </a:r>
            <a:endParaRPr sz="800" dirty="0">
              <a:latin typeface="Montserrat"/>
              <a:cs typeface="Montserrat"/>
            </a:endParaRPr>
          </a:p>
          <a:p>
            <a:pPr marL="228600" indent="-216535">
              <a:lnSpc>
                <a:spcPct val="100000"/>
              </a:lnSpc>
              <a:spcBef>
                <a:spcPts val="300"/>
              </a:spcBef>
              <a:buAutoNum type="arabicPeriod" startAt="3"/>
              <a:tabLst>
                <a:tab pos="229235" algn="l"/>
              </a:tabLst>
            </a:pPr>
            <a:r>
              <a:rPr sz="800" dirty="0">
                <a:latin typeface="Montserrat"/>
                <a:cs typeface="Montserrat"/>
              </a:rPr>
              <a:t>Interruptor</a:t>
            </a:r>
            <a:r>
              <a:rPr sz="800" spc="-3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luces</a:t>
            </a:r>
            <a:endParaRPr sz="800" dirty="0">
              <a:latin typeface="Montserrat"/>
              <a:cs typeface="Montserrat"/>
            </a:endParaRPr>
          </a:p>
        </p:txBody>
      </p:sp>
      <p:grpSp>
        <p:nvGrpSpPr>
          <p:cNvPr id="4" name="object 4"/>
          <p:cNvGrpSpPr/>
          <p:nvPr/>
        </p:nvGrpSpPr>
        <p:grpSpPr>
          <a:xfrm>
            <a:off x="261785" y="1085088"/>
            <a:ext cx="2967990" cy="1703705"/>
            <a:chOff x="261785" y="1085088"/>
            <a:chExt cx="2967990" cy="1703705"/>
          </a:xfrm>
        </p:grpSpPr>
        <p:pic>
          <p:nvPicPr>
            <p:cNvPr id="5" name="object 5"/>
            <p:cNvPicPr/>
            <p:nvPr/>
          </p:nvPicPr>
          <p:blipFill>
            <a:blip r:embed="rId2" cstate="print"/>
            <a:stretch>
              <a:fillRect/>
            </a:stretch>
          </p:blipFill>
          <p:spPr>
            <a:xfrm>
              <a:off x="261785" y="1305166"/>
              <a:ext cx="2967736" cy="1483106"/>
            </a:xfrm>
            <a:prstGeom prst="rect">
              <a:avLst/>
            </a:prstGeom>
          </p:spPr>
        </p:pic>
        <p:pic>
          <p:nvPicPr>
            <p:cNvPr id="6" name="object 6"/>
            <p:cNvPicPr/>
            <p:nvPr/>
          </p:nvPicPr>
          <p:blipFill>
            <a:blip r:embed="rId3" cstate="print"/>
            <a:stretch>
              <a:fillRect/>
            </a:stretch>
          </p:blipFill>
          <p:spPr>
            <a:xfrm>
              <a:off x="415366" y="1085088"/>
              <a:ext cx="140538" cy="140715"/>
            </a:xfrm>
            <a:prstGeom prst="rect">
              <a:avLst/>
            </a:prstGeom>
          </p:spPr>
        </p:pic>
      </p:grpSp>
      <p:sp>
        <p:nvSpPr>
          <p:cNvPr id="7" name="object 7"/>
          <p:cNvSpPr txBox="1"/>
          <p:nvPr/>
        </p:nvSpPr>
        <p:spPr>
          <a:xfrm>
            <a:off x="432308" y="1086993"/>
            <a:ext cx="10795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13</a:t>
            </a:r>
            <a:endParaRPr sz="700">
              <a:latin typeface="Montserrat"/>
              <a:cs typeface="Montserrat"/>
            </a:endParaRPr>
          </a:p>
        </p:txBody>
      </p:sp>
      <p:grpSp>
        <p:nvGrpSpPr>
          <p:cNvPr id="8" name="object 8"/>
          <p:cNvGrpSpPr/>
          <p:nvPr/>
        </p:nvGrpSpPr>
        <p:grpSpPr>
          <a:xfrm>
            <a:off x="1653539" y="1088644"/>
            <a:ext cx="140970" cy="724535"/>
            <a:chOff x="1653539" y="1088644"/>
            <a:chExt cx="140970" cy="724535"/>
          </a:xfrm>
        </p:grpSpPr>
        <p:sp>
          <p:nvSpPr>
            <p:cNvPr id="9" name="object 9"/>
            <p:cNvSpPr/>
            <p:nvPr/>
          </p:nvSpPr>
          <p:spPr>
            <a:xfrm>
              <a:off x="1723770" y="1096264"/>
              <a:ext cx="0" cy="709295"/>
            </a:xfrm>
            <a:custGeom>
              <a:avLst/>
              <a:gdLst/>
              <a:ahLst/>
              <a:cxnLst/>
              <a:rect l="l" t="t" r="r" b="b"/>
              <a:pathLst>
                <a:path h="709294">
                  <a:moveTo>
                    <a:pt x="0" y="0"/>
                  </a:moveTo>
                  <a:lnTo>
                    <a:pt x="0" y="708913"/>
                  </a:lnTo>
                </a:path>
              </a:pathLst>
            </a:custGeom>
            <a:ln w="15237">
              <a:solidFill>
                <a:srgbClr val="FFFFFF"/>
              </a:solidFill>
            </a:ln>
          </p:spPr>
          <p:txBody>
            <a:bodyPr wrap="square" lIns="0" tIns="0" rIns="0" bIns="0" rtlCol="0"/>
            <a:lstStyle/>
            <a:p>
              <a:endParaRPr/>
            </a:p>
          </p:txBody>
        </p:sp>
        <p:sp>
          <p:nvSpPr>
            <p:cNvPr id="10" name="object 10"/>
            <p:cNvSpPr/>
            <p:nvPr/>
          </p:nvSpPr>
          <p:spPr>
            <a:xfrm>
              <a:off x="1723770" y="1096264"/>
              <a:ext cx="0" cy="709295"/>
            </a:xfrm>
            <a:custGeom>
              <a:avLst/>
              <a:gdLst/>
              <a:ahLst/>
              <a:cxnLst/>
              <a:rect l="l" t="t" r="r" b="b"/>
              <a:pathLst>
                <a:path h="709294">
                  <a:moveTo>
                    <a:pt x="0" y="0"/>
                  </a:moveTo>
                  <a:lnTo>
                    <a:pt x="0" y="708913"/>
                  </a:lnTo>
                </a:path>
              </a:pathLst>
            </a:custGeom>
            <a:ln w="7621">
              <a:solidFill>
                <a:srgbClr val="221F1F"/>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1653539" y="1091692"/>
              <a:ext cx="140462" cy="140842"/>
            </a:xfrm>
            <a:prstGeom prst="rect">
              <a:avLst/>
            </a:prstGeom>
          </p:spPr>
        </p:pic>
      </p:grpSp>
      <p:sp>
        <p:nvSpPr>
          <p:cNvPr id="12" name="object 12"/>
          <p:cNvSpPr txBox="1"/>
          <p:nvPr/>
        </p:nvSpPr>
        <p:spPr>
          <a:xfrm>
            <a:off x="1695069" y="1093419"/>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13" name="object 13"/>
          <p:cNvGrpSpPr/>
          <p:nvPr/>
        </p:nvGrpSpPr>
        <p:grpSpPr>
          <a:xfrm>
            <a:off x="1707197" y="1091628"/>
            <a:ext cx="1229360" cy="789305"/>
            <a:chOff x="1707197" y="1091628"/>
            <a:chExt cx="1229360" cy="789305"/>
          </a:xfrm>
        </p:grpSpPr>
        <p:sp>
          <p:nvSpPr>
            <p:cNvPr id="14" name="object 14"/>
            <p:cNvSpPr/>
            <p:nvPr/>
          </p:nvSpPr>
          <p:spPr>
            <a:xfrm>
              <a:off x="1711960" y="1793240"/>
              <a:ext cx="24765" cy="24765"/>
            </a:xfrm>
            <a:custGeom>
              <a:avLst/>
              <a:gdLst/>
              <a:ahLst/>
              <a:cxnLst/>
              <a:rect l="l" t="t" r="r" b="b"/>
              <a:pathLst>
                <a:path w="24764" h="24764">
                  <a:moveTo>
                    <a:pt x="18795" y="0"/>
                  </a:moveTo>
                  <a:lnTo>
                    <a:pt x="5460" y="0"/>
                  </a:lnTo>
                  <a:lnTo>
                    <a:pt x="0" y="5461"/>
                  </a:lnTo>
                  <a:lnTo>
                    <a:pt x="0" y="18923"/>
                  </a:lnTo>
                  <a:lnTo>
                    <a:pt x="5460" y="24384"/>
                  </a:lnTo>
                  <a:lnTo>
                    <a:pt x="18795" y="24384"/>
                  </a:lnTo>
                  <a:lnTo>
                    <a:pt x="24256" y="18923"/>
                  </a:lnTo>
                  <a:lnTo>
                    <a:pt x="24256" y="5461"/>
                  </a:lnTo>
                  <a:lnTo>
                    <a:pt x="18795" y="0"/>
                  </a:lnTo>
                  <a:close/>
                </a:path>
              </a:pathLst>
            </a:custGeom>
            <a:solidFill>
              <a:srgbClr val="221F1F"/>
            </a:solidFill>
          </p:spPr>
          <p:txBody>
            <a:bodyPr wrap="square" lIns="0" tIns="0" rIns="0" bIns="0" rtlCol="0"/>
            <a:lstStyle/>
            <a:p>
              <a:endParaRPr/>
            </a:p>
          </p:txBody>
        </p:sp>
        <p:sp>
          <p:nvSpPr>
            <p:cNvPr id="15" name="object 15"/>
            <p:cNvSpPr/>
            <p:nvPr/>
          </p:nvSpPr>
          <p:spPr>
            <a:xfrm>
              <a:off x="1711960" y="1793240"/>
              <a:ext cx="24765" cy="24765"/>
            </a:xfrm>
            <a:custGeom>
              <a:avLst/>
              <a:gdLst/>
              <a:ahLst/>
              <a:cxnLst/>
              <a:rect l="l" t="t" r="r" b="b"/>
              <a:pathLst>
                <a:path w="24764" h="24764">
                  <a:moveTo>
                    <a:pt x="12191" y="24384"/>
                  </a:moveTo>
                  <a:lnTo>
                    <a:pt x="18795" y="24384"/>
                  </a:lnTo>
                  <a:lnTo>
                    <a:pt x="24256" y="18923"/>
                  </a:lnTo>
                  <a:lnTo>
                    <a:pt x="24256" y="12192"/>
                  </a:lnTo>
                  <a:lnTo>
                    <a:pt x="24256" y="5461"/>
                  </a:lnTo>
                  <a:lnTo>
                    <a:pt x="18795" y="0"/>
                  </a:lnTo>
                  <a:lnTo>
                    <a:pt x="12191" y="0"/>
                  </a:lnTo>
                  <a:lnTo>
                    <a:pt x="5460" y="0"/>
                  </a:lnTo>
                  <a:lnTo>
                    <a:pt x="0" y="5461"/>
                  </a:lnTo>
                  <a:lnTo>
                    <a:pt x="0" y="12192"/>
                  </a:lnTo>
                  <a:lnTo>
                    <a:pt x="0" y="18923"/>
                  </a:lnTo>
                  <a:lnTo>
                    <a:pt x="5460" y="24384"/>
                  </a:lnTo>
                  <a:lnTo>
                    <a:pt x="12191" y="24384"/>
                  </a:lnTo>
                  <a:close/>
                </a:path>
              </a:pathLst>
            </a:custGeom>
            <a:ln w="9525">
              <a:solidFill>
                <a:srgbClr val="FFFFFF"/>
              </a:solidFill>
            </a:ln>
          </p:spPr>
          <p:txBody>
            <a:bodyPr wrap="square" lIns="0" tIns="0" rIns="0" bIns="0" rtlCol="0"/>
            <a:lstStyle/>
            <a:p>
              <a:endParaRPr/>
            </a:p>
          </p:txBody>
        </p:sp>
        <p:sp>
          <p:nvSpPr>
            <p:cNvPr id="16" name="object 16"/>
            <p:cNvSpPr/>
            <p:nvPr/>
          </p:nvSpPr>
          <p:spPr>
            <a:xfrm>
              <a:off x="2864231" y="1214628"/>
              <a:ext cx="0" cy="226695"/>
            </a:xfrm>
            <a:custGeom>
              <a:avLst/>
              <a:gdLst/>
              <a:ahLst/>
              <a:cxnLst/>
              <a:rect l="l" t="t" r="r" b="b"/>
              <a:pathLst>
                <a:path h="226694">
                  <a:moveTo>
                    <a:pt x="0" y="0"/>
                  </a:moveTo>
                  <a:lnTo>
                    <a:pt x="0" y="226568"/>
                  </a:lnTo>
                </a:path>
              </a:pathLst>
            </a:custGeom>
            <a:ln w="15237">
              <a:solidFill>
                <a:srgbClr val="FFFFFF"/>
              </a:solidFill>
            </a:ln>
          </p:spPr>
          <p:txBody>
            <a:bodyPr wrap="square" lIns="0" tIns="0" rIns="0" bIns="0" rtlCol="0"/>
            <a:lstStyle/>
            <a:p>
              <a:endParaRPr/>
            </a:p>
          </p:txBody>
        </p:sp>
        <p:sp>
          <p:nvSpPr>
            <p:cNvPr id="17" name="object 17"/>
            <p:cNvSpPr/>
            <p:nvPr/>
          </p:nvSpPr>
          <p:spPr>
            <a:xfrm>
              <a:off x="2864231" y="1214628"/>
              <a:ext cx="0" cy="226695"/>
            </a:xfrm>
            <a:custGeom>
              <a:avLst/>
              <a:gdLst/>
              <a:ahLst/>
              <a:cxnLst/>
              <a:rect l="l" t="t" r="r" b="b"/>
              <a:pathLst>
                <a:path h="226694">
                  <a:moveTo>
                    <a:pt x="0" y="0"/>
                  </a:moveTo>
                  <a:lnTo>
                    <a:pt x="0" y="226568"/>
                  </a:lnTo>
                </a:path>
              </a:pathLst>
            </a:custGeom>
            <a:ln w="7621">
              <a:solidFill>
                <a:srgbClr val="221F1F"/>
              </a:solidFill>
            </a:ln>
          </p:spPr>
          <p:txBody>
            <a:bodyPr wrap="square" lIns="0" tIns="0" rIns="0" bIns="0" rtlCol="0"/>
            <a:lstStyle/>
            <a:p>
              <a:endParaRPr/>
            </a:p>
          </p:txBody>
        </p:sp>
        <p:sp>
          <p:nvSpPr>
            <p:cNvPr id="18" name="object 18"/>
            <p:cNvSpPr/>
            <p:nvPr/>
          </p:nvSpPr>
          <p:spPr>
            <a:xfrm>
              <a:off x="2388108" y="1214628"/>
              <a:ext cx="0" cy="658495"/>
            </a:xfrm>
            <a:custGeom>
              <a:avLst/>
              <a:gdLst/>
              <a:ahLst/>
              <a:cxnLst/>
              <a:rect l="l" t="t" r="r" b="b"/>
              <a:pathLst>
                <a:path h="658494">
                  <a:moveTo>
                    <a:pt x="0" y="0"/>
                  </a:moveTo>
                  <a:lnTo>
                    <a:pt x="0" y="658494"/>
                  </a:lnTo>
                </a:path>
              </a:pathLst>
            </a:custGeom>
            <a:ln w="15237">
              <a:solidFill>
                <a:srgbClr val="FFFFFF"/>
              </a:solidFill>
            </a:ln>
          </p:spPr>
          <p:txBody>
            <a:bodyPr wrap="square" lIns="0" tIns="0" rIns="0" bIns="0" rtlCol="0"/>
            <a:lstStyle/>
            <a:p>
              <a:endParaRPr/>
            </a:p>
          </p:txBody>
        </p:sp>
        <p:sp>
          <p:nvSpPr>
            <p:cNvPr id="19" name="object 19"/>
            <p:cNvSpPr/>
            <p:nvPr/>
          </p:nvSpPr>
          <p:spPr>
            <a:xfrm>
              <a:off x="2388108" y="1214628"/>
              <a:ext cx="0" cy="658495"/>
            </a:xfrm>
            <a:custGeom>
              <a:avLst/>
              <a:gdLst/>
              <a:ahLst/>
              <a:cxnLst/>
              <a:rect l="l" t="t" r="r" b="b"/>
              <a:pathLst>
                <a:path h="658494">
                  <a:moveTo>
                    <a:pt x="0" y="0"/>
                  </a:moveTo>
                  <a:lnTo>
                    <a:pt x="0" y="658494"/>
                  </a:lnTo>
                </a:path>
              </a:pathLst>
            </a:custGeom>
            <a:ln w="7621">
              <a:solidFill>
                <a:srgbClr val="221F1F"/>
              </a:solidFill>
            </a:ln>
          </p:spPr>
          <p:txBody>
            <a:bodyPr wrap="square" lIns="0" tIns="0" rIns="0" bIns="0" rtlCol="0"/>
            <a:lstStyle/>
            <a:p>
              <a:endParaRPr/>
            </a:p>
          </p:txBody>
        </p:sp>
        <p:pic>
          <p:nvPicPr>
            <p:cNvPr id="20" name="object 20"/>
            <p:cNvPicPr/>
            <p:nvPr/>
          </p:nvPicPr>
          <p:blipFill>
            <a:blip r:embed="rId5" cstate="print"/>
            <a:stretch>
              <a:fillRect/>
            </a:stretch>
          </p:blipFill>
          <p:spPr>
            <a:xfrm>
              <a:off x="2792412" y="1091628"/>
              <a:ext cx="143763" cy="143891"/>
            </a:xfrm>
            <a:prstGeom prst="rect">
              <a:avLst/>
            </a:prstGeom>
          </p:spPr>
        </p:pic>
      </p:grpSp>
      <p:sp>
        <p:nvSpPr>
          <p:cNvPr id="21" name="object 21"/>
          <p:cNvSpPr txBox="1"/>
          <p:nvPr/>
        </p:nvSpPr>
        <p:spPr>
          <a:xfrm>
            <a:off x="2826766" y="1094994"/>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pic>
        <p:nvPicPr>
          <p:cNvPr id="22" name="object 22"/>
          <p:cNvPicPr/>
          <p:nvPr/>
        </p:nvPicPr>
        <p:blipFill>
          <a:blip r:embed="rId6" cstate="print"/>
          <a:stretch>
            <a:fillRect/>
          </a:stretch>
        </p:blipFill>
        <p:spPr>
          <a:xfrm>
            <a:off x="2317876" y="1093216"/>
            <a:ext cx="140462" cy="140716"/>
          </a:xfrm>
          <a:prstGeom prst="rect">
            <a:avLst/>
          </a:prstGeom>
        </p:spPr>
      </p:pic>
      <p:sp>
        <p:nvSpPr>
          <p:cNvPr id="23" name="object 23"/>
          <p:cNvSpPr txBox="1"/>
          <p:nvPr/>
        </p:nvSpPr>
        <p:spPr>
          <a:xfrm>
            <a:off x="2350770" y="1094994"/>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grpSp>
        <p:nvGrpSpPr>
          <p:cNvPr id="24" name="object 24"/>
          <p:cNvGrpSpPr/>
          <p:nvPr/>
        </p:nvGrpSpPr>
        <p:grpSpPr>
          <a:xfrm>
            <a:off x="323202" y="1085088"/>
            <a:ext cx="2854325" cy="1541145"/>
            <a:chOff x="323202" y="1085088"/>
            <a:chExt cx="2854325" cy="1541145"/>
          </a:xfrm>
        </p:grpSpPr>
        <p:sp>
          <p:nvSpPr>
            <p:cNvPr id="25" name="object 25"/>
            <p:cNvSpPr/>
            <p:nvPr/>
          </p:nvSpPr>
          <p:spPr>
            <a:xfrm>
              <a:off x="2853436" y="1431671"/>
              <a:ext cx="24765" cy="24765"/>
            </a:xfrm>
            <a:custGeom>
              <a:avLst/>
              <a:gdLst/>
              <a:ahLst/>
              <a:cxnLst/>
              <a:rect l="l" t="t" r="r" b="b"/>
              <a:pathLst>
                <a:path w="24764" h="24765">
                  <a:moveTo>
                    <a:pt x="18795" y="0"/>
                  </a:moveTo>
                  <a:lnTo>
                    <a:pt x="5333" y="0"/>
                  </a:lnTo>
                  <a:lnTo>
                    <a:pt x="0" y="5461"/>
                  </a:lnTo>
                  <a:lnTo>
                    <a:pt x="0" y="18796"/>
                  </a:lnTo>
                  <a:lnTo>
                    <a:pt x="5333" y="24256"/>
                  </a:lnTo>
                  <a:lnTo>
                    <a:pt x="18795" y="24256"/>
                  </a:lnTo>
                  <a:lnTo>
                    <a:pt x="24256" y="18796"/>
                  </a:lnTo>
                  <a:lnTo>
                    <a:pt x="24256" y="5461"/>
                  </a:lnTo>
                  <a:lnTo>
                    <a:pt x="18795" y="0"/>
                  </a:lnTo>
                  <a:close/>
                </a:path>
              </a:pathLst>
            </a:custGeom>
            <a:solidFill>
              <a:srgbClr val="FFFFFF"/>
            </a:solidFill>
          </p:spPr>
          <p:txBody>
            <a:bodyPr wrap="square" lIns="0" tIns="0" rIns="0" bIns="0" rtlCol="0"/>
            <a:lstStyle/>
            <a:p>
              <a:endParaRPr/>
            </a:p>
          </p:txBody>
        </p:sp>
        <p:sp>
          <p:nvSpPr>
            <p:cNvPr id="26" name="object 26"/>
            <p:cNvSpPr/>
            <p:nvPr/>
          </p:nvSpPr>
          <p:spPr>
            <a:xfrm>
              <a:off x="2853436" y="1431671"/>
              <a:ext cx="24765" cy="24765"/>
            </a:xfrm>
            <a:custGeom>
              <a:avLst/>
              <a:gdLst/>
              <a:ahLst/>
              <a:cxnLst/>
              <a:rect l="l" t="t" r="r" b="b"/>
              <a:pathLst>
                <a:path w="24764" h="24765">
                  <a:moveTo>
                    <a:pt x="12064" y="24256"/>
                  </a:moveTo>
                  <a:lnTo>
                    <a:pt x="18795" y="24256"/>
                  </a:lnTo>
                  <a:lnTo>
                    <a:pt x="24256" y="18796"/>
                  </a:lnTo>
                  <a:lnTo>
                    <a:pt x="24256" y="12065"/>
                  </a:lnTo>
                  <a:lnTo>
                    <a:pt x="24256" y="5461"/>
                  </a:lnTo>
                  <a:lnTo>
                    <a:pt x="18795" y="0"/>
                  </a:lnTo>
                  <a:lnTo>
                    <a:pt x="12064" y="0"/>
                  </a:lnTo>
                  <a:lnTo>
                    <a:pt x="5333" y="0"/>
                  </a:lnTo>
                  <a:lnTo>
                    <a:pt x="0" y="5461"/>
                  </a:lnTo>
                  <a:lnTo>
                    <a:pt x="0" y="12065"/>
                  </a:lnTo>
                  <a:lnTo>
                    <a:pt x="0" y="18796"/>
                  </a:lnTo>
                  <a:lnTo>
                    <a:pt x="5333" y="24256"/>
                  </a:lnTo>
                  <a:lnTo>
                    <a:pt x="12064" y="24256"/>
                  </a:lnTo>
                  <a:close/>
                </a:path>
              </a:pathLst>
            </a:custGeom>
            <a:ln w="9525">
              <a:solidFill>
                <a:srgbClr val="221F1F"/>
              </a:solidFill>
            </a:ln>
          </p:spPr>
          <p:txBody>
            <a:bodyPr wrap="square" lIns="0" tIns="0" rIns="0" bIns="0" rtlCol="0"/>
            <a:lstStyle/>
            <a:p>
              <a:endParaRPr/>
            </a:p>
          </p:txBody>
        </p:sp>
        <p:sp>
          <p:nvSpPr>
            <p:cNvPr id="27" name="object 27"/>
            <p:cNvSpPr/>
            <p:nvPr/>
          </p:nvSpPr>
          <p:spPr>
            <a:xfrm>
              <a:off x="2376805" y="1859280"/>
              <a:ext cx="24765" cy="24765"/>
            </a:xfrm>
            <a:custGeom>
              <a:avLst/>
              <a:gdLst/>
              <a:ahLst/>
              <a:cxnLst/>
              <a:rect l="l" t="t" r="r" b="b"/>
              <a:pathLst>
                <a:path w="24764" h="24764">
                  <a:moveTo>
                    <a:pt x="18795" y="0"/>
                  </a:moveTo>
                  <a:lnTo>
                    <a:pt x="5461" y="0"/>
                  </a:lnTo>
                  <a:lnTo>
                    <a:pt x="0" y="5460"/>
                  </a:lnTo>
                  <a:lnTo>
                    <a:pt x="0" y="18922"/>
                  </a:lnTo>
                  <a:lnTo>
                    <a:pt x="5461" y="24383"/>
                  </a:lnTo>
                  <a:lnTo>
                    <a:pt x="18795" y="24383"/>
                  </a:lnTo>
                  <a:lnTo>
                    <a:pt x="24256" y="18922"/>
                  </a:lnTo>
                  <a:lnTo>
                    <a:pt x="24256" y="5460"/>
                  </a:lnTo>
                  <a:lnTo>
                    <a:pt x="18795" y="0"/>
                  </a:lnTo>
                  <a:close/>
                </a:path>
              </a:pathLst>
            </a:custGeom>
            <a:solidFill>
              <a:srgbClr val="221F1F"/>
            </a:solidFill>
          </p:spPr>
          <p:txBody>
            <a:bodyPr wrap="square" lIns="0" tIns="0" rIns="0" bIns="0" rtlCol="0"/>
            <a:lstStyle/>
            <a:p>
              <a:endParaRPr/>
            </a:p>
          </p:txBody>
        </p:sp>
        <p:sp>
          <p:nvSpPr>
            <p:cNvPr id="28" name="object 28"/>
            <p:cNvSpPr/>
            <p:nvPr/>
          </p:nvSpPr>
          <p:spPr>
            <a:xfrm>
              <a:off x="2376805" y="1859280"/>
              <a:ext cx="24765" cy="24765"/>
            </a:xfrm>
            <a:custGeom>
              <a:avLst/>
              <a:gdLst/>
              <a:ahLst/>
              <a:cxnLst/>
              <a:rect l="l" t="t" r="r" b="b"/>
              <a:pathLst>
                <a:path w="24764" h="24764">
                  <a:moveTo>
                    <a:pt x="12064" y="24383"/>
                  </a:moveTo>
                  <a:lnTo>
                    <a:pt x="18795" y="24383"/>
                  </a:lnTo>
                  <a:lnTo>
                    <a:pt x="24256" y="18922"/>
                  </a:lnTo>
                  <a:lnTo>
                    <a:pt x="24256" y="12191"/>
                  </a:lnTo>
                  <a:lnTo>
                    <a:pt x="24256" y="5460"/>
                  </a:lnTo>
                  <a:lnTo>
                    <a:pt x="18795" y="0"/>
                  </a:lnTo>
                  <a:lnTo>
                    <a:pt x="12064" y="0"/>
                  </a:lnTo>
                  <a:lnTo>
                    <a:pt x="5461" y="0"/>
                  </a:lnTo>
                  <a:lnTo>
                    <a:pt x="0" y="5460"/>
                  </a:lnTo>
                  <a:lnTo>
                    <a:pt x="0" y="12191"/>
                  </a:lnTo>
                  <a:lnTo>
                    <a:pt x="0" y="18922"/>
                  </a:lnTo>
                  <a:lnTo>
                    <a:pt x="5461" y="24383"/>
                  </a:lnTo>
                  <a:lnTo>
                    <a:pt x="12064" y="24383"/>
                  </a:lnTo>
                  <a:close/>
                </a:path>
              </a:pathLst>
            </a:custGeom>
            <a:ln w="9525">
              <a:solidFill>
                <a:srgbClr val="FFFFFF"/>
              </a:solidFill>
            </a:ln>
          </p:spPr>
          <p:txBody>
            <a:bodyPr wrap="square" lIns="0" tIns="0" rIns="0" bIns="0" rtlCol="0"/>
            <a:lstStyle/>
            <a:p>
              <a:endParaRPr/>
            </a:p>
          </p:txBody>
        </p:sp>
        <p:sp>
          <p:nvSpPr>
            <p:cNvPr id="29" name="object 29"/>
            <p:cNvSpPr/>
            <p:nvPr/>
          </p:nvSpPr>
          <p:spPr>
            <a:xfrm>
              <a:off x="2303145" y="2078863"/>
              <a:ext cx="750570" cy="473075"/>
            </a:xfrm>
            <a:custGeom>
              <a:avLst/>
              <a:gdLst/>
              <a:ahLst/>
              <a:cxnLst/>
              <a:rect l="l" t="t" r="r" b="b"/>
              <a:pathLst>
                <a:path w="750569" h="473075">
                  <a:moveTo>
                    <a:pt x="0" y="0"/>
                  </a:moveTo>
                  <a:lnTo>
                    <a:pt x="417575" y="472655"/>
                  </a:lnTo>
                  <a:lnTo>
                    <a:pt x="750188" y="472655"/>
                  </a:lnTo>
                </a:path>
              </a:pathLst>
            </a:custGeom>
            <a:ln w="15237">
              <a:solidFill>
                <a:srgbClr val="FFFFFF"/>
              </a:solidFill>
            </a:ln>
          </p:spPr>
          <p:txBody>
            <a:bodyPr wrap="square" lIns="0" tIns="0" rIns="0" bIns="0" rtlCol="0"/>
            <a:lstStyle/>
            <a:p>
              <a:endParaRPr/>
            </a:p>
          </p:txBody>
        </p:sp>
        <p:sp>
          <p:nvSpPr>
            <p:cNvPr id="30" name="object 30"/>
            <p:cNvSpPr/>
            <p:nvPr/>
          </p:nvSpPr>
          <p:spPr>
            <a:xfrm>
              <a:off x="2315464" y="2078863"/>
              <a:ext cx="737870" cy="473075"/>
            </a:xfrm>
            <a:custGeom>
              <a:avLst/>
              <a:gdLst/>
              <a:ahLst/>
              <a:cxnLst/>
              <a:rect l="l" t="t" r="r" b="b"/>
              <a:pathLst>
                <a:path w="737869" h="473075">
                  <a:moveTo>
                    <a:pt x="0" y="0"/>
                  </a:moveTo>
                  <a:lnTo>
                    <a:pt x="410718" y="472655"/>
                  </a:lnTo>
                  <a:lnTo>
                    <a:pt x="737869" y="472655"/>
                  </a:lnTo>
                </a:path>
              </a:pathLst>
            </a:custGeom>
            <a:ln w="7621">
              <a:solidFill>
                <a:srgbClr val="221F1F"/>
              </a:solidFill>
            </a:ln>
          </p:spPr>
          <p:txBody>
            <a:bodyPr wrap="square" lIns="0" tIns="0" rIns="0" bIns="0" rtlCol="0"/>
            <a:lstStyle/>
            <a:p>
              <a:endParaRPr/>
            </a:p>
          </p:txBody>
        </p:sp>
        <p:pic>
          <p:nvPicPr>
            <p:cNvPr id="31" name="object 31"/>
            <p:cNvPicPr/>
            <p:nvPr/>
          </p:nvPicPr>
          <p:blipFill>
            <a:blip r:embed="rId7" cstate="print"/>
            <a:stretch>
              <a:fillRect/>
            </a:stretch>
          </p:blipFill>
          <p:spPr>
            <a:xfrm>
              <a:off x="3033712" y="2482278"/>
              <a:ext cx="143763" cy="143890"/>
            </a:xfrm>
            <a:prstGeom prst="rect">
              <a:avLst/>
            </a:prstGeom>
          </p:spPr>
        </p:pic>
        <p:sp>
          <p:nvSpPr>
            <p:cNvPr id="32" name="object 32"/>
            <p:cNvSpPr/>
            <p:nvPr/>
          </p:nvSpPr>
          <p:spPr>
            <a:xfrm>
              <a:off x="2290825" y="2061210"/>
              <a:ext cx="24765" cy="24765"/>
            </a:xfrm>
            <a:custGeom>
              <a:avLst/>
              <a:gdLst/>
              <a:ahLst/>
              <a:cxnLst/>
              <a:rect l="l" t="t" r="r" b="b"/>
              <a:pathLst>
                <a:path w="24764" h="24764">
                  <a:moveTo>
                    <a:pt x="18796" y="0"/>
                  </a:moveTo>
                  <a:lnTo>
                    <a:pt x="5461" y="0"/>
                  </a:lnTo>
                  <a:lnTo>
                    <a:pt x="0" y="5461"/>
                  </a:lnTo>
                  <a:lnTo>
                    <a:pt x="0" y="18923"/>
                  </a:lnTo>
                  <a:lnTo>
                    <a:pt x="5461" y="24384"/>
                  </a:lnTo>
                  <a:lnTo>
                    <a:pt x="18796" y="24384"/>
                  </a:lnTo>
                  <a:lnTo>
                    <a:pt x="24256" y="18923"/>
                  </a:lnTo>
                  <a:lnTo>
                    <a:pt x="24256" y="5461"/>
                  </a:lnTo>
                  <a:lnTo>
                    <a:pt x="18796" y="0"/>
                  </a:lnTo>
                  <a:close/>
                </a:path>
              </a:pathLst>
            </a:custGeom>
            <a:solidFill>
              <a:srgbClr val="221F1F"/>
            </a:solidFill>
          </p:spPr>
          <p:txBody>
            <a:bodyPr wrap="square" lIns="0" tIns="0" rIns="0" bIns="0" rtlCol="0"/>
            <a:lstStyle/>
            <a:p>
              <a:endParaRPr/>
            </a:p>
          </p:txBody>
        </p:sp>
        <p:sp>
          <p:nvSpPr>
            <p:cNvPr id="33" name="object 33"/>
            <p:cNvSpPr/>
            <p:nvPr/>
          </p:nvSpPr>
          <p:spPr>
            <a:xfrm>
              <a:off x="2290825" y="2061210"/>
              <a:ext cx="24765" cy="24765"/>
            </a:xfrm>
            <a:custGeom>
              <a:avLst/>
              <a:gdLst/>
              <a:ahLst/>
              <a:cxnLst/>
              <a:rect l="l" t="t" r="r" b="b"/>
              <a:pathLst>
                <a:path w="24764" h="24764">
                  <a:moveTo>
                    <a:pt x="12192" y="24384"/>
                  </a:moveTo>
                  <a:lnTo>
                    <a:pt x="18796" y="24384"/>
                  </a:lnTo>
                  <a:lnTo>
                    <a:pt x="24256" y="18923"/>
                  </a:lnTo>
                  <a:lnTo>
                    <a:pt x="24256" y="12192"/>
                  </a:lnTo>
                  <a:lnTo>
                    <a:pt x="24256" y="5461"/>
                  </a:lnTo>
                  <a:lnTo>
                    <a:pt x="18796" y="0"/>
                  </a:lnTo>
                  <a:lnTo>
                    <a:pt x="12192" y="0"/>
                  </a:lnTo>
                  <a:lnTo>
                    <a:pt x="5461" y="0"/>
                  </a:lnTo>
                  <a:lnTo>
                    <a:pt x="0" y="5461"/>
                  </a:lnTo>
                  <a:lnTo>
                    <a:pt x="0" y="12192"/>
                  </a:lnTo>
                  <a:lnTo>
                    <a:pt x="0" y="18923"/>
                  </a:lnTo>
                  <a:lnTo>
                    <a:pt x="5461" y="24384"/>
                  </a:lnTo>
                  <a:lnTo>
                    <a:pt x="12192" y="24384"/>
                  </a:lnTo>
                  <a:close/>
                </a:path>
              </a:pathLst>
            </a:custGeom>
            <a:ln w="9525">
              <a:solidFill>
                <a:srgbClr val="FFFFFF"/>
              </a:solidFill>
            </a:ln>
          </p:spPr>
          <p:txBody>
            <a:bodyPr wrap="square" lIns="0" tIns="0" rIns="0" bIns="0" rtlCol="0"/>
            <a:lstStyle/>
            <a:p>
              <a:endParaRPr/>
            </a:p>
          </p:txBody>
        </p:sp>
        <p:sp>
          <p:nvSpPr>
            <p:cNvPr id="34" name="object 34"/>
            <p:cNvSpPr/>
            <p:nvPr/>
          </p:nvSpPr>
          <p:spPr>
            <a:xfrm>
              <a:off x="454990" y="2097786"/>
              <a:ext cx="688340" cy="363220"/>
            </a:xfrm>
            <a:custGeom>
              <a:avLst/>
              <a:gdLst/>
              <a:ahLst/>
              <a:cxnLst/>
              <a:rect l="l" t="t" r="r" b="b"/>
              <a:pathLst>
                <a:path w="688340" h="363219">
                  <a:moveTo>
                    <a:pt x="0" y="362838"/>
                  </a:moveTo>
                  <a:lnTo>
                    <a:pt x="141884" y="362838"/>
                  </a:lnTo>
                  <a:lnTo>
                    <a:pt x="688340" y="0"/>
                  </a:lnTo>
                </a:path>
              </a:pathLst>
            </a:custGeom>
            <a:ln w="15237">
              <a:solidFill>
                <a:srgbClr val="FFFFFF"/>
              </a:solidFill>
            </a:ln>
          </p:spPr>
          <p:txBody>
            <a:bodyPr wrap="square" lIns="0" tIns="0" rIns="0" bIns="0" rtlCol="0"/>
            <a:lstStyle/>
            <a:p>
              <a:endParaRPr/>
            </a:p>
          </p:txBody>
        </p:sp>
        <p:sp>
          <p:nvSpPr>
            <p:cNvPr id="35" name="object 35"/>
            <p:cNvSpPr/>
            <p:nvPr/>
          </p:nvSpPr>
          <p:spPr>
            <a:xfrm>
              <a:off x="454990" y="2094865"/>
              <a:ext cx="688340" cy="365760"/>
            </a:xfrm>
            <a:custGeom>
              <a:avLst/>
              <a:gdLst/>
              <a:ahLst/>
              <a:cxnLst/>
              <a:rect l="l" t="t" r="r" b="b"/>
              <a:pathLst>
                <a:path w="688340" h="365760">
                  <a:moveTo>
                    <a:pt x="0" y="365760"/>
                  </a:moveTo>
                  <a:lnTo>
                    <a:pt x="141884" y="365760"/>
                  </a:lnTo>
                  <a:lnTo>
                    <a:pt x="688340" y="0"/>
                  </a:lnTo>
                </a:path>
              </a:pathLst>
            </a:custGeom>
            <a:ln w="7621">
              <a:solidFill>
                <a:srgbClr val="221F1F"/>
              </a:solidFill>
            </a:ln>
          </p:spPr>
          <p:txBody>
            <a:bodyPr wrap="square" lIns="0" tIns="0" rIns="0" bIns="0" rtlCol="0"/>
            <a:lstStyle/>
            <a:p>
              <a:endParaRPr/>
            </a:p>
          </p:txBody>
        </p:sp>
        <p:sp>
          <p:nvSpPr>
            <p:cNvPr id="36" name="object 36"/>
            <p:cNvSpPr/>
            <p:nvPr/>
          </p:nvSpPr>
          <p:spPr>
            <a:xfrm>
              <a:off x="485774" y="1225931"/>
              <a:ext cx="0" cy="158750"/>
            </a:xfrm>
            <a:custGeom>
              <a:avLst/>
              <a:gdLst/>
              <a:ahLst/>
              <a:cxnLst/>
              <a:rect l="l" t="t" r="r" b="b"/>
              <a:pathLst>
                <a:path h="158750">
                  <a:moveTo>
                    <a:pt x="0" y="158241"/>
                  </a:moveTo>
                  <a:lnTo>
                    <a:pt x="0" y="0"/>
                  </a:lnTo>
                </a:path>
              </a:pathLst>
            </a:custGeom>
            <a:ln w="15237">
              <a:solidFill>
                <a:srgbClr val="FFFFFF"/>
              </a:solidFill>
            </a:ln>
          </p:spPr>
          <p:txBody>
            <a:bodyPr wrap="square" lIns="0" tIns="0" rIns="0" bIns="0" rtlCol="0"/>
            <a:lstStyle/>
            <a:p>
              <a:endParaRPr/>
            </a:p>
          </p:txBody>
        </p:sp>
        <p:sp>
          <p:nvSpPr>
            <p:cNvPr id="37" name="object 37"/>
            <p:cNvSpPr/>
            <p:nvPr/>
          </p:nvSpPr>
          <p:spPr>
            <a:xfrm>
              <a:off x="485774" y="1225931"/>
              <a:ext cx="0" cy="158750"/>
            </a:xfrm>
            <a:custGeom>
              <a:avLst/>
              <a:gdLst/>
              <a:ahLst/>
              <a:cxnLst/>
              <a:rect l="l" t="t" r="r" b="b"/>
              <a:pathLst>
                <a:path h="158750">
                  <a:moveTo>
                    <a:pt x="0" y="158241"/>
                  </a:moveTo>
                  <a:lnTo>
                    <a:pt x="0" y="0"/>
                  </a:lnTo>
                </a:path>
              </a:pathLst>
            </a:custGeom>
            <a:ln w="7621">
              <a:solidFill>
                <a:srgbClr val="221F1F"/>
              </a:solidFill>
            </a:ln>
          </p:spPr>
          <p:txBody>
            <a:bodyPr wrap="square" lIns="0" tIns="0" rIns="0" bIns="0" rtlCol="0"/>
            <a:lstStyle/>
            <a:p>
              <a:endParaRPr/>
            </a:p>
          </p:txBody>
        </p:sp>
        <p:pic>
          <p:nvPicPr>
            <p:cNvPr id="38" name="object 38"/>
            <p:cNvPicPr/>
            <p:nvPr/>
          </p:nvPicPr>
          <p:blipFill>
            <a:blip r:embed="rId8" cstate="print"/>
            <a:stretch>
              <a:fillRect/>
            </a:stretch>
          </p:blipFill>
          <p:spPr>
            <a:xfrm>
              <a:off x="323202" y="2390266"/>
              <a:ext cx="140538" cy="140728"/>
            </a:xfrm>
            <a:prstGeom prst="rect">
              <a:avLst/>
            </a:prstGeom>
          </p:spPr>
        </p:pic>
        <p:sp>
          <p:nvSpPr>
            <p:cNvPr id="39" name="object 39"/>
            <p:cNvSpPr/>
            <p:nvPr/>
          </p:nvSpPr>
          <p:spPr>
            <a:xfrm>
              <a:off x="1131557" y="2078863"/>
              <a:ext cx="24765" cy="24765"/>
            </a:xfrm>
            <a:custGeom>
              <a:avLst/>
              <a:gdLst/>
              <a:ahLst/>
              <a:cxnLst/>
              <a:rect l="l" t="t" r="r" b="b"/>
              <a:pathLst>
                <a:path w="24765" h="24764">
                  <a:moveTo>
                    <a:pt x="18821" y="0"/>
                  </a:moveTo>
                  <a:lnTo>
                    <a:pt x="5435" y="0"/>
                  </a:lnTo>
                  <a:lnTo>
                    <a:pt x="0" y="5461"/>
                  </a:lnTo>
                  <a:lnTo>
                    <a:pt x="0" y="18923"/>
                  </a:lnTo>
                  <a:lnTo>
                    <a:pt x="5435" y="24383"/>
                  </a:lnTo>
                  <a:lnTo>
                    <a:pt x="18821" y="24383"/>
                  </a:lnTo>
                  <a:lnTo>
                    <a:pt x="24256" y="18923"/>
                  </a:lnTo>
                  <a:lnTo>
                    <a:pt x="24256" y="5461"/>
                  </a:lnTo>
                  <a:lnTo>
                    <a:pt x="18821" y="0"/>
                  </a:lnTo>
                  <a:close/>
                </a:path>
              </a:pathLst>
            </a:custGeom>
            <a:solidFill>
              <a:srgbClr val="221F1F"/>
            </a:solidFill>
          </p:spPr>
          <p:txBody>
            <a:bodyPr wrap="square" lIns="0" tIns="0" rIns="0" bIns="0" rtlCol="0"/>
            <a:lstStyle/>
            <a:p>
              <a:endParaRPr/>
            </a:p>
          </p:txBody>
        </p:sp>
        <p:sp>
          <p:nvSpPr>
            <p:cNvPr id="40" name="object 40"/>
            <p:cNvSpPr/>
            <p:nvPr/>
          </p:nvSpPr>
          <p:spPr>
            <a:xfrm>
              <a:off x="1131557" y="2078863"/>
              <a:ext cx="24765" cy="24765"/>
            </a:xfrm>
            <a:custGeom>
              <a:avLst/>
              <a:gdLst/>
              <a:ahLst/>
              <a:cxnLst/>
              <a:rect l="l" t="t" r="r" b="b"/>
              <a:pathLst>
                <a:path w="24765" h="24764">
                  <a:moveTo>
                    <a:pt x="12128" y="24383"/>
                  </a:moveTo>
                  <a:lnTo>
                    <a:pt x="18821" y="24383"/>
                  </a:lnTo>
                  <a:lnTo>
                    <a:pt x="24256" y="18923"/>
                  </a:lnTo>
                  <a:lnTo>
                    <a:pt x="24256" y="12192"/>
                  </a:lnTo>
                  <a:lnTo>
                    <a:pt x="24256" y="5461"/>
                  </a:lnTo>
                  <a:lnTo>
                    <a:pt x="18821" y="0"/>
                  </a:lnTo>
                  <a:lnTo>
                    <a:pt x="12128" y="0"/>
                  </a:lnTo>
                  <a:lnTo>
                    <a:pt x="5435" y="0"/>
                  </a:lnTo>
                  <a:lnTo>
                    <a:pt x="0" y="5461"/>
                  </a:lnTo>
                  <a:lnTo>
                    <a:pt x="0" y="12192"/>
                  </a:lnTo>
                  <a:lnTo>
                    <a:pt x="0" y="18923"/>
                  </a:lnTo>
                  <a:lnTo>
                    <a:pt x="5435" y="24383"/>
                  </a:lnTo>
                  <a:lnTo>
                    <a:pt x="12128" y="24383"/>
                  </a:lnTo>
                  <a:close/>
                </a:path>
              </a:pathLst>
            </a:custGeom>
            <a:ln w="9523">
              <a:solidFill>
                <a:srgbClr val="FFFFFF"/>
              </a:solidFill>
            </a:ln>
          </p:spPr>
          <p:txBody>
            <a:bodyPr wrap="square" lIns="0" tIns="0" rIns="0" bIns="0" rtlCol="0"/>
            <a:lstStyle/>
            <a:p>
              <a:endParaRPr/>
            </a:p>
          </p:txBody>
        </p:sp>
        <p:sp>
          <p:nvSpPr>
            <p:cNvPr id="41" name="object 41"/>
            <p:cNvSpPr/>
            <p:nvPr/>
          </p:nvSpPr>
          <p:spPr>
            <a:xfrm>
              <a:off x="816660" y="1220216"/>
              <a:ext cx="153035" cy="555625"/>
            </a:xfrm>
            <a:custGeom>
              <a:avLst/>
              <a:gdLst/>
              <a:ahLst/>
              <a:cxnLst/>
              <a:rect l="l" t="t" r="r" b="b"/>
              <a:pathLst>
                <a:path w="153034" h="555625">
                  <a:moveTo>
                    <a:pt x="0" y="0"/>
                  </a:moveTo>
                  <a:lnTo>
                    <a:pt x="0" y="221487"/>
                  </a:lnTo>
                  <a:lnTo>
                    <a:pt x="152539" y="555625"/>
                  </a:lnTo>
                </a:path>
              </a:pathLst>
            </a:custGeom>
            <a:ln w="15237">
              <a:solidFill>
                <a:srgbClr val="FFFFFF"/>
              </a:solidFill>
            </a:ln>
          </p:spPr>
          <p:txBody>
            <a:bodyPr wrap="square" lIns="0" tIns="0" rIns="0" bIns="0" rtlCol="0"/>
            <a:lstStyle/>
            <a:p>
              <a:endParaRPr/>
            </a:p>
          </p:txBody>
        </p:sp>
        <p:sp>
          <p:nvSpPr>
            <p:cNvPr id="42" name="object 42"/>
            <p:cNvSpPr/>
            <p:nvPr/>
          </p:nvSpPr>
          <p:spPr>
            <a:xfrm>
              <a:off x="816660" y="1220216"/>
              <a:ext cx="161925" cy="549910"/>
            </a:xfrm>
            <a:custGeom>
              <a:avLst/>
              <a:gdLst/>
              <a:ahLst/>
              <a:cxnLst/>
              <a:rect l="l" t="t" r="r" b="b"/>
              <a:pathLst>
                <a:path w="161925" h="549910">
                  <a:moveTo>
                    <a:pt x="0" y="0"/>
                  </a:moveTo>
                  <a:lnTo>
                    <a:pt x="0" y="219075"/>
                  </a:lnTo>
                  <a:lnTo>
                    <a:pt x="161645" y="549656"/>
                  </a:lnTo>
                </a:path>
              </a:pathLst>
            </a:custGeom>
            <a:ln w="7621">
              <a:solidFill>
                <a:srgbClr val="221F1F"/>
              </a:solidFill>
            </a:ln>
          </p:spPr>
          <p:txBody>
            <a:bodyPr wrap="square" lIns="0" tIns="0" rIns="0" bIns="0" rtlCol="0"/>
            <a:lstStyle/>
            <a:p>
              <a:endParaRPr/>
            </a:p>
          </p:txBody>
        </p:sp>
        <p:pic>
          <p:nvPicPr>
            <p:cNvPr id="43" name="object 43"/>
            <p:cNvPicPr/>
            <p:nvPr/>
          </p:nvPicPr>
          <p:blipFill>
            <a:blip r:embed="rId9" cstate="print"/>
            <a:stretch>
              <a:fillRect/>
            </a:stretch>
          </p:blipFill>
          <p:spPr>
            <a:xfrm>
              <a:off x="751408" y="1085088"/>
              <a:ext cx="140538" cy="140715"/>
            </a:xfrm>
            <a:prstGeom prst="rect">
              <a:avLst/>
            </a:prstGeom>
          </p:spPr>
        </p:pic>
      </p:grpSp>
      <p:sp>
        <p:nvSpPr>
          <p:cNvPr id="44" name="object 44"/>
          <p:cNvSpPr txBox="1"/>
          <p:nvPr/>
        </p:nvSpPr>
        <p:spPr>
          <a:xfrm>
            <a:off x="763930" y="1086993"/>
            <a:ext cx="11620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14</a:t>
            </a:r>
            <a:endParaRPr sz="700">
              <a:latin typeface="Montserrat"/>
              <a:cs typeface="Montserrat"/>
            </a:endParaRPr>
          </a:p>
        </p:txBody>
      </p:sp>
      <p:grpSp>
        <p:nvGrpSpPr>
          <p:cNvPr id="45" name="object 45"/>
          <p:cNvGrpSpPr/>
          <p:nvPr/>
        </p:nvGrpSpPr>
        <p:grpSpPr>
          <a:xfrm>
            <a:off x="468883" y="1368615"/>
            <a:ext cx="2706370" cy="1424305"/>
            <a:chOff x="468883" y="1368615"/>
            <a:chExt cx="2706370" cy="1424305"/>
          </a:xfrm>
        </p:grpSpPr>
        <p:sp>
          <p:nvSpPr>
            <p:cNvPr id="46" name="object 46"/>
            <p:cNvSpPr/>
            <p:nvPr/>
          </p:nvSpPr>
          <p:spPr>
            <a:xfrm>
              <a:off x="473646" y="1373378"/>
              <a:ext cx="24765" cy="24765"/>
            </a:xfrm>
            <a:custGeom>
              <a:avLst/>
              <a:gdLst/>
              <a:ahLst/>
              <a:cxnLst/>
              <a:rect l="l" t="t" r="r" b="b"/>
              <a:pathLst>
                <a:path w="24765" h="24765">
                  <a:moveTo>
                    <a:pt x="18821" y="0"/>
                  </a:moveTo>
                  <a:lnTo>
                    <a:pt x="5422" y="0"/>
                  </a:lnTo>
                  <a:lnTo>
                    <a:pt x="0" y="5461"/>
                  </a:lnTo>
                  <a:lnTo>
                    <a:pt x="0" y="18923"/>
                  </a:lnTo>
                  <a:lnTo>
                    <a:pt x="5422" y="24384"/>
                  </a:lnTo>
                  <a:lnTo>
                    <a:pt x="18821" y="24384"/>
                  </a:lnTo>
                  <a:lnTo>
                    <a:pt x="24256" y="18923"/>
                  </a:lnTo>
                  <a:lnTo>
                    <a:pt x="24256" y="5461"/>
                  </a:lnTo>
                  <a:lnTo>
                    <a:pt x="18821" y="0"/>
                  </a:lnTo>
                  <a:close/>
                </a:path>
              </a:pathLst>
            </a:custGeom>
            <a:solidFill>
              <a:srgbClr val="FFFFFF"/>
            </a:solidFill>
          </p:spPr>
          <p:txBody>
            <a:bodyPr wrap="square" lIns="0" tIns="0" rIns="0" bIns="0" rtlCol="0"/>
            <a:lstStyle/>
            <a:p>
              <a:endParaRPr/>
            </a:p>
          </p:txBody>
        </p:sp>
        <p:sp>
          <p:nvSpPr>
            <p:cNvPr id="47" name="object 47"/>
            <p:cNvSpPr/>
            <p:nvPr/>
          </p:nvSpPr>
          <p:spPr>
            <a:xfrm>
              <a:off x="473646" y="1373378"/>
              <a:ext cx="24765" cy="24765"/>
            </a:xfrm>
            <a:custGeom>
              <a:avLst/>
              <a:gdLst/>
              <a:ahLst/>
              <a:cxnLst/>
              <a:rect l="l" t="t" r="r" b="b"/>
              <a:pathLst>
                <a:path w="24765" h="24765">
                  <a:moveTo>
                    <a:pt x="12128" y="24384"/>
                  </a:moveTo>
                  <a:lnTo>
                    <a:pt x="18821" y="24384"/>
                  </a:lnTo>
                  <a:lnTo>
                    <a:pt x="24256" y="18923"/>
                  </a:lnTo>
                  <a:lnTo>
                    <a:pt x="24256" y="12192"/>
                  </a:lnTo>
                  <a:lnTo>
                    <a:pt x="24256" y="5461"/>
                  </a:lnTo>
                  <a:lnTo>
                    <a:pt x="18821" y="0"/>
                  </a:lnTo>
                  <a:lnTo>
                    <a:pt x="12128" y="0"/>
                  </a:lnTo>
                  <a:lnTo>
                    <a:pt x="5422" y="0"/>
                  </a:lnTo>
                  <a:lnTo>
                    <a:pt x="0" y="5461"/>
                  </a:lnTo>
                  <a:lnTo>
                    <a:pt x="0" y="12192"/>
                  </a:lnTo>
                  <a:lnTo>
                    <a:pt x="0" y="18923"/>
                  </a:lnTo>
                  <a:lnTo>
                    <a:pt x="5422" y="24384"/>
                  </a:lnTo>
                  <a:lnTo>
                    <a:pt x="12128" y="24384"/>
                  </a:lnTo>
                  <a:close/>
                </a:path>
              </a:pathLst>
            </a:custGeom>
            <a:ln w="9525">
              <a:solidFill>
                <a:srgbClr val="221F1F"/>
              </a:solidFill>
            </a:ln>
          </p:spPr>
          <p:txBody>
            <a:bodyPr wrap="square" lIns="0" tIns="0" rIns="0" bIns="0" rtlCol="0"/>
            <a:lstStyle/>
            <a:p>
              <a:endParaRPr/>
            </a:p>
          </p:txBody>
        </p:sp>
        <p:sp>
          <p:nvSpPr>
            <p:cNvPr id="48" name="object 48"/>
            <p:cNvSpPr/>
            <p:nvPr/>
          </p:nvSpPr>
          <p:spPr>
            <a:xfrm>
              <a:off x="2832480" y="1891538"/>
              <a:ext cx="215900" cy="0"/>
            </a:xfrm>
            <a:custGeom>
              <a:avLst/>
              <a:gdLst/>
              <a:ahLst/>
              <a:cxnLst/>
              <a:rect l="l" t="t" r="r" b="b"/>
              <a:pathLst>
                <a:path w="215900">
                  <a:moveTo>
                    <a:pt x="215645" y="0"/>
                  </a:moveTo>
                  <a:lnTo>
                    <a:pt x="0" y="0"/>
                  </a:lnTo>
                </a:path>
              </a:pathLst>
            </a:custGeom>
            <a:ln w="15237">
              <a:solidFill>
                <a:srgbClr val="FFFFFF"/>
              </a:solidFill>
            </a:ln>
          </p:spPr>
          <p:txBody>
            <a:bodyPr wrap="square" lIns="0" tIns="0" rIns="0" bIns="0" rtlCol="0"/>
            <a:lstStyle/>
            <a:p>
              <a:endParaRPr/>
            </a:p>
          </p:txBody>
        </p:sp>
        <p:sp>
          <p:nvSpPr>
            <p:cNvPr id="49" name="object 49"/>
            <p:cNvSpPr/>
            <p:nvPr/>
          </p:nvSpPr>
          <p:spPr>
            <a:xfrm>
              <a:off x="2694558" y="1891538"/>
              <a:ext cx="360045" cy="0"/>
            </a:xfrm>
            <a:custGeom>
              <a:avLst/>
              <a:gdLst/>
              <a:ahLst/>
              <a:cxnLst/>
              <a:rect l="l" t="t" r="r" b="b"/>
              <a:pathLst>
                <a:path w="360044">
                  <a:moveTo>
                    <a:pt x="359664" y="0"/>
                  </a:moveTo>
                  <a:lnTo>
                    <a:pt x="0" y="0"/>
                  </a:lnTo>
                </a:path>
              </a:pathLst>
            </a:custGeom>
            <a:ln w="7621">
              <a:solidFill>
                <a:srgbClr val="221F1F"/>
              </a:solidFill>
            </a:ln>
          </p:spPr>
          <p:txBody>
            <a:bodyPr wrap="square" lIns="0" tIns="0" rIns="0" bIns="0" rtlCol="0"/>
            <a:lstStyle/>
            <a:p>
              <a:endParaRPr/>
            </a:p>
          </p:txBody>
        </p:sp>
        <p:sp>
          <p:nvSpPr>
            <p:cNvPr id="50" name="object 50"/>
            <p:cNvSpPr/>
            <p:nvPr/>
          </p:nvSpPr>
          <p:spPr>
            <a:xfrm>
              <a:off x="2682620" y="1877822"/>
              <a:ext cx="24765" cy="24765"/>
            </a:xfrm>
            <a:custGeom>
              <a:avLst/>
              <a:gdLst/>
              <a:ahLst/>
              <a:cxnLst/>
              <a:rect l="l" t="t" r="r" b="b"/>
              <a:pathLst>
                <a:path w="24764" h="24764">
                  <a:moveTo>
                    <a:pt x="18923" y="0"/>
                  </a:moveTo>
                  <a:lnTo>
                    <a:pt x="5461" y="0"/>
                  </a:lnTo>
                  <a:lnTo>
                    <a:pt x="0" y="5461"/>
                  </a:lnTo>
                  <a:lnTo>
                    <a:pt x="0" y="18796"/>
                  </a:lnTo>
                  <a:lnTo>
                    <a:pt x="5461" y="24256"/>
                  </a:lnTo>
                  <a:lnTo>
                    <a:pt x="18923" y="24256"/>
                  </a:lnTo>
                  <a:lnTo>
                    <a:pt x="24256" y="18796"/>
                  </a:lnTo>
                  <a:lnTo>
                    <a:pt x="24256" y="5461"/>
                  </a:lnTo>
                  <a:lnTo>
                    <a:pt x="18923" y="0"/>
                  </a:lnTo>
                  <a:close/>
                </a:path>
              </a:pathLst>
            </a:custGeom>
            <a:solidFill>
              <a:srgbClr val="FFFFFF"/>
            </a:solidFill>
          </p:spPr>
          <p:txBody>
            <a:bodyPr wrap="square" lIns="0" tIns="0" rIns="0" bIns="0" rtlCol="0"/>
            <a:lstStyle/>
            <a:p>
              <a:endParaRPr/>
            </a:p>
          </p:txBody>
        </p:sp>
        <p:sp>
          <p:nvSpPr>
            <p:cNvPr id="51" name="object 51"/>
            <p:cNvSpPr/>
            <p:nvPr/>
          </p:nvSpPr>
          <p:spPr>
            <a:xfrm>
              <a:off x="2682620" y="1877822"/>
              <a:ext cx="24765" cy="24765"/>
            </a:xfrm>
            <a:custGeom>
              <a:avLst/>
              <a:gdLst/>
              <a:ahLst/>
              <a:cxnLst/>
              <a:rect l="l" t="t" r="r" b="b"/>
              <a:pathLst>
                <a:path w="24764" h="24764">
                  <a:moveTo>
                    <a:pt x="0" y="12192"/>
                  </a:moveTo>
                  <a:lnTo>
                    <a:pt x="0" y="18796"/>
                  </a:lnTo>
                  <a:lnTo>
                    <a:pt x="5461" y="24256"/>
                  </a:lnTo>
                  <a:lnTo>
                    <a:pt x="12192" y="24256"/>
                  </a:lnTo>
                  <a:lnTo>
                    <a:pt x="18923" y="24256"/>
                  </a:lnTo>
                  <a:lnTo>
                    <a:pt x="24256" y="18796"/>
                  </a:lnTo>
                  <a:lnTo>
                    <a:pt x="24256" y="12192"/>
                  </a:lnTo>
                  <a:lnTo>
                    <a:pt x="24256" y="5461"/>
                  </a:lnTo>
                  <a:lnTo>
                    <a:pt x="18923" y="0"/>
                  </a:lnTo>
                  <a:lnTo>
                    <a:pt x="12192" y="0"/>
                  </a:lnTo>
                  <a:lnTo>
                    <a:pt x="5461" y="0"/>
                  </a:lnTo>
                  <a:lnTo>
                    <a:pt x="0" y="5461"/>
                  </a:lnTo>
                  <a:lnTo>
                    <a:pt x="0" y="12192"/>
                  </a:lnTo>
                  <a:close/>
                </a:path>
              </a:pathLst>
            </a:custGeom>
            <a:ln w="9525">
              <a:solidFill>
                <a:srgbClr val="221F1F"/>
              </a:solidFill>
            </a:ln>
          </p:spPr>
          <p:txBody>
            <a:bodyPr wrap="square" lIns="0" tIns="0" rIns="0" bIns="0" rtlCol="0"/>
            <a:lstStyle/>
            <a:p>
              <a:endParaRPr/>
            </a:p>
          </p:txBody>
        </p:sp>
        <p:sp>
          <p:nvSpPr>
            <p:cNvPr id="52" name="object 52"/>
            <p:cNvSpPr/>
            <p:nvPr/>
          </p:nvSpPr>
          <p:spPr>
            <a:xfrm>
              <a:off x="2334894" y="2007616"/>
              <a:ext cx="711835" cy="383540"/>
            </a:xfrm>
            <a:custGeom>
              <a:avLst/>
              <a:gdLst/>
              <a:ahLst/>
              <a:cxnLst/>
              <a:rect l="l" t="t" r="r" b="b"/>
              <a:pathLst>
                <a:path w="711835" h="383539">
                  <a:moveTo>
                    <a:pt x="711581" y="383286"/>
                  </a:moveTo>
                  <a:lnTo>
                    <a:pt x="463804" y="383286"/>
                  </a:lnTo>
                  <a:lnTo>
                    <a:pt x="0" y="0"/>
                  </a:lnTo>
                </a:path>
              </a:pathLst>
            </a:custGeom>
            <a:ln w="15237">
              <a:solidFill>
                <a:srgbClr val="FFFFFF"/>
              </a:solidFill>
            </a:ln>
          </p:spPr>
          <p:txBody>
            <a:bodyPr wrap="square" lIns="0" tIns="0" rIns="0" bIns="0" rtlCol="0"/>
            <a:lstStyle/>
            <a:p>
              <a:endParaRPr/>
            </a:p>
          </p:txBody>
        </p:sp>
        <p:sp>
          <p:nvSpPr>
            <p:cNvPr id="53" name="object 53"/>
            <p:cNvSpPr/>
            <p:nvPr/>
          </p:nvSpPr>
          <p:spPr>
            <a:xfrm>
              <a:off x="2334894" y="2007616"/>
              <a:ext cx="711835" cy="383540"/>
            </a:xfrm>
            <a:custGeom>
              <a:avLst/>
              <a:gdLst/>
              <a:ahLst/>
              <a:cxnLst/>
              <a:rect l="l" t="t" r="r" b="b"/>
              <a:pathLst>
                <a:path w="711835" h="383539">
                  <a:moveTo>
                    <a:pt x="711581" y="383286"/>
                  </a:moveTo>
                  <a:lnTo>
                    <a:pt x="463804" y="383286"/>
                  </a:lnTo>
                  <a:lnTo>
                    <a:pt x="0" y="0"/>
                  </a:lnTo>
                </a:path>
              </a:pathLst>
            </a:custGeom>
            <a:ln w="7621">
              <a:solidFill>
                <a:srgbClr val="221F1F"/>
              </a:solidFill>
            </a:ln>
          </p:spPr>
          <p:txBody>
            <a:bodyPr wrap="square" lIns="0" tIns="0" rIns="0" bIns="0" rtlCol="0"/>
            <a:lstStyle/>
            <a:p>
              <a:endParaRPr/>
            </a:p>
          </p:txBody>
        </p:sp>
        <p:sp>
          <p:nvSpPr>
            <p:cNvPr id="54" name="object 54"/>
            <p:cNvSpPr/>
            <p:nvPr/>
          </p:nvSpPr>
          <p:spPr>
            <a:xfrm>
              <a:off x="2322576" y="1995297"/>
              <a:ext cx="24765" cy="24765"/>
            </a:xfrm>
            <a:custGeom>
              <a:avLst/>
              <a:gdLst/>
              <a:ahLst/>
              <a:cxnLst/>
              <a:rect l="l" t="t" r="r" b="b"/>
              <a:pathLst>
                <a:path w="24764" h="24764">
                  <a:moveTo>
                    <a:pt x="18923" y="0"/>
                  </a:moveTo>
                  <a:lnTo>
                    <a:pt x="5461" y="0"/>
                  </a:lnTo>
                  <a:lnTo>
                    <a:pt x="0" y="5461"/>
                  </a:lnTo>
                  <a:lnTo>
                    <a:pt x="0" y="18796"/>
                  </a:lnTo>
                  <a:lnTo>
                    <a:pt x="5461" y="24256"/>
                  </a:lnTo>
                  <a:lnTo>
                    <a:pt x="18923" y="24256"/>
                  </a:lnTo>
                  <a:lnTo>
                    <a:pt x="24256" y="18796"/>
                  </a:lnTo>
                  <a:lnTo>
                    <a:pt x="24256" y="5461"/>
                  </a:lnTo>
                  <a:lnTo>
                    <a:pt x="18923" y="0"/>
                  </a:lnTo>
                  <a:close/>
                </a:path>
              </a:pathLst>
            </a:custGeom>
            <a:solidFill>
              <a:srgbClr val="221F1F"/>
            </a:solidFill>
          </p:spPr>
          <p:txBody>
            <a:bodyPr wrap="square" lIns="0" tIns="0" rIns="0" bIns="0" rtlCol="0"/>
            <a:lstStyle/>
            <a:p>
              <a:endParaRPr/>
            </a:p>
          </p:txBody>
        </p:sp>
        <p:sp>
          <p:nvSpPr>
            <p:cNvPr id="55" name="object 55"/>
            <p:cNvSpPr/>
            <p:nvPr/>
          </p:nvSpPr>
          <p:spPr>
            <a:xfrm>
              <a:off x="2322576" y="1995297"/>
              <a:ext cx="24765" cy="24765"/>
            </a:xfrm>
            <a:custGeom>
              <a:avLst/>
              <a:gdLst/>
              <a:ahLst/>
              <a:cxnLst/>
              <a:rect l="l" t="t" r="r" b="b"/>
              <a:pathLst>
                <a:path w="24764" h="24764">
                  <a:moveTo>
                    <a:pt x="0" y="12065"/>
                  </a:moveTo>
                  <a:lnTo>
                    <a:pt x="0" y="18796"/>
                  </a:lnTo>
                  <a:lnTo>
                    <a:pt x="5461" y="24256"/>
                  </a:lnTo>
                  <a:lnTo>
                    <a:pt x="12192" y="24256"/>
                  </a:lnTo>
                  <a:lnTo>
                    <a:pt x="18923" y="24256"/>
                  </a:lnTo>
                  <a:lnTo>
                    <a:pt x="24256" y="18796"/>
                  </a:lnTo>
                  <a:lnTo>
                    <a:pt x="24256" y="12065"/>
                  </a:lnTo>
                  <a:lnTo>
                    <a:pt x="24256" y="5461"/>
                  </a:lnTo>
                  <a:lnTo>
                    <a:pt x="18923" y="0"/>
                  </a:lnTo>
                  <a:lnTo>
                    <a:pt x="12192" y="0"/>
                  </a:lnTo>
                  <a:lnTo>
                    <a:pt x="5461" y="0"/>
                  </a:lnTo>
                  <a:lnTo>
                    <a:pt x="0" y="5461"/>
                  </a:lnTo>
                  <a:lnTo>
                    <a:pt x="0" y="12065"/>
                  </a:lnTo>
                  <a:close/>
                </a:path>
              </a:pathLst>
            </a:custGeom>
            <a:ln w="9525">
              <a:solidFill>
                <a:srgbClr val="FFFFFF"/>
              </a:solidFill>
            </a:ln>
          </p:spPr>
          <p:txBody>
            <a:bodyPr wrap="square" lIns="0" tIns="0" rIns="0" bIns="0" rtlCol="0"/>
            <a:lstStyle/>
            <a:p>
              <a:endParaRPr/>
            </a:p>
          </p:txBody>
        </p:sp>
        <p:pic>
          <p:nvPicPr>
            <p:cNvPr id="56" name="object 56"/>
            <p:cNvPicPr/>
            <p:nvPr/>
          </p:nvPicPr>
          <p:blipFill>
            <a:blip r:embed="rId10" cstate="print"/>
            <a:stretch>
              <a:fillRect/>
            </a:stretch>
          </p:blipFill>
          <p:spPr>
            <a:xfrm>
              <a:off x="3031299" y="2319972"/>
              <a:ext cx="143763" cy="143890"/>
            </a:xfrm>
            <a:prstGeom prst="rect">
              <a:avLst/>
            </a:prstGeom>
          </p:spPr>
        </p:pic>
        <p:sp>
          <p:nvSpPr>
            <p:cNvPr id="57" name="object 57"/>
            <p:cNvSpPr/>
            <p:nvPr/>
          </p:nvSpPr>
          <p:spPr>
            <a:xfrm>
              <a:off x="2020823" y="2237613"/>
              <a:ext cx="1068705" cy="484505"/>
            </a:xfrm>
            <a:custGeom>
              <a:avLst/>
              <a:gdLst/>
              <a:ahLst/>
              <a:cxnLst/>
              <a:rect l="l" t="t" r="r" b="b"/>
              <a:pathLst>
                <a:path w="1068705" h="484505">
                  <a:moveTo>
                    <a:pt x="1068705" y="484365"/>
                  </a:moveTo>
                  <a:lnTo>
                    <a:pt x="540257" y="484365"/>
                  </a:lnTo>
                  <a:lnTo>
                    <a:pt x="0" y="0"/>
                  </a:lnTo>
                </a:path>
              </a:pathLst>
            </a:custGeom>
            <a:ln w="15237">
              <a:solidFill>
                <a:srgbClr val="FFFFFF"/>
              </a:solidFill>
            </a:ln>
          </p:spPr>
          <p:txBody>
            <a:bodyPr wrap="square" lIns="0" tIns="0" rIns="0" bIns="0" rtlCol="0"/>
            <a:lstStyle/>
            <a:p>
              <a:endParaRPr/>
            </a:p>
          </p:txBody>
        </p:sp>
        <p:sp>
          <p:nvSpPr>
            <p:cNvPr id="58" name="object 58"/>
            <p:cNvSpPr/>
            <p:nvPr/>
          </p:nvSpPr>
          <p:spPr>
            <a:xfrm>
              <a:off x="2020823" y="2237613"/>
              <a:ext cx="1068705" cy="484505"/>
            </a:xfrm>
            <a:custGeom>
              <a:avLst/>
              <a:gdLst/>
              <a:ahLst/>
              <a:cxnLst/>
              <a:rect l="l" t="t" r="r" b="b"/>
              <a:pathLst>
                <a:path w="1068705" h="484505">
                  <a:moveTo>
                    <a:pt x="1068705" y="484365"/>
                  </a:moveTo>
                  <a:lnTo>
                    <a:pt x="540257" y="484365"/>
                  </a:lnTo>
                  <a:lnTo>
                    <a:pt x="0" y="0"/>
                  </a:lnTo>
                </a:path>
              </a:pathLst>
            </a:custGeom>
            <a:ln w="7621">
              <a:solidFill>
                <a:srgbClr val="221F1F"/>
              </a:solidFill>
            </a:ln>
          </p:spPr>
          <p:txBody>
            <a:bodyPr wrap="square" lIns="0" tIns="0" rIns="0" bIns="0" rtlCol="0"/>
            <a:lstStyle/>
            <a:p>
              <a:endParaRPr/>
            </a:p>
          </p:txBody>
        </p:sp>
        <p:pic>
          <p:nvPicPr>
            <p:cNvPr id="59" name="object 59"/>
            <p:cNvPicPr/>
            <p:nvPr/>
          </p:nvPicPr>
          <p:blipFill>
            <a:blip r:embed="rId11" cstate="print"/>
            <a:stretch>
              <a:fillRect/>
            </a:stretch>
          </p:blipFill>
          <p:spPr>
            <a:xfrm>
              <a:off x="3029838" y="2651556"/>
              <a:ext cx="140588" cy="140766"/>
            </a:xfrm>
            <a:prstGeom prst="rect">
              <a:avLst/>
            </a:prstGeom>
          </p:spPr>
        </p:pic>
      </p:grpSp>
      <p:sp>
        <p:nvSpPr>
          <p:cNvPr id="60" name="object 60"/>
          <p:cNvSpPr txBox="1"/>
          <p:nvPr/>
        </p:nvSpPr>
        <p:spPr>
          <a:xfrm>
            <a:off x="3059683" y="2267407"/>
            <a:ext cx="86360" cy="518159"/>
          </a:xfrm>
          <a:prstGeom prst="rect">
            <a:avLst/>
          </a:prstGeom>
        </p:spPr>
        <p:txBody>
          <a:bodyPr vert="horz" wrap="square" lIns="0" tIns="68580" rIns="0" bIns="0" rtlCol="0">
            <a:spAutoFit/>
          </a:bodyPr>
          <a:lstStyle/>
          <a:p>
            <a:pPr marL="17145">
              <a:lnSpc>
                <a:spcPct val="100000"/>
              </a:lnSpc>
              <a:spcBef>
                <a:spcPts val="540"/>
              </a:spcBef>
            </a:pPr>
            <a:r>
              <a:rPr sz="700" spc="-5" dirty="0">
                <a:solidFill>
                  <a:srgbClr val="FFFFFF"/>
                </a:solidFill>
                <a:latin typeface="Montserrat"/>
                <a:cs typeface="Montserrat"/>
              </a:rPr>
              <a:t>6</a:t>
            </a:r>
            <a:endParaRPr sz="700">
              <a:latin typeface="Montserrat"/>
              <a:cs typeface="Montserrat"/>
            </a:endParaRPr>
          </a:p>
          <a:p>
            <a:pPr marL="20955">
              <a:lnSpc>
                <a:spcPct val="100000"/>
              </a:lnSpc>
              <a:spcBef>
                <a:spcPts val="440"/>
              </a:spcBef>
            </a:pPr>
            <a:r>
              <a:rPr sz="700" spc="-5" dirty="0">
                <a:solidFill>
                  <a:srgbClr val="FFFFFF"/>
                </a:solidFill>
                <a:latin typeface="Montserrat"/>
                <a:cs typeface="Montserrat"/>
              </a:rPr>
              <a:t>7</a:t>
            </a:r>
            <a:endParaRPr sz="700">
              <a:latin typeface="Montserrat"/>
              <a:cs typeface="Montserrat"/>
            </a:endParaRPr>
          </a:p>
          <a:p>
            <a:pPr marL="12700">
              <a:lnSpc>
                <a:spcPct val="100000"/>
              </a:lnSpc>
              <a:spcBef>
                <a:spcPts val="480"/>
              </a:spcBef>
            </a:pPr>
            <a:r>
              <a:rPr sz="700" spc="-5" dirty="0">
                <a:solidFill>
                  <a:srgbClr val="FFFFFF"/>
                </a:solidFill>
                <a:latin typeface="Montserrat"/>
                <a:cs typeface="Montserrat"/>
              </a:rPr>
              <a:t>8</a:t>
            </a:r>
            <a:endParaRPr sz="700">
              <a:latin typeface="Montserrat"/>
              <a:cs typeface="Montserrat"/>
            </a:endParaRPr>
          </a:p>
        </p:txBody>
      </p:sp>
      <p:grpSp>
        <p:nvGrpSpPr>
          <p:cNvPr id="61" name="object 61"/>
          <p:cNvGrpSpPr/>
          <p:nvPr/>
        </p:nvGrpSpPr>
        <p:grpSpPr>
          <a:xfrm>
            <a:off x="320687" y="1753044"/>
            <a:ext cx="1717039" cy="938530"/>
            <a:chOff x="320687" y="1753044"/>
            <a:chExt cx="1717039" cy="938530"/>
          </a:xfrm>
        </p:grpSpPr>
        <p:sp>
          <p:nvSpPr>
            <p:cNvPr id="62" name="object 62"/>
            <p:cNvSpPr/>
            <p:nvPr/>
          </p:nvSpPr>
          <p:spPr>
            <a:xfrm>
              <a:off x="2008505" y="2225294"/>
              <a:ext cx="24765" cy="24765"/>
            </a:xfrm>
            <a:custGeom>
              <a:avLst/>
              <a:gdLst/>
              <a:ahLst/>
              <a:cxnLst/>
              <a:rect l="l" t="t" r="r" b="b"/>
              <a:pathLst>
                <a:path w="24764" h="24764">
                  <a:moveTo>
                    <a:pt x="18795" y="0"/>
                  </a:moveTo>
                  <a:lnTo>
                    <a:pt x="5333" y="0"/>
                  </a:lnTo>
                  <a:lnTo>
                    <a:pt x="0" y="5460"/>
                  </a:lnTo>
                  <a:lnTo>
                    <a:pt x="0" y="18922"/>
                  </a:lnTo>
                  <a:lnTo>
                    <a:pt x="5333" y="24384"/>
                  </a:lnTo>
                  <a:lnTo>
                    <a:pt x="18795" y="24384"/>
                  </a:lnTo>
                  <a:lnTo>
                    <a:pt x="24256" y="18922"/>
                  </a:lnTo>
                  <a:lnTo>
                    <a:pt x="24256" y="5460"/>
                  </a:lnTo>
                  <a:lnTo>
                    <a:pt x="18795" y="0"/>
                  </a:lnTo>
                  <a:close/>
                </a:path>
              </a:pathLst>
            </a:custGeom>
            <a:solidFill>
              <a:srgbClr val="FFFFFF"/>
            </a:solidFill>
          </p:spPr>
          <p:txBody>
            <a:bodyPr wrap="square" lIns="0" tIns="0" rIns="0" bIns="0" rtlCol="0"/>
            <a:lstStyle/>
            <a:p>
              <a:endParaRPr/>
            </a:p>
          </p:txBody>
        </p:sp>
        <p:sp>
          <p:nvSpPr>
            <p:cNvPr id="63" name="object 63"/>
            <p:cNvSpPr/>
            <p:nvPr/>
          </p:nvSpPr>
          <p:spPr>
            <a:xfrm>
              <a:off x="2008505" y="2225294"/>
              <a:ext cx="24765" cy="24765"/>
            </a:xfrm>
            <a:custGeom>
              <a:avLst/>
              <a:gdLst/>
              <a:ahLst/>
              <a:cxnLst/>
              <a:rect l="l" t="t" r="r" b="b"/>
              <a:pathLst>
                <a:path w="24764" h="24764">
                  <a:moveTo>
                    <a:pt x="12064" y="24384"/>
                  </a:moveTo>
                  <a:lnTo>
                    <a:pt x="18795" y="24384"/>
                  </a:lnTo>
                  <a:lnTo>
                    <a:pt x="24256" y="18922"/>
                  </a:lnTo>
                  <a:lnTo>
                    <a:pt x="24256" y="12191"/>
                  </a:lnTo>
                  <a:lnTo>
                    <a:pt x="24256" y="5460"/>
                  </a:lnTo>
                  <a:lnTo>
                    <a:pt x="18795" y="0"/>
                  </a:lnTo>
                  <a:lnTo>
                    <a:pt x="12064" y="0"/>
                  </a:lnTo>
                  <a:lnTo>
                    <a:pt x="5333" y="0"/>
                  </a:lnTo>
                  <a:lnTo>
                    <a:pt x="0" y="5460"/>
                  </a:lnTo>
                  <a:lnTo>
                    <a:pt x="0" y="12191"/>
                  </a:lnTo>
                  <a:lnTo>
                    <a:pt x="0" y="18922"/>
                  </a:lnTo>
                  <a:lnTo>
                    <a:pt x="5333" y="24384"/>
                  </a:lnTo>
                  <a:lnTo>
                    <a:pt x="12064" y="24384"/>
                  </a:lnTo>
                  <a:close/>
                </a:path>
              </a:pathLst>
            </a:custGeom>
            <a:ln w="9525">
              <a:solidFill>
                <a:srgbClr val="221F1F"/>
              </a:solidFill>
            </a:ln>
          </p:spPr>
          <p:txBody>
            <a:bodyPr wrap="square" lIns="0" tIns="0" rIns="0" bIns="0" rtlCol="0"/>
            <a:lstStyle/>
            <a:p>
              <a:endParaRPr/>
            </a:p>
          </p:txBody>
        </p:sp>
        <p:sp>
          <p:nvSpPr>
            <p:cNvPr id="64" name="object 64"/>
            <p:cNvSpPr/>
            <p:nvPr/>
          </p:nvSpPr>
          <p:spPr>
            <a:xfrm>
              <a:off x="454393" y="2390267"/>
              <a:ext cx="1257300" cy="231140"/>
            </a:xfrm>
            <a:custGeom>
              <a:avLst/>
              <a:gdLst/>
              <a:ahLst/>
              <a:cxnLst/>
              <a:rect l="l" t="t" r="r" b="b"/>
              <a:pathLst>
                <a:path w="1257300" h="231139">
                  <a:moveTo>
                    <a:pt x="0" y="231101"/>
                  </a:moveTo>
                  <a:lnTo>
                    <a:pt x="262381" y="231101"/>
                  </a:lnTo>
                  <a:lnTo>
                    <a:pt x="1256931" y="0"/>
                  </a:lnTo>
                </a:path>
              </a:pathLst>
            </a:custGeom>
            <a:ln w="15237">
              <a:solidFill>
                <a:srgbClr val="FFFFFF"/>
              </a:solidFill>
            </a:ln>
          </p:spPr>
          <p:txBody>
            <a:bodyPr wrap="square" lIns="0" tIns="0" rIns="0" bIns="0" rtlCol="0"/>
            <a:lstStyle/>
            <a:p>
              <a:endParaRPr/>
            </a:p>
          </p:txBody>
        </p:sp>
        <p:sp>
          <p:nvSpPr>
            <p:cNvPr id="65" name="object 65"/>
            <p:cNvSpPr/>
            <p:nvPr/>
          </p:nvSpPr>
          <p:spPr>
            <a:xfrm>
              <a:off x="454393" y="2391918"/>
              <a:ext cx="1257300" cy="229870"/>
            </a:xfrm>
            <a:custGeom>
              <a:avLst/>
              <a:gdLst/>
              <a:ahLst/>
              <a:cxnLst/>
              <a:rect l="l" t="t" r="r" b="b"/>
              <a:pathLst>
                <a:path w="1257300" h="229869">
                  <a:moveTo>
                    <a:pt x="0" y="229450"/>
                  </a:moveTo>
                  <a:lnTo>
                    <a:pt x="262381" y="229450"/>
                  </a:lnTo>
                  <a:lnTo>
                    <a:pt x="1256931" y="0"/>
                  </a:lnTo>
                </a:path>
              </a:pathLst>
            </a:custGeom>
            <a:ln w="7621">
              <a:solidFill>
                <a:srgbClr val="221F1F"/>
              </a:solidFill>
            </a:ln>
          </p:spPr>
          <p:txBody>
            <a:bodyPr wrap="square" lIns="0" tIns="0" rIns="0" bIns="0" rtlCol="0"/>
            <a:lstStyle/>
            <a:p>
              <a:endParaRPr/>
            </a:p>
          </p:txBody>
        </p:sp>
        <p:pic>
          <p:nvPicPr>
            <p:cNvPr id="66" name="object 66"/>
            <p:cNvPicPr/>
            <p:nvPr/>
          </p:nvPicPr>
          <p:blipFill>
            <a:blip r:embed="rId12" cstate="print"/>
            <a:stretch>
              <a:fillRect/>
            </a:stretch>
          </p:blipFill>
          <p:spPr>
            <a:xfrm>
              <a:off x="324802" y="2550769"/>
              <a:ext cx="140538" cy="140766"/>
            </a:xfrm>
            <a:prstGeom prst="rect">
              <a:avLst/>
            </a:prstGeom>
          </p:spPr>
        </p:pic>
        <p:sp>
          <p:nvSpPr>
            <p:cNvPr id="67" name="object 67"/>
            <p:cNvSpPr/>
            <p:nvPr/>
          </p:nvSpPr>
          <p:spPr>
            <a:xfrm>
              <a:off x="1684019" y="2381250"/>
              <a:ext cx="24765" cy="24765"/>
            </a:xfrm>
            <a:custGeom>
              <a:avLst/>
              <a:gdLst/>
              <a:ahLst/>
              <a:cxnLst/>
              <a:rect l="l" t="t" r="r" b="b"/>
              <a:pathLst>
                <a:path w="24764" h="24764">
                  <a:moveTo>
                    <a:pt x="18923" y="0"/>
                  </a:moveTo>
                  <a:lnTo>
                    <a:pt x="5461" y="0"/>
                  </a:lnTo>
                  <a:lnTo>
                    <a:pt x="0" y="5460"/>
                  </a:lnTo>
                  <a:lnTo>
                    <a:pt x="0" y="18922"/>
                  </a:lnTo>
                  <a:lnTo>
                    <a:pt x="5461" y="24383"/>
                  </a:lnTo>
                  <a:lnTo>
                    <a:pt x="18923" y="24383"/>
                  </a:lnTo>
                  <a:lnTo>
                    <a:pt x="24256" y="18922"/>
                  </a:lnTo>
                  <a:lnTo>
                    <a:pt x="24256" y="5460"/>
                  </a:lnTo>
                  <a:lnTo>
                    <a:pt x="18923" y="0"/>
                  </a:lnTo>
                  <a:close/>
                </a:path>
              </a:pathLst>
            </a:custGeom>
            <a:solidFill>
              <a:srgbClr val="221F1F"/>
            </a:solidFill>
          </p:spPr>
          <p:txBody>
            <a:bodyPr wrap="square" lIns="0" tIns="0" rIns="0" bIns="0" rtlCol="0"/>
            <a:lstStyle/>
            <a:p>
              <a:endParaRPr/>
            </a:p>
          </p:txBody>
        </p:sp>
        <p:sp>
          <p:nvSpPr>
            <p:cNvPr id="68" name="object 68"/>
            <p:cNvSpPr/>
            <p:nvPr/>
          </p:nvSpPr>
          <p:spPr>
            <a:xfrm>
              <a:off x="1684019" y="2381250"/>
              <a:ext cx="24765" cy="24765"/>
            </a:xfrm>
            <a:custGeom>
              <a:avLst/>
              <a:gdLst/>
              <a:ahLst/>
              <a:cxnLst/>
              <a:rect l="l" t="t" r="r" b="b"/>
              <a:pathLst>
                <a:path w="24764" h="24764">
                  <a:moveTo>
                    <a:pt x="12192" y="24383"/>
                  </a:moveTo>
                  <a:lnTo>
                    <a:pt x="18923" y="24383"/>
                  </a:lnTo>
                  <a:lnTo>
                    <a:pt x="24256" y="18922"/>
                  </a:lnTo>
                  <a:lnTo>
                    <a:pt x="24256" y="12191"/>
                  </a:lnTo>
                  <a:lnTo>
                    <a:pt x="24256" y="5460"/>
                  </a:lnTo>
                  <a:lnTo>
                    <a:pt x="18923" y="0"/>
                  </a:lnTo>
                  <a:lnTo>
                    <a:pt x="12192" y="0"/>
                  </a:lnTo>
                  <a:lnTo>
                    <a:pt x="5461" y="0"/>
                  </a:lnTo>
                  <a:lnTo>
                    <a:pt x="0" y="5460"/>
                  </a:lnTo>
                  <a:lnTo>
                    <a:pt x="0" y="12191"/>
                  </a:lnTo>
                  <a:lnTo>
                    <a:pt x="0" y="18922"/>
                  </a:lnTo>
                  <a:lnTo>
                    <a:pt x="5461" y="24383"/>
                  </a:lnTo>
                  <a:lnTo>
                    <a:pt x="12192" y="24383"/>
                  </a:lnTo>
                  <a:close/>
                </a:path>
              </a:pathLst>
            </a:custGeom>
            <a:ln w="9525">
              <a:solidFill>
                <a:srgbClr val="FFFFFF"/>
              </a:solidFill>
            </a:ln>
          </p:spPr>
          <p:txBody>
            <a:bodyPr wrap="square" lIns="0" tIns="0" rIns="0" bIns="0" rtlCol="0"/>
            <a:lstStyle/>
            <a:p>
              <a:endParaRPr/>
            </a:p>
          </p:txBody>
        </p:sp>
        <p:sp>
          <p:nvSpPr>
            <p:cNvPr id="69" name="object 69"/>
            <p:cNvSpPr/>
            <p:nvPr/>
          </p:nvSpPr>
          <p:spPr>
            <a:xfrm>
              <a:off x="442391" y="2032381"/>
              <a:ext cx="688975" cy="261620"/>
            </a:xfrm>
            <a:custGeom>
              <a:avLst/>
              <a:gdLst/>
              <a:ahLst/>
              <a:cxnLst/>
              <a:rect l="l" t="t" r="r" b="b"/>
              <a:pathLst>
                <a:path w="688975" h="261619">
                  <a:moveTo>
                    <a:pt x="0" y="261365"/>
                  </a:moveTo>
                  <a:lnTo>
                    <a:pt x="158876" y="261365"/>
                  </a:lnTo>
                  <a:lnTo>
                    <a:pt x="688797" y="0"/>
                  </a:lnTo>
                </a:path>
              </a:pathLst>
            </a:custGeom>
            <a:ln w="15237">
              <a:solidFill>
                <a:srgbClr val="FFFFFF"/>
              </a:solidFill>
            </a:ln>
          </p:spPr>
          <p:txBody>
            <a:bodyPr wrap="square" lIns="0" tIns="0" rIns="0" bIns="0" rtlCol="0"/>
            <a:lstStyle/>
            <a:p>
              <a:endParaRPr/>
            </a:p>
          </p:txBody>
        </p:sp>
        <p:sp>
          <p:nvSpPr>
            <p:cNvPr id="70" name="object 70"/>
            <p:cNvSpPr/>
            <p:nvPr/>
          </p:nvSpPr>
          <p:spPr>
            <a:xfrm>
              <a:off x="442391" y="2032381"/>
              <a:ext cx="688975" cy="261620"/>
            </a:xfrm>
            <a:custGeom>
              <a:avLst/>
              <a:gdLst/>
              <a:ahLst/>
              <a:cxnLst/>
              <a:rect l="l" t="t" r="r" b="b"/>
              <a:pathLst>
                <a:path w="688975" h="261619">
                  <a:moveTo>
                    <a:pt x="0" y="261365"/>
                  </a:moveTo>
                  <a:lnTo>
                    <a:pt x="158876" y="261365"/>
                  </a:lnTo>
                  <a:lnTo>
                    <a:pt x="688797" y="0"/>
                  </a:lnTo>
                </a:path>
              </a:pathLst>
            </a:custGeom>
            <a:ln w="7621">
              <a:solidFill>
                <a:srgbClr val="221F1F"/>
              </a:solidFill>
            </a:ln>
          </p:spPr>
          <p:txBody>
            <a:bodyPr wrap="square" lIns="0" tIns="0" rIns="0" bIns="0" rtlCol="0"/>
            <a:lstStyle/>
            <a:p>
              <a:endParaRPr/>
            </a:p>
          </p:txBody>
        </p:sp>
        <p:sp>
          <p:nvSpPr>
            <p:cNvPr id="71" name="object 71"/>
            <p:cNvSpPr/>
            <p:nvPr/>
          </p:nvSpPr>
          <p:spPr>
            <a:xfrm>
              <a:off x="459511" y="1837944"/>
              <a:ext cx="218440" cy="0"/>
            </a:xfrm>
            <a:custGeom>
              <a:avLst/>
              <a:gdLst/>
              <a:ahLst/>
              <a:cxnLst/>
              <a:rect l="l" t="t" r="r" b="b"/>
              <a:pathLst>
                <a:path w="218440">
                  <a:moveTo>
                    <a:pt x="0" y="0"/>
                  </a:moveTo>
                  <a:lnTo>
                    <a:pt x="218008" y="0"/>
                  </a:lnTo>
                </a:path>
              </a:pathLst>
            </a:custGeom>
            <a:ln w="15237">
              <a:solidFill>
                <a:srgbClr val="FFFFFF"/>
              </a:solidFill>
            </a:ln>
          </p:spPr>
          <p:txBody>
            <a:bodyPr wrap="square" lIns="0" tIns="0" rIns="0" bIns="0" rtlCol="0"/>
            <a:lstStyle/>
            <a:p>
              <a:endParaRPr/>
            </a:p>
          </p:txBody>
        </p:sp>
        <p:sp>
          <p:nvSpPr>
            <p:cNvPr id="72" name="object 72"/>
            <p:cNvSpPr/>
            <p:nvPr/>
          </p:nvSpPr>
          <p:spPr>
            <a:xfrm>
              <a:off x="459511" y="1837944"/>
              <a:ext cx="218440" cy="0"/>
            </a:xfrm>
            <a:custGeom>
              <a:avLst/>
              <a:gdLst/>
              <a:ahLst/>
              <a:cxnLst/>
              <a:rect l="l" t="t" r="r" b="b"/>
              <a:pathLst>
                <a:path w="218440">
                  <a:moveTo>
                    <a:pt x="0" y="0"/>
                  </a:moveTo>
                  <a:lnTo>
                    <a:pt x="218008" y="0"/>
                  </a:lnTo>
                </a:path>
              </a:pathLst>
            </a:custGeom>
            <a:ln w="7621">
              <a:solidFill>
                <a:srgbClr val="221F1F"/>
              </a:solidFill>
            </a:ln>
          </p:spPr>
          <p:txBody>
            <a:bodyPr wrap="square" lIns="0" tIns="0" rIns="0" bIns="0" rtlCol="0"/>
            <a:lstStyle/>
            <a:p>
              <a:endParaRPr/>
            </a:p>
          </p:txBody>
        </p:sp>
        <p:sp>
          <p:nvSpPr>
            <p:cNvPr id="73" name="object 73"/>
            <p:cNvSpPr/>
            <p:nvPr/>
          </p:nvSpPr>
          <p:spPr>
            <a:xfrm>
              <a:off x="1124407" y="2011680"/>
              <a:ext cx="24765" cy="24765"/>
            </a:xfrm>
            <a:custGeom>
              <a:avLst/>
              <a:gdLst/>
              <a:ahLst/>
              <a:cxnLst/>
              <a:rect l="l" t="t" r="r" b="b"/>
              <a:pathLst>
                <a:path w="24765" h="24764">
                  <a:moveTo>
                    <a:pt x="18834" y="0"/>
                  </a:moveTo>
                  <a:lnTo>
                    <a:pt x="5435" y="0"/>
                  </a:lnTo>
                  <a:lnTo>
                    <a:pt x="0" y="5460"/>
                  </a:lnTo>
                  <a:lnTo>
                    <a:pt x="0" y="18922"/>
                  </a:lnTo>
                  <a:lnTo>
                    <a:pt x="5435" y="24256"/>
                  </a:lnTo>
                  <a:lnTo>
                    <a:pt x="18834" y="24256"/>
                  </a:lnTo>
                  <a:lnTo>
                    <a:pt x="24269" y="18922"/>
                  </a:lnTo>
                  <a:lnTo>
                    <a:pt x="24269" y="5460"/>
                  </a:lnTo>
                  <a:lnTo>
                    <a:pt x="18834" y="0"/>
                  </a:lnTo>
                  <a:close/>
                </a:path>
              </a:pathLst>
            </a:custGeom>
            <a:solidFill>
              <a:srgbClr val="221F1F"/>
            </a:solidFill>
          </p:spPr>
          <p:txBody>
            <a:bodyPr wrap="square" lIns="0" tIns="0" rIns="0" bIns="0" rtlCol="0"/>
            <a:lstStyle/>
            <a:p>
              <a:endParaRPr/>
            </a:p>
          </p:txBody>
        </p:sp>
        <p:sp>
          <p:nvSpPr>
            <p:cNvPr id="74" name="object 74"/>
            <p:cNvSpPr/>
            <p:nvPr/>
          </p:nvSpPr>
          <p:spPr>
            <a:xfrm>
              <a:off x="1124407" y="2011680"/>
              <a:ext cx="24765" cy="24765"/>
            </a:xfrm>
            <a:custGeom>
              <a:avLst/>
              <a:gdLst/>
              <a:ahLst/>
              <a:cxnLst/>
              <a:rect l="l" t="t" r="r" b="b"/>
              <a:pathLst>
                <a:path w="24765" h="24764">
                  <a:moveTo>
                    <a:pt x="12141" y="24256"/>
                  </a:moveTo>
                  <a:lnTo>
                    <a:pt x="18834" y="24256"/>
                  </a:lnTo>
                  <a:lnTo>
                    <a:pt x="24269" y="18922"/>
                  </a:lnTo>
                  <a:lnTo>
                    <a:pt x="24269" y="12191"/>
                  </a:lnTo>
                  <a:lnTo>
                    <a:pt x="24269" y="5460"/>
                  </a:lnTo>
                  <a:lnTo>
                    <a:pt x="18834" y="0"/>
                  </a:lnTo>
                  <a:lnTo>
                    <a:pt x="12141" y="0"/>
                  </a:lnTo>
                  <a:lnTo>
                    <a:pt x="5435" y="0"/>
                  </a:lnTo>
                  <a:lnTo>
                    <a:pt x="0" y="5460"/>
                  </a:lnTo>
                  <a:lnTo>
                    <a:pt x="0" y="12191"/>
                  </a:lnTo>
                  <a:lnTo>
                    <a:pt x="0" y="18922"/>
                  </a:lnTo>
                  <a:lnTo>
                    <a:pt x="5435" y="24256"/>
                  </a:lnTo>
                  <a:lnTo>
                    <a:pt x="12141" y="24256"/>
                  </a:lnTo>
                  <a:close/>
                </a:path>
              </a:pathLst>
            </a:custGeom>
            <a:ln w="9525">
              <a:solidFill>
                <a:srgbClr val="FFFFFF"/>
              </a:solidFill>
            </a:ln>
          </p:spPr>
          <p:txBody>
            <a:bodyPr wrap="square" lIns="0" tIns="0" rIns="0" bIns="0" rtlCol="0"/>
            <a:lstStyle/>
            <a:p>
              <a:endParaRPr/>
            </a:p>
          </p:txBody>
        </p:sp>
        <p:sp>
          <p:nvSpPr>
            <p:cNvPr id="75" name="object 75"/>
            <p:cNvSpPr/>
            <p:nvPr/>
          </p:nvSpPr>
          <p:spPr>
            <a:xfrm>
              <a:off x="660323" y="1825371"/>
              <a:ext cx="24765" cy="24765"/>
            </a:xfrm>
            <a:custGeom>
              <a:avLst/>
              <a:gdLst/>
              <a:ahLst/>
              <a:cxnLst/>
              <a:rect l="l" t="t" r="r" b="b"/>
              <a:pathLst>
                <a:path w="24765" h="24764">
                  <a:moveTo>
                    <a:pt x="18821" y="0"/>
                  </a:moveTo>
                  <a:lnTo>
                    <a:pt x="5422" y="0"/>
                  </a:lnTo>
                  <a:lnTo>
                    <a:pt x="0" y="5461"/>
                  </a:lnTo>
                  <a:lnTo>
                    <a:pt x="0" y="18923"/>
                  </a:lnTo>
                  <a:lnTo>
                    <a:pt x="5422" y="24384"/>
                  </a:lnTo>
                  <a:lnTo>
                    <a:pt x="18821" y="24384"/>
                  </a:lnTo>
                  <a:lnTo>
                    <a:pt x="24257" y="18923"/>
                  </a:lnTo>
                  <a:lnTo>
                    <a:pt x="24257" y="5461"/>
                  </a:lnTo>
                  <a:lnTo>
                    <a:pt x="18821" y="0"/>
                  </a:lnTo>
                  <a:close/>
                </a:path>
              </a:pathLst>
            </a:custGeom>
            <a:solidFill>
              <a:srgbClr val="FFFFFF"/>
            </a:solidFill>
          </p:spPr>
          <p:txBody>
            <a:bodyPr wrap="square" lIns="0" tIns="0" rIns="0" bIns="0" rtlCol="0"/>
            <a:lstStyle/>
            <a:p>
              <a:endParaRPr/>
            </a:p>
          </p:txBody>
        </p:sp>
        <p:sp>
          <p:nvSpPr>
            <p:cNvPr id="76" name="object 76"/>
            <p:cNvSpPr/>
            <p:nvPr/>
          </p:nvSpPr>
          <p:spPr>
            <a:xfrm>
              <a:off x="660323" y="1825371"/>
              <a:ext cx="24765" cy="24765"/>
            </a:xfrm>
            <a:custGeom>
              <a:avLst/>
              <a:gdLst/>
              <a:ahLst/>
              <a:cxnLst/>
              <a:rect l="l" t="t" r="r" b="b"/>
              <a:pathLst>
                <a:path w="24765" h="24764">
                  <a:moveTo>
                    <a:pt x="12128" y="24384"/>
                  </a:moveTo>
                  <a:lnTo>
                    <a:pt x="18821" y="24384"/>
                  </a:lnTo>
                  <a:lnTo>
                    <a:pt x="24257" y="18923"/>
                  </a:lnTo>
                  <a:lnTo>
                    <a:pt x="24257" y="12192"/>
                  </a:lnTo>
                  <a:lnTo>
                    <a:pt x="24257" y="5461"/>
                  </a:lnTo>
                  <a:lnTo>
                    <a:pt x="18821" y="0"/>
                  </a:lnTo>
                  <a:lnTo>
                    <a:pt x="12128" y="0"/>
                  </a:lnTo>
                  <a:lnTo>
                    <a:pt x="5422" y="0"/>
                  </a:lnTo>
                  <a:lnTo>
                    <a:pt x="0" y="5461"/>
                  </a:lnTo>
                  <a:lnTo>
                    <a:pt x="0" y="12192"/>
                  </a:lnTo>
                  <a:lnTo>
                    <a:pt x="0" y="18923"/>
                  </a:lnTo>
                  <a:lnTo>
                    <a:pt x="5422" y="24384"/>
                  </a:lnTo>
                  <a:lnTo>
                    <a:pt x="12128" y="24384"/>
                  </a:lnTo>
                  <a:close/>
                </a:path>
              </a:pathLst>
            </a:custGeom>
            <a:ln w="9525">
              <a:solidFill>
                <a:srgbClr val="221F1F"/>
              </a:solidFill>
            </a:ln>
          </p:spPr>
          <p:txBody>
            <a:bodyPr wrap="square" lIns="0" tIns="0" rIns="0" bIns="0" rtlCol="0"/>
            <a:lstStyle/>
            <a:p>
              <a:endParaRPr/>
            </a:p>
          </p:txBody>
        </p:sp>
        <p:sp>
          <p:nvSpPr>
            <p:cNvPr id="77" name="object 77"/>
            <p:cNvSpPr/>
            <p:nvPr/>
          </p:nvSpPr>
          <p:spPr>
            <a:xfrm>
              <a:off x="966368" y="1757807"/>
              <a:ext cx="24765" cy="24765"/>
            </a:xfrm>
            <a:custGeom>
              <a:avLst/>
              <a:gdLst/>
              <a:ahLst/>
              <a:cxnLst/>
              <a:rect l="l" t="t" r="r" b="b"/>
              <a:pathLst>
                <a:path w="24765" h="24764">
                  <a:moveTo>
                    <a:pt x="18821" y="0"/>
                  </a:moveTo>
                  <a:lnTo>
                    <a:pt x="5422" y="0"/>
                  </a:lnTo>
                  <a:lnTo>
                    <a:pt x="0" y="5461"/>
                  </a:lnTo>
                  <a:lnTo>
                    <a:pt x="0" y="18923"/>
                  </a:lnTo>
                  <a:lnTo>
                    <a:pt x="5422" y="24383"/>
                  </a:lnTo>
                  <a:lnTo>
                    <a:pt x="18821" y="24383"/>
                  </a:lnTo>
                  <a:lnTo>
                    <a:pt x="24256" y="18923"/>
                  </a:lnTo>
                  <a:lnTo>
                    <a:pt x="24256" y="5461"/>
                  </a:lnTo>
                  <a:lnTo>
                    <a:pt x="18821" y="0"/>
                  </a:lnTo>
                  <a:close/>
                </a:path>
              </a:pathLst>
            </a:custGeom>
            <a:solidFill>
              <a:srgbClr val="221F1F"/>
            </a:solidFill>
          </p:spPr>
          <p:txBody>
            <a:bodyPr wrap="square" lIns="0" tIns="0" rIns="0" bIns="0" rtlCol="0"/>
            <a:lstStyle/>
            <a:p>
              <a:endParaRPr/>
            </a:p>
          </p:txBody>
        </p:sp>
        <p:sp>
          <p:nvSpPr>
            <p:cNvPr id="78" name="object 78"/>
            <p:cNvSpPr/>
            <p:nvPr/>
          </p:nvSpPr>
          <p:spPr>
            <a:xfrm>
              <a:off x="966368" y="1757807"/>
              <a:ext cx="24765" cy="24765"/>
            </a:xfrm>
            <a:custGeom>
              <a:avLst/>
              <a:gdLst/>
              <a:ahLst/>
              <a:cxnLst/>
              <a:rect l="l" t="t" r="r" b="b"/>
              <a:pathLst>
                <a:path w="24765" h="24764">
                  <a:moveTo>
                    <a:pt x="12128" y="24383"/>
                  </a:moveTo>
                  <a:lnTo>
                    <a:pt x="18821" y="24383"/>
                  </a:lnTo>
                  <a:lnTo>
                    <a:pt x="24256" y="18923"/>
                  </a:lnTo>
                  <a:lnTo>
                    <a:pt x="24256" y="12192"/>
                  </a:lnTo>
                  <a:lnTo>
                    <a:pt x="24256" y="5461"/>
                  </a:lnTo>
                  <a:lnTo>
                    <a:pt x="18821" y="0"/>
                  </a:lnTo>
                  <a:lnTo>
                    <a:pt x="12128" y="0"/>
                  </a:lnTo>
                  <a:lnTo>
                    <a:pt x="5422" y="0"/>
                  </a:lnTo>
                  <a:lnTo>
                    <a:pt x="0" y="5461"/>
                  </a:lnTo>
                  <a:lnTo>
                    <a:pt x="0" y="12192"/>
                  </a:lnTo>
                  <a:lnTo>
                    <a:pt x="0" y="18923"/>
                  </a:lnTo>
                  <a:lnTo>
                    <a:pt x="5422" y="24383"/>
                  </a:lnTo>
                  <a:lnTo>
                    <a:pt x="12128" y="24383"/>
                  </a:lnTo>
                  <a:close/>
                </a:path>
              </a:pathLst>
            </a:custGeom>
            <a:ln w="9525">
              <a:solidFill>
                <a:srgbClr val="FFFFFF"/>
              </a:solidFill>
            </a:ln>
          </p:spPr>
          <p:txBody>
            <a:bodyPr wrap="square" lIns="0" tIns="0" rIns="0" bIns="0" rtlCol="0"/>
            <a:lstStyle/>
            <a:p>
              <a:endParaRPr/>
            </a:p>
          </p:txBody>
        </p:sp>
        <p:pic>
          <p:nvPicPr>
            <p:cNvPr id="79" name="object 79"/>
            <p:cNvPicPr/>
            <p:nvPr/>
          </p:nvPicPr>
          <p:blipFill>
            <a:blip r:embed="rId13" cstate="print"/>
            <a:stretch>
              <a:fillRect/>
            </a:stretch>
          </p:blipFill>
          <p:spPr>
            <a:xfrm>
              <a:off x="320687" y="2223897"/>
              <a:ext cx="140538" cy="140715"/>
            </a:xfrm>
            <a:prstGeom prst="rect">
              <a:avLst/>
            </a:prstGeom>
          </p:spPr>
        </p:pic>
      </p:grpSp>
      <p:sp>
        <p:nvSpPr>
          <p:cNvPr id="80" name="object 80"/>
          <p:cNvSpPr txBox="1"/>
          <p:nvPr/>
        </p:nvSpPr>
        <p:spPr>
          <a:xfrm>
            <a:off x="335686" y="2165944"/>
            <a:ext cx="116205" cy="519430"/>
          </a:xfrm>
          <a:prstGeom prst="rect">
            <a:avLst/>
          </a:prstGeom>
        </p:spPr>
        <p:txBody>
          <a:bodyPr vert="horz" wrap="square" lIns="0" tIns="72390" rIns="0" bIns="0" rtlCol="0">
            <a:spAutoFit/>
          </a:bodyPr>
          <a:lstStyle/>
          <a:p>
            <a:pPr marL="23495">
              <a:lnSpc>
                <a:spcPct val="100000"/>
              </a:lnSpc>
              <a:spcBef>
                <a:spcPts val="570"/>
              </a:spcBef>
            </a:pPr>
            <a:r>
              <a:rPr sz="700" spc="-25" dirty="0">
                <a:solidFill>
                  <a:srgbClr val="FFFFFF"/>
                </a:solidFill>
                <a:latin typeface="Montserrat"/>
                <a:cs typeface="Montserrat"/>
              </a:rPr>
              <a:t>11</a:t>
            </a:r>
            <a:endParaRPr sz="700">
              <a:latin typeface="Montserrat"/>
              <a:cs typeface="Montserrat"/>
            </a:endParaRPr>
          </a:p>
          <a:p>
            <a:pPr marL="12700">
              <a:lnSpc>
                <a:spcPct val="100000"/>
              </a:lnSpc>
              <a:spcBef>
                <a:spcPts val="470"/>
              </a:spcBef>
            </a:pPr>
            <a:r>
              <a:rPr sz="700" spc="-25" dirty="0">
                <a:solidFill>
                  <a:srgbClr val="FFFFFF"/>
                </a:solidFill>
                <a:latin typeface="Montserrat"/>
                <a:cs typeface="Montserrat"/>
              </a:rPr>
              <a:t>10</a:t>
            </a:r>
            <a:endParaRPr sz="700">
              <a:latin typeface="Montserrat"/>
              <a:cs typeface="Montserrat"/>
            </a:endParaRPr>
          </a:p>
          <a:p>
            <a:pPr marL="32384">
              <a:lnSpc>
                <a:spcPct val="100000"/>
              </a:lnSpc>
              <a:spcBef>
                <a:spcPts val="425"/>
              </a:spcBef>
            </a:pPr>
            <a:r>
              <a:rPr sz="700" spc="-5" dirty="0">
                <a:solidFill>
                  <a:srgbClr val="FFFFFF"/>
                </a:solidFill>
                <a:latin typeface="Montserrat"/>
                <a:cs typeface="Montserrat"/>
              </a:rPr>
              <a:t>9</a:t>
            </a:r>
            <a:endParaRPr sz="700">
              <a:latin typeface="Montserrat"/>
              <a:cs typeface="Montserrat"/>
            </a:endParaRPr>
          </a:p>
        </p:txBody>
      </p:sp>
      <p:sp>
        <p:nvSpPr>
          <p:cNvPr id="81" name="object 81"/>
          <p:cNvSpPr/>
          <p:nvPr/>
        </p:nvSpPr>
        <p:spPr>
          <a:xfrm>
            <a:off x="321945" y="1764919"/>
            <a:ext cx="140970" cy="140970"/>
          </a:xfrm>
          <a:custGeom>
            <a:avLst/>
            <a:gdLst/>
            <a:ahLst/>
            <a:cxnLst/>
            <a:rect l="l" t="t" r="r" b="b"/>
            <a:pathLst>
              <a:path w="140970" h="140969">
                <a:moveTo>
                  <a:pt x="70269" y="0"/>
                </a:moveTo>
                <a:lnTo>
                  <a:pt x="42925" y="5587"/>
                </a:lnTo>
                <a:lnTo>
                  <a:pt x="20586" y="20700"/>
                </a:lnTo>
                <a:lnTo>
                  <a:pt x="5524" y="43052"/>
                </a:lnTo>
                <a:lnTo>
                  <a:pt x="0" y="70357"/>
                </a:lnTo>
                <a:lnTo>
                  <a:pt x="5524" y="97789"/>
                </a:lnTo>
                <a:lnTo>
                  <a:pt x="20586" y="120142"/>
                </a:lnTo>
                <a:lnTo>
                  <a:pt x="42925" y="135255"/>
                </a:lnTo>
                <a:lnTo>
                  <a:pt x="70269" y="140843"/>
                </a:lnTo>
                <a:lnTo>
                  <a:pt x="97624" y="135255"/>
                </a:lnTo>
                <a:lnTo>
                  <a:pt x="119951" y="120142"/>
                </a:lnTo>
                <a:lnTo>
                  <a:pt x="135013" y="97789"/>
                </a:lnTo>
                <a:lnTo>
                  <a:pt x="140538" y="70357"/>
                </a:lnTo>
                <a:lnTo>
                  <a:pt x="135013" y="43052"/>
                </a:lnTo>
                <a:lnTo>
                  <a:pt x="119951" y="20700"/>
                </a:lnTo>
                <a:lnTo>
                  <a:pt x="97624" y="5587"/>
                </a:lnTo>
                <a:lnTo>
                  <a:pt x="70269" y="0"/>
                </a:lnTo>
                <a:close/>
              </a:path>
            </a:pathLst>
          </a:custGeom>
          <a:solidFill>
            <a:srgbClr val="221F1F"/>
          </a:solidFill>
        </p:spPr>
        <p:txBody>
          <a:bodyPr wrap="square" lIns="0" tIns="0" rIns="0" bIns="0" rtlCol="0"/>
          <a:lstStyle/>
          <a:p>
            <a:endParaRPr/>
          </a:p>
        </p:txBody>
      </p:sp>
      <p:sp>
        <p:nvSpPr>
          <p:cNvPr id="82" name="object 82"/>
          <p:cNvSpPr txBox="1"/>
          <p:nvPr/>
        </p:nvSpPr>
        <p:spPr>
          <a:xfrm>
            <a:off x="338734" y="1767077"/>
            <a:ext cx="10795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12</a:t>
            </a:r>
            <a:endParaRPr sz="700">
              <a:latin typeface="Montserrat"/>
              <a:cs typeface="Montserrat"/>
            </a:endParaRPr>
          </a:p>
        </p:txBody>
      </p:sp>
      <p:grpSp>
        <p:nvGrpSpPr>
          <p:cNvPr id="83" name="object 83"/>
          <p:cNvGrpSpPr/>
          <p:nvPr/>
        </p:nvGrpSpPr>
        <p:grpSpPr>
          <a:xfrm>
            <a:off x="1029665" y="1085088"/>
            <a:ext cx="2147570" cy="876935"/>
            <a:chOff x="1029665" y="1085088"/>
            <a:chExt cx="2147570" cy="876935"/>
          </a:xfrm>
        </p:grpSpPr>
        <p:pic>
          <p:nvPicPr>
            <p:cNvPr id="84" name="object 84"/>
            <p:cNvPicPr/>
            <p:nvPr/>
          </p:nvPicPr>
          <p:blipFill>
            <a:blip r:embed="rId14" cstate="print"/>
            <a:stretch>
              <a:fillRect/>
            </a:stretch>
          </p:blipFill>
          <p:spPr>
            <a:xfrm>
              <a:off x="3036315" y="1821053"/>
              <a:ext cx="140588" cy="140843"/>
            </a:xfrm>
            <a:prstGeom prst="rect">
              <a:avLst/>
            </a:prstGeom>
          </p:spPr>
        </p:pic>
        <p:sp>
          <p:nvSpPr>
            <p:cNvPr id="85" name="object 85"/>
            <p:cNvSpPr/>
            <p:nvPr/>
          </p:nvSpPr>
          <p:spPr>
            <a:xfrm>
              <a:off x="1099934" y="1177163"/>
              <a:ext cx="0" cy="709295"/>
            </a:xfrm>
            <a:custGeom>
              <a:avLst/>
              <a:gdLst/>
              <a:ahLst/>
              <a:cxnLst/>
              <a:rect l="l" t="t" r="r" b="b"/>
              <a:pathLst>
                <a:path h="709294">
                  <a:moveTo>
                    <a:pt x="0" y="0"/>
                  </a:moveTo>
                  <a:lnTo>
                    <a:pt x="0" y="708787"/>
                  </a:lnTo>
                </a:path>
              </a:pathLst>
            </a:custGeom>
            <a:ln w="15237">
              <a:solidFill>
                <a:srgbClr val="FFFFFF"/>
              </a:solidFill>
            </a:ln>
          </p:spPr>
          <p:txBody>
            <a:bodyPr wrap="square" lIns="0" tIns="0" rIns="0" bIns="0" rtlCol="0"/>
            <a:lstStyle/>
            <a:p>
              <a:endParaRPr/>
            </a:p>
          </p:txBody>
        </p:sp>
        <p:sp>
          <p:nvSpPr>
            <p:cNvPr id="86" name="object 86"/>
            <p:cNvSpPr/>
            <p:nvPr/>
          </p:nvSpPr>
          <p:spPr>
            <a:xfrm>
              <a:off x="1099934" y="1177163"/>
              <a:ext cx="0" cy="709295"/>
            </a:xfrm>
            <a:custGeom>
              <a:avLst/>
              <a:gdLst/>
              <a:ahLst/>
              <a:cxnLst/>
              <a:rect l="l" t="t" r="r" b="b"/>
              <a:pathLst>
                <a:path h="709294">
                  <a:moveTo>
                    <a:pt x="0" y="0"/>
                  </a:moveTo>
                  <a:lnTo>
                    <a:pt x="0" y="708787"/>
                  </a:lnTo>
                </a:path>
              </a:pathLst>
            </a:custGeom>
            <a:ln w="7621">
              <a:solidFill>
                <a:srgbClr val="221F1F"/>
              </a:solidFill>
            </a:ln>
          </p:spPr>
          <p:txBody>
            <a:bodyPr wrap="square" lIns="0" tIns="0" rIns="0" bIns="0" rtlCol="0"/>
            <a:lstStyle/>
            <a:p>
              <a:endParaRPr/>
            </a:p>
          </p:txBody>
        </p:sp>
        <p:pic>
          <p:nvPicPr>
            <p:cNvPr id="87" name="object 87"/>
            <p:cNvPicPr/>
            <p:nvPr/>
          </p:nvPicPr>
          <p:blipFill>
            <a:blip r:embed="rId3" cstate="print"/>
            <a:stretch>
              <a:fillRect/>
            </a:stretch>
          </p:blipFill>
          <p:spPr>
            <a:xfrm>
              <a:off x="1029665" y="1085088"/>
              <a:ext cx="140538" cy="140715"/>
            </a:xfrm>
            <a:prstGeom prst="rect">
              <a:avLst/>
            </a:prstGeom>
          </p:spPr>
        </p:pic>
      </p:grpSp>
      <p:sp>
        <p:nvSpPr>
          <p:cNvPr id="88" name="object 88"/>
          <p:cNvSpPr txBox="1"/>
          <p:nvPr/>
        </p:nvSpPr>
        <p:spPr>
          <a:xfrm>
            <a:off x="1046784" y="1086993"/>
            <a:ext cx="10795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15</a:t>
            </a:r>
            <a:endParaRPr sz="700">
              <a:latin typeface="Montserrat"/>
              <a:cs typeface="Montserrat"/>
            </a:endParaRPr>
          </a:p>
        </p:txBody>
      </p:sp>
      <p:grpSp>
        <p:nvGrpSpPr>
          <p:cNvPr id="89" name="object 89"/>
          <p:cNvGrpSpPr/>
          <p:nvPr/>
        </p:nvGrpSpPr>
        <p:grpSpPr>
          <a:xfrm>
            <a:off x="1083373" y="1869376"/>
            <a:ext cx="2093595" cy="245110"/>
            <a:chOff x="1083373" y="1869376"/>
            <a:chExt cx="2093595" cy="245110"/>
          </a:xfrm>
        </p:grpSpPr>
        <p:sp>
          <p:nvSpPr>
            <p:cNvPr id="90" name="object 90"/>
            <p:cNvSpPr/>
            <p:nvPr/>
          </p:nvSpPr>
          <p:spPr>
            <a:xfrm>
              <a:off x="1088136" y="1874139"/>
              <a:ext cx="24765" cy="24765"/>
            </a:xfrm>
            <a:custGeom>
              <a:avLst/>
              <a:gdLst/>
              <a:ahLst/>
              <a:cxnLst/>
              <a:rect l="l" t="t" r="r" b="b"/>
              <a:pathLst>
                <a:path w="24765" h="24764">
                  <a:moveTo>
                    <a:pt x="18821" y="0"/>
                  </a:moveTo>
                  <a:lnTo>
                    <a:pt x="5422" y="0"/>
                  </a:lnTo>
                  <a:lnTo>
                    <a:pt x="0" y="5461"/>
                  </a:lnTo>
                  <a:lnTo>
                    <a:pt x="0" y="18795"/>
                  </a:lnTo>
                  <a:lnTo>
                    <a:pt x="5422" y="24256"/>
                  </a:lnTo>
                  <a:lnTo>
                    <a:pt x="18821" y="24256"/>
                  </a:lnTo>
                  <a:lnTo>
                    <a:pt x="24256" y="18795"/>
                  </a:lnTo>
                  <a:lnTo>
                    <a:pt x="24256" y="5461"/>
                  </a:lnTo>
                  <a:lnTo>
                    <a:pt x="18821" y="0"/>
                  </a:lnTo>
                  <a:close/>
                </a:path>
              </a:pathLst>
            </a:custGeom>
            <a:solidFill>
              <a:srgbClr val="221F1F"/>
            </a:solidFill>
          </p:spPr>
          <p:txBody>
            <a:bodyPr wrap="square" lIns="0" tIns="0" rIns="0" bIns="0" rtlCol="0"/>
            <a:lstStyle/>
            <a:p>
              <a:endParaRPr/>
            </a:p>
          </p:txBody>
        </p:sp>
        <p:sp>
          <p:nvSpPr>
            <p:cNvPr id="91" name="object 91"/>
            <p:cNvSpPr/>
            <p:nvPr/>
          </p:nvSpPr>
          <p:spPr>
            <a:xfrm>
              <a:off x="1088136" y="1874139"/>
              <a:ext cx="24765" cy="24765"/>
            </a:xfrm>
            <a:custGeom>
              <a:avLst/>
              <a:gdLst/>
              <a:ahLst/>
              <a:cxnLst/>
              <a:rect l="l" t="t" r="r" b="b"/>
              <a:pathLst>
                <a:path w="24765" h="24764">
                  <a:moveTo>
                    <a:pt x="12128" y="24256"/>
                  </a:moveTo>
                  <a:lnTo>
                    <a:pt x="18821" y="24256"/>
                  </a:lnTo>
                  <a:lnTo>
                    <a:pt x="24256" y="18795"/>
                  </a:lnTo>
                  <a:lnTo>
                    <a:pt x="24256" y="12064"/>
                  </a:lnTo>
                  <a:lnTo>
                    <a:pt x="24256" y="5461"/>
                  </a:lnTo>
                  <a:lnTo>
                    <a:pt x="18821" y="0"/>
                  </a:lnTo>
                  <a:lnTo>
                    <a:pt x="12128" y="0"/>
                  </a:lnTo>
                  <a:lnTo>
                    <a:pt x="5422" y="0"/>
                  </a:lnTo>
                  <a:lnTo>
                    <a:pt x="0" y="5461"/>
                  </a:lnTo>
                  <a:lnTo>
                    <a:pt x="0" y="12064"/>
                  </a:lnTo>
                  <a:lnTo>
                    <a:pt x="0" y="18795"/>
                  </a:lnTo>
                  <a:lnTo>
                    <a:pt x="5422" y="24256"/>
                  </a:lnTo>
                  <a:lnTo>
                    <a:pt x="12128" y="24256"/>
                  </a:lnTo>
                  <a:close/>
                </a:path>
              </a:pathLst>
            </a:custGeom>
            <a:ln w="9525">
              <a:solidFill>
                <a:srgbClr val="FFFFFF"/>
              </a:solidFill>
            </a:ln>
          </p:spPr>
          <p:txBody>
            <a:bodyPr wrap="square" lIns="0" tIns="0" rIns="0" bIns="0" rtlCol="0"/>
            <a:lstStyle/>
            <a:p>
              <a:endParaRPr/>
            </a:p>
          </p:txBody>
        </p:sp>
        <p:sp>
          <p:nvSpPr>
            <p:cNvPr id="92" name="object 92"/>
            <p:cNvSpPr/>
            <p:nvPr/>
          </p:nvSpPr>
          <p:spPr>
            <a:xfrm>
              <a:off x="2832481" y="2043938"/>
              <a:ext cx="215900" cy="0"/>
            </a:xfrm>
            <a:custGeom>
              <a:avLst/>
              <a:gdLst/>
              <a:ahLst/>
              <a:cxnLst/>
              <a:rect l="l" t="t" r="r" b="b"/>
              <a:pathLst>
                <a:path w="215900">
                  <a:moveTo>
                    <a:pt x="215645" y="0"/>
                  </a:moveTo>
                  <a:lnTo>
                    <a:pt x="0" y="0"/>
                  </a:lnTo>
                </a:path>
              </a:pathLst>
            </a:custGeom>
            <a:ln w="15237">
              <a:solidFill>
                <a:srgbClr val="FFFFFF"/>
              </a:solidFill>
            </a:ln>
          </p:spPr>
          <p:txBody>
            <a:bodyPr wrap="square" lIns="0" tIns="0" rIns="0" bIns="0" rtlCol="0"/>
            <a:lstStyle/>
            <a:p>
              <a:endParaRPr/>
            </a:p>
          </p:txBody>
        </p:sp>
        <p:sp>
          <p:nvSpPr>
            <p:cNvPr id="93" name="object 93"/>
            <p:cNvSpPr/>
            <p:nvPr/>
          </p:nvSpPr>
          <p:spPr>
            <a:xfrm>
              <a:off x="2694558" y="2043938"/>
              <a:ext cx="360045" cy="0"/>
            </a:xfrm>
            <a:custGeom>
              <a:avLst/>
              <a:gdLst/>
              <a:ahLst/>
              <a:cxnLst/>
              <a:rect l="l" t="t" r="r" b="b"/>
              <a:pathLst>
                <a:path w="360044">
                  <a:moveTo>
                    <a:pt x="359664" y="0"/>
                  </a:moveTo>
                  <a:lnTo>
                    <a:pt x="0" y="0"/>
                  </a:lnTo>
                </a:path>
              </a:pathLst>
            </a:custGeom>
            <a:ln w="7621">
              <a:solidFill>
                <a:srgbClr val="221F1F"/>
              </a:solidFill>
            </a:ln>
          </p:spPr>
          <p:txBody>
            <a:bodyPr wrap="square" lIns="0" tIns="0" rIns="0" bIns="0" rtlCol="0"/>
            <a:lstStyle/>
            <a:p>
              <a:endParaRPr/>
            </a:p>
          </p:txBody>
        </p:sp>
        <p:sp>
          <p:nvSpPr>
            <p:cNvPr id="94" name="object 94"/>
            <p:cNvSpPr/>
            <p:nvPr/>
          </p:nvSpPr>
          <p:spPr>
            <a:xfrm>
              <a:off x="2682621" y="2030222"/>
              <a:ext cx="24765" cy="24765"/>
            </a:xfrm>
            <a:custGeom>
              <a:avLst/>
              <a:gdLst/>
              <a:ahLst/>
              <a:cxnLst/>
              <a:rect l="l" t="t" r="r" b="b"/>
              <a:pathLst>
                <a:path w="24764" h="24764">
                  <a:moveTo>
                    <a:pt x="18923" y="0"/>
                  </a:moveTo>
                  <a:lnTo>
                    <a:pt x="5461" y="0"/>
                  </a:lnTo>
                  <a:lnTo>
                    <a:pt x="0" y="5461"/>
                  </a:lnTo>
                  <a:lnTo>
                    <a:pt x="0" y="18796"/>
                  </a:lnTo>
                  <a:lnTo>
                    <a:pt x="5461" y="24256"/>
                  </a:lnTo>
                  <a:lnTo>
                    <a:pt x="18923" y="24256"/>
                  </a:lnTo>
                  <a:lnTo>
                    <a:pt x="24256" y="18796"/>
                  </a:lnTo>
                  <a:lnTo>
                    <a:pt x="24256" y="5461"/>
                  </a:lnTo>
                  <a:lnTo>
                    <a:pt x="18923" y="0"/>
                  </a:lnTo>
                  <a:close/>
                </a:path>
              </a:pathLst>
            </a:custGeom>
            <a:solidFill>
              <a:srgbClr val="FFFFFF"/>
            </a:solidFill>
          </p:spPr>
          <p:txBody>
            <a:bodyPr wrap="square" lIns="0" tIns="0" rIns="0" bIns="0" rtlCol="0"/>
            <a:lstStyle/>
            <a:p>
              <a:endParaRPr/>
            </a:p>
          </p:txBody>
        </p:sp>
        <p:sp>
          <p:nvSpPr>
            <p:cNvPr id="95" name="object 95"/>
            <p:cNvSpPr/>
            <p:nvPr/>
          </p:nvSpPr>
          <p:spPr>
            <a:xfrm>
              <a:off x="2682621" y="2030222"/>
              <a:ext cx="24765" cy="24765"/>
            </a:xfrm>
            <a:custGeom>
              <a:avLst/>
              <a:gdLst/>
              <a:ahLst/>
              <a:cxnLst/>
              <a:rect l="l" t="t" r="r" b="b"/>
              <a:pathLst>
                <a:path w="24764" h="24764">
                  <a:moveTo>
                    <a:pt x="0" y="12192"/>
                  </a:moveTo>
                  <a:lnTo>
                    <a:pt x="0" y="18796"/>
                  </a:lnTo>
                  <a:lnTo>
                    <a:pt x="5461" y="24256"/>
                  </a:lnTo>
                  <a:lnTo>
                    <a:pt x="12192" y="24256"/>
                  </a:lnTo>
                  <a:lnTo>
                    <a:pt x="18923" y="24256"/>
                  </a:lnTo>
                  <a:lnTo>
                    <a:pt x="24256" y="18796"/>
                  </a:lnTo>
                  <a:lnTo>
                    <a:pt x="24256" y="12192"/>
                  </a:lnTo>
                  <a:lnTo>
                    <a:pt x="24256" y="5461"/>
                  </a:lnTo>
                  <a:lnTo>
                    <a:pt x="18923" y="0"/>
                  </a:lnTo>
                  <a:lnTo>
                    <a:pt x="12192" y="0"/>
                  </a:lnTo>
                  <a:lnTo>
                    <a:pt x="5461" y="0"/>
                  </a:lnTo>
                  <a:lnTo>
                    <a:pt x="0" y="5461"/>
                  </a:lnTo>
                  <a:lnTo>
                    <a:pt x="0" y="12192"/>
                  </a:lnTo>
                  <a:close/>
                </a:path>
              </a:pathLst>
            </a:custGeom>
            <a:ln w="9525">
              <a:solidFill>
                <a:srgbClr val="221F1F"/>
              </a:solidFill>
            </a:ln>
          </p:spPr>
          <p:txBody>
            <a:bodyPr wrap="square" lIns="0" tIns="0" rIns="0" bIns="0" rtlCol="0"/>
            <a:lstStyle/>
            <a:p>
              <a:endParaRPr/>
            </a:p>
          </p:txBody>
        </p:sp>
        <p:pic>
          <p:nvPicPr>
            <p:cNvPr id="96" name="object 96"/>
            <p:cNvPicPr/>
            <p:nvPr/>
          </p:nvPicPr>
          <p:blipFill>
            <a:blip r:embed="rId14" cstate="print"/>
            <a:stretch>
              <a:fillRect/>
            </a:stretch>
          </p:blipFill>
          <p:spPr>
            <a:xfrm>
              <a:off x="3036315" y="1973453"/>
              <a:ext cx="140588" cy="140843"/>
            </a:xfrm>
            <a:prstGeom prst="rect">
              <a:avLst/>
            </a:prstGeom>
          </p:spPr>
        </p:pic>
      </p:grpSp>
      <p:sp>
        <p:nvSpPr>
          <p:cNvPr id="97" name="object 97"/>
          <p:cNvSpPr txBox="1"/>
          <p:nvPr/>
        </p:nvSpPr>
        <p:spPr>
          <a:xfrm>
            <a:off x="3066414" y="1776733"/>
            <a:ext cx="84455" cy="330835"/>
          </a:xfrm>
          <a:prstGeom prst="rect">
            <a:avLst/>
          </a:prstGeom>
        </p:spPr>
        <p:txBody>
          <a:bodyPr vert="horz" wrap="square" lIns="0" tIns="58419" rIns="0" bIns="0" rtlCol="0">
            <a:spAutoFit/>
          </a:bodyPr>
          <a:lstStyle/>
          <a:p>
            <a:pPr marL="12700">
              <a:lnSpc>
                <a:spcPct val="100000"/>
              </a:lnSpc>
              <a:spcBef>
                <a:spcPts val="459"/>
              </a:spcBef>
            </a:pPr>
            <a:r>
              <a:rPr sz="700" spc="-5" dirty="0">
                <a:solidFill>
                  <a:srgbClr val="FFFFFF"/>
                </a:solidFill>
                <a:latin typeface="Montserrat"/>
                <a:cs typeface="Montserrat"/>
              </a:rPr>
              <a:t>4</a:t>
            </a:r>
            <a:endParaRPr sz="700">
              <a:latin typeface="Montserrat"/>
              <a:cs typeface="Montserrat"/>
            </a:endParaRPr>
          </a:p>
          <a:p>
            <a:pPr marL="15240">
              <a:lnSpc>
                <a:spcPct val="100000"/>
              </a:lnSpc>
              <a:spcBef>
                <a:spcPts val="360"/>
              </a:spcBef>
            </a:pPr>
            <a:r>
              <a:rPr sz="700" spc="-5" dirty="0">
                <a:solidFill>
                  <a:srgbClr val="FFFFFF"/>
                </a:solidFill>
                <a:latin typeface="Montserrat"/>
                <a:cs typeface="Montserrat"/>
              </a:rPr>
              <a:t>5</a:t>
            </a:r>
            <a:endParaRPr sz="700">
              <a:latin typeface="Montserrat"/>
              <a:cs typeface="Montserra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9</a:t>
            </a:r>
            <a:r>
              <a:rPr dirty="0"/>
              <a:t>ª</a:t>
            </a:r>
            <a:r>
              <a:rPr spc="-40" dirty="0"/>
              <a:t> </a:t>
            </a:r>
            <a:r>
              <a:rPr dirty="0"/>
              <a:t>REVISIÓN</a:t>
            </a:r>
            <a:r>
              <a:rPr spc="-35" dirty="0"/>
              <a:t> </a:t>
            </a:r>
            <a:r>
              <a:rPr dirty="0"/>
              <a:t>TÉCNICA:</a:t>
            </a:r>
            <a:r>
              <a:rPr spc="-15" dirty="0"/>
              <a:t> </a:t>
            </a:r>
            <a:r>
              <a:rPr lang="es-ES" spc="-15" dirty="0"/>
              <a:t>24,0</a:t>
            </a:r>
            <a:r>
              <a:rPr dirty="0"/>
              <a:t>00</a:t>
            </a:r>
            <a:r>
              <a:rPr lang="es-ES" dirty="0"/>
              <a:t> </a:t>
            </a:r>
            <a:r>
              <a:rPr spc="-25" dirty="0"/>
              <a:t>KM</a:t>
            </a:r>
          </a:p>
        </p:txBody>
      </p:sp>
      <p:sp>
        <p:nvSpPr>
          <p:cNvPr id="5" name="object 8">
            <a:extLst>
              <a:ext uri="{FF2B5EF4-FFF2-40B4-BE49-F238E27FC236}">
                <a16:creationId xmlns:a16="http://schemas.microsoft.com/office/drawing/2014/main" id="{4AA6BD19-E849-6D8A-75CF-6A3DE9E1FCDE}"/>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38397795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9</a:t>
            </a:r>
            <a:r>
              <a:rPr dirty="0"/>
              <a:t>ª</a:t>
            </a:r>
            <a:r>
              <a:rPr spc="-40" dirty="0"/>
              <a:t> </a:t>
            </a:r>
            <a:r>
              <a:rPr dirty="0"/>
              <a:t>REVISIÓN</a:t>
            </a:r>
            <a:r>
              <a:rPr spc="-35" dirty="0"/>
              <a:t> </a:t>
            </a:r>
            <a:r>
              <a:rPr dirty="0"/>
              <a:t>TÉCNICA:</a:t>
            </a:r>
            <a:r>
              <a:rPr spc="-15" dirty="0"/>
              <a:t> </a:t>
            </a:r>
            <a:r>
              <a:rPr lang="es-ES" spc="-15" dirty="0"/>
              <a:t>24</a:t>
            </a:r>
            <a:r>
              <a:rPr lang="es-ES" dirty="0"/>
              <a:t>,</a:t>
            </a:r>
            <a:r>
              <a:rPr dirty="0"/>
              <a:t>000</a:t>
            </a:r>
            <a:r>
              <a:rPr spc="-35" dirty="0"/>
              <a:t> </a:t>
            </a:r>
            <a:r>
              <a:rPr spc="-25" dirty="0"/>
              <a:t>KM</a:t>
            </a:r>
          </a:p>
        </p:txBody>
      </p:sp>
      <p:sp>
        <p:nvSpPr>
          <p:cNvPr id="3" name="object 3"/>
          <p:cNvSpPr txBox="1"/>
          <p:nvPr/>
        </p:nvSpPr>
        <p:spPr>
          <a:xfrm>
            <a:off x="296570" y="490474"/>
            <a:ext cx="4379595"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Cambiar 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9772287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10</a:t>
            </a:r>
            <a:r>
              <a:rPr dirty="0"/>
              <a:t>ª</a:t>
            </a:r>
            <a:r>
              <a:rPr spc="-60" dirty="0"/>
              <a:t> </a:t>
            </a:r>
            <a:r>
              <a:rPr dirty="0"/>
              <a:t>REVISIÓN</a:t>
            </a:r>
            <a:r>
              <a:rPr spc="-30" dirty="0"/>
              <a:t> </a:t>
            </a:r>
            <a:r>
              <a:rPr dirty="0"/>
              <a:t>TÉCNICA:</a:t>
            </a:r>
            <a:r>
              <a:rPr spc="-15" dirty="0"/>
              <a:t> </a:t>
            </a:r>
            <a:r>
              <a:rPr lang="es-ES" spc="-15" dirty="0"/>
              <a:t>27,000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MX" sz="1200" dirty="0"/>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3021952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10</a:t>
            </a:r>
            <a:r>
              <a:rPr dirty="0"/>
              <a:t>ª</a:t>
            </a:r>
            <a:r>
              <a:rPr spc="-60" dirty="0"/>
              <a:t> </a:t>
            </a:r>
            <a:r>
              <a:rPr dirty="0"/>
              <a:t>REVISIÓN</a:t>
            </a:r>
            <a:r>
              <a:rPr spc="-30" dirty="0"/>
              <a:t> </a:t>
            </a:r>
            <a:r>
              <a:rPr dirty="0"/>
              <a:t>TÉCNICA:</a:t>
            </a:r>
            <a:r>
              <a:rPr spc="-15" dirty="0"/>
              <a:t> </a:t>
            </a:r>
            <a:r>
              <a:rPr lang="es-ES" spc="-15" dirty="0"/>
              <a:t>27</a:t>
            </a:r>
            <a:r>
              <a:rPr lang="es-ES" dirty="0"/>
              <a:t>,0</a:t>
            </a:r>
            <a:r>
              <a:rPr dirty="0"/>
              <a:t>00</a:t>
            </a:r>
            <a:r>
              <a:rPr spc="-30" dirty="0"/>
              <a:t> </a:t>
            </a:r>
            <a:r>
              <a:rPr spc="-25" dirty="0"/>
              <a:t>KM</a:t>
            </a:r>
          </a:p>
        </p:txBody>
      </p:sp>
      <p:sp>
        <p:nvSpPr>
          <p:cNvPr id="3" name="object 3"/>
          <p:cNvSpPr txBox="1"/>
          <p:nvPr/>
        </p:nvSpPr>
        <p:spPr>
          <a:xfrm>
            <a:off x="296265" y="569722"/>
            <a:ext cx="4380865"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Cambiar</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a:t>
            </a:r>
            <a:r>
              <a:rPr sz="700" dirty="0">
                <a:solidFill>
                  <a:srgbClr val="221F1F"/>
                </a:solidFill>
                <a:latin typeface="Montserrat"/>
                <a:cs typeface="Montserrat"/>
              </a:rPr>
              <a:t>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9083648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11</a:t>
            </a:r>
            <a:r>
              <a:rPr dirty="0"/>
              <a:t>ª</a:t>
            </a:r>
            <a:r>
              <a:rPr spc="-40" dirty="0"/>
              <a:t> </a:t>
            </a:r>
            <a:r>
              <a:rPr dirty="0"/>
              <a:t>REVISIÓN</a:t>
            </a:r>
            <a:r>
              <a:rPr spc="-35" dirty="0"/>
              <a:t> </a:t>
            </a:r>
            <a:r>
              <a:rPr dirty="0"/>
              <a:t>TÉCNICA:</a:t>
            </a:r>
            <a:r>
              <a:rPr spc="-15" dirty="0"/>
              <a:t> </a:t>
            </a:r>
            <a:r>
              <a:rPr lang="es-ES" spc="-15" dirty="0"/>
              <a:t>30,0</a:t>
            </a:r>
            <a:r>
              <a:rPr dirty="0"/>
              <a:t>00</a:t>
            </a:r>
            <a:r>
              <a:rPr lang="es-ES" dirty="0"/>
              <a:t> </a:t>
            </a:r>
            <a:r>
              <a:rPr spc="-25" dirty="0"/>
              <a:t>KM</a:t>
            </a:r>
          </a:p>
        </p:txBody>
      </p:sp>
      <p:sp>
        <p:nvSpPr>
          <p:cNvPr id="5" name="object 8">
            <a:extLst>
              <a:ext uri="{FF2B5EF4-FFF2-40B4-BE49-F238E27FC236}">
                <a16:creationId xmlns:a16="http://schemas.microsoft.com/office/drawing/2014/main" id="{4AA6BD19-E849-6D8A-75CF-6A3DE9E1FCDE}"/>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27221180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11</a:t>
            </a:r>
            <a:r>
              <a:rPr dirty="0"/>
              <a:t>ª</a:t>
            </a:r>
            <a:r>
              <a:rPr spc="-40" dirty="0"/>
              <a:t> </a:t>
            </a:r>
            <a:r>
              <a:rPr dirty="0"/>
              <a:t>REVISIÓN</a:t>
            </a:r>
            <a:r>
              <a:rPr spc="-35" dirty="0"/>
              <a:t> </a:t>
            </a:r>
            <a:r>
              <a:rPr dirty="0"/>
              <a:t>TÉCNICA:</a:t>
            </a:r>
            <a:r>
              <a:rPr spc="-15" dirty="0"/>
              <a:t> </a:t>
            </a:r>
            <a:r>
              <a:rPr lang="es-ES" spc="-15" dirty="0"/>
              <a:t>30</a:t>
            </a:r>
            <a:r>
              <a:rPr lang="es-ES" dirty="0"/>
              <a:t>,</a:t>
            </a:r>
            <a:r>
              <a:rPr dirty="0"/>
              <a:t>000</a:t>
            </a:r>
            <a:r>
              <a:rPr spc="-35" dirty="0"/>
              <a:t> </a:t>
            </a:r>
            <a:r>
              <a:rPr spc="-25" dirty="0"/>
              <a:t>KM</a:t>
            </a:r>
          </a:p>
        </p:txBody>
      </p:sp>
      <p:sp>
        <p:nvSpPr>
          <p:cNvPr id="3" name="object 3"/>
          <p:cNvSpPr txBox="1"/>
          <p:nvPr/>
        </p:nvSpPr>
        <p:spPr>
          <a:xfrm>
            <a:off x="296570" y="490474"/>
            <a:ext cx="4379595"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Cambiar aceite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transmisión</a:t>
            </a:r>
            <a:r>
              <a:rPr sz="700" spc="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especificaciones</a:t>
            </a:r>
            <a:r>
              <a:rPr sz="700" spc="45" dirty="0">
                <a:solidFill>
                  <a:srgbClr val="221F1F"/>
                </a:solidFill>
                <a:latin typeface="Montserrat"/>
                <a:cs typeface="Montserrat"/>
              </a:rPr>
              <a:t> </a:t>
            </a:r>
            <a:r>
              <a:rPr sz="700" spc="-10" dirty="0">
                <a:solidFill>
                  <a:srgbClr val="221F1F"/>
                </a:solidFill>
                <a:latin typeface="Montserrat"/>
                <a:cs typeface="Montserrat"/>
              </a:rPr>
              <a:t>mencionadas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este</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126345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161792" y="1204061"/>
            <a:ext cx="1878330" cy="1671955"/>
          </a:xfrm>
          <a:prstGeom prst="rect">
            <a:avLst/>
          </a:prstGeom>
        </p:spPr>
        <p:txBody>
          <a:bodyPr vert="horz" wrap="square" lIns="0" tIns="73660" rIns="0" bIns="0" rtlCol="0">
            <a:spAutoFit/>
          </a:bodyPr>
          <a:lstStyle/>
          <a:p>
            <a:pPr marL="241300" indent="-228600">
              <a:lnSpc>
                <a:spcPct val="100000"/>
              </a:lnSpc>
              <a:spcBef>
                <a:spcPts val="580"/>
              </a:spcBef>
              <a:buAutoNum type="arabicPeriod"/>
              <a:tabLst>
                <a:tab pos="240665" algn="l"/>
                <a:tab pos="241300" algn="l"/>
              </a:tabLst>
            </a:pPr>
            <a:r>
              <a:rPr sz="800" dirty="0">
                <a:solidFill>
                  <a:srgbClr val="221F1F"/>
                </a:solidFill>
                <a:latin typeface="Montserrat"/>
                <a:cs typeface="Montserrat"/>
              </a:rPr>
              <a:t>Disco</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freno </a:t>
            </a:r>
            <a:r>
              <a:rPr sz="800" spc="-10" dirty="0">
                <a:solidFill>
                  <a:srgbClr val="221F1F"/>
                </a:solidFill>
                <a:latin typeface="Montserrat"/>
                <a:cs typeface="Montserrat"/>
              </a:rPr>
              <a:t>delantero</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Eje de</a:t>
            </a:r>
            <a:r>
              <a:rPr sz="800" spc="-5" dirty="0">
                <a:solidFill>
                  <a:srgbClr val="221F1F"/>
                </a:solidFill>
                <a:latin typeface="Montserrat"/>
                <a:cs typeface="Montserrat"/>
              </a:rPr>
              <a:t> </a:t>
            </a:r>
            <a:r>
              <a:rPr sz="800" dirty="0">
                <a:solidFill>
                  <a:srgbClr val="221F1F"/>
                </a:solidFill>
                <a:latin typeface="Montserrat"/>
                <a:cs typeface="Montserrat"/>
              </a:rPr>
              <a:t>rueda</a:t>
            </a:r>
            <a:r>
              <a:rPr sz="800" spc="5" dirty="0">
                <a:solidFill>
                  <a:srgbClr val="221F1F"/>
                </a:solidFill>
                <a:latin typeface="Montserrat"/>
                <a:cs typeface="Montserrat"/>
              </a:rPr>
              <a:t> </a:t>
            </a:r>
            <a:r>
              <a:rPr sz="800" spc="-10" dirty="0">
                <a:solidFill>
                  <a:srgbClr val="221F1F"/>
                </a:solidFill>
                <a:latin typeface="Montserrat"/>
                <a:cs typeface="Montserrat"/>
              </a:rPr>
              <a:t>delantero</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Soporte</a:t>
            </a:r>
            <a:r>
              <a:rPr sz="800" spc="-35" dirty="0">
                <a:solidFill>
                  <a:srgbClr val="221F1F"/>
                </a:solidFill>
                <a:latin typeface="Montserrat"/>
                <a:cs typeface="Montserrat"/>
              </a:rPr>
              <a:t> </a:t>
            </a:r>
            <a:r>
              <a:rPr sz="800" spc="-10" dirty="0">
                <a:solidFill>
                  <a:srgbClr val="221F1F"/>
                </a:solidFill>
                <a:latin typeface="Montserrat"/>
                <a:cs typeface="Montserrat"/>
              </a:rPr>
              <a:t>lateral</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Soporte</a:t>
            </a:r>
            <a:r>
              <a:rPr sz="800" spc="-35" dirty="0">
                <a:solidFill>
                  <a:srgbClr val="221F1F"/>
                </a:solidFill>
                <a:latin typeface="Montserrat"/>
                <a:cs typeface="Montserrat"/>
              </a:rPr>
              <a:t> </a:t>
            </a:r>
            <a:r>
              <a:rPr sz="800" spc="-10" dirty="0">
                <a:solidFill>
                  <a:srgbClr val="221F1F"/>
                </a:solidFill>
                <a:latin typeface="Montserrat"/>
                <a:cs typeface="Montserrat"/>
              </a:rPr>
              <a:t>central</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spc="-10" dirty="0">
                <a:solidFill>
                  <a:srgbClr val="221F1F"/>
                </a:solidFill>
                <a:latin typeface="Montserrat"/>
                <a:cs typeface="Montserrat"/>
              </a:rPr>
              <a:t>Reposapiés</a:t>
            </a:r>
            <a:r>
              <a:rPr sz="800" spc="5" dirty="0">
                <a:solidFill>
                  <a:srgbClr val="221F1F"/>
                </a:solidFill>
                <a:latin typeface="Montserrat"/>
                <a:cs typeface="Montserrat"/>
              </a:rPr>
              <a:t> </a:t>
            </a:r>
            <a:r>
              <a:rPr sz="800" dirty="0">
                <a:solidFill>
                  <a:srgbClr val="221F1F"/>
                </a:solidFill>
                <a:latin typeface="Montserrat"/>
                <a:cs typeface="Montserrat"/>
              </a:rPr>
              <a:t>trasero</a:t>
            </a:r>
            <a:r>
              <a:rPr sz="800" spc="25" dirty="0">
                <a:solidFill>
                  <a:srgbClr val="221F1F"/>
                </a:solidFill>
                <a:latin typeface="Montserrat"/>
                <a:cs typeface="Montserrat"/>
              </a:rPr>
              <a:t> </a:t>
            </a:r>
            <a:r>
              <a:rPr sz="800" spc="-10" dirty="0">
                <a:solidFill>
                  <a:srgbClr val="221F1F"/>
                </a:solidFill>
                <a:latin typeface="Montserrat"/>
                <a:cs typeface="Montserrat"/>
              </a:rPr>
              <a:t>izquierdo</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Pedal</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arranque</a:t>
            </a:r>
            <a:endParaRPr sz="800">
              <a:latin typeface="Montserrat"/>
              <a:cs typeface="Montserrat"/>
            </a:endParaRPr>
          </a:p>
          <a:p>
            <a:pPr marL="241300" indent="-228600">
              <a:lnSpc>
                <a:spcPct val="100000"/>
              </a:lnSpc>
              <a:spcBef>
                <a:spcPts val="484"/>
              </a:spcBef>
              <a:buAutoNum type="arabicPeriod"/>
              <a:tabLst>
                <a:tab pos="240665" algn="l"/>
                <a:tab pos="241300" algn="l"/>
              </a:tabLst>
            </a:pPr>
            <a:r>
              <a:rPr sz="800" dirty="0">
                <a:solidFill>
                  <a:srgbClr val="221F1F"/>
                </a:solidFill>
                <a:latin typeface="Montserrat"/>
                <a:cs typeface="Montserrat"/>
              </a:rPr>
              <a:t>Ajustador</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freno </a:t>
            </a:r>
            <a:r>
              <a:rPr sz="800" spc="-10" dirty="0">
                <a:solidFill>
                  <a:srgbClr val="221F1F"/>
                </a:solidFill>
                <a:latin typeface="Montserrat"/>
                <a:cs typeface="Montserrat"/>
              </a:rPr>
              <a:t>trasero</a:t>
            </a:r>
            <a:endParaRPr sz="800">
              <a:latin typeface="Montserrat"/>
              <a:cs typeface="Montserrat"/>
            </a:endParaRPr>
          </a:p>
          <a:p>
            <a:pPr marL="241300" indent="-228600">
              <a:lnSpc>
                <a:spcPct val="100000"/>
              </a:lnSpc>
              <a:spcBef>
                <a:spcPts val="475"/>
              </a:spcBef>
              <a:buAutoNum type="arabicPeriod"/>
              <a:tabLst>
                <a:tab pos="240665" algn="l"/>
                <a:tab pos="241300" algn="l"/>
              </a:tabLst>
            </a:pPr>
            <a:r>
              <a:rPr sz="800" spc="-10" dirty="0">
                <a:solidFill>
                  <a:srgbClr val="221F1F"/>
                </a:solidFill>
                <a:latin typeface="Montserrat"/>
                <a:cs typeface="Montserrat"/>
              </a:rPr>
              <a:t>Reposapiés</a:t>
            </a:r>
            <a:r>
              <a:rPr sz="800" spc="-15" dirty="0">
                <a:solidFill>
                  <a:srgbClr val="221F1F"/>
                </a:solidFill>
                <a:latin typeface="Montserrat"/>
                <a:cs typeface="Montserrat"/>
              </a:rPr>
              <a:t> </a:t>
            </a:r>
            <a:r>
              <a:rPr sz="800" dirty="0">
                <a:solidFill>
                  <a:srgbClr val="221F1F"/>
                </a:solidFill>
                <a:latin typeface="Montserrat"/>
                <a:cs typeface="Montserrat"/>
              </a:rPr>
              <a:t>plegable</a:t>
            </a:r>
            <a:r>
              <a:rPr sz="800" spc="-5" dirty="0">
                <a:solidFill>
                  <a:srgbClr val="221F1F"/>
                </a:solidFill>
                <a:latin typeface="Montserrat"/>
                <a:cs typeface="Montserrat"/>
              </a:rPr>
              <a:t> </a:t>
            </a:r>
            <a:r>
              <a:rPr sz="800" dirty="0">
                <a:solidFill>
                  <a:srgbClr val="221F1F"/>
                </a:solidFill>
                <a:latin typeface="Montserrat"/>
                <a:cs typeface="Montserrat"/>
              </a:rPr>
              <a:t>(No</a:t>
            </a:r>
            <a:r>
              <a:rPr sz="800" spc="20" dirty="0">
                <a:solidFill>
                  <a:srgbClr val="221F1F"/>
                </a:solidFill>
                <a:latin typeface="Montserrat"/>
                <a:cs typeface="Montserrat"/>
              </a:rPr>
              <a:t> </a:t>
            </a:r>
            <a:r>
              <a:rPr sz="800" spc="-10" dirty="0">
                <a:solidFill>
                  <a:srgbClr val="221F1F"/>
                </a:solidFill>
                <a:latin typeface="Montserrat"/>
                <a:cs typeface="Montserrat"/>
              </a:rPr>
              <a:t>aplica)</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Seguro</a:t>
            </a:r>
            <a:r>
              <a:rPr sz="800" spc="-20" dirty="0">
                <a:solidFill>
                  <a:srgbClr val="221F1F"/>
                </a:solidFill>
                <a:latin typeface="Montserrat"/>
                <a:cs typeface="Montserrat"/>
              </a:rPr>
              <a:t> </a:t>
            </a:r>
            <a:r>
              <a:rPr sz="800" spc="-10" dirty="0">
                <a:solidFill>
                  <a:srgbClr val="221F1F"/>
                </a:solidFill>
                <a:latin typeface="Montserrat"/>
                <a:cs typeface="Montserrat"/>
              </a:rPr>
              <a:t>sillín</a:t>
            </a:r>
            <a:endParaRPr sz="800">
              <a:latin typeface="Montserrat"/>
              <a:cs typeface="Montserrat"/>
            </a:endParaRPr>
          </a:p>
        </p:txBody>
      </p:sp>
      <p:grpSp>
        <p:nvGrpSpPr>
          <p:cNvPr id="4" name="object 4"/>
          <p:cNvGrpSpPr/>
          <p:nvPr/>
        </p:nvGrpSpPr>
        <p:grpSpPr>
          <a:xfrm>
            <a:off x="378396" y="886955"/>
            <a:ext cx="2592705" cy="2212975"/>
            <a:chOff x="378396" y="886955"/>
            <a:chExt cx="2592705" cy="2212975"/>
          </a:xfrm>
        </p:grpSpPr>
        <p:pic>
          <p:nvPicPr>
            <p:cNvPr id="5" name="object 5"/>
            <p:cNvPicPr/>
            <p:nvPr/>
          </p:nvPicPr>
          <p:blipFill>
            <a:blip r:embed="rId2" cstate="print"/>
            <a:stretch>
              <a:fillRect/>
            </a:stretch>
          </p:blipFill>
          <p:spPr>
            <a:xfrm>
              <a:off x="378396" y="886955"/>
              <a:ext cx="2592324" cy="2212975"/>
            </a:xfrm>
            <a:prstGeom prst="rect">
              <a:avLst/>
            </a:prstGeom>
          </p:spPr>
        </p:pic>
        <p:sp>
          <p:nvSpPr>
            <p:cNvPr id="6" name="object 6"/>
            <p:cNvSpPr/>
            <p:nvPr/>
          </p:nvSpPr>
          <p:spPr>
            <a:xfrm>
              <a:off x="2801238" y="1305560"/>
              <a:ext cx="0" cy="527685"/>
            </a:xfrm>
            <a:custGeom>
              <a:avLst/>
              <a:gdLst/>
              <a:ahLst/>
              <a:cxnLst/>
              <a:rect l="l" t="t" r="r" b="b"/>
              <a:pathLst>
                <a:path h="527685">
                  <a:moveTo>
                    <a:pt x="0" y="0"/>
                  </a:moveTo>
                  <a:lnTo>
                    <a:pt x="0" y="527558"/>
                  </a:lnTo>
                </a:path>
              </a:pathLst>
            </a:custGeom>
            <a:ln w="15237">
              <a:solidFill>
                <a:srgbClr val="FFFFFF"/>
              </a:solidFill>
            </a:ln>
          </p:spPr>
          <p:txBody>
            <a:bodyPr wrap="square" lIns="0" tIns="0" rIns="0" bIns="0" rtlCol="0"/>
            <a:lstStyle/>
            <a:p>
              <a:endParaRPr/>
            </a:p>
          </p:txBody>
        </p:sp>
        <p:sp>
          <p:nvSpPr>
            <p:cNvPr id="7" name="object 7"/>
            <p:cNvSpPr/>
            <p:nvPr/>
          </p:nvSpPr>
          <p:spPr>
            <a:xfrm>
              <a:off x="2801238" y="1305560"/>
              <a:ext cx="0" cy="527685"/>
            </a:xfrm>
            <a:custGeom>
              <a:avLst/>
              <a:gdLst/>
              <a:ahLst/>
              <a:cxnLst/>
              <a:rect l="l" t="t" r="r" b="b"/>
              <a:pathLst>
                <a:path h="527685">
                  <a:moveTo>
                    <a:pt x="0" y="0"/>
                  </a:moveTo>
                  <a:lnTo>
                    <a:pt x="0" y="527558"/>
                  </a:lnTo>
                </a:path>
              </a:pathLst>
            </a:custGeom>
            <a:ln w="7621">
              <a:solidFill>
                <a:srgbClr val="221F1F"/>
              </a:solidFill>
            </a:ln>
          </p:spPr>
          <p:txBody>
            <a:bodyPr wrap="square" lIns="0" tIns="0" rIns="0" bIns="0" rtlCol="0"/>
            <a:lstStyle/>
            <a:p>
              <a:endParaRPr/>
            </a:p>
          </p:txBody>
        </p:sp>
        <p:pic>
          <p:nvPicPr>
            <p:cNvPr id="8" name="object 8"/>
            <p:cNvPicPr/>
            <p:nvPr/>
          </p:nvPicPr>
          <p:blipFill>
            <a:blip r:embed="rId3" cstate="print"/>
            <a:stretch>
              <a:fillRect/>
            </a:stretch>
          </p:blipFill>
          <p:spPr>
            <a:xfrm>
              <a:off x="2732659" y="1192784"/>
              <a:ext cx="137160" cy="130683"/>
            </a:xfrm>
            <a:prstGeom prst="rect">
              <a:avLst/>
            </a:prstGeom>
          </p:spPr>
        </p:pic>
      </p:grpSp>
      <p:sp>
        <p:nvSpPr>
          <p:cNvPr id="9" name="object 9"/>
          <p:cNvSpPr txBox="1"/>
          <p:nvPr/>
        </p:nvSpPr>
        <p:spPr>
          <a:xfrm>
            <a:off x="2762504" y="1189736"/>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9</a:t>
            </a:r>
            <a:endParaRPr sz="700">
              <a:latin typeface="Montserrat"/>
              <a:cs typeface="Montserrat"/>
            </a:endParaRPr>
          </a:p>
        </p:txBody>
      </p:sp>
      <p:grpSp>
        <p:nvGrpSpPr>
          <p:cNvPr id="10" name="object 10"/>
          <p:cNvGrpSpPr/>
          <p:nvPr/>
        </p:nvGrpSpPr>
        <p:grpSpPr>
          <a:xfrm>
            <a:off x="586765" y="1813242"/>
            <a:ext cx="2312035" cy="1446530"/>
            <a:chOff x="586765" y="1813242"/>
            <a:chExt cx="2312035" cy="1446530"/>
          </a:xfrm>
        </p:grpSpPr>
        <p:sp>
          <p:nvSpPr>
            <p:cNvPr id="11" name="object 11"/>
            <p:cNvSpPr/>
            <p:nvPr/>
          </p:nvSpPr>
          <p:spPr>
            <a:xfrm>
              <a:off x="656920" y="2688628"/>
              <a:ext cx="0" cy="460375"/>
            </a:xfrm>
            <a:custGeom>
              <a:avLst/>
              <a:gdLst/>
              <a:ahLst/>
              <a:cxnLst/>
              <a:rect l="l" t="t" r="r" b="b"/>
              <a:pathLst>
                <a:path h="460375">
                  <a:moveTo>
                    <a:pt x="0" y="0"/>
                  </a:moveTo>
                  <a:lnTo>
                    <a:pt x="0" y="460362"/>
                  </a:lnTo>
                </a:path>
              </a:pathLst>
            </a:custGeom>
            <a:ln w="15237">
              <a:solidFill>
                <a:srgbClr val="FFFFFF"/>
              </a:solidFill>
            </a:ln>
          </p:spPr>
          <p:txBody>
            <a:bodyPr wrap="square" lIns="0" tIns="0" rIns="0" bIns="0" rtlCol="0"/>
            <a:lstStyle/>
            <a:p>
              <a:endParaRPr/>
            </a:p>
          </p:txBody>
        </p:sp>
        <p:sp>
          <p:nvSpPr>
            <p:cNvPr id="12" name="object 12"/>
            <p:cNvSpPr/>
            <p:nvPr/>
          </p:nvSpPr>
          <p:spPr>
            <a:xfrm>
              <a:off x="656920" y="2688628"/>
              <a:ext cx="0" cy="460375"/>
            </a:xfrm>
            <a:custGeom>
              <a:avLst/>
              <a:gdLst/>
              <a:ahLst/>
              <a:cxnLst/>
              <a:rect l="l" t="t" r="r" b="b"/>
              <a:pathLst>
                <a:path h="460375">
                  <a:moveTo>
                    <a:pt x="0" y="0"/>
                  </a:moveTo>
                  <a:lnTo>
                    <a:pt x="0" y="460362"/>
                  </a:lnTo>
                </a:path>
              </a:pathLst>
            </a:custGeom>
            <a:ln w="7621">
              <a:solidFill>
                <a:srgbClr val="221F1F"/>
              </a:solidFill>
            </a:ln>
          </p:spPr>
          <p:txBody>
            <a:bodyPr wrap="square" lIns="0" tIns="0" rIns="0" bIns="0" rtlCol="0"/>
            <a:lstStyle/>
            <a:p>
              <a:endParaRPr/>
            </a:p>
          </p:txBody>
        </p:sp>
        <p:sp>
          <p:nvSpPr>
            <p:cNvPr id="13" name="object 13"/>
            <p:cNvSpPr/>
            <p:nvPr/>
          </p:nvSpPr>
          <p:spPr>
            <a:xfrm>
              <a:off x="1976373" y="2987624"/>
              <a:ext cx="117475" cy="158750"/>
            </a:xfrm>
            <a:custGeom>
              <a:avLst/>
              <a:gdLst/>
              <a:ahLst/>
              <a:cxnLst/>
              <a:rect l="l" t="t" r="r" b="b"/>
              <a:pathLst>
                <a:path w="117475" h="158750">
                  <a:moveTo>
                    <a:pt x="117220" y="0"/>
                  </a:moveTo>
                  <a:lnTo>
                    <a:pt x="0" y="0"/>
                  </a:lnTo>
                  <a:lnTo>
                    <a:pt x="0" y="158711"/>
                  </a:lnTo>
                </a:path>
              </a:pathLst>
            </a:custGeom>
            <a:ln w="15237">
              <a:solidFill>
                <a:srgbClr val="FFFFFF"/>
              </a:solidFill>
            </a:ln>
          </p:spPr>
          <p:txBody>
            <a:bodyPr wrap="square" lIns="0" tIns="0" rIns="0" bIns="0" rtlCol="0"/>
            <a:lstStyle/>
            <a:p>
              <a:endParaRPr/>
            </a:p>
          </p:txBody>
        </p:sp>
        <p:sp>
          <p:nvSpPr>
            <p:cNvPr id="14" name="object 14"/>
            <p:cNvSpPr/>
            <p:nvPr/>
          </p:nvSpPr>
          <p:spPr>
            <a:xfrm>
              <a:off x="1976373" y="2987624"/>
              <a:ext cx="117475" cy="158750"/>
            </a:xfrm>
            <a:custGeom>
              <a:avLst/>
              <a:gdLst/>
              <a:ahLst/>
              <a:cxnLst/>
              <a:rect l="l" t="t" r="r" b="b"/>
              <a:pathLst>
                <a:path w="117475" h="158750">
                  <a:moveTo>
                    <a:pt x="117220" y="0"/>
                  </a:moveTo>
                  <a:lnTo>
                    <a:pt x="0" y="0"/>
                  </a:lnTo>
                  <a:lnTo>
                    <a:pt x="0" y="158711"/>
                  </a:lnTo>
                </a:path>
              </a:pathLst>
            </a:custGeom>
            <a:ln w="7621">
              <a:solidFill>
                <a:srgbClr val="221F1F"/>
              </a:solidFill>
            </a:ln>
          </p:spPr>
          <p:txBody>
            <a:bodyPr wrap="square" lIns="0" tIns="0" rIns="0" bIns="0" rtlCol="0"/>
            <a:lstStyle/>
            <a:p>
              <a:endParaRPr/>
            </a:p>
          </p:txBody>
        </p:sp>
        <p:sp>
          <p:nvSpPr>
            <p:cNvPr id="15" name="object 15"/>
            <p:cNvSpPr/>
            <p:nvPr/>
          </p:nvSpPr>
          <p:spPr>
            <a:xfrm>
              <a:off x="1824481" y="2631084"/>
              <a:ext cx="269875" cy="523240"/>
            </a:xfrm>
            <a:custGeom>
              <a:avLst/>
              <a:gdLst/>
              <a:ahLst/>
              <a:cxnLst/>
              <a:rect l="l" t="t" r="r" b="b"/>
              <a:pathLst>
                <a:path w="269875" h="523239">
                  <a:moveTo>
                    <a:pt x="0" y="523214"/>
                  </a:moveTo>
                  <a:lnTo>
                    <a:pt x="0" y="298132"/>
                  </a:lnTo>
                  <a:lnTo>
                    <a:pt x="269494" y="0"/>
                  </a:lnTo>
                </a:path>
              </a:pathLst>
            </a:custGeom>
            <a:ln w="15237">
              <a:solidFill>
                <a:srgbClr val="FFFFFF"/>
              </a:solidFill>
            </a:ln>
          </p:spPr>
          <p:txBody>
            <a:bodyPr wrap="square" lIns="0" tIns="0" rIns="0" bIns="0" rtlCol="0"/>
            <a:lstStyle/>
            <a:p>
              <a:endParaRPr/>
            </a:p>
          </p:txBody>
        </p:sp>
        <p:sp>
          <p:nvSpPr>
            <p:cNvPr id="16" name="object 16"/>
            <p:cNvSpPr/>
            <p:nvPr/>
          </p:nvSpPr>
          <p:spPr>
            <a:xfrm>
              <a:off x="1824481" y="2631084"/>
              <a:ext cx="269875" cy="523240"/>
            </a:xfrm>
            <a:custGeom>
              <a:avLst/>
              <a:gdLst/>
              <a:ahLst/>
              <a:cxnLst/>
              <a:rect l="l" t="t" r="r" b="b"/>
              <a:pathLst>
                <a:path w="269875" h="523239">
                  <a:moveTo>
                    <a:pt x="0" y="523214"/>
                  </a:moveTo>
                  <a:lnTo>
                    <a:pt x="0" y="298132"/>
                  </a:lnTo>
                  <a:lnTo>
                    <a:pt x="269875" y="0"/>
                  </a:lnTo>
                </a:path>
              </a:pathLst>
            </a:custGeom>
            <a:ln w="7621">
              <a:solidFill>
                <a:srgbClr val="221F1F"/>
              </a:solidFill>
            </a:ln>
          </p:spPr>
          <p:txBody>
            <a:bodyPr wrap="square" lIns="0" tIns="0" rIns="0" bIns="0" rtlCol="0"/>
            <a:lstStyle/>
            <a:p>
              <a:endParaRPr/>
            </a:p>
          </p:txBody>
        </p:sp>
        <p:sp>
          <p:nvSpPr>
            <p:cNvPr id="17" name="object 17"/>
            <p:cNvSpPr/>
            <p:nvPr/>
          </p:nvSpPr>
          <p:spPr>
            <a:xfrm>
              <a:off x="2391156" y="2534640"/>
              <a:ext cx="0" cy="612140"/>
            </a:xfrm>
            <a:custGeom>
              <a:avLst/>
              <a:gdLst/>
              <a:ahLst/>
              <a:cxnLst/>
              <a:rect l="l" t="t" r="r" b="b"/>
              <a:pathLst>
                <a:path h="612139">
                  <a:moveTo>
                    <a:pt x="0" y="0"/>
                  </a:moveTo>
                  <a:lnTo>
                    <a:pt x="0" y="611847"/>
                  </a:lnTo>
                </a:path>
              </a:pathLst>
            </a:custGeom>
            <a:ln w="15237">
              <a:solidFill>
                <a:srgbClr val="FFFFFF"/>
              </a:solidFill>
            </a:ln>
          </p:spPr>
          <p:txBody>
            <a:bodyPr wrap="square" lIns="0" tIns="0" rIns="0" bIns="0" rtlCol="0"/>
            <a:lstStyle/>
            <a:p>
              <a:endParaRPr/>
            </a:p>
          </p:txBody>
        </p:sp>
        <p:sp>
          <p:nvSpPr>
            <p:cNvPr id="18" name="object 18"/>
            <p:cNvSpPr/>
            <p:nvPr/>
          </p:nvSpPr>
          <p:spPr>
            <a:xfrm>
              <a:off x="2391156" y="2534640"/>
              <a:ext cx="0" cy="612140"/>
            </a:xfrm>
            <a:custGeom>
              <a:avLst/>
              <a:gdLst/>
              <a:ahLst/>
              <a:cxnLst/>
              <a:rect l="l" t="t" r="r" b="b"/>
              <a:pathLst>
                <a:path h="612139">
                  <a:moveTo>
                    <a:pt x="0" y="0"/>
                  </a:moveTo>
                  <a:lnTo>
                    <a:pt x="0" y="611835"/>
                  </a:lnTo>
                </a:path>
              </a:pathLst>
            </a:custGeom>
            <a:ln w="7621">
              <a:solidFill>
                <a:srgbClr val="221F1F"/>
              </a:solidFill>
            </a:ln>
          </p:spPr>
          <p:txBody>
            <a:bodyPr wrap="square" lIns="0" tIns="0" rIns="0" bIns="0" rtlCol="0"/>
            <a:lstStyle/>
            <a:p>
              <a:endParaRPr/>
            </a:p>
          </p:txBody>
        </p:sp>
        <p:sp>
          <p:nvSpPr>
            <p:cNvPr id="19" name="object 19"/>
            <p:cNvSpPr/>
            <p:nvPr/>
          </p:nvSpPr>
          <p:spPr>
            <a:xfrm>
              <a:off x="2670556" y="2221992"/>
              <a:ext cx="159385" cy="909319"/>
            </a:xfrm>
            <a:custGeom>
              <a:avLst/>
              <a:gdLst/>
              <a:ahLst/>
              <a:cxnLst/>
              <a:rect l="l" t="t" r="r" b="b"/>
              <a:pathLst>
                <a:path w="159385" h="909319">
                  <a:moveTo>
                    <a:pt x="159131" y="908964"/>
                  </a:moveTo>
                  <a:lnTo>
                    <a:pt x="159131" y="418325"/>
                  </a:lnTo>
                  <a:lnTo>
                    <a:pt x="0" y="0"/>
                  </a:lnTo>
                </a:path>
              </a:pathLst>
            </a:custGeom>
            <a:ln w="15237">
              <a:solidFill>
                <a:srgbClr val="FFFFFF"/>
              </a:solidFill>
            </a:ln>
          </p:spPr>
          <p:txBody>
            <a:bodyPr wrap="square" lIns="0" tIns="0" rIns="0" bIns="0" rtlCol="0"/>
            <a:lstStyle/>
            <a:p>
              <a:endParaRPr/>
            </a:p>
          </p:txBody>
        </p:sp>
        <p:sp>
          <p:nvSpPr>
            <p:cNvPr id="20" name="object 20"/>
            <p:cNvSpPr/>
            <p:nvPr/>
          </p:nvSpPr>
          <p:spPr>
            <a:xfrm>
              <a:off x="2670556" y="2221992"/>
              <a:ext cx="159385" cy="909319"/>
            </a:xfrm>
            <a:custGeom>
              <a:avLst/>
              <a:gdLst/>
              <a:ahLst/>
              <a:cxnLst/>
              <a:rect l="l" t="t" r="r" b="b"/>
              <a:pathLst>
                <a:path w="159385" h="909319">
                  <a:moveTo>
                    <a:pt x="159131" y="908964"/>
                  </a:moveTo>
                  <a:lnTo>
                    <a:pt x="159131" y="418325"/>
                  </a:lnTo>
                  <a:lnTo>
                    <a:pt x="0" y="0"/>
                  </a:lnTo>
                </a:path>
              </a:pathLst>
            </a:custGeom>
            <a:ln w="7621">
              <a:solidFill>
                <a:srgbClr val="221F1F"/>
              </a:solidFill>
            </a:ln>
          </p:spPr>
          <p:txBody>
            <a:bodyPr wrap="square" lIns="0" tIns="0" rIns="0" bIns="0" rtlCol="0"/>
            <a:lstStyle/>
            <a:p>
              <a:endParaRPr/>
            </a:p>
          </p:txBody>
        </p:sp>
        <p:sp>
          <p:nvSpPr>
            <p:cNvPr id="21" name="object 21"/>
            <p:cNvSpPr/>
            <p:nvPr/>
          </p:nvSpPr>
          <p:spPr>
            <a:xfrm>
              <a:off x="2678429" y="2685961"/>
              <a:ext cx="0" cy="445770"/>
            </a:xfrm>
            <a:custGeom>
              <a:avLst/>
              <a:gdLst/>
              <a:ahLst/>
              <a:cxnLst/>
              <a:rect l="l" t="t" r="r" b="b"/>
              <a:pathLst>
                <a:path h="445769">
                  <a:moveTo>
                    <a:pt x="0" y="0"/>
                  </a:moveTo>
                  <a:lnTo>
                    <a:pt x="0" y="445338"/>
                  </a:lnTo>
                </a:path>
              </a:pathLst>
            </a:custGeom>
            <a:ln w="15237">
              <a:solidFill>
                <a:srgbClr val="FFFFFF"/>
              </a:solidFill>
            </a:ln>
          </p:spPr>
          <p:txBody>
            <a:bodyPr wrap="square" lIns="0" tIns="0" rIns="0" bIns="0" rtlCol="0"/>
            <a:lstStyle/>
            <a:p>
              <a:endParaRPr/>
            </a:p>
          </p:txBody>
        </p:sp>
        <p:sp>
          <p:nvSpPr>
            <p:cNvPr id="22" name="object 22"/>
            <p:cNvSpPr/>
            <p:nvPr/>
          </p:nvSpPr>
          <p:spPr>
            <a:xfrm>
              <a:off x="2678429" y="2685961"/>
              <a:ext cx="0" cy="445770"/>
            </a:xfrm>
            <a:custGeom>
              <a:avLst/>
              <a:gdLst/>
              <a:ahLst/>
              <a:cxnLst/>
              <a:rect l="l" t="t" r="r" b="b"/>
              <a:pathLst>
                <a:path h="445769">
                  <a:moveTo>
                    <a:pt x="0" y="0"/>
                  </a:moveTo>
                  <a:lnTo>
                    <a:pt x="0" y="445338"/>
                  </a:lnTo>
                </a:path>
              </a:pathLst>
            </a:custGeom>
            <a:ln w="7621">
              <a:solidFill>
                <a:srgbClr val="221F1F"/>
              </a:solidFill>
            </a:ln>
          </p:spPr>
          <p:txBody>
            <a:bodyPr wrap="square" lIns="0" tIns="0" rIns="0" bIns="0" rtlCol="0"/>
            <a:lstStyle/>
            <a:p>
              <a:endParaRPr/>
            </a:p>
          </p:txBody>
        </p:sp>
        <p:sp>
          <p:nvSpPr>
            <p:cNvPr id="23" name="object 23"/>
            <p:cNvSpPr/>
            <p:nvPr/>
          </p:nvSpPr>
          <p:spPr>
            <a:xfrm>
              <a:off x="2789428" y="1818005"/>
              <a:ext cx="24130" cy="22860"/>
            </a:xfrm>
            <a:custGeom>
              <a:avLst/>
              <a:gdLst/>
              <a:ahLst/>
              <a:cxnLst/>
              <a:rect l="l" t="t" r="r" b="b"/>
              <a:pathLst>
                <a:path w="24130" h="22860">
                  <a:moveTo>
                    <a:pt x="18415" y="0"/>
                  </a:moveTo>
                  <a:lnTo>
                    <a:pt x="5334" y="0"/>
                  </a:lnTo>
                  <a:lnTo>
                    <a:pt x="0" y="4952"/>
                  </a:lnTo>
                  <a:lnTo>
                    <a:pt x="0" y="17525"/>
                  </a:lnTo>
                  <a:lnTo>
                    <a:pt x="5334" y="22478"/>
                  </a:lnTo>
                  <a:lnTo>
                    <a:pt x="18415" y="22478"/>
                  </a:lnTo>
                  <a:lnTo>
                    <a:pt x="23622" y="17525"/>
                  </a:lnTo>
                  <a:lnTo>
                    <a:pt x="23622" y="4952"/>
                  </a:lnTo>
                  <a:lnTo>
                    <a:pt x="18415" y="0"/>
                  </a:lnTo>
                  <a:close/>
                </a:path>
              </a:pathLst>
            </a:custGeom>
            <a:solidFill>
              <a:srgbClr val="FFFFFF"/>
            </a:solidFill>
          </p:spPr>
          <p:txBody>
            <a:bodyPr wrap="square" lIns="0" tIns="0" rIns="0" bIns="0" rtlCol="0"/>
            <a:lstStyle/>
            <a:p>
              <a:endParaRPr/>
            </a:p>
          </p:txBody>
        </p:sp>
        <p:sp>
          <p:nvSpPr>
            <p:cNvPr id="24" name="object 24"/>
            <p:cNvSpPr/>
            <p:nvPr/>
          </p:nvSpPr>
          <p:spPr>
            <a:xfrm>
              <a:off x="2789428" y="1818005"/>
              <a:ext cx="24130" cy="22860"/>
            </a:xfrm>
            <a:custGeom>
              <a:avLst/>
              <a:gdLst/>
              <a:ahLst/>
              <a:cxnLst/>
              <a:rect l="l" t="t" r="r" b="b"/>
              <a:pathLst>
                <a:path w="24130" h="22860">
                  <a:moveTo>
                    <a:pt x="11811" y="22478"/>
                  </a:moveTo>
                  <a:lnTo>
                    <a:pt x="18415" y="22478"/>
                  </a:lnTo>
                  <a:lnTo>
                    <a:pt x="23622" y="17525"/>
                  </a:lnTo>
                  <a:lnTo>
                    <a:pt x="23622" y="11302"/>
                  </a:lnTo>
                  <a:lnTo>
                    <a:pt x="23622" y="4952"/>
                  </a:lnTo>
                  <a:lnTo>
                    <a:pt x="18415" y="0"/>
                  </a:lnTo>
                  <a:lnTo>
                    <a:pt x="11811" y="0"/>
                  </a:lnTo>
                  <a:lnTo>
                    <a:pt x="5334" y="0"/>
                  </a:lnTo>
                  <a:lnTo>
                    <a:pt x="0" y="4952"/>
                  </a:lnTo>
                  <a:lnTo>
                    <a:pt x="0" y="11302"/>
                  </a:lnTo>
                  <a:lnTo>
                    <a:pt x="0" y="17525"/>
                  </a:lnTo>
                  <a:lnTo>
                    <a:pt x="5334" y="22478"/>
                  </a:lnTo>
                  <a:lnTo>
                    <a:pt x="11811" y="22478"/>
                  </a:lnTo>
                  <a:close/>
                </a:path>
              </a:pathLst>
            </a:custGeom>
            <a:ln w="9525">
              <a:solidFill>
                <a:srgbClr val="221F1F"/>
              </a:solidFill>
            </a:ln>
          </p:spPr>
          <p:txBody>
            <a:bodyPr wrap="square" lIns="0" tIns="0" rIns="0" bIns="0" rtlCol="0"/>
            <a:lstStyle/>
            <a:p>
              <a:endParaRPr/>
            </a:p>
          </p:txBody>
        </p:sp>
        <p:sp>
          <p:nvSpPr>
            <p:cNvPr id="25" name="object 25"/>
            <p:cNvSpPr/>
            <p:nvPr/>
          </p:nvSpPr>
          <p:spPr>
            <a:xfrm>
              <a:off x="2658491" y="2210562"/>
              <a:ext cx="24130" cy="22860"/>
            </a:xfrm>
            <a:custGeom>
              <a:avLst/>
              <a:gdLst/>
              <a:ahLst/>
              <a:cxnLst/>
              <a:rect l="l" t="t" r="r" b="b"/>
              <a:pathLst>
                <a:path w="24130" h="22860">
                  <a:moveTo>
                    <a:pt x="18414" y="0"/>
                  </a:moveTo>
                  <a:lnTo>
                    <a:pt x="5333" y="0"/>
                  </a:lnTo>
                  <a:lnTo>
                    <a:pt x="0" y="5080"/>
                  </a:lnTo>
                  <a:lnTo>
                    <a:pt x="0" y="17526"/>
                  </a:lnTo>
                  <a:lnTo>
                    <a:pt x="5333" y="22479"/>
                  </a:lnTo>
                  <a:lnTo>
                    <a:pt x="18414" y="22479"/>
                  </a:lnTo>
                  <a:lnTo>
                    <a:pt x="23748" y="17526"/>
                  </a:lnTo>
                  <a:lnTo>
                    <a:pt x="23748" y="5080"/>
                  </a:lnTo>
                  <a:lnTo>
                    <a:pt x="18414" y="0"/>
                  </a:lnTo>
                  <a:close/>
                </a:path>
              </a:pathLst>
            </a:custGeom>
            <a:solidFill>
              <a:srgbClr val="221F1F"/>
            </a:solidFill>
          </p:spPr>
          <p:txBody>
            <a:bodyPr wrap="square" lIns="0" tIns="0" rIns="0" bIns="0" rtlCol="0"/>
            <a:lstStyle/>
            <a:p>
              <a:endParaRPr/>
            </a:p>
          </p:txBody>
        </p:sp>
        <p:sp>
          <p:nvSpPr>
            <p:cNvPr id="26" name="object 26"/>
            <p:cNvSpPr/>
            <p:nvPr/>
          </p:nvSpPr>
          <p:spPr>
            <a:xfrm>
              <a:off x="2658491" y="2210562"/>
              <a:ext cx="24130" cy="22860"/>
            </a:xfrm>
            <a:custGeom>
              <a:avLst/>
              <a:gdLst/>
              <a:ahLst/>
              <a:cxnLst/>
              <a:rect l="l" t="t" r="r" b="b"/>
              <a:pathLst>
                <a:path w="24130" h="22860">
                  <a:moveTo>
                    <a:pt x="0" y="11303"/>
                  </a:moveTo>
                  <a:lnTo>
                    <a:pt x="0" y="17526"/>
                  </a:lnTo>
                  <a:lnTo>
                    <a:pt x="5333" y="22479"/>
                  </a:lnTo>
                  <a:lnTo>
                    <a:pt x="11810" y="22479"/>
                  </a:lnTo>
                  <a:lnTo>
                    <a:pt x="18414" y="22479"/>
                  </a:lnTo>
                  <a:lnTo>
                    <a:pt x="23748" y="17526"/>
                  </a:lnTo>
                  <a:lnTo>
                    <a:pt x="23748" y="11303"/>
                  </a:lnTo>
                  <a:lnTo>
                    <a:pt x="23748" y="5080"/>
                  </a:lnTo>
                  <a:lnTo>
                    <a:pt x="18414" y="0"/>
                  </a:lnTo>
                  <a:lnTo>
                    <a:pt x="11810" y="0"/>
                  </a:lnTo>
                  <a:lnTo>
                    <a:pt x="5333" y="0"/>
                  </a:lnTo>
                  <a:lnTo>
                    <a:pt x="0" y="5080"/>
                  </a:lnTo>
                  <a:lnTo>
                    <a:pt x="0" y="11303"/>
                  </a:lnTo>
                  <a:close/>
                </a:path>
              </a:pathLst>
            </a:custGeom>
            <a:ln w="9525">
              <a:solidFill>
                <a:srgbClr val="FFFFFF"/>
              </a:solidFill>
            </a:ln>
          </p:spPr>
          <p:txBody>
            <a:bodyPr wrap="square" lIns="0" tIns="0" rIns="0" bIns="0" rtlCol="0"/>
            <a:lstStyle/>
            <a:p>
              <a:endParaRPr/>
            </a:p>
          </p:txBody>
        </p:sp>
        <p:sp>
          <p:nvSpPr>
            <p:cNvPr id="27" name="object 27"/>
            <p:cNvSpPr/>
            <p:nvPr/>
          </p:nvSpPr>
          <p:spPr>
            <a:xfrm>
              <a:off x="2082418" y="2975648"/>
              <a:ext cx="24130" cy="22860"/>
            </a:xfrm>
            <a:custGeom>
              <a:avLst/>
              <a:gdLst/>
              <a:ahLst/>
              <a:cxnLst/>
              <a:rect l="l" t="t" r="r" b="b"/>
              <a:pathLst>
                <a:path w="24130" h="22860">
                  <a:moveTo>
                    <a:pt x="18414" y="0"/>
                  </a:moveTo>
                  <a:lnTo>
                    <a:pt x="5333" y="0"/>
                  </a:lnTo>
                  <a:lnTo>
                    <a:pt x="0" y="5054"/>
                  </a:lnTo>
                  <a:lnTo>
                    <a:pt x="0" y="17500"/>
                  </a:lnTo>
                  <a:lnTo>
                    <a:pt x="5333" y="22555"/>
                  </a:lnTo>
                  <a:lnTo>
                    <a:pt x="18414" y="22555"/>
                  </a:lnTo>
                  <a:lnTo>
                    <a:pt x="23749" y="17500"/>
                  </a:lnTo>
                  <a:lnTo>
                    <a:pt x="23749" y="5054"/>
                  </a:lnTo>
                  <a:lnTo>
                    <a:pt x="18414" y="0"/>
                  </a:lnTo>
                  <a:close/>
                </a:path>
              </a:pathLst>
            </a:custGeom>
            <a:solidFill>
              <a:srgbClr val="221F1F"/>
            </a:solidFill>
          </p:spPr>
          <p:txBody>
            <a:bodyPr wrap="square" lIns="0" tIns="0" rIns="0" bIns="0" rtlCol="0"/>
            <a:lstStyle/>
            <a:p>
              <a:endParaRPr/>
            </a:p>
          </p:txBody>
        </p:sp>
        <p:sp>
          <p:nvSpPr>
            <p:cNvPr id="28" name="object 28"/>
            <p:cNvSpPr/>
            <p:nvPr/>
          </p:nvSpPr>
          <p:spPr>
            <a:xfrm>
              <a:off x="2082418" y="2975648"/>
              <a:ext cx="24130" cy="22860"/>
            </a:xfrm>
            <a:custGeom>
              <a:avLst/>
              <a:gdLst/>
              <a:ahLst/>
              <a:cxnLst/>
              <a:rect l="l" t="t" r="r" b="b"/>
              <a:pathLst>
                <a:path w="24130" h="22860">
                  <a:moveTo>
                    <a:pt x="11811" y="22555"/>
                  </a:moveTo>
                  <a:lnTo>
                    <a:pt x="18414" y="22555"/>
                  </a:lnTo>
                  <a:lnTo>
                    <a:pt x="23749" y="17500"/>
                  </a:lnTo>
                  <a:lnTo>
                    <a:pt x="23749" y="11277"/>
                  </a:lnTo>
                  <a:lnTo>
                    <a:pt x="23749" y="5054"/>
                  </a:lnTo>
                  <a:lnTo>
                    <a:pt x="18414" y="0"/>
                  </a:lnTo>
                  <a:lnTo>
                    <a:pt x="11811" y="0"/>
                  </a:lnTo>
                  <a:lnTo>
                    <a:pt x="5333" y="0"/>
                  </a:lnTo>
                  <a:lnTo>
                    <a:pt x="0" y="5054"/>
                  </a:lnTo>
                  <a:lnTo>
                    <a:pt x="0" y="11277"/>
                  </a:lnTo>
                  <a:lnTo>
                    <a:pt x="0" y="17500"/>
                  </a:lnTo>
                  <a:lnTo>
                    <a:pt x="5333" y="22555"/>
                  </a:lnTo>
                  <a:lnTo>
                    <a:pt x="11811" y="22555"/>
                  </a:lnTo>
                  <a:close/>
                </a:path>
              </a:pathLst>
            </a:custGeom>
            <a:ln w="9525">
              <a:solidFill>
                <a:srgbClr val="FFFFFF"/>
              </a:solidFill>
            </a:ln>
          </p:spPr>
          <p:txBody>
            <a:bodyPr wrap="square" lIns="0" tIns="0" rIns="0" bIns="0" rtlCol="0"/>
            <a:lstStyle/>
            <a:p>
              <a:endParaRPr/>
            </a:p>
          </p:txBody>
        </p:sp>
        <p:sp>
          <p:nvSpPr>
            <p:cNvPr id="29" name="object 29"/>
            <p:cNvSpPr/>
            <p:nvPr/>
          </p:nvSpPr>
          <p:spPr>
            <a:xfrm>
              <a:off x="2379344" y="2522385"/>
              <a:ext cx="24130" cy="22860"/>
            </a:xfrm>
            <a:custGeom>
              <a:avLst/>
              <a:gdLst/>
              <a:ahLst/>
              <a:cxnLst/>
              <a:rect l="l" t="t" r="r" b="b"/>
              <a:pathLst>
                <a:path w="24130" h="22860">
                  <a:moveTo>
                    <a:pt x="18415" y="0"/>
                  </a:moveTo>
                  <a:lnTo>
                    <a:pt x="5334" y="0"/>
                  </a:lnTo>
                  <a:lnTo>
                    <a:pt x="0" y="5041"/>
                  </a:lnTo>
                  <a:lnTo>
                    <a:pt x="0" y="17500"/>
                  </a:lnTo>
                  <a:lnTo>
                    <a:pt x="5334" y="22555"/>
                  </a:lnTo>
                  <a:lnTo>
                    <a:pt x="18415" y="22555"/>
                  </a:lnTo>
                  <a:lnTo>
                    <a:pt x="23622" y="17500"/>
                  </a:lnTo>
                  <a:lnTo>
                    <a:pt x="23622" y="5041"/>
                  </a:lnTo>
                  <a:lnTo>
                    <a:pt x="18415" y="0"/>
                  </a:lnTo>
                  <a:close/>
                </a:path>
              </a:pathLst>
            </a:custGeom>
            <a:solidFill>
              <a:srgbClr val="221F1F"/>
            </a:solidFill>
          </p:spPr>
          <p:txBody>
            <a:bodyPr wrap="square" lIns="0" tIns="0" rIns="0" bIns="0" rtlCol="0"/>
            <a:lstStyle/>
            <a:p>
              <a:endParaRPr/>
            </a:p>
          </p:txBody>
        </p:sp>
        <p:sp>
          <p:nvSpPr>
            <p:cNvPr id="30" name="object 30"/>
            <p:cNvSpPr/>
            <p:nvPr/>
          </p:nvSpPr>
          <p:spPr>
            <a:xfrm>
              <a:off x="2379344" y="2522385"/>
              <a:ext cx="24130" cy="22860"/>
            </a:xfrm>
            <a:custGeom>
              <a:avLst/>
              <a:gdLst/>
              <a:ahLst/>
              <a:cxnLst/>
              <a:rect l="l" t="t" r="r" b="b"/>
              <a:pathLst>
                <a:path w="24130" h="22860">
                  <a:moveTo>
                    <a:pt x="11811" y="22555"/>
                  </a:moveTo>
                  <a:lnTo>
                    <a:pt x="18415" y="22555"/>
                  </a:lnTo>
                  <a:lnTo>
                    <a:pt x="23622" y="17500"/>
                  </a:lnTo>
                  <a:lnTo>
                    <a:pt x="23622" y="11277"/>
                  </a:lnTo>
                  <a:lnTo>
                    <a:pt x="23622" y="5041"/>
                  </a:lnTo>
                  <a:lnTo>
                    <a:pt x="18415" y="0"/>
                  </a:lnTo>
                  <a:lnTo>
                    <a:pt x="11811" y="0"/>
                  </a:lnTo>
                  <a:lnTo>
                    <a:pt x="5334" y="0"/>
                  </a:lnTo>
                  <a:lnTo>
                    <a:pt x="0" y="5041"/>
                  </a:lnTo>
                  <a:lnTo>
                    <a:pt x="0" y="11277"/>
                  </a:lnTo>
                  <a:lnTo>
                    <a:pt x="0" y="17500"/>
                  </a:lnTo>
                  <a:lnTo>
                    <a:pt x="5334" y="22555"/>
                  </a:lnTo>
                  <a:lnTo>
                    <a:pt x="11811" y="22555"/>
                  </a:lnTo>
                  <a:close/>
                </a:path>
              </a:pathLst>
            </a:custGeom>
            <a:ln w="9525">
              <a:solidFill>
                <a:srgbClr val="FFFFFF"/>
              </a:solidFill>
            </a:ln>
          </p:spPr>
          <p:txBody>
            <a:bodyPr wrap="square" lIns="0" tIns="0" rIns="0" bIns="0" rtlCol="0"/>
            <a:lstStyle/>
            <a:p>
              <a:endParaRPr/>
            </a:p>
          </p:txBody>
        </p:sp>
        <p:sp>
          <p:nvSpPr>
            <p:cNvPr id="31" name="object 31"/>
            <p:cNvSpPr/>
            <p:nvPr/>
          </p:nvSpPr>
          <p:spPr>
            <a:xfrm>
              <a:off x="645083" y="2677185"/>
              <a:ext cx="24130" cy="22860"/>
            </a:xfrm>
            <a:custGeom>
              <a:avLst/>
              <a:gdLst/>
              <a:ahLst/>
              <a:cxnLst/>
              <a:rect l="l" t="t" r="r" b="b"/>
              <a:pathLst>
                <a:path w="24129" h="22860">
                  <a:moveTo>
                    <a:pt x="18364" y="0"/>
                  </a:moveTo>
                  <a:lnTo>
                    <a:pt x="5295" y="0"/>
                  </a:lnTo>
                  <a:lnTo>
                    <a:pt x="0" y="5054"/>
                  </a:lnTo>
                  <a:lnTo>
                    <a:pt x="0" y="17513"/>
                  </a:lnTo>
                  <a:lnTo>
                    <a:pt x="5295" y="22567"/>
                  </a:lnTo>
                  <a:lnTo>
                    <a:pt x="18364" y="22567"/>
                  </a:lnTo>
                  <a:lnTo>
                    <a:pt x="23660" y="17513"/>
                  </a:lnTo>
                  <a:lnTo>
                    <a:pt x="23660" y="5054"/>
                  </a:lnTo>
                  <a:lnTo>
                    <a:pt x="18364" y="0"/>
                  </a:lnTo>
                  <a:close/>
                </a:path>
              </a:pathLst>
            </a:custGeom>
            <a:solidFill>
              <a:srgbClr val="FFFFFF"/>
            </a:solidFill>
          </p:spPr>
          <p:txBody>
            <a:bodyPr wrap="square" lIns="0" tIns="0" rIns="0" bIns="0" rtlCol="0"/>
            <a:lstStyle/>
            <a:p>
              <a:endParaRPr/>
            </a:p>
          </p:txBody>
        </p:sp>
        <p:sp>
          <p:nvSpPr>
            <p:cNvPr id="32" name="object 32"/>
            <p:cNvSpPr/>
            <p:nvPr/>
          </p:nvSpPr>
          <p:spPr>
            <a:xfrm>
              <a:off x="645083" y="2677185"/>
              <a:ext cx="24130" cy="22860"/>
            </a:xfrm>
            <a:custGeom>
              <a:avLst/>
              <a:gdLst/>
              <a:ahLst/>
              <a:cxnLst/>
              <a:rect l="l" t="t" r="r" b="b"/>
              <a:pathLst>
                <a:path w="24129" h="22860">
                  <a:moveTo>
                    <a:pt x="11823" y="22567"/>
                  </a:moveTo>
                  <a:lnTo>
                    <a:pt x="18364" y="22567"/>
                  </a:lnTo>
                  <a:lnTo>
                    <a:pt x="23660" y="17513"/>
                  </a:lnTo>
                  <a:lnTo>
                    <a:pt x="23660" y="11277"/>
                  </a:lnTo>
                  <a:lnTo>
                    <a:pt x="23660" y="5054"/>
                  </a:lnTo>
                  <a:lnTo>
                    <a:pt x="18364" y="0"/>
                  </a:lnTo>
                  <a:lnTo>
                    <a:pt x="11823" y="0"/>
                  </a:lnTo>
                  <a:lnTo>
                    <a:pt x="5295" y="0"/>
                  </a:lnTo>
                  <a:lnTo>
                    <a:pt x="0" y="5054"/>
                  </a:lnTo>
                  <a:lnTo>
                    <a:pt x="0" y="11277"/>
                  </a:lnTo>
                  <a:lnTo>
                    <a:pt x="0" y="17513"/>
                  </a:lnTo>
                  <a:lnTo>
                    <a:pt x="5295" y="22567"/>
                  </a:lnTo>
                  <a:lnTo>
                    <a:pt x="11823" y="22567"/>
                  </a:lnTo>
                  <a:close/>
                </a:path>
              </a:pathLst>
            </a:custGeom>
            <a:ln w="9525">
              <a:solidFill>
                <a:srgbClr val="221F1F"/>
              </a:solidFill>
            </a:ln>
          </p:spPr>
          <p:txBody>
            <a:bodyPr wrap="square" lIns="0" tIns="0" rIns="0" bIns="0" rtlCol="0"/>
            <a:lstStyle/>
            <a:p>
              <a:endParaRPr/>
            </a:p>
          </p:txBody>
        </p:sp>
        <p:sp>
          <p:nvSpPr>
            <p:cNvPr id="33" name="object 33"/>
            <p:cNvSpPr/>
            <p:nvPr/>
          </p:nvSpPr>
          <p:spPr>
            <a:xfrm>
              <a:off x="2666619" y="2677503"/>
              <a:ext cx="24130" cy="22860"/>
            </a:xfrm>
            <a:custGeom>
              <a:avLst/>
              <a:gdLst/>
              <a:ahLst/>
              <a:cxnLst/>
              <a:rect l="l" t="t" r="r" b="b"/>
              <a:pathLst>
                <a:path w="24130" h="22860">
                  <a:moveTo>
                    <a:pt x="18287" y="0"/>
                  </a:moveTo>
                  <a:lnTo>
                    <a:pt x="5206" y="0"/>
                  </a:lnTo>
                  <a:lnTo>
                    <a:pt x="0" y="5054"/>
                  </a:lnTo>
                  <a:lnTo>
                    <a:pt x="0" y="17513"/>
                  </a:lnTo>
                  <a:lnTo>
                    <a:pt x="5206" y="22555"/>
                  </a:lnTo>
                  <a:lnTo>
                    <a:pt x="18287" y="22555"/>
                  </a:lnTo>
                  <a:lnTo>
                    <a:pt x="23622" y="17513"/>
                  </a:lnTo>
                  <a:lnTo>
                    <a:pt x="23622" y="5054"/>
                  </a:lnTo>
                  <a:lnTo>
                    <a:pt x="18287" y="0"/>
                  </a:lnTo>
                  <a:close/>
                </a:path>
              </a:pathLst>
            </a:custGeom>
            <a:solidFill>
              <a:srgbClr val="FFFFFF"/>
            </a:solidFill>
          </p:spPr>
          <p:txBody>
            <a:bodyPr wrap="square" lIns="0" tIns="0" rIns="0" bIns="0" rtlCol="0"/>
            <a:lstStyle/>
            <a:p>
              <a:endParaRPr/>
            </a:p>
          </p:txBody>
        </p:sp>
        <p:sp>
          <p:nvSpPr>
            <p:cNvPr id="34" name="object 34"/>
            <p:cNvSpPr/>
            <p:nvPr/>
          </p:nvSpPr>
          <p:spPr>
            <a:xfrm>
              <a:off x="2666619" y="2677503"/>
              <a:ext cx="24130" cy="22860"/>
            </a:xfrm>
            <a:custGeom>
              <a:avLst/>
              <a:gdLst/>
              <a:ahLst/>
              <a:cxnLst/>
              <a:rect l="l" t="t" r="r" b="b"/>
              <a:pathLst>
                <a:path w="24130" h="22860">
                  <a:moveTo>
                    <a:pt x="11811" y="22555"/>
                  </a:moveTo>
                  <a:lnTo>
                    <a:pt x="18287" y="22555"/>
                  </a:lnTo>
                  <a:lnTo>
                    <a:pt x="23622" y="17513"/>
                  </a:lnTo>
                  <a:lnTo>
                    <a:pt x="23622" y="11277"/>
                  </a:lnTo>
                  <a:lnTo>
                    <a:pt x="23622" y="5054"/>
                  </a:lnTo>
                  <a:lnTo>
                    <a:pt x="18287" y="0"/>
                  </a:lnTo>
                  <a:lnTo>
                    <a:pt x="11811" y="0"/>
                  </a:lnTo>
                  <a:lnTo>
                    <a:pt x="5206" y="0"/>
                  </a:lnTo>
                  <a:lnTo>
                    <a:pt x="0" y="5054"/>
                  </a:lnTo>
                  <a:lnTo>
                    <a:pt x="0" y="11277"/>
                  </a:lnTo>
                  <a:lnTo>
                    <a:pt x="0" y="17513"/>
                  </a:lnTo>
                  <a:lnTo>
                    <a:pt x="5206" y="22555"/>
                  </a:lnTo>
                  <a:lnTo>
                    <a:pt x="11811" y="22555"/>
                  </a:lnTo>
                  <a:close/>
                </a:path>
              </a:pathLst>
            </a:custGeom>
            <a:ln w="9525">
              <a:solidFill>
                <a:srgbClr val="221F1F"/>
              </a:solidFill>
            </a:ln>
          </p:spPr>
          <p:txBody>
            <a:bodyPr wrap="square" lIns="0" tIns="0" rIns="0" bIns="0" rtlCol="0"/>
            <a:lstStyle/>
            <a:p>
              <a:endParaRPr/>
            </a:p>
          </p:txBody>
        </p:sp>
        <p:sp>
          <p:nvSpPr>
            <p:cNvPr id="35" name="object 35"/>
            <p:cNvSpPr/>
            <p:nvPr/>
          </p:nvSpPr>
          <p:spPr>
            <a:xfrm>
              <a:off x="2617216" y="3127070"/>
              <a:ext cx="137160" cy="130810"/>
            </a:xfrm>
            <a:custGeom>
              <a:avLst/>
              <a:gdLst/>
              <a:ahLst/>
              <a:cxnLst/>
              <a:rect l="l" t="t" r="r" b="b"/>
              <a:pathLst>
                <a:path w="137160" h="130810">
                  <a:moveTo>
                    <a:pt x="68579" y="0"/>
                  </a:moveTo>
                  <a:lnTo>
                    <a:pt x="41909" y="5130"/>
                  </a:lnTo>
                  <a:lnTo>
                    <a:pt x="20192" y="19151"/>
                  </a:lnTo>
                  <a:lnTo>
                    <a:pt x="5460" y="39928"/>
                  </a:lnTo>
                  <a:lnTo>
                    <a:pt x="0" y="65366"/>
                  </a:lnTo>
                  <a:lnTo>
                    <a:pt x="5460" y="90817"/>
                  </a:lnTo>
                  <a:lnTo>
                    <a:pt x="20192" y="111594"/>
                  </a:lnTo>
                  <a:lnTo>
                    <a:pt x="41909" y="125615"/>
                  </a:lnTo>
                  <a:lnTo>
                    <a:pt x="68579" y="130746"/>
                  </a:lnTo>
                  <a:lnTo>
                    <a:pt x="95250" y="125615"/>
                  </a:lnTo>
                  <a:lnTo>
                    <a:pt x="117093" y="111594"/>
                  </a:lnTo>
                  <a:lnTo>
                    <a:pt x="131825" y="90817"/>
                  </a:lnTo>
                  <a:lnTo>
                    <a:pt x="137159" y="65366"/>
                  </a:lnTo>
                  <a:lnTo>
                    <a:pt x="131825" y="39928"/>
                  </a:lnTo>
                  <a:lnTo>
                    <a:pt x="117093" y="19151"/>
                  </a:lnTo>
                  <a:lnTo>
                    <a:pt x="95250" y="5130"/>
                  </a:lnTo>
                  <a:lnTo>
                    <a:pt x="68579" y="0"/>
                  </a:lnTo>
                  <a:close/>
                </a:path>
              </a:pathLst>
            </a:custGeom>
            <a:solidFill>
              <a:srgbClr val="000000"/>
            </a:solidFill>
          </p:spPr>
          <p:txBody>
            <a:bodyPr wrap="square" lIns="0" tIns="0" rIns="0" bIns="0" rtlCol="0"/>
            <a:lstStyle/>
            <a:p>
              <a:endParaRPr/>
            </a:p>
          </p:txBody>
        </p:sp>
        <p:pic>
          <p:nvPicPr>
            <p:cNvPr id="36" name="object 36"/>
            <p:cNvPicPr/>
            <p:nvPr/>
          </p:nvPicPr>
          <p:blipFill>
            <a:blip r:embed="rId4" cstate="print"/>
            <a:stretch>
              <a:fillRect/>
            </a:stretch>
          </p:blipFill>
          <p:spPr>
            <a:xfrm>
              <a:off x="586765" y="3125482"/>
              <a:ext cx="140296" cy="133921"/>
            </a:xfrm>
            <a:prstGeom prst="rect">
              <a:avLst/>
            </a:prstGeom>
          </p:spPr>
        </p:pic>
        <p:sp>
          <p:nvSpPr>
            <p:cNvPr id="37" name="object 37"/>
            <p:cNvSpPr/>
            <p:nvPr/>
          </p:nvSpPr>
          <p:spPr>
            <a:xfrm>
              <a:off x="1907793" y="3127070"/>
              <a:ext cx="137160" cy="130810"/>
            </a:xfrm>
            <a:custGeom>
              <a:avLst/>
              <a:gdLst/>
              <a:ahLst/>
              <a:cxnLst/>
              <a:rect l="l" t="t" r="r" b="b"/>
              <a:pathLst>
                <a:path w="137160" h="130810">
                  <a:moveTo>
                    <a:pt x="68580" y="0"/>
                  </a:moveTo>
                  <a:lnTo>
                    <a:pt x="41910" y="5130"/>
                  </a:lnTo>
                  <a:lnTo>
                    <a:pt x="20066" y="19151"/>
                  </a:lnTo>
                  <a:lnTo>
                    <a:pt x="5461" y="39928"/>
                  </a:lnTo>
                  <a:lnTo>
                    <a:pt x="0" y="65366"/>
                  </a:lnTo>
                  <a:lnTo>
                    <a:pt x="5461" y="90817"/>
                  </a:lnTo>
                  <a:lnTo>
                    <a:pt x="20066" y="111594"/>
                  </a:lnTo>
                  <a:lnTo>
                    <a:pt x="41910" y="125615"/>
                  </a:lnTo>
                  <a:lnTo>
                    <a:pt x="68580" y="130746"/>
                  </a:lnTo>
                  <a:lnTo>
                    <a:pt x="95250" y="125615"/>
                  </a:lnTo>
                  <a:lnTo>
                    <a:pt x="117093" y="111594"/>
                  </a:lnTo>
                  <a:lnTo>
                    <a:pt x="131699" y="90817"/>
                  </a:lnTo>
                  <a:lnTo>
                    <a:pt x="137160" y="65366"/>
                  </a:lnTo>
                  <a:lnTo>
                    <a:pt x="131699" y="39928"/>
                  </a:lnTo>
                  <a:lnTo>
                    <a:pt x="117093" y="19151"/>
                  </a:lnTo>
                  <a:lnTo>
                    <a:pt x="95250" y="5130"/>
                  </a:lnTo>
                  <a:lnTo>
                    <a:pt x="68580" y="0"/>
                  </a:lnTo>
                  <a:close/>
                </a:path>
              </a:pathLst>
            </a:custGeom>
            <a:solidFill>
              <a:srgbClr val="000000"/>
            </a:solidFill>
          </p:spPr>
          <p:txBody>
            <a:bodyPr wrap="square" lIns="0" tIns="0" rIns="0" bIns="0" rtlCol="0"/>
            <a:lstStyle/>
            <a:p>
              <a:endParaRPr/>
            </a:p>
          </p:txBody>
        </p:sp>
        <p:sp>
          <p:nvSpPr>
            <p:cNvPr id="38" name="object 38"/>
            <p:cNvSpPr/>
            <p:nvPr/>
          </p:nvSpPr>
          <p:spPr>
            <a:xfrm>
              <a:off x="1907793" y="3127070"/>
              <a:ext cx="137160" cy="130810"/>
            </a:xfrm>
            <a:custGeom>
              <a:avLst/>
              <a:gdLst/>
              <a:ahLst/>
              <a:cxnLst/>
              <a:rect l="l" t="t" r="r" b="b"/>
              <a:pathLst>
                <a:path w="137160" h="130810">
                  <a:moveTo>
                    <a:pt x="68580" y="130746"/>
                  </a:moveTo>
                  <a:lnTo>
                    <a:pt x="95250" y="125615"/>
                  </a:lnTo>
                  <a:lnTo>
                    <a:pt x="117093" y="111594"/>
                  </a:lnTo>
                  <a:lnTo>
                    <a:pt x="131699" y="90817"/>
                  </a:lnTo>
                  <a:lnTo>
                    <a:pt x="137160" y="65366"/>
                  </a:lnTo>
                  <a:lnTo>
                    <a:pt x="131699" y="39928"/>
                  </a:lnTo>
                  <a:lnTo>
                    <a:pt x="117093" y="19151"/>
                  </a:lnTo>
                  <a:lnTo>
                    <a:pt x="95250" y="5130"/>
                  </a:lnTo>
                  <a:lnTo>
                    <a:pt x="68580" y="0"/>
                  </a:lnTo>
                  <a:lnTo>
                    <a:pt x="41910" y="5130"/>
                  </a:lnTo>
                  <a:lnTo>
                    <a:pt x="20066" y="19151"/>
                  </a:lnTo>
                  <a:lnTo>
                    <a:pt x="5461" y="39928"/>
                  </a:lnTo>
                  <a:lnTo>
                    <a:pt x="0" y="65366"/>
                  </a:lnTo>
                  <a:lnTo>
                    <a:pt x="5461" y="90817"/>
                  </a:lnTo>
                  <a:lnTo>
                    <a:pt x="20066" y="111594"/>
                  </a:lnTo>
                  <a:lnTo>
                    <a:pt x="41910" y="125615"/>
                  </a:lnTo>
                  <a:lnTo>
                    <a:pt x="68580" y="130746"/>
                  </a:lnTo>
                  <a:close/>
                </a:path>
              </a:pathLst>
            </a:custGeom>
            <a:ln w="3175">
              <a:solidFill>
                <a:srgbClr val="221F1F"/>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2320988" y="3125482"/>
              <a:ext cx="140335" cy="133921"/>
            </a:xfrm>
            <a:prstGeom prst="rect">
              <a:avLst/>
            </a:prstGeom>
          </p:spPr>
        </p:pic>
        <p:sp>
          <p:nvSpPr>
            <p:cNvPr id="40" name="object 40"/>
            <p:cNvSpPr/>
            <p:nvPr/>
          </p:nvSpPr>
          <p:spPr>
            <a:xfrm>
              <a:off x="2761234" y="3127070"/>
              <a:ext cx="137160" cy="130810"/>
            </a:xfrm>
            <a:custGeom>
              <a:avLst/>
              <a:gdLst/>
              <a:ahLst/>
              <a:cxnLst/>
              <a:rect l="l" t="t" r="r" b="b"/>
              <a:pathLst>
                <a:path w="137160" h="130810">
                  <a:moveTo>
                    <a:pt x="68580" y="0"/>
                  </a:moveTo>
                  <a:lnTo>
                    <a:pt x="41910" y="5130"/>
                  </a:lnTo>
                  <a:lnTo>
                    <a:pt x="20193" y="19151"/>
                  </a:lnTo>
                  <a:lnTo>
                    <a:pt x="5461" y="39928"/>
                  </a:lnTo>
                  <a:lnTo>
                    <a:pt x="0" y="65366"/>
                  </a:lnTo>
                  <a:lnTo>
                    <a:pt x="5461" y="90817"/>
                  </a:lnTo>
                  <a:lnTo>
                    <a:pt x="20193" y="111594"/>
                  </a:lnTo>
                  <a:lnTo>
                    <a:pt x="41910" y="125615"/>
                  </a:lnTo>
                  <a:lnTo>
                    <a:pt x="68580" y="130746"/>
                  </a:lnTo>
                  <a:lnTo>
                    <a:pt x="95250" y="125615"/>
                  </a:lnTo>
                  <a:lnTo>
                    <a:pt x="117093" y="111594"/>
                  </a:lnTo>
                  <a:lnTo>
                    <a:pt x="131826" y="90817"/>
                  </a:lnTo>
                  <a:lnTo>
                    <a:pt x="137160" y="65366"/>
                  </a:lnTo>
                  <a:lnTo>
                    <a:pt x="131826" y="39928"/>
                  </a:lnTo>
                  <a:lnTo>
                    <a:pt x="117093" y="19151"/>
                  </a:lnTo>
                  <a:lnTo>
                    <a:pt x="95250" y="5130"/>
                  </a:lnTo>
                  <a:lnTo>
                    <a:pt x="68580" y="0"/>
                  </a:lnTo>
                  <a:close/>
                </a:path>
              </a:pathLst>
            </a:custGeom>
            <a:solidFill>
              <a:srgbClr val="000000"/>
            </a:solidFill>
          </p:spPr>
          <p:txBody>
            <a:bodyPr wrap="square" lIns="0" tIns="0" rIns="0" bIns="0" rtlCol="0"/>
            <a:lstStyle/>
            <a:p>
              <a:endParaRPr/>
            </a:p>
          </p:txBody>
        </p:sp>
      </p:grpSp>
      <p:sp>
        <p:nvSpPr>
          <p:cNvPr id="41" name="object 41"/>
          <p:cNvSpPr txBox="1"/>
          <p:nvPr/>
        </p:nvSpPr>
        <p:spPr>
          <a:xfrm>
            <a:off x="2648457" y="3124911"/>
            <a:ext cx="222885"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FFFFFF"/>
                </a:solidFill>
                <a:latin typeface="Montserrat"/>
                <a:cs typeface="Montserrat"/>
              </a:rPr>
              <a:t>7</a:t>
            </a:r>
            <a:r>
              <a:rPr sz="700" spc="160" dirty="0">
                <a:solidFill>
                  <a:srgbClr val="FFFFFF"/>
                </a:solidFill>
                <a:latin typeface="Montserrat"/>
                <a:cs typeface="Montserrat"/>
              </a:rPr>
              <a:t>  </a:t>
            </a:r>
            <a:r>
              <a:rPr sz="700" spc="-50" dirty="0">
                <a:solidFill>
                  <a:srgbClr val="FFFFFF"/>
                </a:solidFill>
                <a:latin typeface="Montserrat"/>
                <a:cs typeface="Montserrat"/>
              </a:rPr>
              <a:t>8</a:t>
            </a:r>
            <a:endParaRPr sz="700">
              <a:latin typeface="Montserrat"/>
              <a:cs typeface="Montserrat"/>
            </a:endParaRPr>
          </a:p>
        </p:txBody>
      </p:sp>
      <p:grpSp>
        <p:nvGrpSpPr>
          <p:cNvPr id="42" name="object 42"/>
          <p:cNvGrpSpPr/>
          <p:nvPr/>
        </p:nvGrpSpPr>
        <p:grpSpPr>
          <a:xfrm>
            <a:off x="1755901" y="2379662"/>
            <a:ext cx="510540" cy="880110"/>
            <a:chOff x="1755901" y="2379662"/>
            <a:chExt cx="510540" cy="880110"/>
          </a:xfrm>
        </p:grpSpPr>
        <p:sp>
          <p:nvSpPr>
            <p:cNvPr id="43" name="object 43"/>
            <p:cNvSpPr/>
            <p:nvPr/>
          </p:nvSpPr>
          <p:spPr>
            <a:xfrm>
              <a:off x="1755901" y="3127070"/>
              <a:ext cx="137160" cy="130810"/>
            </a:xfrm>
            <a:custGeom>
              <a:avLst/>
              <a:gdLst/>
              <a:ahLst/>
              <a:cxnLst/>
              <a:rect l="l" t="t" r="r" b="b"/>
              <a:pathLst>
                <a:path w="137160" h="130810">
                  <a:moveTo>
                    <a:pt x="68580" y="0"/>
                  </a:moveTo>
                  <a:lnTo>
                    <a:pt x="41910" y="5130"/>
                  </a:lnTo>
                  <a:lnTo>
                    <a:pt x="20066" y="19151"/>
                  </a:lnTo>
                  <a:lnTo>
                    <a:pt x="5461" y="39928"/>
                  </a:lnTo>
                  <a:lnTo>
                    <a:pt x="0" y="65366"/>
                  </a:lnTo>
                  <a:lnTo>
                    <a:pt x="5461" y="90817"/>
                  </a:lnTo>
                  <a:lnTo>
                    <a:pt x="20066" y="111594"/>
                  </a:lnTo>
                  <a:lnTo>
                    <a:pt x="41910" y="125615"/>
                  </a:lnTo>
                  <a:lnTo>
                    <a:pt x="68580" y="130746"/>
                  </a:lnTo>
                  <a:lnTo>
                    <a:pt x="95250" y="125615"/>
                  </a:lnTo>
                  <a:lnTo>
                    <a:pt x="117093" y="111594"/>
                  </a:lnTo>
                  <a:lnTo>
                    <a:pt x="131825" y="90817"/>
                  </a:lnTo>
                  <a:lnTo>
                    <a:pt x="137160" y="65366"/>
                  </a:lnTo>
                  <a:lnTo>
                    <a:pt x="131825" y="39928"/>
                  </a:lnTo>
                  <a:lnTo>
                    <a:pt x="117093" y="19151"/>
                  </a:lnTo>
                  <a:lnTo>
                    <a:pt x="95250" y="5130"/>
                  </a:lnTo>
                  <a:lnTo>
                    <a:pt x="68580" y="0"/>
                  </a:lnTo>
                  <a:close/>
                </a:path>
              </a:pathLst>
            </a:custGeom>
            <a:solidFill>
              <a:srgbClr val="000000"/>
            </a:solidFill>
          </p:spPr>
          <p:txBody>
            <a:bodyPr wrap="square" lIns="0" tIns="0" rIns="0" bIns="0" rtlCol="0"/>
            <a:lstStyle/>
            <a:p>
              <a:endParaRPr/>
            </a:p>
          </p:txBody>
        </p:sp>
        <p:sp>
          <p:nvSpPr>
            <p:cNvPr id="44" name="object 44"/>
            <p:cNvSpPr/>
            <p:nvPr/>
          </p:nvSpPr>
          <p:spPr>
            <a:xfrm>
              <a:off x="2082418" y="2619578"/>
              <a:ext cx="24130" cy="22860"/>
            </a:xfrm>
            <a:custGeom>
              <a:avLst/>
              <a:gdLst/>
              <a:ahLst/>
              <a:cxnLst/>
              <a:rect l="l" t="t" r="r" b="b"/>
              <a:pathLst>
                <a:path w="24130" h="22860">
                  <a:moveTo>
                    <a:pt x="18414" y="0"/>
                  </a:moveTo>
                  <a:lnTo>
                    <a:pt x="5333" y="0"/>
                  </a:lnTo>
                  <a:lnTo>
                    <a:pt x="0" y="5054"/>
                  </a:lnTo>
                  <a:lnTo>
                    <a:pt x="0" y="17500"/>
                  </a:lnTo>
                  <a:lnTo>
                    <a:pt x="5333" y="22555"/>
                  </a:lnTo>
                  <a:lnTo>
                    <a:pt x="18414" y="22555"/>
                  </a:lnTo>
                  <a:lnTo>
                    <a:pt x="23749" y="17500"/>
                  </a:lnTo>
                  <a:lnTo>
                    <a:pt x="23749" y="5054"/>
                  </a:lnTo>
                  <a:lnTo>
                    <a:pt x="18414" y="0"/>
                  </a:lnTo>
                  <a:close/>
                </a:path>
              </a:pathLst>
            </a:custGeom>
            <a:solidFill>
              <a:srgbClr val="221F1F"/>
            </a:solidFill>
          </p:spPr>
          <p:txBody>
            <a:bodyPr wrap="square" lIns="0" tIns="0" rIns="0" bIns="0" rtlCol="0"/>
            <a:lstStyle/>
            <a:p>
              <a:endParaRPr/>
            </a:p>
          </p:txBody>
        </p:sp>
        <p:sp>
          <p:nvSpPr>
            <p:cNvPr id="45" name="object 45"/>
            <p:cNvSpPr/>
            <p:nvPr/>
          </p:nvSpPr>
          <p:spPr>
            <a:xfrm>
              <a:off x="2082418" y="2619578"/>
              <a:ext cx="24130" cy="22860"/>
            </a:xfrm>
            <a:custGeom>
              <a:avLst/>
              <a:gdLst/>
              <a:ahLst/>
              <a:cxnLst/>
              <a:rect l="l" t="t" r="r" b="b"/>
              <a:pathLst>
                <a:path w="24130" h="22860">
                  <a:moveTo>
                    <a:pt x="11811" y="22555"/>
                  </a:moveTo>
                  <a:lnTo>
                    <a:pt x="18414" y="22555"/>
                  </a:lnTo>
                  <a:lnTo>
                    <a:pt x="23749" y="17500"/>
                  </a:lnTo>
                  <a:lnTo>
                    <a:pt x="23749" y="11277"/>
                  </a:lnTo>
                  <a:lnTo>
                    <a:pt x="23749" y="5054"/>
                  </a:lnTo>
                  <a:lnTo>
                    <a:pt x="18414" y="0"/>
                  </a:lnTo>
                  <a:lnTo>
                    <a:pt x="11811" y="0"/>
                  </a:lnTo>
                  <a:lnTo>
                    <a:pt x="5333" y="0"/>
                  </a:lnTo>
                  <a:lnTo>
                    <a:pt x="0" y="5054"/>
                  </a:lnTo>
                  <a:lnTo>
                    <a:pt x="0" y="11277"/>
                  </a:lnTo>
                  <a:lnTo>
                    <a:pt x="0" y="17500"/>
                  </a:lnTo>
                  <a:lnTo>
                    <a:pt x="5333" y="22555"/>
                  </a:lnTo>
                  <a:lnTo>
                    <a:pt x="11811" y="22555"/>
                  </a:lnTo>
                  <a:close/>
                </a:path>
              </a:pathLst>
            </a:custGeom>
            <a:ln w="9525">
              <a:solidFill>
                <a:srgbClr val="FFFFFF"/>
              </a:solidFill>
            </a:ln>
          </p:spPr>
          <p:txBody>
            <a:bodyPr wrap="square" lIns="0" tIns="0" rIns="0" bIns="0" rtlCol="0"/>
            <a:lstStyle/>
            <a:p>
              <a:endParaRPr/>
            </a:p>
          </p:txBody>
        </p:sp>
        <p:sp>
          <p:nvSpPr>
            <p:cNvPr id="46" name="object 46"/>
            <p:cNvSpPr/>
            <p:nvPr/>
          </p:nvSpPr>
          <p:spPr>
            <a:xfrm>
              <a:off x="2195448" y="2394457"/>
              <a:ext cx="0" cy="743585"/>
            </a:xfrm>
            <a:custGeom>
              <a:avLst/>
              <a:gdLst/>
              <a:ahLst/>
              <a:cxnLst/>
              <a:rect l="l" t="t" r="r" b="b"/>
              <a:pathLst>
                <a:path h="743585">
                  <a:moveTo>
                    <a:pt x="0" y="0"/>
                  </a:moveTo>
                  <a:lnTo>
                    <a:pt x="0" y="743026"/>
                  </a:lnTo>
                </a:path>
              </a:pathLst>
            </a:custGeom>
            <a:ln w="15237">
              <a:solidFill>
                <a:srgbClr val="FFFFFF"/>
              </a:solidFill>
            </a:ln>
          </p:spPr>
          <p:txBody>
            <a:bodyPr wrap="square" lIns="0" tIns="0" rIns="0" bIns="0" rtlCol="0"/>
            <a:lstStyle/>
            <a:p>
              <a:endParaRPr/>
            </a:p>
          </p:txBody>
        </p:sp>
        <p:sp>
          <p:nvSpPr>
            <p:cNvPr id="47" name="object 47"/>
            <p:cNvSpPr/>
            <p:nvPr/>
          </p:nvSpPr>
          <p:spPr>
            <a:xfrm>
              <a:off x="2195448" y="2394457"/>
              <a:ext cx="0" cy="743585"/>
            </a:xfrm>
            <a:custGeom>
              <a:avLst/>
              <a:gdLst/>
              <a:ahLst/>
              <a:cxnLst/>
              <a:rect l="l" t="t" r="r" b="b"/>
              <a:pathLst>
                <a:path h="743585">
                  <a:moveTo>
                    <a:pt x="0" y="0"/>
                  </a:moveTo>
                  <a:lnTo>
                    <a:pt x="0" y="743026"/>
                  </a:lnTo>
                </a:path>
              </a:pathLst>
            </a:custGeom>
            <a:ln w="7621">
              <a:solidFill>
                <a:srgbClr val="221F1F"/>
              </a:solidFill>
            </a:ln>
          </p:spPr>
          <p:txBody>
            <a:bodyPr wrap="square" lIns="0" tIns="0" rIns="0" bIns="0" rtlCol="0"/>
            <a:lstStyle/>
            <a:p>
              <a:endParaRPr/>
            </a:p>
          </p:txBody>
        </p:sp>
        <p:sp>
          <p:nvSpPr>
            <p:cNvPr id="48" name="object 48"/>
            <p:cNvSpPr/>
            <p:nvPr/>
          </p:nvSpPr>
          <p:spPr>
            <a:xfrm>
              <a:off x="2183002" y="2384425"/>
              <a:ext cx="24130" cy="22860"/>
            </a:xfrm>
            <a:custGeom>
              <a:avLst/>
              <a:gdLst/>
              <a:ahLst/>
              <a:cxnLst/>
              <a:rect l="l" t="t" r="r" b="b"/>
              <a:pathLst>
                <a:path w="24130" h="22860">
                  <a:moveTo>
                    <a:pt x="18415" y="0"/>
                  </a:moveTo>
                  <a:lnTo>
                    <a:pt x="5334" y="0"/>
                  </a:lnTo>
                  <a:lnTo>
                    <a:pt x="0" y="4953"/>
                  </a:lnTo>
                  <a:lnTo>
                    <a:pt x="0" y="17398"/>
                  </a:lnTo>
                  <a:lnTo>
                    <a:pt x="5334" y="22478"/>
                  </a:lnTo>
                  <a:lnTo>
                    <a:pt x="18415" y="22478"/>
                  </a:lnTo>
                  <a:lnTo>
                    <a:pt x="23622" y="17398"/>
                  </a:lnTo>
                  <a:lnTo>
                    <a:pt x="23622" y="4953"/>
                  </a:lnTo>
                  <a:lnTo>
                    <a:pt x="18415" y="0"/>
                  </a:lnTo>
                  <a:close/>
                </a:path>
              </a:pathLst>
            </a:custGeom>
            <a:solidFill>
              <a:srgbClr val="FFFFFF"/>
            </a:solidFill>
          </p:spPr>
          <p:txBody>
            <a:bodyPr wrap="square" lIns="0" tIns="0" rIns="0" bIns="0" rtlCol="0"/>
            <a:lstStyle/>
            <a:p>
              <a:endParaRPr/>
            </a:p>
          </p:txBody>
        </p:sp>
        <p:sp>
          <p:nvSpPr>
            <p:cNvPr id="49" name="object 49"/>
            <p:cNvSpPr/>
            <p:nvPr/>
          </p:nvSpPr>
          <p:spPr>
            <a:xfrm>
              <a:off x="2183002" y="2384425"/>
              <a:ext cx="24130" cy="22860"/>
            </a:xfrm>
            <a:custGeom>
              <a:avLst/>
              <a:gdLst/>
              <a:ahLst/>
              <a:cxnLst/>
              <a:rect l="l" t="t" r="r" b="b"/>
              <a:pathLst>
                <a:path w="24130" h="22860">
                  <a:moveTo>
                    <a:pt x="11811" y="22478"/>
                  </a:moveTo>
                  <a:lnTo>
                    <a:pt x="18415" y="22478"/>
                  </a:lnTo>
                  <a:lnTo>
                    <a:pt x="23622" y="17398"/>
                  </a:lnTo>
                  <a:lnTo>
                    <a:pt x="23622" y="11175"/>
                  </a:lnTo>
                  <a:lnTo>
                    <a:pt x="23622" y="4953"/>
                  </a:lnTo>
                  <a:lnTo>
                    <a:pt x="18415" y="0"/>
                  </a:lnTo>
                  <a:lnTo>
                    <a:pt x="11811" y="0"/>
                  </a:lnTo>
                  <a:lnTo>
                    <a:pt x="5334" y="0"/>
                  </a:lnTo>
                  <a:lnTo>
                    <a:pt x="0" y="4953"/>
                  </a:lnTo>
                  <a:lnTo>
                    <a:pt x="0" y="11175"/>
                  </a:lnTo>
                  <a:lnTo>
                    <a:pt x="0" y="17398"/>
                  </a:lnTo>
                  <a:lnTo>
                    <a:pt x="5334" y="22478"/>
                  </a:lnTo>
                  <a:lnTo>
                    <a:pt x="11811" y="22478"/>
                  </a:lnTo>
                  <a:close/>
                </a:path>
              </a:pathLst>
            </a:custGeom>
            <a:ln w="9525">
              <a:solidFill>
                <a:srgbClr val="221F1F"/>
              </a:solidFill>
            </a:ln>
          </p:spPr>
          <p:txBody>
            <a:bodyPr wrap="square" lIns="0" tIns="0" rIns="0" bIns="0" rtlCol="0"/>
            <a:lstStyle/>
            <a:p>
              <a:endParaRPr/>
            </a:p>
          </p:txBody>
        </p:sp>
        <p:pic>
          <p:nvPicPr>
            <p:cNvPr id="50" name="object 50"/>
            <p:cNvPicPr/>
            <p:nvPr/>
          </p:nvPicPr>
          <p:blipFill>
            <a:blip r:embed="rId6" cstate="print"/>
            <a:stretch>
              <a:fillRect/>
            </a:stretch>
          </p:blipFill>
          <p:spPr>
            <a:xfrm>
              <a:off x="2125916" y="3125482"/>
              <a:ext cx="140334" cy="133921"/>
            </a:xfrm>
            <a:prstGeom prst="rect">
              <a:avLst/>
            </a:prstGeom>
          </p:spPr>
        </p:pic>
      </p:grpSp>
      <p:sp>
        <p:nvSpPr>
          <p:cNvPr id="51" name="object 51"/>
          <p:cNvSpPr txBox="1"/>
          <p:nvPr/>
        </p:nvSpPr>
        <p:spPr>
          <a:xfrm>
            <a:off x="1786889" y="3124911"/>
            <a:ext cx="645160" cy="132080"/>
          </a:xfrm>
          <a:prstGeom prst="rect">
            <a:avLst/>
          </a:prstGeom>
        </p:spPr>
        <p:txBody>
          <a:bodyPr vert="horz" wrap="square" lIns="0" tIns="12065" rIns="0" bIns="0" rtlCol="0">
            <a:spAutoFit/>
          </a:bodyPr>
          <a:lstStyle/>
          <a:p>
            <a:pPr marL="12700">
              <a:lnSpc>
                <a:spcPct val="100000"/>
              </a:lnSpc>
              <a:spcBef>
                <a:spcPts val="95"/>
              </a:spcBef>
              <a:tabLst>
                <a:tab pos="383540" algn="l"/>
                <a:tab pos="577850" algn="l"/>
              </a:tabLst>
            </a:pPr>
            <a:r>
              <a:rPr sz="700" dirty="0">
                <a:solidFill>
                  <a:srgbClr val="FFFFFF"/>
                </a:solidFill>
                <a:latin typeface="Montserrat"/>
                <a:cs typeface="Montserrat"/>
              </a:rPr>
              <a:t>3</a:t>
            </a:r>
            <a:r>
              <a:rPr sz="700" spc="200" dirty="0">
                <a:solidFill>
                  <a:srgbClr val="FFFFFF"/>
                </a:solidFill>
                <a:latin typeface="Montserrat"/>
                <a:cs typeface="Montserrat"/>
              </a:rPr>
              <a:t>  </a:t>
            </a:r>
            <a:r>
              <a:rPr sz="700" spc="-60" dirty="0">
                <a:solidFill>
                  <a:srgbClr val="FFFFFF"/>
                </a:solidFill>
                <a:latin typeface="Montserrat"/>
                <a:cs typeface="Montserrat"/>
              </a:rPr>
              <a:t>4</a:t>
            </a:r>
            <a:r>
              <a:rPr sz="700" dirty="0">
                <a:solidFill>
                  <a:srgbClr val="FFFFFF"/>
                </a:solidFill>
                <a:latin typeface="Montserrat"/>
                <a:cs typeface="Montserrat"/>
              </a:rPr>
              <a:t>	</a:t>
            </a:r>
            <a:r>
              <a:rPr sz="700" spc="-50" dirty="0">
                <a:solidFill>
                  <a:srgbClr val="FFFFFF"/>
                </a:solidFill>
                <a:latin typeface="Montserrat"/>
                <a:cs typeface="Montserrat"/>
              </a:rPr>
              <a:t>5</a:t>
            </a:r>
            <a:r>
              <a:rPr sz="700" dirty="0">
                <a:solidFill>
                  <a:srgbClr val="FFFFFF"/>
                </a:solidFill>
                <a:latin typeface="Montserrat"/>
                <a:cs typeface="Montserrat"/>
              </a:rPr>
              <a:t>	</a:t>
            </a:r>
            <a:r>
              <a:rPr sz="700" spc="-50" dirty="0">
                <a:solidFill>
                  <a:srgbClr val="FFFFFF"/>
                </a:solidFill>
                <a:latin typeface="Montserrat"/>
                <a:cs typeface="Montserrat"/>
              </a:rPr>
              <a:t>6</a:t>
            </a:r>
            <a:endParaRPr sz="700">
              <a:latin typeface="Montserrat"/>
              <a:cs typeface="Montserrat"/>
            </a:endParaRPr>
          </a:p>
        </p:txBody>
      </p:sp>
      <p:grpSp>
        <p:nvGrpSpPr>
          <p:cNvPr id="52" name="object 52"/>
          <p:cNvGrpSpPr/>
          <p:nvPr/>
        </p:nvGrpSpPr>
        <p:grpSpPr>
          <a:xfrm>
            <a:off x="753008" y="2705011"/>
            <a:ext cx="140335" cy="554990"/>
            <a:chOff x="753008" y="2705011"/>
            <a:chExt cx="140335" cy="554990"/>
          </a:xfrm>
        </p:grpSpPr>
        <p:sp>
          <p:nvSpPr>
            <p:cNvPr id="53" name="object 53"/>
            <p:cNvSpPr/>
            <p:nvPr/>
          </p:nvSpPr>
          <p:spPr>
            <a:xfrm>
              <a:off x="823150" y="2721216"/>
              <a:ext cx="0" cy="460375"/>
            </a:xfrm>
            <a:custGeom>
              <a:avLst/>
              <a:gdLst/>
              <a:ahLst/>
              <a:cxnLst/>
              <a:rect l="l" t="t" r="r" b="b"/>
              <a:pathLst>
                <a:path h="460375">
                  <a:moveTo>
                    <a:pt x="0" y="0"/>
                  </a:moveTo>
                  <a:lnTo>
                    <a:pt x="0" y="460362"/>
                  </a:lnTo>
                </a:path>
              </a:pathLst>
            </a:custGeom>
            <a:ln w="15237">
              <a:solidFill>
                <a:srgbClr val="FFFFFF"/>
              </a:solidFill>
            </a:ln>
          </p:spPr>
          <p:txBody>
            <a:bodyPr wrap="square" lIns="0" tIns="0" rIns="0" bIns="0" rtlCol="0"/>
            <a:lstStyle/>
            <a:p>
              <a:endParaRPr/>
            </a:p>
          </p:txBody>
        </p:sp>
        <p:sp>
          <p:nvSpPr>
            <p:cNvPr id="54" name="object 54"/>
            <p:cNvSpPr/>
            <p:nvPr/>
          </p:nvSpPr>
          <p:spPr>
            <a:xfrm>
              <a:off x="823150" y="2721216"/>
              <a:ext cx="0" cy="460375"/>
            </a:xfrm>
            <a:custGeom>
              <a:avLst/>
              <a:gdLst/>
              <a:ahLst/>
              <a:cxnLst/>
              <a:rect l="l" t="t" r="r" b="b"/>
              <a:pathLst>
                <a:path h="460375">
                  <a:moveTo>
                    <a:pt x="0" y="0"/>
                  </a:moveTo>
                  <a:lnTo>
                    <a:pt x="0" y="460362"/>
                  </a:lnTo>
                </a:path>
              </a:pathLst>
            </a:custGeom>
            <a:ln w="7621">
              <a:solidFill>
                <a:srgbClr val="221F1F"/>
              </a:solidFill>
            </a:ln>
          </p:spPr>
          <p:txBody>
            <a:bodyPr wrap="square" lIns="0" tIns="0" rIns="0" bIns="0" rtlCol="0"/>
            <a:lstStyle/>
            <a:p>
              <a:endParaRPr/>
            </a:p>
          </p:txBody>
        </p:sp>
        <p:sp>
          <p:nvSpPr>
            <p:cNvPr id="55" name="object 55"/>
            <p:cNvSpPr/>
            <p:nvPr/>
          </p:nvSpPr>
          <p:spPr>
            <a:xfrm>
              <a:off x="811326" y="2709773"/>
              <a:ext cx="24130" cy="22860"/>
            </a:xfrm>
            <a:custGeom>
              <a:avLst/>
              <a:gdLst/>
              <a:ahLst/>
              <a:cxnLst/>
              <a:rect l="l" t="t" r="r" b="b"/>
              <a:pathLst>
                <a:path w="24130" h="22860">
                  <a:moveTo>
                    <a:pt x="18351" y="0"/>
                  </a:moveTo>
                  <a:lnTo>
                    <a:pt x="5295" y="0"/>
                  </a:lnTo>
                  <a:lnTo>
                    <a:pt x="0" y="5054"/>
                  </a:lnTo>
                  <a:lnTo>
                    <a:pt x="0" y="17513"/>
                  </a:lnTo>
                  <a:lnTo>
                    <a:pt x="5295" y="22567"/>
                  </a:lnTo>
                  <a:lnTo>
                    <a:pt x="18351" y="22567"/>
                  </a:lnTo>
                  <a:lnTo>
                    <a:pt x="23660" y="17513"/>
                  </a:lnTo>
                  <a:lnTo>
                    <a:pt x="23660" y="5054"/>
                  </a:lnTo>
                  <a:lnTo>
                    <a:pt x="18351" y="0"/>
                  </a:lnTo>
                  <a:close/>
                </a:path>
              </a:pathLst>
            </a:custGeom>
            <a:solidFill>
              <a:srgbClr val="FFFFFF"/>
            </a:solidFill>
          </p:spPr>
          <p:txBody>
            <a:bodyPr wrap="square" lIns="0" tIns="0" rIns="0" bIns="0" rtlCol="0"/>
            <a:lstStyle/>
            <a:p>
              <a:endParaRPr/>
            </a:p>
          </p:txBody>
        </p:sp>
        <p:sp>
          <p:nvSpPr>
            <p:cNvPr id="56" name="object 56"/>
            <p:cNvSpPr/>
            <p:nvPr/>
          </p:nvSpPr>
          <p:spPr>
            <a:xfrm>
              <a:off x="811326" y="2709773"/>
              <a:ext cx="24130" cy="22860"/>
            </a:xfrm>
            <a:custGeom>
              <a:avLst/>
              <a:gdLst/>
              <a:ahLst/>
              <a:cxnLst/>
              <a:rect l="l" t="t" r="r" b="b"/>
              <a:pathLst>
                <a:path w="24130" h="22860">
                  <a:moveTo>
                    <a:pt x="11823" y="22567"/>
                  </a:moveTo>
                  <a:lnTo>
                    <a:pt x="18351" y="22567"/>
                  </a:lnTo>
                  <a:lnTo>
                    <a:pt x="23660" y="17513"/>
                  </a:lnTo>
                  <a:lnTo>
                    <a:pt x="23660" y="11290"/>
                  </a:lnTo>
                  <a:lnTo>
                    <a:pt x="23660" y="5054"/>
                  </a:lnTo>
                  <a:lnTo>
                    <a:pt x="18351" y="0"/>
                  </a:lnTo>
                  <a:lnTo>
                    <a:pt x="11823" y="0"/>
                  </a:lnTo>
                  <a:lnTo>
                    <a:pt x="5295" y="0"/>
                  </a:lnTo>
                  <a:lnTo>
                    <a:pt x="0" y="5054"/>
                  </a:lnTo>
                  <a:lnTo>
                    <a:pt x="0" y="11290"/>
                  </a:lnTo>
                  <a:lnTo>
                    <a:pt x="0" y="17513"/>
                  </a:lnTo>
                  <a:lnTo>
                    <a:pt x="5295" y="22567"/>
                  </a:lnTo>
                  <a:lnTo>
                    <a:pt x="11823" y="22567"/>
                  </a:lnTo>
                  <a:close/>
                </a:path>
              </a:pathLst>
            </a:custGeom>
            <a:ln w="9525">
              <a:solidFill>
                <a:srgbClr val="221F1F"/>
              </a:solidFill>
            </a:ln>
          </p:spPr>
          <p:txBody>
            <a:bodyPr wrap="square" lIns="0" tIns="0" rIns="0" bIns="0" rtlCol="0"/>
            <a:lstStyle/>
            <a:p>
              <a:endParaRPr/>
            </a:p>
          </p:txBody>
        </p:sp>
        <p:pic>
          <p:nvPicPr>
            <p:cNvPr id="57" name="object 57"/>
            <p:cNvPicPr/>
            <p:nvPr/>
          </p:nvPicPr>
          <p:blipFill>
            <a:blip r:embed="rId4" cstate="print"/>
            <a:stretch>
              <a:fillRect/>
            </a:stretch>
          </p:blipFill>
          <p:spPr>
            <a:xfrm>
              <a:off x="753008" y="3125482"/>
              <a:ext cx="140296" cy="133921"/>
            </a:xfrm>
            <a:prstGeom prst="rect">
              <a:avLst/>
            </a:prstGeom>
          </p:spPr>
        </p:pic>
      </p:grpSp>
      <p:sp>
        <p:nvSpPr>
          <p:cNvPr id="58" name="object 58"/>
          <p:cNvSpPr txBox="1"/>
          <p:nvPr/>
        </p:nvSpPr>
        <p:spPr>
          <a:xfrm>
            <a:off x="627989" y="3124911"/>
            <a:ext cx="233045"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FFFFFF"/>
                </a:solidFill>
                <a:latin typeface="Montserrat"/>
                <a:cs typeface="Montserrat"/>
              </a:rPr>
              <a:t>1</a:t>
            </a:r>
            <a:r>
              <a:rPr sz="700" spc="305" dirty="0">
                <a:solidFill>
                  <a:srgbClr val="FFFFFF"/>
                </a:solidFill>
                <a:latin typeface="Montserrat"/>
                <a:cs typeface="Montserrat"/>
              </a:rPr>
              <a:t>  </a:t>
            </a:r>
            <a:r>
              <a:rPr sz="700" spc="-60" dirty="0">
                <a:solidFill>
                  <a:srgbClr val="FFFFFF"/>
                </a:solidFill>
                <a:latin typeface="Montserrat"/>
                <a:cs typeface="Montserrat"/>
              </a:rPr>
              <a:t>2</a:t>
            </a:r>
            <a:endParaRPr sz="700">
              <a:latin typeface="Montserrat"/>
              <a:cs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15050</Words>
  <Application>Microsoft Office PowerPoint</Application>
  <PresentationFormat>Personalizado</PresentationFormat>
  <Paragraphs>1550</Paragraphs>
  <Slides>85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85</vt:i4>
      </vt:variant>
    </vt:vector>
  </HeadingPairs>
  <TitlesOfParts>
    <vt:vector size="91" baseType="lpstr">
      <vt:lpstr>Arial</vt:lpstr>
      <vt:lpstr>Montserrat</vt:lpstr>
      <vt:lpstr>Montserrat-SemiBold</vt:lpstr>
      <vt:lpstr>Tahoma</vt:lpstr>
      <vt:lpstr>Times New Roman</vt:lpstr>
      <vt:lpstr>Office Theme</vt:lpstr>
      <vt:lpstr>Presentación de PowerPoint</vt:lpstr>
      <vt:lpstr>Presentación de PowerPoint</vt:lpstr>
      <vt:lpstr>TABLA DE CONTENIDO</vt:lpstr>
      <vt:lpstr>MUY IMPORTANTE TENER EN CUENTA</vt:lpstr>
      <vt:lpstr>SUGERENCIAS PARA CONDUCIR CON SEGURIDAD</vt:lpstr>
      <vt:lpstr>Presentación de PowerPoint</vt:lpstr>
      <vt:lpstr>ESPECIFICACIONES TÉCNICAS DEL VEHÍCULO</vt:lpstr>
      <vt:lpstr>IDENTIFICACIÓN DE PARTES</vt:lpstr>
      <vt:lpstr>IDENTIFICACIÓN DE PARTES</vt:lpstr>
      <vt:lpstr>IDENTIFICACIÓN DE PARTES</vt:lpstr>
      <vt:lpstr>IDENTIFICACIÓN DE PARTES</vt:lpstr>
      <vt:lpstr>NÚMEROS DE IDENTIFICACIÓN DEL VEHÍCULO</vt:lpstr>
      <vt:lpstr>Presentación de PowerPoint</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TVS CONNECT APP</vt:lpstr>
      <vt:lpstr>TVS CONNECT APP</vt:lpstr>
      <vt:lpstr>TVS CONNECT APP</vt:lpstr>
      <vt:lpstr>COMANDO IZQUIERDO</vt:lpstr>
      <vt:lpstr>COMANDO DERECHO</vt:lpstr>
      <vt:lpstr>COMANDO DERECHO</vt:lpstr>
      <vt:lpstr>DEPÓSITO DE COMBUSTIBLE</vt:lpstr>
      <vt:lpstr>Presentación de PowerPoint</vt:lpstr>
      <vt:lpstr>SEGURO DE SILLÍN / KIT DE HERRAMIENTAS</vt:lpstr>
      <vt:lpstr>BAÚL BAJO SIILÍN / PUERTO USB</vt:lpstr>
      <vt:lpstr>Presentación de PowerPoint</vt:lpstr>
      <vt:lpstr>Presentación de PowerPoint</vt:lpstr>
      <vt:lpstr>Presentación de PowerPoint</vt:lpstr>
      <vt:lpstr>Presentación de PowerPoint</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RECOMENDACIONES</vt:lpstr>
      <vt:lpstr>RECOMENDACIONES</vt:lpstr>
      <vt:lpstr>ALMACENAMIENTO DEL VEHÍCULO</vt:lpstr>
      <vt:lpstr>ALMACENAMIENTO DEL VEHÍCULO</vt:lpstr>
      <vt:lpstr>POLIZA DE GARANTÍA</vt:lpstr>
      <vt:lpstr>POLIZA DE GARANTÍA</vt:lpstr>
      <vt:lpstr>POLIZA DE GARANTÍA</vt:lpstr>
      <vt:lpstr>POLIZA DE GARANTÍA</vt:lpstr>
      <vt:lpstr>POLIZA DE GARANTÍA</vt:lpstr>
      <vt:lpstr>POLIZA DE GARANTÍA</vt:lpstr>
      <vt:lpstr>POLIZA DE GARANTÍA</vt:lpstr>
      <vt:lpstr>LISTA DE CHEQUEOS DEL ALISTAMIENTO</vt:lpstr>
      <vt:lpstr>HISTORIAL DE MANTENIMIENTO</vt:lpstr>
      <vt:lpstr>Presentación de PowerPoint</vt:lpstr>
      <vt:lpstr>Presentación de PowerPoint</vt:lpstr>
      <vt:lpstr>1ª REVISIÓN TÉCNICA: 500 KM</vt:lpstr>
      <vt:lpstr> 1ª REVISIÓN TÉCNICA: 500 KM</vt:lpstr>
      <vt:lpstr>2ª REVISIÓN TÉCNICA: 3,000 KM</vt:lpstr>
      <vt:lpstr> 2ª REVISIÓN TÉCNICA: 3,000 KM</vt:lpstr>
      <vt:lpstr>3ª REVISIÓN TÉCNICA: 6,000 KM</vt:lpstr>
      <vt:lpstr> 3ª REVISIÓN TÉCNICA: 6,000 KM</vt:lpstr>
      <vt:lpstr>4ª REVISIÓN TÉCNICA: 9,000 KM</vt:lpstr>
      <vt:lpstr> 4ª REVISIÓN TÉCNICA: 9,000 KM</vt:lpstr>
      <vt:lpstr>5ª REVISIÓN TÉCNICA: 12,000 KM</vt:lpstr>
      <vt:lpstr> 5ª REVISIÓN TÉCNICA: 12,000 KM</vt:lpstr>
      <vt:lpstr>6ª REVISIÓN TÉCNICA: 15,000 KM</vt:lpstr>
      <vt:lpstr> 6ª REVISIÓN TÉCNICA: 15,000 KM</vt:lpstr>
      <vt:lpstr>7ª REVISIÓN TÉCNICA: 18,000 KM</vt:lpstr>
      <vt:lpstr> 7ª REVISIÓN TÉCNICA: 18,000 KM</vt:lpstr>
      <vt:lpstr>8ª REVISIÓN TÉCNICA: 21,000 KM</vt:lpstr>
      <vt:lpstr> 8ª REVISIÓN TÉCNICA: 21,000 KM</vt:lpstr>
      <vt:lpstr>9ª REVISIÓN TÉCNICA: 24,000 KM</vt:lpstr>
      <vt:lpstr> 9ª REVISIÓN TÉCNICA: 24,000 KM</vt:lpstr>
      <vt:lpstr>10ª REVISIÓN TÉCNICA: 27,000 KM</vt:lpstr>
      <vt:lpstr> 10ª REVISIÓN TÉCNICA: 27,000 KM</vt:lpstr>
      <vt:lpstr>11ª REVISIÓN TÉCNICA: 30,000 KM</vt:lpstr>
      <vt:lpstr> 11ª REVISIÓN TÉCNICA: 30,000 KM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Gomez Mejia</dc:creator>
  <cp:lastModifiedBy>Cesar Lozano</cp:lastModifiedBy>
  <cp:revision>6</cp:revision>
  <dcterms:created xsi:type="dcterms:W3CDTF">2022-09-22T20:41:05Z</dcterms:created>
  <dcterms:modified xsi:type="dcterms:W3CDTF">2022-11-08T00:33:01Z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2021-01-18T00:00:00Z</vt:filetime>
  </property>
  <property fmtid="{D5CDD505-2E9C-101B-9397-08002B2CF9AE}" pid="3" name="Creator">
    <vt:lpwstr>Microsoft® PowerPoint® 2010</vt:lpwstr>
  </property>
  <property fmtid="{D5CDD505-2E9C-101B-9397-08002B2CF9AE}" pid="4" name="LastSaved">
    <vt:filetime>2022-09-22T00:00:00Z</vt:filetime>
  </property>
  <property fmtid="{D5CDD505-2E9C-101B-9397-08002B2CF9AE}" pid="5" name="Producer">
    <vt:lpwstr>Microsoft® PowerPoint® 2010</vt:lpwstr>
  </property>
</Properties>
</file>