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0" r:id="rId3"/>
    <p:sldId id="339" r:id="rId4"/>
    <p:sldId id="262" r:id="rId5"/>
    <p:sldId id="264"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22" r:id="rId40"/>
    <p:sldId id="323" r:id="rId41"/>
    <p:sldId id="310" r:id="rId42"/>
    <p:sldId id="311" r:id="rId43"/>
    <p:sldId id="314" r:id="rId44"/>
    <p:sldId id="347" r:id="rId45"/>
    <p:sldId id="341" r:id="rId46"/>
    <p:sldId id="396" r:id="rId47"/>
    <p:sldId id="397" r:id="rId48"/>
    <p:sldId id="398" r:id="rId49"/>
    <p:sldId id="363" r:id="rId50"/>
    <p:sldId id="325" r:id="rId51"/>
    <p:sldId id="326" r:id="rId52"/>
    <p:sldId id="327" r:id="rId53"/>
    <p:sldId id="346" r:id="rId54"/>
    <p:sldId id="364" r:id="rId55"/>
    <p:sldId id="365" r:id="rId56"/>
    <p:sldId id="366" r:id="rId57"/>
    <p:sldId id="348" r:id="rId58"/>
    <p:sldId id="367" r:id="rId59"/>
    <p:sldId id="350" r:id="rId60"/>
    <p:sldId id="368" r:id="rId61"/>
    <p:sldId id="352" r:id="rId62"/>
    <p:sldId id="369" r:id="rId63"/>
    <p:sldId id="382" r:id="rId64"/>
    <p:sldId id="383" r:id="rId65"/>
    <p:sldId id="384" r:id="rId66"/>
    <p:sldId id="385" r:id="rId67"/>
    <p:sldId id="386" r:id="rId68"/>
    <p:sldId id="370" r:id="rId69"/>
    <p:sldId id="371" r:id="rId70"/>
    <p:sldId id="372" r:id="rId71"/>
    <p:sldId id="387" r:id="rId72"/>
    <p:sldId id="374" r:id="rId73"/>
    <p:sldId id="375" r:id="rId74"/>
    <p:sldId id="376" r:id="rId75"/>
    <p:sldId id="388" r:id="rId76"/>
  </p:sldIdLst>
  <p:sldSz cx="5219700" cy="3784600"/>
  <p:notesSz cx="5219700" cy="3784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749"/>
  </p:normalViewPr>
  <p:slideViewPr>
    <p:cSldViewPr>
      <p:cViewPr varScale="1">
        <p:scale>
          <a:sx n="120" d="100"/>
          <a:sy n="120" d="100"/>
        </p:scale>
        <p:origin x="144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91953" y="1173226"/>
            <a:ext cx="4442142" cy="79476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783907" y="2119376"/>
            <a:ext cx="3658235" cy="9461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00" b="1" i="0">
                <a:solidFill>
                  <a:schemeClr val="tx1"/>
                </a:solidFill>
                <a:latin typeface="Montserrat-SemiBold"/>
                <a:cs typeface="Montserrat-SemiBold"/>
              </a:defRPr>
            </a:lvl1pPr>
          </a:lstStyle>
          <a:p>
            <a:endParaRPr/>
          </a:p>
        </p:txBody>
      </p:sp>
      <p:sp>
        <p:nvSpPr>
          <p:cNvPr id="3" name="Holder 3"/>
          <p:cNvSpPr>
            <a:spLocks noGrp="1"/>
          </p:cNvSpPr>
          <p:nvPr>
            <p:ph type="body" idx="1"/>
          </p:nvPr>
        </p:nvSpPr>
        <p:spPr/>
        <p:txBody>
          <a:bodyPr lIns="0" tIns="0" rIns="0" bIns="0"/>
          <a:lstStyle>
            <a:lvl1pPr>
              <a:defRPr sz="1000" b="0" i="0">
                <a:solidFill>
                  <a:schemeClr val="tx1"/>
                </a:solidFill>
                <a:latin typeface="Montserrat"/>
                <a:cs typeface="Montserra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00" b="1" i="0">
                <a:solidFill>
                  <a:schemeClr val="tx1"/>
                </a:solidFill>
                <a:latin typeface="Montserrat-SemiBold"/>
                <a:cs typeface="Montserrat-SemiBold"/>
              </a:defRPr>
            </a:lvl1pPr>
          </a:lstStyle>
          <a:p>
            <a:endParaRPr/>
          </a:p>
        </p:txBody>
      </p:sp>
      <p:sp>
        <p:nvSpPr>
          <p:cNvPr id="3" name="Holder 3"/>
          <p:cNvSpPr>
            <a:spLocks noGrp="1"/>
          </p:cNvSpPr>
          <p:nvPr>
            <p:ph sz="half" idx="2"/>
          </p:nvPr>
        </p:nvSpPr>
        <p:spPr>
          <a:xfrm>
            <a:off x="261302" y="870458"/>
            <a:ext cx="2273331" cy="249783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700020" y="586562"/>
            <a:ext cx="2258060" cy="2385695"/>
          </a:xfrm>
          <a:prstGeom prst="rect">
            <a:avLst/>
          </a:prstGeom>
        </p:spPr>
        <p:txBody>
          <a:bodyPr wrap="square" lIns="0" tIns="0" rIns="0" bIns="0">
            <a:spAutoFit/>
          </a:bodyPr>
          <a:lstStyle>
            <a:lvl1pPr>
              <a:defRPr sz="700" b="0" i="0">
                <a:solidFill>
                  <a:schemeClr val="tx1"/>
                </a:solidFill>
                <a:latin typeface="Montserrat"/>
                <a:cs typeface="Montserrat"/>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00" b="1" i="0">
                <a:solidFill>
                  <a:schemeClr val="tx1"/>
                </a:solidFill>
                <a:latin typeface="Montserrat-SemiBold"/>
                <a:cs typeface="Montserrat-Semi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2" name="Holder 2"/>
          <p:cNvSpPr>
            <a:spLocks noGrp="1"/>
          </p:cNvSpPr>
          <p:nvPr>
            <p:ph type="title"/>
          </p:nvPr>
        </p:nvSpPr>
        <p:spPr>
          <a:xfrm>
            <a:off x="244856" y="200659"/>
            <a:ext cx="3364229" cy="170179"/>
          </a:xfrm>
          <a:prstGeom prst="rect">
            <a:avLst/>
          </a:prstGeom>
        </p:spPr>
        <p:txBody>
          <a:bodyPr wrap="square" lIns="0" tIns="0" rIns="0" bIns="0">
            <a:spAutoFit/>
          </a:bodyPr>
          <a:lstStyle>
            <a:lvl1pPr>
              <a:defRPr sz="1000" b="1" i="0">
                <a:solidFill>
                  <a:schemeClr val="tx1"/>
                </a:solidFill>
                <a:latin typeface="Montserrat-SemiBold"/>
                <a:cs typeface="Montserrat-SemiBold"/>
              </a:defRPr>
            </a:lvl1pPr>
          </a:lstStyle>
          <a:p>
            <a:endParaRPr/>
          </a:p>
        </p:txBody>
      </p:sp>
      <p:sp>
        <p:nvSpPr>
          <p:cNvPr id="3" name="Holder 3"/>
          <p:cNvSpPr>
            <a:spLocks noGrp="1"/>
          </p:cNvSpPr>
          <p:nvPr>
            <p:ph type="body" idx="1"/>
          </p:nvPr>
        </p:nvSpPr>
        <p:spPr>
          <a:xfrm>
            <a:off x="428650" y="819718"/>
            <a:ext cx="3312795" cy="818514"/>
          </a:xfrm>
          <a:prstGeom prst="rect">
            <a:avLst/>
          </a:prstGeom>
        </p:spPr>
        <p:txBody>
          <a:bodyPr wrap="square" lIns="0" tIns="0" rIns="0" bIns="0">
            <a:spAutoFit/>
          </a:bodyPr>
          <a:lstStyle>
            <a:lvl1pPr>
              <a:defRPr sz="1000" b="0" i="0">
                <a:solidFill>
                  <a:schemeClr val="tx1"/>
                </a:solidFill>
                <a:latin typeface="Montserrat"/>
                <a:cs typeface="Montserrat"/>
              </a:defRPr>
            </a:lvl1pPr>
          </a:lstStyle>
          <a:p>
            <a:endParaRPr/>
          </a:p>
        </p:txBody>
      </p:sp>
      <p:sp>
        <p:nvSpPr>
          <p:cNvPr id="4" name="Holder 4"/>
          <p:cNvSpPr>
            <a:spLocks noGrp="1"/>
          </p:cNvSpPr>
          <p:nvPr>
            <p:ph type="ftr" sz="quarter" idx="5"/>
          </p:nvPr>
        </p:nvSpPr>
        <p:spPr>
          <a:xfrm>
            <a:off x="1776857" y="3519678"/>
            <a:ext cx="1672336" cy="18923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61302" y="3519678"/>
            <a:ext cx="1201991" cy="18923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11/8/2022</a:t>
            </a:fld>
            <a:endParaRPr lang="en-US"/>
          </a:p>
        </p:txBody>
      </p:sp>
      <p:sp>
        <p:nvSpPr>
          <p:cNvPr id="6" name="Holder 6"/>
          <p:cNvSpPr>
            <a:spLocks noGrp="1"/>
          </p:cNvSpPr>
          <p:nvPr>
            <p:ph type="sldNum" sz="quarter" idx="7"/>
          </p:nvPr>
        </p:nvSpPr>
        <p:spPr>
          <a:xfrm>
            <a:off x="3762756" y="3519678"/>
            <a:ext cx="1201991" cy="18923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FBBEEE7-6BCA-2723-1D5B-B999088236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222586" cy="33793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IDENTIFICACIÓN</a:t>
            </a:r>
            <a:r>
              <a:rPr spc="45" dirty="0"/>
              <a:t> </a:t>
            </a:r>
            <a:r>
              <a:rPr dirty="0"/>
              <a:t>DE</a:t>
            </a:r>
            <a:r>
              <a:rPr spc="-5" dirty="0"/>
              <a:t> </a:t>
            </a:r>
            <a:r>
              <a:rPr spc="-10" dirty="0"/>
              <a:t>PARTES</a:t>
            </a:r>
          </a:p>
        </p:txBody>
      </p:sp>
      <p:sp>
        <p:nvSpPr>
          <p:cNvPr id="3" name="object 3"/>
          <p:cNvSpPr txBox="1"/>
          <p:nvPr/>
        </p:nvSpPr>
        <p:spPr>
          <a:xfrm>
            <a:off x="3211448" y="874750"/>
            <a:ext cx="1813560" cy="2107565"/>
          </a:xfrm>
          <a:prstGeom prst="rect">
            <a:avLst/>
          </a:prstGeom>
        </p:spPr>
        <p:txBody>
          <a:bodyPr vert="horz" wrap="square" lIns="0" tIns="50800" rIns="0" bIns="0" rtlCol="0">
            <a:spAutoFit/>
          </a:bodyPr>
          <a:lstStyle/>
          <a:p>
            <a:pPr marL="228600" indent="-216535">
              <a:lnSpc>
                <a:spcPct val="100000"/>
              </a:lnSpc>
              <a:spcBef>
                <a:spcPts val="400"/>
              </a:spcBef>
              <a:buAutoNum type="arabicPeriod"/>
              <a:tabLst>
                <a:tab pos="228600" algn="l"/>
                <a:tab pos="229235" algn="l"/>
              </a:tabLst>
            </a:pPr>
            <a:r>
              <a:rPr sz="800" dirty="0">
                <a:solidFill>
                  <a:srgbClr val="221F1F"/>
                </a:solidFill>
                <a:latin typeface="Montserrat"/>
                <a:cs typeface="Montserrat"/>
              </a:rPr>
              <a:t>Disco</a:t>
            </a:r>
            <a:r>
              <a:rPr sz="800" spc="-30" dirty="0">
                <a:solidFill>
                  <a:srgbClr val="221F1F"/>
                </a:solidFill>
                <a:latin typeface="Montserrat"/>
                <a:cs typeface="Montserrat"/>
              </a:rPr>
              <a:t> </a:t>
            </a:r>
            <a:r>
              <a:rPr sz="800" dirty="0">
                <a:solidFill>
                  <a:srgbClr val="221F1F"/>
                </a:solidFill>
                <a:latin typeface="Montserrat"/>
                <a:cs typeface="Montserrat"/>
              </a:rPr>
              <a:t>de</a:t>
            </a:r>
            <a:r>
              <a:rPr sz="800" spc="-5" dirty="0">
                <a:solidFill>
                  <a:srgbClr val="221F1F"/>
                </a:solidFill>
                <a:latin typeface="Montserrat"/>
                <a:cs typeface="Montserrat"/>
              </a:rPr>
              <a:t> </a:t>
            </a:r>
            <a:r>
              <a:rPr sz="800" dirty="0">
                <a:solidFill>
                  <a:srgbClr val="221F1F"/>
                </a:solidFill>
                <a:latin typeface="Montserrat"/>
                <a:cs typeface="Montserrat"/>
              </a:rPr>
              <a:t>freno </a:t>
            </a:r>
            <a:r>
              <a:rPr sz="800" spc="-10" dirty="0">
                <a:solidFill>
                  <a:srgbClr val="221F1F"/>
                </a:solidFill>
                <a:latin typeface="Montserrat"/>
                <a:cs typeface="Montserrat"/>
              </a:rPr>
              <a:t>delantero</a:t>
            </a:r>
            <a:endParaRPr sz="800" dirty="0">
              <a:latin typeface="Montserrat"/>
              <a:cs typeface="Montserrat"/>
            </a:endParaRPr>
          </a:p>
          <a:p>
            <a:pPr marL="228600" indent="-216535">
              <a:lnSpc>
                <a:spcPct val="100000"/>
              </a:lnSpc>
              <a:spcBef>
                <a:spcPts val="305"/>
              </a:spcBef>
              <a:buAutoNum type="arabicPeriod"/>
              <a:tabLst>
                <a:tab pos="228600" algn="l"/>
                <a:tab pos="229235" algn="l"/>
              </a:tabLst>
            </a:pPr>
            <a:r>
              <a:rPr sz="800" dirty="0">
                <a:solidFill>
                  <a:srgbClr val="221F1F"/>
                </a:solidFill>
                <a:latin typeface="Montserrat"/>
                <a:cs typeface="Montserrat"/>
              </a:rPr>
              <a:t>Eje</a:t>
            </a:r>
            <a:r>
              <a:rPr sz="800" spc="-10" dirty="0">
                <a:solidFill>
                  <a:srgbClr val="221F1F"/>
                </a:solidFill>
                <a:latin typeface="Montserrat"/>
                <a:cs typeface="Montserrat"/>
              </a:rPr>
              <a:t> </a:t>
            </a:r>
            <a:r>
              <a:rPr sz="800" dirty="0">
                <a:solidFill>
                  <a:srgbClr val="221F1F"/>
                </a:solidFill>
                <a:latin typeface="Montserrat"/>
                <a:cs typeface="Montserrat"/>
              </a:rPr>
              <a:t>de rueda</a:t>
            </a:r>
            <a:r>
              <a:rPr sz="800" spc="5" dirty="0">
                <a:solidFill>
                  <a:srgbClr val="221F1F"/>
                </a:solidFill>
                <a:latin typeface="Montserrat"/>
                <a:cs typeface="Montserrat"/>
              </a:rPr>
              <a:t> </a:t>
            </a:r>
            <a:r>
              <a:rPr sz="800" spc="-10" dirty="0">
                <a:solidFill>
                  <a:srgbClr val="221F1F"/>
                </a:solidFill>
                <a:latin typeface="Montserrat"/>
                <a:cs typeface="Montserrat"/>
              </a:rPr>
              <a:t>delantera</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dirty="0">
                <a:solidFill>
                  <a:srgbClr val="221F1F"/>
                </a:solidFill>
                <a:latin typeface="Montserrat"/>
                <a:cs typeface="Montserrat"/>
              </a:rPr>
              <a:t>Mordaza</a:t>
            </a:r>
            <a:r>
              <a:rPr sz="800" spc="-35"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t>
            </a:r>
            <a:r>
              <a:rPr sz="800" dirty="0">
                <a:solidFill>
                  <a:srgbClr val="221F1F"/>
                </a:solidFill>
                <a:latin typeface="Montserrat"/>
                <a:cs typeface="Montserrat"/>
              </a:rPr>
              <a:t>freno </a:t>
            </a:r>
            <a:r>
              <a:rPr sz="800" spc="-10" dirty="0">
                <a:solidFill>
                  <a:srgbClr val="221F1F"/>
                </a:solidFill>
                <a:latin typeface="Montserrat"/>
                <a:cs typeface="Montserrat"/>
              </a:rPr>
              <a:t>delantero</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spc="-10" dirty="0">
                <a:solidFill>
                  <a:srgbClr val="221F1F"/>
                </a:solidFill>
                <a:latin typeface="Montserrat"/>
                <a:cs typeface="Montserrat"/>
              </a:rPr>
              <a:t>Bujía</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dirty="0">
                <a:solidFill>
                  <a:srgbClr val="221F1F"/>
                </a:solidFill>
                <a:latin typeface="Montserrat"/>
                <a:cs typeface="Montserrat"/>
              </a:rPr>
              <a:t>Tapa</a:t>
            </a:r>
            <a:r>
              <a:rPr sz="800" spc="-25"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t>
            </a:r>
            <a:r>
              <a:rPr sz="800" dirty="0">
                <a:solidFill>
                  <a:srgbClr val="221F1F"/>
                </a:solidFill>
                <a:latin typeface="Montserrat"/>
                <a:cs typeface="Montserrat"/>
              </a:rPr>
              <a:t>aceite</a:t>
            </a:r>
            <a:r>
              <a:rPr sz="800" spc="-10" dirty="0">
                <a:solidFill>
                  <a:srgbClr val="221F1F"/>
                </a:solidFill>
                <a:latin typeface="Montserrat"/>
                <a:cs typeface="Montserrat"/>
              </a:rPr>
              <a:t> </a:t>
            </a:r>
            <a:r>
              <a:rPr sz="800" dirty="0">
                <a:solidFill>
                  <a:srgbClr val="221F1F"/>
                </a:solidFill>
                <a:latin typeface="Montserrat"/>
                <a:cs typeface="Montserrat"/>
              </a:rPr>
              <a:t>de</a:t>
            </a:r>
            <a:r>
              <a:rPr sz="800" spc="-5" dirty="0">
                <a:solidFill>
                  <a:srgbClr val="221F1F"/>
                </a:solidFill>
                <a:latin typeface="Montserrat"/>
                <a:cs typeface="Montserrat"/>
              </a:rPr>
              <a:t> </a:t>
            </a:r>
            <a:r>
              <a:rPr sz="800" spc="-10" dirty="0">
                <a:solidFill>
                  <a:srgbClr val="221F1F"/>
                </a:solidFill>
                <a:latin typeface="Montserrat"/>
                <a:cs typeface="Montserrat"/>
              </a:rPr>
              <a:t>motor</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dirty="0">
                <a:solidFill>
                  <a:srgbClr val="221F1F"/>
                </a:solidFill>
                <a:latin typeface="Montserrat"/>
                <a:cs typeface="Montserrat"/>
              </a:rPr>
              <a:t>Pedal</a:t>
            </a:r>
            <a:r>
              <a:rPr sz="800" spc="-20"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arranque</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dirty="0">
                <a:solidFill>
                  <a:srgbClr val="221F1F"/>
                </a:solidFill>
                <a:latin typeface="Montserrat"/>
                <a:cs typeface="Montserrat"/>
              </a:rPr>
              <a:t>Pedal</a:t>
            </a:r>
            <a:r>
              <a:rPr sz="800" spc="-30" dirty="0">
                <a:solidFill>
                  <a:srgbClr val="221F1F"/>
                </a:solidFill>
                <a:latin typeface="Montserrat"/>
                <a:cs typeface="Montserrat"/>
              </a:rPr>
              <a:t> </a:t>
            </a:r>
            <a:r>
              <a:rPr sz="800" dirty="0">
                <a:solidFill>
                  <a:srgbClr val="221F1F"/>
                </a:solidFill>
                <a:latin typeface="Montserrat"/>
                <a:cs typeface="Montserrat"/>
              </a:rPr>
              <a:t>de</a:t>
            </a:r>
            <a:r>
              <a:rPr sz="800" spc="-25" dirty="0">
                <a:solidFill>
                  <a:srgbClr val="221F1F"/>
                </a:solidFill>
                <a:latin typeface="Montserrat"/>
                <a:cs typeface="Montserrat"/>
              </a:rPr>
              <a:t> </a:t>
            </a:r>
            <a:r>
              <a:rPr sz="800" dirty="0">
                <a:solidFill>
                  <a:srgbClr val="221F1F"/>
                </a:solidFill>
                <a:latin typeface="Montserrat"/>
                <a:cs typeface="Montserrat"/>
              </a:rPr>
              <a:t>freno</a:t>
            </a:r>
            <a:r>
              <a:rPr sz="800" spc="-15" dirty="0">
                <a:solidFill>
                  <a:srgbClr val="221F1F"/>
                </a:solidFill>
                <a:latin typeface="Montserrat"/>
                <a:cs typeface="Montserrat"/>
              </a:rPr>
              <a:t> </a:t>
            </a:r>
            <a:r>
              <a:rPr sz="800" spc="-10" dirty="0">
                <a:solidFill>
                  <a:srgbClr val="221F1F"/>
                </a:solidFill>
                <a:latin typeface="Montserrat"/>
                <a:cs typeface="Montserrat"/>
              </a:rPr>
              <a:t>trasero</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lang="es-ES" sz="800" spc="-10" dirty="0">
                <a:latin typeface="Montserrat"/>
                <a:cs typeface="Montserrat"/>
              </a:rPr>
              <a:t>P</a:t>
            </a:r>
            <a:r>
              <a:rPr sz="800" spc="-10" dirty="0" err="1">
                <a:latin typeface="Montserrat"/>
                <a:cs typeface="Montserrat"/>
              </a:rPr>
              <a:t>osapiés</a:t>
            </a:r>
            <a:r>
              <a:rPr sz="800" spc="-5" dirty="0">
                <a:latin typeface="Montserrat"/>
                <a:cs typeface="Montserrat"/>
              </a:rPr>
              <a:t> </a:t>
            </a:r>
            <a:r>
              <a:rPr sz="800" dirty="0">
                <a:latin typeface="Montserrat"/>
                <a:cs typeface="Montserrat"/>
              </a:rPr>
              <a:t>delantero</a:t>
            </a:r>
            <a:r>
              <a:rPr sz="800" spc="25" dirty="0">
                <a:latin typeface="Montserrat"/>
                <a:cs typeface="Montserrat"/>
              </a:rPr>
              <a:t> </a:t>
            </a:r>
            <a:r>
              <a:rPr sz="800" spc="-10" dirty="0">
                <a:latin typeface="Montserrat"/>
                <a:cs typeface="Montserrat"/>
              </a:rPr>
              <a:t>derecho</a:t>
            </a:r>
            <a:endParaRPr sz="800" dirty="0">
              <a:latin typeface="Montserrat"/>
              <a:cs typeface="Montserrat"/>
            </a:endParaRPr>
          </a:p>
          <a:p>
            <a:pPr marL="228600" indent="-216535">
              <a:lnSpc>
                <a:spcPct val="100000"/>
              </a:lnSpc>
              <a:spcBef>
                <a:spcPts val="300"/>
              </a:spcBef>
              <a:buAutoNum type="arabicPeriod"/>
              <a:tabLst>
                <a:tab pos="228600" algn="l"/>
                <a:tab pos="229235" algn="l"/>
              </a:tabLst>
            </a:pPr>
            <a:r>
              <a:rPr sz="800" dirty="0">
                <a:latin typeface="Montserrat"/>
                <a:cs typeface="Montserrat"/>
              </a:rPr>
              <a:t>Seguro</a:t>
            </a:r>
            <a:r>
              <a:rPr sz="800" spc="-15" dirty="0">
                <a:latin typeface="Montserrat"/>
                <a:cs typeface="Montserrat"/>
              </a:rPr>
              <a:t> </a:t>
            </a:r>
            <a:r>
              <a:rPr sz="800" dirty="0">
                <a:latin typeface="Montserrat"/>
                <a:cs typeface="Montserrat"/>
              </a:rPr>
              <a:t>de</a:t>
            </a:r>
            <a:r>
              <a:rPr sz="800" spc="-15" dirty="0">
                <a:latin typeface="Montserrat"/>
                <a:cs typeface="Montserrat"/>
              </a:rPr>
              <a:t> </a:t>
            </a:r>
            <a:r>
              <a:rPr sz="800" dirty="0">
                <a:latin typeface="Montserrat"/>
                <a:cs typeface="Montserrat"/>
              </a:rPr>
              <a:t>tapa</a:t>
            </a:r>
            <a:r>
              <a:rPr sz="800" spc="-15" dirty="0">
                <a:latin typeface="Montserrat"/>
                <a:cs typeface="Montserrat"/>
              </a:rPr>
              <a:t> </a:t>
            </a:r>
            <a:r>
              <a:rPr sz="800" dirty="0">
                <a:latin typeface="Montserrat"/>
                <a:cs typeface="Montserrat"/>
              </a:rPr>
              <a:t>lateral</a:t>
            </a:r>
            <a:r>
              <a:rPr sz="800" spc="-15" dirty="0">
                <a:latin typeface="Montserrat"/>
                <a:cs typeface="Montserrat"/>
              </a:rPr>
              <a:t> </a:t>
            </a:r>
            <a:r>
              <a:rPr sz="800" spc="-10" dirty="0">
                <a:latin typeface="Montserrat"/>
                <a:cs typeface="Montserrat"/>
              </a:rPr>
              <a:t>derecha</a:t>
            </a:r>
            <a:endParaRPr sz="800" dirty="0">
              <a:latin typeface="Montserrat"/>
              <a:cs typeface="Montserrat"/>
            </a:endParaRPr>
          </a:p>
          <a:p>
            <a:pPr marL="228600" indent="-216535">
              <a:lnSpc>
                <a:spcPct val="100000"/>
              </a:lnSpc>
              <a:spcBef>
                <a:spcPts val="300"/>
              </a:spcBef>
              <a:buAutoNum type="arabicPeriod"/>
              <a:tabLst>
                <a:tab pos="229235" algn="l"/>
              </a:tabLst>
            </a:pPr>
            <a:r>
              <a:rPr lang="es-ES" sz="800" spc="-10" dirty="0">
                <a:latin typeface="Montserrat"/>
                <a:cs typeface="Montserrat"/>
              </a:rPr>
              <a:t>P</a:t>
            </a:r>
            <a:r>
              <a:rPr sz="800" spc="-10" dirty="0" err="1">
                <a:latin typeface="Montserrat"/>
                <a:cs typeface="Montserrat"/>
              </a:rPr>
              <a:t>osapiés</a:t>
            </a:r>
            <a:r>
              <a:rPr sz="800" spc="5" dirty="0">
                <a:latin typeface="Montserrat"/>
                <a:cs typeface="Montserrat"/>
              </a:rPr>
              <a:t> </a:t>
            </a:r>
            <a:r>
              <a:rPr sz="800" dirty="0">
                <a:latin typeface="Montserrat"/>
                <a:cs typeface="Montserrat"/>
              </a:rPr>
              <a:t>trasero</a:t>
            </a:r>
            <a:r>
              <a:rPr sz="800" spc="30" dirty="0">
                <a:latin typeface="Montserrat"/>
                <a:cs typeface="Montserrat"/>
              </a:rPr>
              <a:t> </a:t>
            </a:r>
            <a:r>
              <a:rPr sz="800" spc="-10" dirty="0">
                <a:latin typeface="Montserrat"/>
                <a:cs typeface="Montserrat"/>
              </a:rPr>
              <a:t>derecho</a:t>
            </a:r>
            <a:endParaRPr sz="800" dirty="0">
              <a:latin typeface="Montserrat"/>
              <a:cs typeface="Montserrat"/>
            </a:endParaRPr>
          </a:p>
          <a:p>
            <a:pPr marL="228600" indent="-216535">
              <a:lnSpc>
                <a:spcPct val="100000"/>
              </a:lnSpc>
              <a:spcBef>
                <a:spcPts val="305"/>
              </a:spcBef>
              <a:buAutoNum type="arabicPeriod"/>
              <a:tabLst>
                <a:tab pos="229235" algn="l"/>
              </a:tabLst>
            </a:pPr>
            <a:r>
              <a:rPr sz="800" dirty="0">
                <a:latin typeface="Montserrat"/>
                <a:cs typeface="Montserrat"/>
              </a:rPr>
              <a:t>Amortiguador</a:t>
            </a:r>
            <a:r>
              <a:rPr sz="800" spc="-45" dirty="0">
                <a:latin typeface="Montserrat"/>
                <a:cs typeface="Montserrat"/>
              </a:rPr>
              <a:t> </a:t>
            </a:r>
            <a:r>
              <a:rPr sz="800" dirty="0">
                <a:latin typeface="Montserrat"/>
                <a:cs typeface="Montserrat"/>
              </a:rPr>
              <a:t>trasero</a:t>
            </a:r>
            <a:r>
              <a:rPr sz="800" spc="-30" dirty="0">
                <a:latin typeface="Montserrat"/>
                <a:cs typeface="Montserrat"/>
              </a:rPr>
              <a:t> </a:t>
            </a:r>
            <a:r>
              <a:rPr sz="800" spc="-10" dirty="0">
                <a:latin typeface="Montserrat"/>
                <a:cs typeface="Montserrat"/>
              </a:rPr>
              <a:t>derecho</a:t>
            </a:r>
            <a:endParaRPr sz="800" dirty="0">
              <a:latin typeface="Montserrat"/>
              <a:cs typeface="Montserrat"/>
            </a:endParaRPr>
          </a:p>
          <a:p>
            <a:pPr marL="228600" indent="-216535">
              <a:lnSpc>
                <a:spcPct val="100000"/>
              </a:lnSpc>
              <a:spcBef>
                <a:spcPts val="300"/>
              </a:spcBef>
              <a:buAutoNum type="arabicPeriod"/>
              <a:tabLst>
                <a:tab pos="229235" algn="l"/>
              </a:tabLst>
            </a:pPr>
            <a:r>
              <a:rPr sz="800" dirty="0">
                <a:latin typeface="Montserrat"/>
                <a:cs typeface="Montserrat"/>
              </a:rPr>
              <a:t>Disco</a:t>
            </a:r>
            <a:r>
              <a:rPr sz="800" spc="-30" dirty="0">
                <a:latin typeface="Montserrat"/>
                <a:cs typeface="Montserrat"/>
              </a:rPr>
              <a:t> </a:t>
            </a:r>
            <a:r>
              <a:rPr sz="800" dirty="0">
                <a:latin typeface="Montserrat"/>
                <a:cs typeface="Montserrat"/>
              </a:rPr>
              <a:t>de</a:t>
            </a:r>
            <a:r>
              <a:rPr sz="800" spc="-5" dirty="0">
                <a:latin typeface="Montserrat"/>
                <a:cs typeface="Montserrat"/>
              </a:rPr>
              <a:t> </a:t>
            </a:r>
            <a:r>
              <a:rPr sz="800" dirty="0">
                <a:latin typeface="Montserrat"/>
                <a:cs typeface="Montserrat"/>
              </a:rPr>
              <a:t>freno </a:t>
            </a:r>
            <a:r>
              <a:rPr sz="800" spc="-10" dirty="0">
                <a:latin typeface="Montserrat"/>
                <a:cs typeface="Montserrat"/>
              </a:rPr>
              <a:t>trasero</a:t>
            </a:r>
            <a:endParaRPr sz="800" dirty="0">
              <a:latin typeface="Montserrat"/>
              <a:cs typeface="Montserrat"/>
            </a:endParaRPr>
          </a:p>
          <a:p>
            <a:pPr marL="228600" indent="-216535">
              <a:lnSpc>
                <a:spcPct val="100000"/>
              </a:lnSpc>
              <a:spcBef>
                <a:spcPts val="300"/>
              </a:spcBef>
              <a:buAutoNum type="arabicPeriod"/>
              <a:tabLst>
                <a:tab pos="229235" algn="l"/>
              </a:tabLst>
            </a:pPr>
            <a:r>
              <a:rPr sz="800" spc="-10" dirty="0">
                <a:latin typeface="Montserrat"/>
                <a:cs typeface="Montserrat"/>
              </a:rPr>
              <a:t>Mofle</a:t>
            </a:r>
            <a:endParaRPr sz="800" dirty="0">
              <a:latin typeface="Montserrat"/>
              <a:cs typeface="Montserrat"/>
            </a:endParaRPr>
          </a:p>
        </p:txBody>
      </p:sp>
      <p:pic>
        <p:nvPicPr>
          <p:cNvPr id="21" name="Imagen 20">
            <a:extLst>
              <a:ext uri="{FF2B5EF4-FFF2-40B4-BE49-F238E27FC236}">
                <a16:creationId xmlns:a16="http://schemas.microsoft.com/office/drawing/2014/main" id="{68BDCA5C-313C-5B9B-0669-E4742E98CAE4}"/>
              </a:ext>
            </a:extLst>
          </p:cNvPr>
          <p:cNvPicPr>
            <a:picLocks noChangeAspect="1"/>
          </p:cNvPicPr>
          <p:nvPr/>
        </p:nvPicPr>
        <p:blipFill>
          <a:blip r:embed="rId2"/>
          <a:stretch>
            <a:fillRect/>
          </a:stretch>
        </p:blipFill>
        <p:spPr>
          <a:xfrm>
            <a:off x="85726" y="977900"/>
            <a:ext cx="2977822" cy="195524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IDENTIFICACIÓN</a:t>
            </a:r>
            <a:r>
              <a:rPr spc="45" dirty="0"/>
              <a:t> </a:t>
            </a:r>
            <a:r>
              <a:rPr dirty="0"/>
              <a:t>DE</a:t>
            </a:r>
            <a:r>
              <a:rPr spc="-5" dirty="0"/>
              <a:t> </a:t>
            </a:r>
            <a:r>
              <a:rPr spc="-10" dirty="0"/>
              <a:t>PARTES</a:t>
            </a:r>
          </a:p>
        </p:txBody>
      </p:sp>
      <p:sp>
        <p:nvSpPr>
          <p:cNvPr id="3" name="object 3"/>
          <p:cNvSpPr txBox="1"/>
          <p:nvPr/>
        </p:nvSpPr>
        <p:spPr>
          <a:xfrm>
            <a:off x="3259073" y="588010"/>
            <a:ext cx="880744"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221F1F"/>
                </a:solidFill>
                <a:latin typeface="Montserrat"/>
                <a:cs typeface="Montserrat"/>
              </a:rPr>
              <a:t>VISTA</a:t>
            </a:r>
            <a:r>
              <a:rPr sz="800" b="1" spc="-20" dirty="0">
                <a:solidFill>
                  <a:srgbClr val="221F1F"/>
                </a:solidFill>
                <a:latin typeface="Montserrat"/>
                <a:cs typeface="Montserrat"/>
              </a:rPr>
              <a:t> </a:t>
            </a:r>
            <a:r>
              <a:rPr sz="800" b="1" spc="-10" dirty="0">
                <a:solidFill>
                  <a:srgbClr val="221F1F"/>
                </a:solidFill>
                <a:latin typeface="Montserrat"/>
                <a:cs typeface="Montserrat"/>
              </a:rPr>
              <a:t>FRONTAL</a:t>
            </a:r>
            <a:endParaRPr sz="800">
              <a:latin typeface="Montserrat"/>
              <a:cs typeface="Montserrat"/>
            </a:endParaRPr>
          </a:p>
        </p:txBody>
      </p:sp>
      <p:sp>
        <p:nvSpPr>
          <p:cNvPr id="4" name="object 4"/>
          <p:cNvSpPr txBox="1"/>
          <p:nvPr/>
        </p:nvSpPr>
        <p:spPr>
          <a:xfrm>
            <a:off x="3259073" y="816610"/>
            <a:ext cx="1778635" cy="1070610"/>
          </a:xfrm>
          <a:prstGeom prst="rect">
            <a:avLst/>
          </a:prstGeom>
        </p:spPr>
        <p:txBody>
          <a:bodyPr vert="horz" wrap="square" lIns="0" tIns="12700" rIns="0" bIns="0" rtlCol="0">
            <a:spAutoFit/>
          </a:bodyPr>
          <a:lstStyle/>
          <a:p>
            <a:pPr marL="229235" marR="449580" indent="-217170">
              <a:lnSpc>
                <a:spcPct val="100000"/>
              </a:lnSpc>
              <a:spcBef>
                <a:spcPts val="100"/>
              </a:spcBef>
              <a:buAutoNum type="arabicPeriod"/>
              <a:tabLst>
                <a:tab pos="229235" algn="l"/>
                <a:tab pos="229870" algn="l"/>
              </a:tabLst>
            </a:pPr>
            <a:r>
              <a:rPr sz="800" dirty="0">
                <a:solidFill>
                  <a:srgbClr val="221F1F"/>
                </a:solidFill>
                <a:latin typeface="Montserrat"/>
                <a:cs typeface="Montserrat"/>
              </a:rPr>
              <a:t>Direccional</a:t>
            </a:r>
            <a:r>
              <a:rPr sz="800" spc="-45" dirty="0">
                <a:solidFill>
                  <a:srgbClr val="221F1F"/>
                </a:solidFill>
                <a:latin typeface="Montserrat"/>
                <a:cs typeface="Montserrat"/>
              </a:rPr>
              <a:t> </a:t>
            </a:r>
            <a:r>
              <a:rPr sz="800" spc="-10" dirty="0">
                <a:solidFill>
                  <a:srgbClr val="221F1F"/>
                </a:solidFill>
                <a:latin typeface="Montserrat"/>
                <a:cs typeface="Montserrat"/>
              </a:rPr>
              <a:t>delantera</a:t>
            </a:r>
            <a:r>
              <a:rPr sz="800" spc="500" dirty="0">
                <a:solidFill>
                  <a:srgbClr val="221F1F"/>
                </a:solidFill>
                <a:latin typeface="Montserrat"/>
                <a:cs typeface="Montserrat"/>
              </a:rPr>
              <a:t> </a:t>
            </a:r>
            <a:r>
              <a:rPr sz="800" spc="-10" dirty="0">
                <a:solidFill>
                  <a:srgbClr val="221F1F"/>
                </a:solidFill>
                <a:latin typeface="Montserrat"/>
                <a:cs typeface="Montserrat"/>
              </a:rPr>
              <a:t>izquierda</a:t>
            </a:r>
            <a:endParaRPr sz="800" dirty="0">
              <a:latin typeface="Montserrat"/>
              <a:cs typeface="Montserrat"/>
            </a:endParaRPr>
          </a:p>
          <a:p>
            <a:pPr marL="229235" indent="-217170">
              <a:lnSpc>
                <a:spcPct val="100000"/>
              </a:lnSpc>
              <a:spcBef>
                <a:spcPts val="305"/>
              </a:spcBef>
              <a:buAutoNum type="arabicPeriod"/>
              <a:tabLst>
                <a:tab pos="229235" algn="l"/>
                <a:tab pos="229870" algn="l"/>
              </a:tabLst>
            </a:pPr>
            <a:r>
              <a:rPr sz="800" dirty="0">
                <a:solidFill>
                  <a:srgbClr val="221F1F"/>
                </a:solidFill>
                <a:latin typeface="Montserrat"/>
                <a:cs typeface="Montserrat"/>
              </a:rPr>
              <a:t>Farola</a:t>
            </a:r>
            <a:r>
              <a:rPr sz="800" spc="-5" dirty="0">
                <a:solidFill>
                  <a:srgbClr val="221F1F"/>
                </a:solidFill>
                <a:latin typeface="Montserrat"/>
                <a:cs typeface="Montserrat"/>
              </a:rPr>
              <a:t> </a:t>
            </a:r>
            <a:r>
              <a:rPr sz="800" spc="-10" dirty="0">
                <a:solidFill>
                  <a:srgbClr val="221F1F"/>
                </a:solidFill>
                <a:latin typeface="Montserrat"/>
                <a:cs typeface="Montserrat"/>
              </a:rPr>
              <a:t>principal</a:t>
            </a:r>
            <a:endParaRPr sz="800" dirty="0">
              <a:latin typeface="Montserrat"/>
              <a:cs typeface="Montserrat"/>
            </a:endParaRPr>
          </a:p>
          <a:p>
            <a:pPr marL="229235" indent="-217170">
              <a:lnSpc>
                <a:spcPct val="100000"/>
              </a:lnSpc>
              <a:spcBef>
                <a:spcPts val="300"/>
              </a:spcBef>
              <a:buAutoNum type="arabicPeriod"/>
              <a:tabLst>
                <a:tab pos="229235" algn="l"/>
                <a:tab pos="229870" algn="l"/>
              </a:tabLst>
            </a:pPr>
            <a:r>
              <a:rPr lang="es-ES" sz="800" spc="-60" dirty="0">
                <a:solidFill>
                  <a:srgbClr val="221F1F"/>
                </a:solidFill>
                <a:latin typeface="Montserrat"/>
                <a:cs typeface="Montserrat"/>
              </a:rPr>
              <a:t>Placa</a:t>
            </a:r>
            <a:endParaRPr sz="800" dirty="0">
              <a:latin typeface="Montserrat"/>
              <a:cs typeface="Montserrat"/>
            </a:endParaRPr>
          </a:p>
          <a:p>
            <a:pPr marL="229235" indent="-217170">
              <a:lnSpc>
                <a:spcPct val="100000"/>
              </a:lnSpc>
              <a:spcBef>
                <a:spcPts val="300"/>
              </a:spcBef>
              <a:buAutoNum type="arabicPeriod"/>
              <a:tabLst>
                <a:tab pos="229235" algn="l"/>
                <a:tab pos="229870" algn="l"/>
              </a:tabLst>
            </a:pPr>
            <a:r>
              <a:rPr lang="es-ES" sz="800" spc="-10" dirty="0">
                <a:latin typeface="Montserrat"/>
                <a:cs typeface="Montserrat"/>
              </a:rPr>
              <a:t>Defensa</a:t>
            </a:r>
            <a:endParaRPr sz="800" dirty="0">
              <a:latin typeface="Montserrat"/>
              <a:cs typeface="Montserrat"/>
            </a:endParaRPr>
          </a:p>
          <a:p>
            <a:pPr marL="229235" indent="-217170">
              <a:lnSpc>
                <a:spcPct val="100000"/>
              </a:lnSpc>
              <a:spcBef>
                <a:spcPts val="300"/>
              </a:spcBef>
              <a:buAutoNum type="arabicPeriod"/>
              <a:tabLst>
                <a:tab pos="229235" algn="l"/>
                <a:tab pos="229870" algn="l"/>
              </a:tabLst>
            </a:pPr>
            <a:r>
              <a:rPr sz="800" dirty="0">
                <a:solidFill>
                  <a:srgbClr val="221F1F"/>
                </a:solidFill>
                <a:latin typeface="Montserrat"/>
                <a:cs typeface="Montserrat"/>
              </a:rPr>
              <a:t>Luz</a:t>
            </a:r>
            <a:r>
              <a:rPr sz="800" spc="-10" dirty="0">
                <a:solidFill>
                  <a:srgbClr val="221F1F"/>
                </a:solidFill>
                <a:latin typeface="Montserrat"/>
                <a:cs typeface="Montserrat"/>
              </a:rPr>
              <a:t> </a:t>
            </a:r>
            <a:r>
              <a:rPr sz="800" dirty="0">
                <a:solidFill>
                  <a:srgbClr val="221F1F"/>
                </a:solidFill>
                <a:latin typeface="Montserrat"/>
                <a:cs typeface="Montserrat"/>
              </a:rPr>
              <a:t>de</a:t>
            </a:r>
            <a:r>
              <a:rPr sz="800" spc="5" dirty="0">
                <a:solidFill>
                  <a:srgbClr val="221F1F"/>
                </a:solidFill>
                <a:latin typeface="Montserrat"/>
                <a:cs typeface="Montserrat"/>
              </a:rPr>
              <a:t> </a:t>
            </a:r>
            <a:r>
              <a:rPr sz="800" spc="-10" dirty="0">
                <a:solidFill>
                  <a:srgbClr val="221F1F"/>
                </a:solidFill>
                <a:latin typeface="Montserrat"/>
                <a:cs typeface="Montserrat"/>
              </a:rPr>
              <a:t>posición</a:t>
            </a:r>
            <a:endParaRPr sz="800" dirty="0">
              <a:latin typeface="Montserrat"/>
              <a:cs typeface="Montserrat"/>
            </a:endParaRPr>
          </a:p>
          <a:p>
            <a:pPr marL="229235" indent="-217170">
              <a:lnSpc>
                <a:spcPct val="100000"/>
              </a:lnSpc>
              <a:spcBef>
                <a:spcPts val="300"/>
              </a:spcBef>
              <a:buAutoNum type="arabicPeriod"/>
              <a:tabLst>
                <a:tab pos="229235" algn="l"/>
                <a:tab pos="229870" algn="l"/>
              </a:tabLst>
            </a:pPr>
            <a:r>
              <a:rPr sz="800" dirty="0">
                <a:solidFill>
                  <a:srgbClr val="221F1F"/>
                </a:solidFill>
                <a:latin typeface="Montserrat"/>
                <a:cs typeface="Montserrat"/>
              </a:rPr>
              <a:t>Direccional</a:t>
            </a:r>
            <a:r>
              <a:rPr sz="800" spc="-45" dirty="0">
                <a:solidFill>
                  <a:srgbClr val="221F1F"/>
                </a:solidFill>
                <a:latin typeface="Montserrat"/>
                <a:cs typeface="Montserrat"/>
              </a:rPr>
              <a:t> </a:t>
            </a:r>
            <a:r>
              <a:rPr sz="800" dirty="0">
                <a:solidFill>
                  <a:srgbClr val="221F1F"/>
                </a:solidFill>
                <a:latin typeface="Montserrat"/>
                <a:cs typeface="Montserrat"/>
              </a:rPr>
              <a:t>delantera</a:t>
            </a:r>
            <a:r>
              <a:rPr sz="800" spc="-25" dirty="0">
                <a:solidFill>
                  <a:srgbClr val="221F1F"/>
                </a:solidFill>
                <a:latin typeface="Montserrat"/>
                <a:cs typeface="Montserrat"/>
              </a:rPr>
              <a:t> </a:t>
            </a:r>
            <a:r>
              <a:rPr sz="800" spc="-10" dirty="0">
                <a:solidFill>
                  <a:srgbClr val="221F1F"/>
                </a:solidFill>
                <a:latin typeface="Montserrat"/>
                <a:cs typeface="Montserrat"/>
              </a:rPr>
              <a:t>derecha</a:t>
            </a:r>
            <a:endParaRPr sz="800" dirty="0">
              <a:latin typeface="Montserrat"/>
              <a:cs typeface="Montserrat"/>
            </a:endParaRPr>
          </a:p>
        </p:txBody>
      </p:sp>
      <p:sp>
        <p:nvSpPr>
          <p:cNvPr id="5" name="object 5"/>
          <p:cNvSpPr txBox="1"/>
          <p:nvPr/>
        </p:nvSpPr>
        <p:spPr>
          <a:xfrm>
            <a:off x="3259073" y="2149551"/>
            <a:ext cx="872490" cy="148590"/>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VISTA</a:t>
            </a:r>
            <a:r>
              <a:rPr sz="800" b="1" spc="-15" dirty="0">
                <a:solidFill>
                  <a:srgbClr val="221F1F"/>
                </a:solidFill>
                <a:latin typeface="Montserrat"/>
                <a:cs typeface="Montserrat"/>
              </a:rPr>
              <a:t> </a:t>
            </a:r>
            <a:r>
              <a:rPr sz="800" b="1" spc="-10" dirty="0">
                <a:solidFill>
                  <a:srgbClr val="221F1F"/>
                </a:solidFill>
                <a:latin typeface="Montserrat"/>
                <a:cs typeface="Montserrat"/>
              </a:rPr>
              <a:t>TRASERA</a:t>
            </a:r>
            <a:endParaRPr sz="800">
              <a:latin typeface="Montserrat"/>
              <a:cs typeface="Montserrat"/>
            </a:endParaRPr>
          </a:p>
        </p:txBody>
      </p:sp>
      <p:sp>
        <p:nvSpPr>
          <p:cNvPr id="6" name="object 6"/>
          <p:cNvSpPr txBox="1"/>
          <p:nvPr/>
        </p:nvSpPr>
        <p:spPr>
          <a:xfrm>
            <a:off x="3259073" y="2356205"/>
            <a:ext cx="1701164" cy="1143903"/>
          </a:xfrm>
          <a:prstGeom prst="rect">
            <a:avLst/>
          </a:prstGeom>
        </p:spPr>
        <p:txBody>
          <a:bodyPr vert="horz" wrap="square" lIns="0" tIns="50800" rIns="0" bIns="0" rtlCol="0">
            <a:spAutoFit/>
          </a:bodyPr>
          <a:lstStyle/>
          <a:p>
            <a:pPr marL="229235" indent="-217170">
              <a:lnSpc>
                <a:spcPct val="100000"/>
              </a:lnSpc>
              <a:spcBef>
                <a:spcPts val="400"/>
              </a:spcBef>
              <a:buAutoNum type="arabicPeriod"/>
              <a:tabLst>
                <a:tab pos="229235" algn="l"/>
                <a:tab pos="229870" algn="l"/>
              </a:tabLst>
            </a:pPr>
            <a:r>
              <a:rPr lang="es-ES" sz="800" spc="-10" dirty="0">
                <a:solidFill>
                  <a:srgbClr val="221F1F"/>
                </a:solidFill>
                <a:latin typeface="Montserrat"/>
                <a:cs typeface="Montserrat"/>
              </a:rPr>
              <a:t>Asas de pasajero derecha</a:t>
            </a:r>
            <a:endParaRPr sz="800" dirty="0">
              <a:latin typeface="Montserrat"/>
              <a:cs typeface="Montserrat"/>
            </a:endParaRPr>
          </a:p>
          <a:p>
            <a:pPr marL="229235" indent="-217170">
              <a:lnSpc>
                <a:spcPct val="100000"/>
              </a:lnSpc>
              <a:spcBef>
                <a:spcPts val="300"/>
              </a:spcBef>
              <a:buAutoNum type="arabicPeriod"/>
              <a:tabLst>
                <a:tab pos="229235" algn="l"/>
                <a:tab pos="229870" algn="l"/>
              </a:tabLst>
            </a:pPr>
            <a:r>
              <a:rPr sz="800" dirty="0">
                <a:solidFill>
                  <a:srgbClr val="221F1F"/>
                </a:solidFill>
                <a:latin typeface="Montserrat"/>
                <a:cs typeface="Montserrat"/>
              </a:rPr>
              <a:t>Luz</a:t>
            </a:r>
            <a:r>
              <a:rPr sz="800" spc="-5" dirty="0">
                <a:solidFill>
                  <a:srgbClr val="221F1F"/>
                </a:solidFill>
                <a:latin typeface="Montserrat"/>
                <a:cs typeface="Montserrat"/>
              </a:rPr>
              <a:t> </a:t>
            </a:r>
            <a:r>
              <a:rPr lang="es-ES" sz="800" spc="-5" dirty="0">
                <a:solidFill>
                  <a:srgbClr val="221F1F"/>
                </a:solidFill>
                <a:latin typeface="Montserrat"/>
                <a:cs typeface="Montserrat"/>
              </a:rPr>
              <a:t>de cola</a:t>
            </a:r>
            <a:r>
              <a:rPr sz="800" spc="-10" dirty="0">
                <a:solidFill>
                  <a:srgbClr val="221F1F"/>
                </a:solidFill>
                <a:latin typeface="Montserrat"/>
                <a:cs typeface="Montserrat"/>
              </a:rPr>
              <a:t> </a:t>
            </a:r>
            <a:r>
              <a:rPr sz="800" dirty="0">
                <a:solidFill>
                  <a:srgbClr val="221F1F"/>
                </a:solidFill>
                <a:latin typeface="Montserrat"/>
                <a:cs typeface="Montserrat"/>
              </a:rPr>
              <a:t>/</a:t>
            </a:r>
            <a:r>
              <a:rPr sz="800" spc="-10" dirty="0">
                <a:solidFill>
                  <a:srgbClr val="221F1F"/>
                </a:solidFill>
                <a:latin typeface="Montserrat"/>
                <a:cs typeface="Montserrat"/>
              </a:rPr>
              <a:t> </a:t>
            </a:r>
            <a:r>
              <a:rPr sz="800" i="1" spc="-20" dirty="0">
                <a:solidFill>
                  <a:srgbClr val="221F1F"/>
                </a:solidFill>
                <a:latin typeface="Montserrat"/>
                <a:cs typeface="Montserrat"/>
              </a:rPr>
              <a:t>stop</a:t>
            </a:r>
            <a:endParaRPr sz="800" dirty="0">
              <a:latin typeface="Montserrat"/>
              <a:cs typeface="Montserrat"/>
            </a:endParaRPr>
          </a:p>
          <a:p>
            <a:pPr marL="229235" indent="-217170">
              <a:lnSpc>
                <a:spcPct val="100000"/>
              </a:lnSpc>
              <a:spcBef>
                <a:spcPts val="300"/>
              </a:spcBef>
              <a:buAutoNum type="arabicPeriod"/>
              <a:tabLst>
                <a:tab pos="229235" algn="l"/>
                <a:tab pos="229870" algn="l"/>
              </a:tabLst>
            </a:pPr>
            <a:r>
              <a:rPr sz="800" dirty="0">
                <a:solidFill>
                  <a:srgbClr val="221F1F"/>
                </a:solidFill>
                <a:latin typeface="Montserrat"/>
                <a:cs typeface="Montserrat"/>
              </a:rPr>
              <a:t>Direccional</a:t>
            </a:r>
            <a:r>
              <a:rPr sz="800" spc="-35" dirty="0">
                <a:solidFill>
                  <a:srgbClr val="221F1F"/>
                </a:solidFill>
                <a:latin typeface="Montserrat"/>
                <a:cs typeface="Montserrat"/>
              </a:rPr>
              <a:t> </a:t>
            </a:r>
            <a:r>
              <a:rPr sz="800" dirty="0">
                <a:solidFill>
                  <a:srgbClr val="221F1F"/>
                </a:solidFill>
                <a:latin typeface="Montserrat"/>
                <a:cs typeface="Montserrat"/>
              </a:rPr>
              <a:t>trasera</a:t>
            </a:r>
            <a:r>
              <a:rPr sz="800" spc="-10" dirty="0">
                <a:solidFill>
                  <a:srgbClr val="221F1F"/>
                </a:solidFill>
                <a:latin typeface="Montserrat"/>
                <a:cs typeface="Montserrat"/>
              </a:rPr>
              <a:t> derecha</a:t>
            </a:r>
            <a:endParaRPr sz="800" dirty="0">
              <a:latin typeface="Montserrat"/>
              <a:cs typeface="Montserrat"/>
            </a:endParaRPr>
          </a:p>
          <a:p>
            <a:pPr marL="229235" indent="-217170">
              <a:lnSpc>
                <a:spcPct val="100000"/>
              </a:lnSpc>
              <a:spcBef>
                <a:spcPts val="300"/>
              </a:spcBef>
              <a:buAutoNum type="arabicPeriod"/>
              <a:tabLst>
                <a:tab pos="229235" algn="l"/>
                <a:tab pos="229870" algn="l"/>
              </a:tabLst>
            </a:pPr>
            <a:r>
              <a:rPr sz="800" dirty="0">
                <a:solidFill>
                  <a:srgbClr val="221F1F"/>
                </a:solidFill>
                <a:latin typeface="Montserrat"/>
                <a:cs typeface="Montserrat"/>
              </a:rPr>
              <a:t>Reflector</a:t>
            </a:r>
            <a:r>
              <a:rPr sz="800" spc="-30" dirty="0">
                <a:solidFill>
                  <a:srgbClr val="221F1F"/>
                </a:solidFill>
                <a:latin typeface="Montserrat"/>
                <a:cs typeface="Montserrat"/>
              </a:rPr>
              <a:t> </a:t>
            </a:r>
            <a:r>
              <a:rPr sz="800" spc="-10" dirty="0">
                <a:solidFill>
                  <a:srgbClr val="221F1F"/>
                </a:solidFill>
                <a:latin typeface="Montserrat"/>
                <a:cs typeface="Montserrat"/>
              </a:rPr>
              <a:t>trasero</a:t>
            </a:r>
            <a:endParaRPr sz="800" dirty="0">
              <a:latin typeface="Montserrat"/>
              <a:cs typeface="Montserrat"/>
            </a:endParaRPr>
          </a:p>
          <a:p>
            <a:pPr marL="229235" indent="-217170">
              <a:lnSpc>
                <a:spcPct val="100000"/>
              </a:lnSpc>
              <a:spcBef>
                <a:spcPts val="300"/>
              </a:spcBef>
              <a:buAutoNum type="arabicPeriod"/>
              <a:tabLst>
                <a:tab pos="229235" algn="l"/>
                <a:tab pos="229870" algn="l"/>
              </a:tabLst>
            </a:pPr>
            <a:r>
              <a:rPr sz="800" spc="-20" dirty="0">
                <a:solidFill>
                  <a:srgbClr val="221F1F"/>
                </a:solidFill>
                <a:latin typeface="Montserrat"/>
                <a:cs typeface="Montserrat"/>
              </a:rPr>
              <a:t>Placa</a:t>
            </a:r>
            <a:endParaRPr sz="800" dirty="0">
              <a:latin typeface="Montserrat"/>
              <a:cs typeface="Montserrat"/>
            </a:endParaRPr>
          </a:p>
          <a:p>
            <a:pPr marL="229235" indent="-217170">
              <a:lnSpc>
                <a:spcPct val="100000"/>
              </a:lnSpc>
              <a:spcBef>
                <a:spcPts val="300"/>
              </a:spcBef>
              <a:buAutoNum type="arabicPeriod"/>
              <a:tabLst>
                <a:tab pos="229235" algn="l"/>
                <a:tab pos="229870" algn="l"/>
              </a:tabLst>
            </a:pPr>
            <a:r>
              <a:rPr sz="800" dirty="0">
                <a:solidFill>
                  <a:srgbClr val="221F1F"/>
                </a:solidFill>
                <a:latin typeface="Montserrat"/>
                <a:cs typeface="Montserrat"/>
              </a:rPr>
              <a:t>Direccional</a:t>
            </a:r>
            <a:r>
              <a:rPr sz="800" spc="-35" dirty="0">
                <a:solidFill>
                  <a:srgbClr val="221F1F"/>
                </a:solidFill>
                <a:latin typeface="Montserrat"/>
                <a:cs typeface="Montserrat"/>
              </a:rPr>
              <a:t> </a:t>
            </a:r>
            <a:r>
              <a:rPr sz="800" dirty="0">
                <a:solidFill>
                  <a:srgbClr val="221F1F"/>
                </a:solidFill>
                <a:latin typeface="Montserrat"/>
                <a:cs typeface="Montserrat"/>
              </a:rPr>
              <a:t>trasera</a:t>
            </a:r>
            <a:r>
              <a:rPr sz="800" spc="-10" dirty="0">
                <a:solidFill>
                  <a:srgbClr val="221F1F"/>
                </a:solidFill>
                <a:latin typeface="Montserrat"/>
                <a:cs typeface="Montserrat"/>
              </a:rPr>
              <a:t> izquierda</a:t>
            </a:r>
            <a:endParaRPr sz="800" dirty="0">
              <a:latin typeface="Montserrat"/>
              <a:cs typeface="Montserrat"/>
            </a:endParaRPr>
          </a:p>
          <a:p>
            <a:pPr marL="229235" indent="-217170">
              <a:spcBef>
                <a:spcPts val="300"/>
              </a:spcBef>
              <a:buFontTx/>
              <a:buAutoNum type="arabicPeriod"/>
              <a:tabLst>
                <a:tab pos="229235" algn="l"/>
                <a:tab pos="229870" algn="l"/>
              </a:tabLst>
            </a:pPr>
            <a:r>
              <a:rPr lang="es-ES" sz="800" spc="-10" dirty="0">
                <a:solidFill>
                  <a:srgbClr val="221F1F"/>
                </a:solidFill>
                <a:latin typeface="Montserrat"/>
                <a:cs typeface="Montserrat"/>
              </a:rPr>
              <a:t>Asas de pasajero izquierda</a:t>
            </a:r>
            <a:endParaRPr lang="es-ES" sz="800" dirty="0">
              <a:latin typeface="Montserrat"/>
              <a:cs typeface="Montserrat"/>
            </a:endParaRPr>
          </a:p>
        </p:txBody>
      </p:sp>
      <p:pic>
        <p:nvPicPr>
          <p:cNvPr id="41" name="Imagen 40">
            <a:extLst>
              <a:ext uri="{FF2B5EF4-FFF2-40B4-BE49-F238E27FC236}">
                <a16:creationId xmlns:a16="http://schemas.microsoft.com/office/drawing/2014/main" id="{BCCB1BE5-EFC1-9A44-541F-292CF621A41B}"/>
              </a:ext>
            </a:extLst>
          </p:cNvPr>
          <p:cNvPicPr>
            <a:picLocks noChangeAspect="1"/>
          </p:cNvPicPr>
          <p:nvPr/>
        </p:nvPicPr>
        <p:blipFill>
          <a:blip r:embed="rId2"/>
          <a:stretch>
            <a:fillRect/>
          </a:stretch>
        </p:blipFill>
        <p:spPr>
          <a:xfrm>
            <a:off x="19050" y="977900"/>
            <a:ext cx="3129231" cy="23098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04719" y="1107655"/>
            <a:ext cx="2274824" cy="1440052"/>
          </a:xfrm>
          <a:prstGeom prst="rect">
            <a:avLst/>
          </a:prstGeom>
        </p:spPr>
      </p:pic>
      <p:pic>
        <p:nvPicPr>
          <p:cNvPr id="3" name="object 3"/>
          <p:cNvPicPr/>
          <p:nvPr/>
        </p:nvPicPr>
        <p:blipFill>
          <a:blip r:embed="rId3" cstate="print"/>
          <a:stretch>
            <a:fillRect/>
          </a:stretch>
        </p:blipFill>
        <p:spPr>
          <a:xfrm>
            <a:off x="262420" y="1107655"/>
            <a:ext cx="2274316" cy="1440052"/>
          </a:xfrm>
          <a:prstGeom prst="rect">
            <a:avLst/>
          </a:prstGeom>
        </p:spPr>
      </p:pic>
      <p:sp>
        <p:nvSpPr>
          <p:cNvPr id="4" name="object 4"/>
          <p:cNvSpPr/>
          <p:nvPr/>
        </p:nvSpPr>
        <p:spPr>
          <a:xfrm>
            <a:off x="0" y="136804"/>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NÚMEROS</a:t>
            </a:r>
            <a:r>
              <a:rPr spc="-5" dirty="0"/>
              <a:t> </a:t>
            </a:r>
            <a:r>
              <a:rPr dirty="0"/>
              <a:t>DE</a:t>
            </a:r>
            <a:r>
              <a:rPr spc="-10" dirty="0"/>
              <a:t> IDENTIFICACIÓN</a:t>
            </a:r>
            <a:r>
              <a:rPr spc="45" dirty="0"/>
              <a:t> </a:t>
            </a:r>
            <a:r>
              <a:rPr dirty="0"/>
              <a:t>DEL</a:t>
            </a:r>
            <a:r>
              <a:rPr spc="-15" dirty="0"/>
              <a:t> </a:t>
            </a:r>
            <a:r>
              <a:rPr spc="-10" dirty="0"/>
              <a:t>VEHÍCULO</a:t>
            </a:r>
          </a:p>
        </p:txBody>
      </p:sp>
      <p:sp>
        <p:nvSpPr>
          <p:cNvPr id="6" name="object 6"/>
          <p:cNvSpPr txBox="1"/>
          <p:nvPr/>
        </p:nvSpPr>
        <p:spPr>
          <a:xfrm>
            <a:off x="271678" y="2629306"/>
            <a:ext cx="2256155" cy="45212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El</a:t>
            </a:r>
            <a:r>
              <a:rPr sz="700" spc="114" dirty="0">
                <a:solidFill>
                  <a:srgbClr val="221F1F"/>
                </a:solidFill>
                <a:latin typeface="Montserrat"/>
                <a:cs typeface="Montserrat"/>
              </a:rPr>
              <a:t> </a:t>
            </a:r>
            <a:r>
              <a:rPr sz="700" dirty="0">
                <a:solidFill>
                  <a:srgbClr val="221F1F"/>
                </a:solidFill>
                <a:latin typeface="Montserrat"/>
                <a:cs typeface="Montserrat"/>
              </a:rPr>
              <a:t>número</a:t>
            </a:r>
            <a:r>
              <a:rPr sz="700" spc="130" dirty="0">
                <a:solidFill>
                  <a:srgbClr val="221F1F"/>
                </a:solidFill>
                <a:latin typeface="Montserrat"/>
                <a:cs typeface="Montserrat"/>
              </a:rPr>
              <a:t> </a:t>
            </a:r>
            <a:r>
              <a:rPr sz="700" dirty="0">
                <a:solidFill>
                  <a:srgbClr val="221F1F"/>
                </a:solidFill>
                <a:latin typeface="Montserrat"/>
                <a:cs typeface="Montserrat"/>
              </a:rPr>
              <a:t>de</a:t>
            </a:r>
            <a:r>
              <a:rPr sz="700" spc="120" dirty="0">
                <a:solidFill>
                  <a:srgbClr val="221F1F"/>
                </a:solidFill>
                <a:latin typeface="Montserrat"/>
                <a:cs typeface="Montserrat"/>
              </a:rPr>
              <a:t> </a:t>
            </a:r>
            <a:r>
              <a:rPr sz="700" dirty="0">
                <a:solidFill>
                  <a:srgbClr val="221F1F"/>
                </a:solidFill>
                <a:latin typeface="Montserrat"/>
                <a:cs typeface="Montserrat"/>
              </a:rPr>
              <a:t>VIN</a:t>
            </a:r>
            <a:r>
              <a:rPr sz="700" spc="120" dirty="0">
                <a:solidFill>
                  <a:srgbClr val="221F1F"/>
                </a:solidFill>
                <a:latin typeface="Montserrat"/>
                <a:cs typeface="Montserrat"/>
              </a:rPr>
              <a:t> </a:t>
            </a:r>
            <a:r>
              <a:rPr sz="700" dirty="0">
                <a:solidFill>
                  <a:srgbClr val="221F1F"/>
                </a:solidFill>
                <a:latin typeface="Montserrat"/>
                <a:cs typeface="Montserrat"/>
              </a:rPr>
              <a:t>está</a:t>
            </a:r>
            <a:r>
              <a:rPr sz="700" spc="120" dirty="0">
                <a:solidFill>
                  <a:srgbClr val="221F1F"/>
                </a:solidFill>
                <a:latin typeface="Montserrat"/>
                <a:cs typeface="Montserrat"/>
              </a:rPr>
              <a:t> </a:t>
            </a:r>
            <a:r>
              <a:rPr sz="700" dirty="0">
                <a:solidFill>
                  <a:srgbClr val="221F1F"/>
                </a:solidFill>
                <a:latin typeface="Montserrat"/>
                <a:cs typeface="Montserrat"/>
              </a:rPr>
              <a:t>ubicado</a:t>
            </a:r>
            <a:r>
              <a:rPr sz="700" spc="114" dirty="0">
                <a:solidFill>
                  <a:srgbClr val="221F1F"/>
                </a:solidFill>
                <a:latin typeface="Montserrat"/>
                <a:cs typeface="Montserrat"/>
              </a:rPr>
              <a:t> </a:t>
            </a:r>
            <a:r>
              <a:rPr sz="700" dirty="0">
                <a:solidFill>
                  <a:srgbClr val="221F1F"/>
                </a:solidFill>
                <a:latin typeface="Montserrat"/>
                <a:cs typeface="Montserrat"/>
              </a:rPr>
              <a:t>al</a:t>
            </a:r>
            <a:r>
              <a:rPr sz="700" spc="114" dirty="0">
                <a:solidFill>
                  <a:srgbClr val="221F1F"/>
                </a:solidFill>
                <a:latin typeface="Montserrat"/>
                <a:cs typeface="Montserrat"/>
              </a:rPr>
              <a:t> </a:t>
            </a:r>
            <a:r>
              <a:rPr sz="700" dirty="0">
                <a:solidFill>
                  <a:srgbClr val="221F1F"/>
                </a:solidFill>
                <a:latin typeface="Montserrat"/>
                <a:cs typeface="Montserrat"/>
              </a:rPr>
              <a:t>lado</a:t>
            </a:r>
            <a:r>
              <a:rPr sz="700" spc="120" dirty="0">
                <a:solidFill>
                  <a:srgbClr val="221F1F"/>
                </a:solidFill>
                <a:latin typeface="Montserrat"/>
                <a:cs typeface="Montserrat"/>
              </a:rPr>
              <a:t> </a:t>
            </a:r>
            <a:r>
              <a:rPr sz="700" spc="-10" dirty="0">
                <a:solidFill>
                  <a:srgbClr val="221F1F"/>
                </a:solidFill>
                <a:latin typeface="Montserrat"/>
                <a:cs typeface="Montserrat"/>
              </a:rPr>
              <a:t>derecho</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480" dirty="0">
                <a:solidFill>
                  <a:srgbClr val="221F1F"/>
                </a:solidFill>
                <a:latin typeface="Montserrat"/>
                <a:cs typeface="Montserrat"/>
              </a:rPr>
              <a:t> </a:t>
            </a:r>
            <a:r>
              <a:rPr sz="700" dirty="0">
                <a:solidFill>
                  <a:srgbClr val="221F1F"/>
                </a:solidFill>
                <a:latin typeface="Montserrat"/>
                <a:cs typeface="Montserrat"/>
              </a:rPr>
              <a:t>la</a:t>
            </a:r>
            <a:r>
              <a:rPr sz="700" spc="475" dirty="0">
                <a:solidFill>
                  <a:srgbClr val="221F1F"/>
                </a:solidFill>
                <a:latin typeface="Montserrat"/>
                <a:cs typeface="Montserrat"/>
              </a:rPr>
              <a:t> </a:t>
            </a:r>
            <a:r>
              <a:rPr sz="700" dirty="0">
                <a:solidFill>
                  <a:srgbClr val="221F1F"/>
                </a:solidFill>
                <a:latin typeface="Montserrat"/>
                <a:cs typeface="Montserrat"/>
              </a:rPr>
              <a:t>columna</a:t>
            </a:r>
            <a:r>
              <a:rPr sz="700" spc="480" dirty="0">
                <a:solidFill>
                  <a:srgbClr val="221F1F"/>
                </a:solidFill>
                <a:latin typeface="Montserrat"/>
                <a:cs typeface="Montserrat"/>
              </a:rPr>
              <a:t> </a:t>
            </a:r>
            <a:r>
              <a:rPr sz="700" dirty="0">
                <a:solidFill>
                  <a:srgbClr val="221F1F"/>
                </a:solidFill>
                <a:latin typeface="Montserrat"/>
                <a:cs typeface="Montserrat"/>
              </a:rPr>
              <a:t>de</a:t>
            </a:r>
            <a:r>
              <a:rPr sz="700" spc="480" dirty="0">
                <a:solidFill>
                  <a:srgbClr val="221F1F"/>
                </a:solidFill>
                <a:latin typeface="Montserrat"/>
                <a:cs typeface="Montserrat"/>
              </a:rPr>
              <a:t> </a:t>
            </a:r>
            <a:r>
              <a:rPr sz="700" dirty="0" err="1">
                <a:solidFill>
                  <a:srgbClr val="221F1F"/>
                </a:solidFill>
                <a:latin typeface="Montserrat"/>
                <a:cs typeface="Montserrat"/>
              </a:rPr>
              <a:t>dirección</a:t>
            </a:r>
            <a:r>
              <a:rPr sz="700" dirty="0">
                <a:solidFill>
                  <a:srgbClr val="221F1F"/>
                </a:solidFill>
                <a:latin typeface="Montserrat"/>
                <a:cs typeface="Montserrat"/>
              </a:rPr>
              <a:t>.</a:t>
            </a:r>
            <a:r>
              <a:rPr lang="es-ES" sz="700" spc="475"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acceder</a:t>
            </a:r>
            <a:r>
              <a:rPr sz="700" spc="254" dirty="0">
                <a:solidFill>
                  <a:srgbClr val="221F1F"/>
                </a:solidFill>
                <a:latin typeface="Montserrat"/>
                <a:cs typeface="Montserrat"/>
              </a:rPr>
              <a:t> </a:t>
            </a:r>
            <a:r>
              <a:rPr sz="700" dirty="0">
                <a:solidFill>
                  <a:srgbClr val="221F1F"/>
                </a:solidFill>
                <a:latin typeface="Montserrat"/>
                <a:cs typeface="Montserrat"/>
              </a:rPr>
              <a:t>a</a:t>
            </a:r>
            <a:r>
              <a:rPr sz="700" spc="270" dirty="0">
                <a:solidFill>
                  <a:srgbClr val="221F1F"/>
                </a:solidFill>
                <a:latin typeface="Montserrat"/>
                <a:cs typeface="Montserrat"/>
              </a:rPr>
              <a:t> </a:t>
            </a:r>
            <a:r>
              <a:rPr sz="700" dirty="0">
                <a:solidFill>
                  <a:srgbClr val="221F1F"/>
                </a:solidFill>
                <a:latin typeface="Montserrat"/>
                <a:cs typeface="Montserrat"/>
              </a:rPr>
              <a:t>este,</a:t>
            </a:r>
            <a:r>
              <a:rPr sz="700" spc="254" dirty="0">
                <a:solidFill>
                  <a:srgbClr val="221F1F"/>
                </a:solidFill>
                <a:latin typeface="Montserrat"/>
                <a:cs typeface="Montserrat"/>
              </a:rPr>
              <a:t> </a:t>
            </a:r>
            <a:r>
              <a:rPr sz="700" dirty="0">
                <a:solidFill>
                  <a:srgbClr val="221F1F"/>
                </a:solidFill>
                <a:latin typeface="Montserrat"/>
                <a:cs typeface="Montserrat"/>
              </a:rPr>
              <a:t>simplemente</a:t>
            </a:r>
            <a:r>
              <a:rPr sz="700" spc="265" dirty="0">
                <a:solidFill>
                  <a:srgbClr val="221F1F"/>
                </a:solidFill>
                <a:latin typeface="Montserrat"/>
                <a:cs typeface="Montserrat"/>
              </a:rPr>
              <a:t> </a:t>
            </a:r>
            <a:r>
              <a:rPr sz="700" dirty="0">
                <a:solidFill>
                  <a:srgbClr val="221F1F"/>
                </a:solidFill>
                <a:latin typeface="Montserrat"/>
                <a:cs typeface="Montserrat"/>
              </a:rPr>
              <a:t>gire</a:t>
            </a:r>
            <a:r>
              <a:rPr sz="700" spc="250" dirty="0">
                <a:solidFill>
                  <a:srgbClr val="221F1F"/>
                </a:solidFill>
                <a:latin typeface="Montserrat"/>
                <a:cs typeface="Montserrat"/>
              </a:rPr>
              <a:t> </a:t>
            </a:r>
            <a:r>
              <a:rPr sz="700" dirty="0">
                <a:solidFill>
                  <a:srgbClr val="221F1F"/>
                </a:solidFill>
                <a:latin typeface="Montserrat"/>
                <a:cs typeface="Montserrat"/>
              </a:rPr>
              <a:t>la</a:t>
            </a:r>
            <a:r>
              <a:rPr sz="700" spc="254" dirty="0">
                <a:solidFill>
                  <a:srgbClr val="221F1F"/>
                </a:solidFill>
                <a:latin typeface="Montserrat"/>
                <a:cs typeface="Montserrat"/>
              </a:rPr>
              <a:t> </a:t>
            </a:r>
            <a:r>
              <a:rPr sz="700" spc="-10" dirty="0">
                <a:solidFill>
                  <a:srgbClr val="221F1F"/>
                </a:solidFill>
                <a:latin typeface="Montserrat"/>
                <a:cs typeface="Montserrat"/>
              </a:rPr>
              <a:t>dirección</a:t>
            </a:r>
            <a:r>
              <a:rPr sz="700" spc="500" dirty="0">
                <a:solidFill>
                  <a:srgbClr val="221F1F"/>
                </a:solidFill>
                <a:latin typeface="Montserrat"/>
                <a:cs typeface="Montserrat"/>
              </a:rPr>
              <a:t> </a:t>
            </a:r>
            <a:r>
              <a:rPr sz="700" dirty="0">
                <a:solidFill>
                  <a:srgbClr val="221F1F"/>
                </a:solidFill>
                <a:latin typeface="Montserrat"/>
                <a:cs typeface="Montserrat"/>
              </a:rPr>
              <a:t>hacia</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spc="-10" dirty="0">
                <a:solidFill>
                  <a:srgbClr val="221F1F"/>
                </a:solidFill>
                <a:latin typeface="Montserrat"/>
                <a:cs typeface="Montserrat"/>
              </a:rPr>
              <a:t>izquierda.</a:t>
            </a:r>
            <a:endParaRPr sz="700" dirty="0">
              <a:latin typeface="Montserrat"/>
              <a:cs typeface="Montserrat"/>
            </a:endParaRPr>
          </a:p>
        </p:txBody>
      </p:sp>
      <p:sp>
        <p:nvSpPr>
          <p:cNvPr id="7" name="object 7"/>
          <p:cNvSpPr txBox="1"/>
          <p:nvPr/>
        </p:nvSpPr>
        <p:spPr>
          <a:xfrm>
            <a:off x="2709164" y="2629306"/>
            <a:ext cx="2252980" cy="238760"/>
          </a:xfrm>
          <a:prstGeom prst="rect">
            <a:avLst/>
          </a:prstGeom>
        </p:spPr>
        <p:txBody>
          <a:bodyPr vert="horz" wrap="square" lIns="0" tIns="12065" rIns="0" bIns="0" rtlCol="0">
            <a:spAutoFit/>
          </a:bodyPr>
          <a:lstStyle/>
          <a:p>
            <a:pPr marL="12700" marR="5080">
              <a:lnSpc>
                <a:spcPct val="100000"/>
              </a:lnSpc>
              <a:spcBef>
                <a:spcPts val="95"/>
              </a:spcBef>
            </a:pPr>
            <a:r>
              <a:rPr sz="700" dirty="0">
                <a:solidFill>
                  <a:srgbClr val="221F1F"/>
                </a:solidFill>
                <a:latin typeface="Montserrat"/>
                <a:cs typeface="Montserrat"/>
              </a:rPr>
              <a:t>El</a:t>
            </a:r>
            <a:r>
              <a:rPr sz="700" spc="110" dirty="0">
                <a:solidFill>
                  <a:srgbClr val="221F1F"/>
                </a:solidFill>
                <a:latin typeface="Montserrat"/>
                <a:cs typeface="Montserrat"/>
              </a:rPr>
              <a:t> </a:t>
            </a:r>
            <a:r>
              <a:rPr sz="700" dirty="0">
                <a:solidFill>
                  <a:srgbClr val="221F1F"/>
                </a:solidFill>
                <a:latin typeface="Montserrat"/>
                <a:cs typeface="Montserrat"/>
              </a:rPr>
              <a:t>número</a:t>
            </a:r>
            <a:r>
              <a:rPr sz="700" spc="110" dirty="0">
                <a:solidFill>
                  <a:srgbClr val="221F1F"/>
                </a:solidFill>
                <a:latin typeface="Montserrat"/>
                <a:cs typeface="Montserrat"/>
              </a:rPr>
              <a:t> </a:t>
            </a:r>
            <a:r>
              <a:rPr sz="700" dirty="0">
                <a:solidFill>
                  <a:srgbClr val="221F1F"/>
                </a:solidFill>
                <a:latin typeface="Montserrat"/>
                <a:cs typeface="Montserrat"/>
              </a:rPr>
              <a:t>de</a:t>
            </a:r>
            <a:r>
              <a:rPr sz="700" spc="105" dirty="0">
                <a:solidFill>
                  <a:srgbClr val="221F1F"/>
                </a:solidFill>
                <a:latin typeface="Montserrat"/>
                <a:cs typeface="Montserrat"/>
              </a:rPr>
              <a:t> </a:t>
            </a:r>
            <a:r>
              <a:rPr sz="700" dirty="0">
                <a:solidFill>
                  <a:srgbClr val="221F1F"/>
                </a:solidFill>
                <a:latin typeface="Montserrat"/>
                <a:cs typeface="Montserrat"/>
              </a:rPr>
              <a:t>motor</a:t>
            </a:r>
            <a:r>
              <a:rPr sz="700" spc="114" dirty="0">
                <a:solidFill>
                  <a:srgbClr val="221F1F"/>
                </a:solidFill>
                <a:latin typeface="Montserrat"/>
                <a:cs typeface="Montserrat"/>
              </a:rPr>
              <a:t> </a:t>
            </a:r>
            <a:r>
              <a:rPr sz="700" dirty="0">
                <a:solidFill>
                  <a:srgbClr val="221F1F"/>
                </a:solidFill>
                <a:latin typeface="Montserrat"/>
                <a:cs typeface="Montserrat"/>
              </a:rPr>
              <a:t>está</a:t>
            </a:r>
            <a:r>
              <a:rPr sz="700" spc="120" dirty="0">
                <a:solidFill>
                  <a:srgbClr val="221F1F"/>
                </a:solidFill>
                <a:latin typeface="Montserrat"/>
                <a:cs typeface="Montserrat"/>
              </a:rPr>
              <a:t> </a:t>
            </a:r>
            <a:r>
              <a:rPr sz="700" dirty="0">
                <a:solidFill>
                  <a:srgbClr val="221F1F"/>
                </a:solidFill>
                <a:latin typeface="Montserrat"/>
                <a:cs typeface="Montserrat"/>
              </a:rPr>
              <a:t>ubicado</a:t>
            </a:r>
            <a:r>
              <a:rPr sz="700" spc="110" dirty="0">
                <a:solidFill>
                  <a:srgbClr val="221F1F"/>
                </a:solidFill>
                <a:latin typeface="Montserrat"/>
                <a:cs typeface="Montserrat"/>
              </a:rPr>
              <a:t> </a:t>
            </a:r>
            <a:r>
              <a:rPr sz="700" dirty="0">
                <a:solidFill>
                  <a:srgbClr val="221F1F"/>
                </a:solidFill>
                <a:latin typeface="Montserrat"/>
                <a:cs typeface="Montserrat"/>
              </a:rPr>
              <a:t>en</a:t>
            </a:r>
            <a:r>
              <a:rPr sz="700" spc="105" dirty="0">
                <a:solidFill>
                  <a:srgbClr val="221F1F"/>
                </a:solidFill>
                <a:latin typeface="Montserrat"/>
                <a:cs typeface="Montserrat"/>
              </a:rPr>
              <a:t> </a:t>
            </a:r>
            <a:r>
              <a:rPr sz="700" dirty="0">
                <a:solidFill>
                  <a:srgbClr val="221F1F"/>
                </a:solidFill>
                <a:latin typeface="Montserrat"/>
                <a:cs typeface="Montserrat"/>
              </a:rPr>
              <a:t>la</a:t>
            </a:r>
            <a:r>
              <a:rPr sz="700" spc="105" dirty="0">
                <a:solidFill>
                  <a:srgbClr val="221F1F"/>
                </a:solidFill>
                <a:latin typeface="Montserrat"/>
                <a:cs typeface="Montserrat"/>
              </a:rPr>
              <a:t> </a:t>
            </a:r>
            <a:r>
              <a:rPr sz="700" spc="-10" dirty="0">
                <a:solidFill>
                  <a:srgbClr val="221F1F"/>
                </a:solidFill>
                <a:latin typeface="Montserrat"/>
                <a:cs typeface="Montserrat"/>
              </a:rPr>
              <a:t>carcasa</a:t>
            </a:r>
            <a:r>
              <a:rPr sz="700" spc="500" dirty="0">
                <a:solidFill>
                  <a:srgbClr val="221F1F"/>
                </a:solidFill>
                <a:latin typeface="Montserrat"/>
                <a:cs typeface="Montserrat"/>
              </a:rPr>
              <a:t> </a:t>
            </a:r>
            <a:r>
              <a:rPr sz="700" dirty="0">
                <a:solidFill>
                  <a:srgbClr val="221F1F"/>
                </a:solidFill>
                <a:latin typeface="Montserrat"/>
                <a:cs typeface="Montserrat"/>
              </a:rPr>
              <a:t>izquierda del</a:t>
            </a:r>
            <a:r>
              <a:rPr sz="700" spc="-20" dirty="0">
                <a:solidFill>
                  <a:srgbClr val="221F1F"/>
                </a:solidFill>
                <a:latin typeface="Montserrat"/>
                <a:cs typeface="Montserrat"/>
              </a:rPr>
              <a:t> </a:t>
            </a:r>
            <a:r>
              <a:rPr sz="700" dirty="0">
                <a:solidFill>
                  <a:srgbClr val="221F1F"/>
                </a:solidFill>
                <a:latin typeface="Montserrat"/>
                <a:cs typeface="Montserrat"/>
              </a:rPr>
              <a:t>motor,</a:t>
            </a:r>
            <a:r>
              <a:rPr sz="700" spc="-20" dirty="0">
                <a:solidFill>
                  <a:srgbClr val="221F1F"/>
                </a:solidFill>
                <a:latin typeface="Montserrat"/>
                <a:cs typeface="Montserrat"/>
              </a:rPr>
              <a:t> </a:t>
            </a:r>
            <a:r>
              <a:rPr sz="700" dirty="0">
                <a:solidFill>
                  <a:srgbClr val="221F1F"/>
                </a:solidFill>
                <a:latin typeface="Montserrat"/>
                <a:cs typeface="Montserrat"/>
              </a:rPr>
              <a:t>cerca</a:t>
            </a:r>
            <a:r>
              <a:rPr sz="700" spc="-15" dirty="0">
                <a:solidFill>
                  <a:srgbClr val="221F1F"/>
                </a:solidFill>
                <a:latin typeface="Montserrat"/>
                <a:cs typeface="Montserrat"/>
              </a:rPr>
              <a:t> </a:t>
            </a:r>
            <a:r>
              <a:rPr sz="700" dirty="0">
                <a:solidFill>
                  <a:srgbClr val="221F1F"/>
                </a:solidFill>
                <a:latin typeface="Montserrat"/>
                <a:cs typeface="Montserrat"/>
              </a:rPr>
              <a:t>al</a:t>
            </a:r>
            <a:r>
              <a:rPr sz="700" spc="-15" dirty="0">
                <a:solidFill>
                  <a:srgbClr val="221F1F"/>
                </a:solidFill>
                <a:latin typeface="Montserrat"/>
                <a:cs typeface="Montserrat"/>
              </a:rPr>
              <a:t> </a:t>
            </a:r>
            <a:r>
              <a:rPr sz="700" spc="-10" dirty="0">
                <a:solidFill>
                  <a:srgbClr val="221F1F"/>
                </a:solidFill>
                <a:latin typeface="Montserrat"/>
                <a:cs typeface="Montserrat"/>
              </a:rPr>
              <a:t>cilindro.</a:t>
            </a:r>
            <a:endParaRPr sz="700" dirty="0">
              <a:latin typeface="Montserrat"/>
              <a:cs typeface="Montserrat"/>
            </a:endParaRPr>
          </a:p>
        </p:txBody>
      </p:sp>
      <p:sp>
        <p:nvSpPr>
          <p:cNvPr id="8" name="object 8"/>
          <p:cNvSpPr txBox="1"/>
          <p:nvPr/>
        </p:nvSpPr>
        <p:spPr>
          <a:xfrm>
            <a:off x="271678" y="706628"/>
            <a:ext cx="4652645"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Los números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motor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VIN (Número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Identificación</a:t>
            </a:r>
            <a:r>
              <a:rPr sz="700" spc="1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Vehículo) se</a:t>
            </a:r>
            <a:r>
              <a:rPr sz="700" spc="10" dirty="0">
                <a:solidFill>
                  <a:srgbClr val="221F1F"/>
                </a:solidFill>
                <a:latin typeface="Montserrat"/>
                <a:cs typeface="Montserrat"/>
              </a:rPr>
              <a:t> </a:t>
            </a:r>
            <a:r>
              <a:rPr sz="700" dirty="0">
                <a:solidFill>
                  <a:srgbClr val="221F1F"/>
                </a:solidFill>
                <a:latin typeface="Montserrat"/>
                <a:cs typeface="Montserrat"/>
              </a:rPr>
              <a:t>usan</a:t>
            </a:r>
            <a:r>
              <a:rPr sz="700" spc="15"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t>
            </a:r>
            <a:r>
              <a:rPr sz="700" dirty="0">
                <a:solidFill>
                  <a:srgbClr val="221F1F"/>
                </a:solidFill>
                <a:latin typeface="Montserrat"/>
                <a:cs typeface="Montserrat"/>
              </a:rPr>
              <a:t>registrar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spc="-10" dirty="0">
                <a:solidFill>
                  <a:srgbClr val="221F1F"/>
                </a:solidFill>
                <a:latin typeface="Montserrat"/>
                <a:cs typeface="Montserrat"/>
              </a:rPr>
              <a:t>Vehículo</a:t>
            </a:r>
            <a:r>
              <a:rPr sz="700" spc="500" dirty="0">
                <a:solidFill>
                  <a:srgbClr val="221F1F"/>
                </a:solidFill>
                <a:latin typeface="Montserrat"/>
                <a:cs typeface="Montserrat"/>
              </a:rPr>
              <a:t> </a:t>
            </a:r>
            <a:r>
              <a:rPr sz="700" dirty="0">
                <a:solidFill>
                  <a:srgbClr val="221F1F"/>
                </a:solidFill>
                <a:latin typeface="Montserrat"/>
                <a:cs typeface="Montserrat"/>
              </a:rPr>
              <a:t>y</a:t>
            </a:r>
            <a:r>
              <a:rPr sz="700" spc="135" dirty="0">
                <a:solidFill>
                  <a:srgbClr val="221F1F"/>
                </a:solidFill>
                <a:latin typeface="Montserrat"/>
                <a:cs typeface="Montserrat"/>
              </a:rPr>
              <a:t> </a:t>
            </a:r>
            <a:r>
              <a:rPr sz="700" dirty="0">
                <a:solidFill>
                  <a:srgbClr val="221F1F"/>
                </a:solidFill>
                <a:latin typeface="Montserrat"/>
                <a:cs typeface="Montserrat"/>
              </a:rPr>
              <a:t>deben</a:t>
            </a:r>
            <a:r>
              <a:rPr sz="700" spc="135" dirty="0">
                <a:solidFill>
                  <a:srgbClr val="221F1F"/>
                </a:solidFill>
                <a:latin typeface="Montserrat"/>
                <a:cs typeface="Montserrat"/>
              </a:rPr>
              <a:t> </a:t>
            </a:r>
            <a:r>
              <a:rPr sz="700" dirty="0">
                <a:solidFill>
                  <a:srgbClr val="221F1F"/>
                </a:solidFill>
                <a:latin typeface="Montserrat"/>
                <a:cs typeface="Montserrat"/>
              </a:rPr>
              <a:t>corresponder</a:t>
            </a:r>
            <a:r>
              <a:rPr sz="700" spc="145" dirty="0">
                <a:solidFill>
                  <a:srgbClr val="221F1F"/>
                </a:solidFill>
                <a:latin typeface="Montserrat"/>
                <a:cs typeface="Montserrat"/>
              </a:rPr>
              <a:t> </a:t>
            </a:r>
            <a:r>
              <a:rPr sz="700" dirty="0">
                <a:solidFill>
                  <a:srgbClr val="221F1F"/>
                </a:solidFill>
                <a:latin typeface="Montserrat"/>
                <a:cs typeface="Montserrat"/>
              </a:rPr>
              <a:t>a</a:t>
            </a:r>
            <a:r>
              <a:rPr sz="700" spc="135" dirty="0">
                <a:solidFill>
                  <a:srgbClr val="221F1F"/>
                </a:solidFill>
                <a:latin typeface="Montserrat"/>
                <a:cs typeface="Montserrat"/>
              </a:rPr>
              <a:t> </a:t>
            </a:r>
            <a:r>
              <a:rPr sz="700" dirty="0">
                <a:solidFill>
                  <a:srgbClr val="221F1F"/>
                </a:solidFill>
                <a:latin typeface="Montserrat"/>
                <a:cs typeface="Montserrat"/>
              </a:rPr>
              <a:t>los</a:t>
            </a:r>
            <a:r>
              <a:rPr sz="700" spc="140" dirty="0">
                <a:solidFill>
                  <a:srgbClr val="221F1F"/>
                </a:solidFill>
                <a:latin typeface="Montserrat"/>
                <a:cs typeface="Montserrat"/>
              </a:rPr>
              <a:t> </a:t>
            </a:r>
            <a:r>
              <a:rPr sz="700" dirty="0">
                <a:solidFill>
                  <a:srgbClr val="221F1F"/>
                </a:solidFill>
                <a:latin typeface="Montserrat"/>
                <a:cs typeface="Montserrat"/>
              </a:rPr>
              <a:t>establecidos</a:t>
            </a:r>
            <a:r>
              <a:rPr sz="700" spc="140" dirty="0">
                <a:solidFill>
                  <a:srgbClr val="221F1F"/>
                </a:solidFill>
                <a:latin typeface="Montserrat"/>
                <a:cs typeface="Montserrat"/>
              </a:rPr>
              <a:t> </a:t>
            </a:r>
            <a:r>
              <a:rPr sz="700" dirty="0">
                <a:solidFill>
                  <a:srgbClr val="221F1F"/>
                </a:solidFill>
                <a:latin typeface="Montserrat"/>
                <a:cs typeface="Montserrat"/>
              </a:rPr>
              <a:t>en</a:t>
            </a:r>
            <a:r>
              <a:rPr sz="700" spc="130" dirty="0">
                <a:solidFill>
                  <a:srgbClr val="221F1F"/>
                </a:solidFill>
                <a:latin typeface="Montserrat"/>
                <a:cs typeface="Montserrat"/>
              </a:rPr>
              <a:t> </a:t>
            </a:r>
            <a:r>
              <a:rPr sz="700" dirty="0">
                <a:solidFill>
                  <a:srgbClr val="221F1F"/>
                </a:solidFill>
                <a:latin typeface="Montserrat"/>
                <a:cs typeface="Montserrat"/>
              </a:rPr>
              <a:t>la</a:t>
            </a:r>
            <a:r>
              <a:rPr sz="700" spc="135" dirty="0">
                <a:solidFill>
                  <a:srgbClr val="221F1F"/>
                </a:solidFill>
                <a:latin typeface="Montserrat"/>
                <a:cs typeface="Montserrat"/>
              </a:rPr>
              <a:t> </a:t>
            </a:r>
            <a:r>
              <a:rPr sz="700" dirty="0">
                <a:solidFill>
                  <a:srgbClr val="221F1F"/>
                </a:solidFill>
                <a:latin typeface="Montserrat"/>
                <a:cs typeface="Montserrat"/>
              </a:rPr>
              <a:t>tarjeta</a:t>
            </a:r>
            <a:r>
              <a:rPr sz="700" spc="140" dirty="0">
                <a:solidFill>
                  <a:srgbClr val="221F1F"/>
                </a:solidFill>
                <a:latin typeface="Montserrat"/>
                <a:cs typeface="Montserrat"/>
              </a:rPr>
              <a:t> </a:t>
            </a:r>
            <a:r>
              <a:rPr sz="700" dirty="0">
                <a:solidFill>
                  <a:srgbClr val="221F1F"/>
                </a:solidFill>
                <a:latin typeface="Montserrat"/>
                <a:cs typeface="Montserrat"/>
              </a:rPr>
              <a:t>de</a:t>
            </a:r>
            <a:r>
              <a:rPr sz="700" spc="140" dirty="0">
                <a:solidFill>
                  <a:srgbClr val="221F1F"/>
                </a:solidFill>
                <a:latin typeface="Montserrat"/>
                <a:cs typeface="Montserrat"/>
              </a:rPr>
              <a:t> </a:t>
            </a:r>
            <a:r>
              <a:rPr sz="700" dirty="0">
                <a:solidFill>
                  <a:srgbClr val="221F1F"/>
                </a:solidFill>
                <a:latin typeface="Montserrat"/>
                <a:cs typeface="Montserrat"/>
              </a:rPr>
              <a:t>propiedad.</a:t>
            </a:r>
            <a:r>
              <a:rPr sz="700" spc="140" dirty="0">
                <a:solidFill>
                  <a:srgbClr val="221F1F"/>
                </a:solidFill>
                <a:latin typeface="Montserrat"/>
                <a:cs typeface="Montserrat"/>
              </a:rPr>
              <a:t> </a:t>
            </a:r>
            <a:r>
              <a:rPr sz="700" dirty="0">
                <a:solidFill>
                  <a:srgbClr val="221F1F"/>
                </a:solidFill>
                <a:latin typeface="Montserrat"/>
                <a:cs typeface="Montserrat"/>
              </a:rPr>
              <a:t>Ellos</a:t>
            </a:r>
            <a:r>
              <a:rPr sz="700" spc="135" dirty="0">
                <a:solidFill>
                  <a:srgbClr val="221F1F"/>
                </a:solidFill>
                <a:latin typeface="Montserrat"/>
                <a:cs typeface="Montserrat"/>
              </a:rPr>
              <a:t> </a:t>
            </a:r>
            <a:r>
              <a:rPr sz="700" dirty="0">
                <a:solidFill>
                  <a:srgbClr val="221F1F"/>
                </a:solidFill>
                <a:latin typeface="Montserrat"/>
                <a:cs typeface="Montserrat"/>
              </a:rPr>
              <a:t>son</a:t>
            </a:r>
            <a:r>
              <a:rPr sz="700" spc="140" dirty="0">
                <a:solidFill>
                  <a:srgbClr val="221F1F"/>
                </a:solidFill>
                <a:latin typeface="Montserrat"/>
                <a:cs typeface="Montserrat"/>
              </a:rPr>
              <a:t> </a:t>
            </a:r>
            <a:r>
              <a:rPr sz="700" dirty="0">
                <a:solidFill>
                  <a:srgbClr val="221F1F"/>
                </a:solidFill>
                <a:latin typeface="Montserrat"/>
                <a:cs typeface="Montserrat"/>
              </a:rPr>
              <a:t>el</a:t>
            </a:r>
            <a:r>
              <a:rPr sz="700" spc="145" dirty="0">
                <a:solidFill>
                  <a:srgbClr val="221F1F"/>
                </a:solidFill>
                <a:latin typeface="Montserrat"/>
                <a:cs typeface="Montserrat"/>
              </a:rPr>
              <a:t> </a:t>
            </a:r>
            <a:r>
              <a:rPr sz="700" dirty="0">
                <a:solidFill>
                  <a:srgbClr val="221F1F"/>
                </a:solidFill>
                <a:latin typeface="Montserrat"/>
                <a:cs typeface="Montserrat"/>
              </a:rPr>
              <a:t>único</a:t>
            </a:r>
            <a:r>
              <a:rPr sz="700" spc="140" dirty="0">
                <a:solidFill>
                  <a:srgbClr val="221F1F"/>
                </a:solidFill>
                <a:latin typeface="Montserrat"/>
                <a:cs typeface="Montserrat"/>
              </a:rPr>
              <a:t> </a:t>
            </a:r>
            <a:r>
              <a:rPr sz="700" dirty="0">
                <a:solidFill>
                  <a:srgbClr val="221F1F"/>
                </a:solidFill>
                <a:latin typeface="Montserrat"/>
                <a:cs typeface="Montserrat"/>
              </a:rPr>
              <a:t>medio</a:t>
            </a:r>
            <a:r>
              <a:rPr sz="700" spc="150"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distinguir</a:t>
            </a:r>
            <a:r>
              <a:rPr sz="700" spc="-25" dirty="0">
                <a:solidFill>
                  <a:srgbClr val="221F1F"/>
                </a:solidFill>
                <a:latin typeface="Montserrat"/>
                <a:cs typeface="Montserrat"/>
              </a:rPr>
              <a:t> </a:t>
            </a:r>
            <a:r>
              <a:rPr sz="700" dirty="0">
                <a:solidFill>
                  <a:srgbClr val="221F1F"/>
                </a:solidFill>
                <a:latin typeface="Montserrat"/>
                <a:cs typeface="Montserrat"/>
              </a:rPr>
              <a:t>su</a:t>
            </a:r>
            <a:r>
              <a:rPr sz="700" spc="-15" dirty="0">
                <a:solidFill>
                  <a:srgbClr val="221F1F"/>
                </a:solidFill>
                <a:latin typeface="Montserrat"/>
                <a:cs typeface="Montserrat"/>
              </a:rPr>
              <a:t> </a:t>
            </a:r>
            <a:r>
              <a:rPr sz="700" dirty="0">
                <a:solidFill>
                  <a:srgbClr val="221F1F"/>
                </a:solidFill>
                <a:latin typeface="Montserrat"/>
                <a:cs typeface="Montserrat"/>
              </a:rPr>
              <a:t>Vehículo de</a:t>
            </a:r>
            <a:r>
              <a:rPr sz="700" spc="-10" dirty="0">
                <a:solidFill>
                  <a:srgbClr val="221F1F"/>
                </a:solidFill>
                <a:latin typeface="Montserrat"/>
                <a:cs typeface="Montserrat"/>
              </a:rPr>
              <a:t> </a:t>
            </a:r>
            <a:r>
              <a:rPr sz="700" dirty="0">
                <a:solidFill>
                  <a:srgbClr val="221F1F"/>
                </a:solidFill>
                <a:latin typeface="Montserrat"/>
                <a:cs typeface="Montserrat"/>
              </a:rPr>
              <a:t>otros</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mismo</a:t>
            </a:r>
            <a:r>
              <a:rPr sz="700" spc="-30" dirty="0">
                <a:solidFill>
                  <a:srgbClr val="221F1F"/>
                </a:solidFill>
                <a:latin typeface="Montserrat"/>
                <a:cs typeface="Montserrat"/>
              </a:rPr>
              <a:t> </a:t>
            </a:r>
            <a:r>
              <a:rPr sz="700" dirty="0">
                <a:solidFill>
                  <a:srgbClr val="221F1F"/>
                </a:solidFill>
                <a:latin typeface="Montserrat"/>
                <a:cs typeface="Montserrat"/>
              </a:rPr>
              <a:t>modelo</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spc="-10" dirty="0">
                <a:solidFill>
                  <a:srgbClr val="221F1F"/>
                </a:solidFill>
                <a:latin typeface="Montserrat"/>
                <a:cs typeface="Montserrat"/>
              </a:rPr>
              <a:t>tipo.</a:t>
            </a:r>
            <a:endParaRPr sz="700">
              <a:latin typeface="Montserrat"/>
              <a:cs typeface="Montserrat"/>
            </a:endParaRPr>
          </a:p>
        </p:txBody>
      </p:sp>
      <p:sp>
        <p:nvSpPr>
          <p:cNvPr id="9" name="object 9"/>
          <p:cNvSpPr/>
          <p:nvPr/>
        </p:nvSpPr>
        <p:spPr>
          <a:xfrm>
            <a:off x="1270337" y="1393393"/>
            <a:ext cx="434340" cy="746760"/>
          </a:xfrm>
          <a:custGeom>
            <a:avLst/>
            <a:gdLst/>
            <a:ahLst/>
            <a:cxnLst/>
            <a:rect l="l" t="t" r="r" b="b"/>
            <a:pathLst>
              <a:path w="434339" h="746760">
                <a:moveTo>
                  <a:pt x="112946" y="426897"/>
                </a:moveTo>
                <a:lnTo>
                  <a:pt x="83422" y="366292"/>
                </a:lnTo>
                <a:lnTo>
                  <a:pt x="58063" y="307433"/>
                </a:lnTo>
                <a:lnTo>
                  <a:pt x="37047" y="251191"/>
                </a:lnTo>
                <a:lnTo>
                  <a:pt x="20554" y="198436"/>
                </a:lnTo>
                <a:lnTo>
                  <a:pt x="8763" y="150037"/>
                </a:lnTo>
                <a:lnTo>
                  <a:pt x="1852" y="106867"/>
                </a:lnTo>
                <a:lnTo>
                  <a:pt x="0" y="69793"/>
                </a:lnTo>
                <a:lnTo>
                  <a:pt x="3385" y="39688"/>
                </a:lnTo>
                <a:lnTo>
                  <a:pt x="12188" y="17420"/>
                </a:lnTo>
                <a:lnTo>
                  <a:pt x="26586" y="3860"/>
                </a:lnTo>
                <a:lnTo>
                  <a:pt x="45977" y="0"/>
                </a:lnTo>
                <a:lnTo>
                  <a:pt x="69225" y="5739"/>
                </a:lnTo>
                <a:lnTo>
                  <a:pt x="124868" y="43425"/>
                </a:lnTo>
                <a:lnTo>
                  <a:pt x="156046" y="74076"/>
                </a:lnTo>
                <a:lnTo>
                  <a:pt x="188654" y="111732"/>
                </a:lnTo>
                <a:lnTo>
                  <a:pt x="222083" y="155747"/>
                </a:lnTo>
                <a:lnTo>
                  <a:pt x="255726" y="205471"/>
                </a:lnTo>
                <a:lnTo>
                  <a:pt x="288976" y="260257"/>
                </a:lnTo>
                <a:lnTo>
                  <a:pt x="321226" y="319455"/>
                </a:lnTo>
                <a:lnTo>
                  <a:pt x="350750" y="380061"/>
                </a:lnTo>
                <a:lnTo>
                  <a:pt x="376110" y="438920"/>
                </a:lnTo>
                <a:lnTo>
                  <a:pt x="397127" y="495162"/>
                </a:lnTo>
                <a:lnTo>
                  <a:pt x="413621" y="547917"/>
                </a:lnTo>
                <a:lnTo>
                  <a:pt x="425413" y="596315"/>
                </a:lnTo>
                <a:lnTo>
                  <a:pt x="432325" y="639486"/>
                </a:lnTo>
                <a:lnTo>
                  <a:pt x="434178" y="676560"/>
                </a:lnTo>
                <a:lnTo>
                  <a:pt x="430791" y="706665"/>
                </a:lnTo>
                <a:lnTo>
                  <a:pt x="421987" y="728933"/>
                </a:lnTo>
                <a:lnTo>
                  <a:pt x="407586" y="742492"/>
                </a:lnTo>
                <a:lnTo>
                  <a:pt x="388195" y="746384"/>
                </a:lnTo>
                <a:lnTo>
                  <a:pt x="364946" y="740663"/>
                </a:lnTo>
                <a:lnTo>
                  <a:pt x="309304" y="702982"/>
                </a:lnTo>
                <a:lnTo>
                  <a:pt x="278125" y="672325"/>
                </a:lnTo>
                <a:lnTo>
                  <a:pt x="245518" y="634657"/>
                </a:lnTo>
                <a:lnTo>
                  <a:pt x="212088" y="590630"/>
                </a:lnTo>
                <a:lnTo>
                  <a:pt x="178445" y="540894"/>
                </a:lnTo>
                <a:lnTo>
                  <a:pt x="145195" y="486099"/>
                </a:lnTo>
                <a:lnTo>
                  <a:pt x="112946" y="426897"/>
                </a:lnTo>
                <a:close/>
              </a:path>
            </a:pathLst>
          </a:custGeom>
          <a:ln w="25400">
            <a:solidFill>
              <a:srgbClr val="FFFFFF"/>
            </a:solidFill>
          </a:ln>
        </p:spPr>
        <p:txBody>
          <a:bodyPr wrap="square" lIns="0" tIns="0" rIns="0" bIns="0" rtlCol="0"/>
          <a:lstStyle/>
          <a:p>
            <a:endParaRPr/>
          </a:p>
        </p:txBody>
      </p:sp>
      <p:sp>
        <p:nvSpPr>
          <p:cNvPr id="10" name="object 10"/>
          <p:cNvSpPr/>
          <p:nvPr/>
        </p:nvSpPr>
        <p:spPr>
          <a:xfrm>
            <a:off x="3392423" y="1613498"/>
            <a:ext cx="837565" cy="276860"/>
          </a:xfrm>
          <a:custGeom>
            <a:avLst/>
            <a:gdLst/>
            <a:ahLst/>
            <a:cxnLst/>
            <a:rect l="l" t="t" r="r" b="b"/>
            <a:pathLst>
              <a:path w="837564" h="276860">
                <a:moveTo>
                  <a:pt x="401320" y="12736"/>
                </a:moveTo>
                <a:lnTo>
                  <a:pt x="469472" y="4941"/>
                </a:lnTo>
                <a:lnTo>
                  <a:pt x="534569" y="741"/>
                </a:lnTo>
                <a:lnTo>
                  <a:pt x="595713" y="0"/>
                </a:lnTo>
                <a:lnTo>
                  <a:pt x="652005" y="2578"/>
                </a:lnTo>
                <a:lnTo>
                  <a:pt x="702548" y="8339"/>
                </a:lnTo>
                <a:lnTo>
                  <a:pt x="746441" y="17143"/>
                </a:lnTo>
                <a:lnTo>
                  <a:pt x="782789" y="28854"/>
                </a:lnTo>
                <a:lnTo>
                  <a:pt x="829248" y="60444"/>
                </a:lnTo>
                <a:lnTo>
                  <a:pt x="837564" y="80046"/>
                </a:lnTo>
                <a:lnTo>
                  <a:pt x="834917" y="101171"/>
                </a:lnTo>
                <a:lnTo>
                  <a:pt x="798845" y="144223"/>
                </a:lnTo>
                <a:lnTo>
                  <a:pt x="767074" y="165398"/>
                </a:lnTo>
                <a:lnTo>
                  <a:pt x="727249" y="185837"/>
                </a:lnTo>
                <a:lnTo>
                  <a:pt x="680196" y="205163"/>
                </a:lnTo>
                <a:lnTo>
                  <a:pt x="626743" y="223001"/>
                </a:lnTo>
                <a:lnTo>
                  <a:pt x="567715" y="238973"/>
                </a:lnTo>
                <a:lnTo>
                  <a:pt x="503940" y="252703"/>
                </a:lnTo>
                <a:lnTo>
                  <a:pt x="436245" y="263815"/>
                </a:lnTo>
                <a:lnTo>
                  <a:pt x="368092" y="271610"/>
                </a:lnTo>
                <a:lnTo>
                  <a:pt x="302995" y="275810"/>
                </a:lnTo>
                <a:lnTo>
                  <a:pt x="241851" y="276551"/>
                </a:lnTo>
                <a:lnTo>
                  <a:pt x="185559" y="273973"/>
                </a:lnTo>
                <a:lnTo>
                  <a:pt x="135016" y="268212"/>
                </a:lnTo>
                <a:lnTo>
                  <a:pt x="91123" y="259408"/>
                </a:lnTo>
                <a:lnTo>
                  <a:pt x="54775" y="247696"/>
                </a:lnTo>
                <a:lnTo>
                  <a:pt x="8316" y="216107"/>
                </a:lnTo>
                <a:lnTo>
                  <a:pt x="0" y="196505"/>
                </a:lnTo>
                <a:lnTo>
                  <a:pt x="2647" y="175377"/>
                </a:lnTo>
                <a:lnTo>
                  <a:pt x="38719" y="132304"/>
                </a:lnTo>
                <a:lnTo>
                  <a:pt x="70490" y="111116"/>
                </a:lnTo>
                <a:lnTo>
                  <a:pt x="110315" y="90666"/>
                </a:lnTo>
                <a:lnTo>
                  <a:pt x="157368" y="71333"/>
                </a:lnTo>
                <a:lnTo>
                  <a:pt x="210821" y="53494"/>
                </a:lnTo>
                <a:lnTo>
                  <a:pt x="269849" y="37529"/>
                </a:lnTo>
                <a:lnTo>
                  <a:pt x="333624" y="23817"/>
                </a:lnTo>
                <a:lnTo>
                  <a:pt x="401320" y="12736"/>
                </a:lnTo>
                <a:close/>
              </a:path>
            </a:pathLst>
          </a:custGeom>
          <a:ln w="25400">
            <a:solidFill>
              <a:srgbClr val="FFFFFF"/>
            </a:solidFill>
          </a:ln>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p:nvPr/>
        </p:nvSpPr>
        <p:spPr>
          <a:xfrm>
            <a:off x="244856" y="213487"/>
            <a:ext cx="3314065" cy="147955"/>
          </a:xfrm>
          <a:prstGeom prst="rect">
            <a:avLst/>
          </a:prstGeom>
        </p:spPr>
        <p:txBody>
          <a:bodyPr vert="horz" wrap="square" lIns="0" tIns="13335" rIns="0" bIns="0" rtlCol="0">
            <a:spAutoFit/>
          </a:bodyPr>
          <a:lstStyle/>
          <a:p>
            <a:pPr marL="12700">
              <a:lnSpc>
                <a:spcPct val="100000"/>
              </a:lnSpc>
              <a:spcBef>
                <a:spcPts val="105"/>
              </a:spcBef>
            </a:pPr>
            <a:r>
              <a:rPr sz="800" b="1" dirty="0">
                <a:latin typeface="Montserrat-SemiBold"/>
                <a:cs typeface="Montserrat-SemiBold"/>
              </a:rPr>
              <a:t>INTERRUPTOR</a:t>
            </a:r>
            <a:r>
              <a:rPr sz="800" b="1" spc="-15" dirty="0">
                <a:latin typeface="Montserrat-SemiBold"/>
                <a:cs typeface="Montserrat-SemiBold"/>
              </a:rPr>
              <a:t> </a:t>
            </a:r>
            <a:r>
              <a:rPr sz="800" b="1" dirty="0">
                <a:latin typeface="Montserrat-SemiBold"/>
                <a:cs typeface="Montserrat-SemiBold"/>
              </a:rPr>
              <a:t>DE</a:t>
            </a:r>
            <a:r>
              <a:rPr sz="800" b="1" spc="-10" dirty="0">
                <a:latin typeface="Montserrat-SemiBold"/>
                <a:cs typeface="Montserrat-SemiBold"/>
              </a:rPr>
              <a:t> </a:t>
            </a:r>
            <a:r>
              <a:rPr sz="800" b="1" dirty="0">
                <a:latin typeface="Montserrat-SemiBold"/>
                <a:cs typeface="Montserrat-SemiBold"/>
              </a:rPr>
              <a:t>ENCENDIDO</a:t>
            </a:r>
            <a:r>
              <a:rPr sz="800" b="1" spc="-10" dirty="0">
                <a:latin typeface="Montserrat-SemiBold"/>
                <a:cs typeface="Montserrat-SemiBold"/>
              </a:rPr>
              <a:t> </a:t>
            </a:r>
            <a:r>
              <a:rPr sz="800" b="1" dirty="0">
                <a:latin typeface="Montserrat-SemiBold"/>
                <a:cs typeface="Montserrat-SemiBold"/>
              </a:rPr>
              <a:t>Y</a:t>
            </a:r>
            <a:r>
              <a:rPr sz="800" b="1" spc="-20" dirty="0">
                <a:latin typeface="Montserrat-SemiBold"/>
                <a:cs typeface="Montserrat-SemiBold"/>
              </a:rPr>
              <a:t> </a:t>
            </a:r>
            <a:r>
              <a:rPr sz="800" b="1" dirty="0">
                <a:latin typeface="Montserrat-SemiBold"/>
                <a:cs typeface="Montserrat-SemiBold"/>
              </a:rPr>
              <a:t>BLOQUEO</a:t>
            </a:r>
            <a:r>
              <a:rPr sz="800" b="1" spc="-15" dirty="0">
                <a:latin typeface="Montserrat-SemiBold"/>
                <a:cs typeface="Montserrat-SemiBold"/>
              </a:rPr>
              <a:t> </a:t>
            </a:r>
            <a:r>
              <a:rPr sz="800" b="1" dirty="0">
                <a:latin typeface="Montserrat-SemiBold"/>
                <a:cs typeface="Montserrat-SemiBold"/>
              </a:rPr>
              <a:t>DE</a:t>
            </a:r>
            <a:r>
              <a:rPr sz="800" b="1" spc="-10" dirty="0">
                <a:latin typeface="Montserrat-SemiBold"/>
                <a:cs typeface="Montserrat-SemiBold"/>
              </a:rPr>
              <a:t> </a:t>
            </a:r>
            <a:r>
              <a:rPr sz="800" b="1" dirty="0">
                <a:latin typeface="Montserrat-SemiBold"/>
                <a:cs typeface="Montserrat-SemiBold"/>
              </a:rPr>
              <a:t>LA</a:t>
            </a:r>
            <a:r>
              <a:rPr sz="800" b="1" spc="-15" dirty="0">
                <a:latin typeface="Montserrat-SemiBold"/>
                <a:cs typeface="Montserrat-SemiBold"/>
              </a:rPr>
              <a:t> </a:t>
            </a:r>
            <a:r>
              <a:rPr sz="800" b="1" spc="-10" dirty="0">
                <a:latin typeface="Montserrat-SemiBold"/>
                <a:cs typeface="Montserrat-SemiBold"/>
              </a:rPr>
              <a:t>DIRECCIÓN</a:t>
            </a:r>
            <a:endParaRPr sz="800">
              <a:latin typeface="Montserrat-SemiBold"/>
              <a:cs typeface="Montserrat-SemiBold"/>
            </a:endParaRPr>
          </a:p>
        </p:txBody>
      </p:sp>
      <p:sp>
        <p:nvSpPr>
          <p:cNvPr id="4" name="object 4"/>
          <p:cNvSpPr txBox="1"/>
          <p:nvPr/>
        </p:nvSpPr>
        <p:spPr>
          <a:xfrm>
            <a:off x="271678" y="478282"/>
            <a:ext cx="2263140" cy="638175"/>
          </a:xfrm>
          <a:prstGeom prst="rect">
            <a:avLst/>
          </a:prstGeom>
        </p:spPr>
        <p:txBody>
          <a:bodyPr vert="horz" wrap="square" lIns="0" tIns="13335" rIns="0" bIns="0" rtlCol="0">
            <a:spAutoFit/>
          </a:bodyPr>
          <a:lstStyle/>
          <a:p>
            <a:pPr marL="12700">
              <a:lnSpc>
                <a:spcPct val="100000"/>
              </a:lnSpc>
              <a:spcBef>
                <a:spcPts val="105"/>
              </a:spcBef>
            </a:pPr>
            <a:r>
              <a:rPr sz="800" b="1" spc="-20" dirty="0">
                <a:solidFill>
                  <a:srgbClr val="221F1F"/>
                </a:solidFill>
                <a:latin typeface="Montserrat"/>
                <a:cs typeface="Montserrat"/>
              </a:rPr>
              <a:t>LLAVE</a:t>
            </a:r>
            <a:endParaRPr sz="800">
              <a:latin typeface="Montserrat"/>
              <a:cs typeface="Montserrat"/>
            </a:endParaRPr>
          </a:p>
          <a:p>
            <a:pPr marL="21590" marR="5080" algn="just">
              <a:lnSpc>
                <a:spcPct val="100000"/>
              </a:lnSpc>
              <a:spcBef>
                <a:spcPts val="495"/>
              </a:spcBef>
            </a:pPr>
            <a:r>
              <a:rPr sz="700" dirty="0">
                <a:latin typeface="Montserrat"/>
                <a:cs typeface="Montserrat"/>
              </a:rPr>
              <a:t>Se</a:t>
            </a:r>
            <a:r>
              <a:rPr sz="700" spc="55" dirty="0">
                <a:latin typeface="Montserrat"/>
                <a:cs typeface="Montserrat"/>
              </a:rPr>
              <a:t> </a:t>
            </a:r>
            <a:r>
              <a:rPr sz="700" dirty="0">
                <a:latin typeface="Montserrat"/>
                <a:cs typeface="Montserrat"/>
              </a:rPr>
              <a:t>utiliza</a:t>
            </a:r>
            <a:r>
              <a:rPr sz="700" spc="60" dirty="0">
                <a:latin typeface="Montserrat"/>
                <a:cs typeface="Montserrat"/>
              </a:rPr>
              <a:t> </a:t>
            </a:r>
            <a:r>
              <a:rPr sz="700" dirty="0">
                <a:latin typeface="Montserrat"/>
                <a:cs typeface="Montserrat"/>
              </a:rPr>
              <a:t>una</a:t>
            </a:r>
            <a:r>
              <a:rPr sz="700" spc="60" dirty="0">
                <a:latin typeface="Montserrat"/>
                <a:cs typeface="Montserrat"/>
              </a:rPr>
              <a:t> </a:t>
            </a:r>
            <a:r>
              <a:rPr sz="700" dirty="0">
                <a:latin typeface="Montserrat"/>
                <a:cs typeface="Montserrat"/>
              </a:rPr>
              <a:t>llave</a:t>
            </a:r>
            <a:r>
              <a:rPr sz="700" spc="65" dirty="0">
                <a:latin typeface="Montserrat"/>
                <a:cs typeface="Montserrat"/>
              </a:rPr>
              <a:t> </a:t>
            </a:r>
            <a:r>
              <a:rPr sz="700" dirty="0">
                <a:latin typeface="Montserrat"/>
                <a:cs typeface="Montserrat"/>
              </a:rPr>
              <a:t>común</a:t>
            </a:r>
            <a:r>
              <a:rPr sz="700" spc="70" dirty="0">
                <a:latin typeface="Montserrat"/>
                <a:cs typeface="Montserrat"/>
              </a:rPr>
              <a:t> </a:t>
            </a:r>
            <a:r>
              <a:rPr sz="700" dirty="0">
                <a:latin typeface="Montserrat"/>
                <a:cs typeface="Montserrat"/>
              </a:rPr>
              <a:t>para</a:t>
            </a:r>
            <a:r>
              <a:rPr sz="700" spc="65"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interruptor</a:t>
            </a:r>
            <a:r>
              <a:rPr sz="700" spc="7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encendido,</a:t>
            </a:r>
            <a:r>
              <a:rPr sz="700" spc="-15" dirty="0">
                <a:latin typeface="Montserrat"/>
                <a:cs typeface="Montserrat"/>
              </a:rPr>
              <a:t> </a:t>
            </a:r>
            <a:r>
              <a:rPr sz="700" dirty="0">
                <a:latin typeface="Montserrat"/>
                <a:cs typeface="Montserrat"/>
              </a:rPr>
              <a:t>seguro de</a:t>
            </a:r>
            <a:r>
              <a:rPr sz="700" spc="-10" dirty="0">
                <a:latin typeface="Montserrat"/>
                <a:cs typeface="Montserrat"/>
              </a:rPr>
              <a:t> </a:t>
            </a:r>
            <a:r>
              <a:rPr sz="700" dirty="0">
                <a:latin typeface="Montserrat"/>
                <a:cs typeface="Montserrat"/>
              </a:rPr>
              <a:t>dirección, seguro</a:t>
            </a:r>
            <a:r>
              <a:rPr sz="700" spc="-15"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la</a:t>
            </a:r>
            <a:r>
              <a:rPr sz="700" spc="-15" dirty="0">
                <a:latin typeface="Montserrat"/>
                <a:cs typeface="Montserrat"/>
              </a:rPr>
              <a:t> </a:t>
            </a:r>
            <a:r>
              <a:rPr sz="700" spc="-20" dirty="0">
                <a:latin typeface="Montserrat"/>
                <a:cs typeface="Montserrat"/>
              </a:rPr>
              <a:t>tapa</a:t>
            </a:r>
            <a:r>
              <a:rPr sz="700" spc="500" dirty="0">
                <a:latin typeface="Montserrat"/>
                <a:cs typeface="Montserrat"/>
              </a:rPr>
              <a:t> </a:t>
            </a:r>
            <a:r>
              <a:rPr sz="700" dirty="0">
                <a:latin typeface="Montserrat"/>
                <a:cs typeface="Montserrat"/>
              </a:rPr>
              <a:t>lateral</a:t>
            </a:r>
            <a:r>
              <a:rPr sz="700" spc="495" dirty="0">
                <a:latin typeface="Montserrat"/>
                <a:cs typeface="Montserrat"/>
              </a:rPr>
              <a:t> </a:t>
            </a:r>
            <a:r>
              <a:rPr sz="700" dirty="0">
                <a:latin typeface="Montserrat"/>
                <a:cs typeface="Montserrat"/>
              </a:rPr>
              <a:t>derecha</a:t>
            </a:r>
            <a:r>
              <a:rPr sz="700" spc="495" dirty="0">
                <a:latin typeface="Montserrat"/>
                <a:cs typeface="Montserrat"/>
              </a:rPr>
              <a:t> </a:t>
            </a:r>
            <a:r>
              <a:rPr sz="700" dirty="0">
                <a:latin typeface="Montserrat"/>
                <a:cs typeface="Montserrat"/>
              </a:rPr>
              <a:t>y</a:t>
            </a:r>
            <a:r>
              <a:rPr sz="700" spc="484" dirty="0">
                <a:latin typeface="Montserrat"/>
                <a:cs typeface="Montserrat"/>
              </a:rPr>
              <a:t> </a:t>
            </a:r>
            <a:r>
              <a:rPr sz="700" dirty="0">
                <a:latin typeface="Montserrat"/>
                <a:cs typeface="Montserrat"/>
              </a:rPr>
              <a:t>la</a:t>
            </a:r>
            <a:r>
              <a:rPr sz="700" spc="480" dirty="0">
                <a:latin typeface="Montserrat"/>
                <a:cs typeface="Montserrat"/>
              </a:rPr>
              <a:t> </a:t>
            </a:r>
            <a:r>
              <a:rPr sz="700" dirty="0">
                <a:latin typeface="Montserrat"/>
                <a:cs typeface="Montserrat"/>
              </a:rPr>
              <a:t>tapa</a:t>
            </a:r>
            <a:r>
              <a:rPr sz="700" spc="495" dirty="0">
                <a:latin typeface="Montserrat"/>
                <a:cs typeface="Montserrat"/>
              </a:rPr>
              <a:t> </a:t>
            </a:r>
            <a:r>
              <a:rPr sz="700" dirty="0">
                <a:latin typeface="Montserrat"/>
                <a:cs typeface="Montserrat"/>
              </a:rPr>
              <a:t>del</a:t>
            </a:r>
            <a:r>
              <a:rPr sz="700" spc="495" dirty="0">
                <a:latin typeface="Montserrat"/>
                <a:cs typeface="Montserrat"/>
              </a:rPr>
              <a:t> </a:t>
            </a:r>
            <a:r>
              <a:rPr sz="700" dirty="0">
                <a:latin typeface="Montserrat"/>
                <a:cs typeface="Montserrat"/>
              </a:rPr>
              <a:t>depósito</a:t>
            </a:r>
            <a:r>
              <a:rPr sz="700" spc="495"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combustible.</a:t>
            </a:r>
            <a:endParaRPr sz="700">
              <a:latin typeface="Montserrat"/>
              <a:cs typeface="Montserrat"/>
            </a:endParaRPr>
          </a:p>
        </p:txBody>
      </p:sp>
      <p:sp>
        <p:nvSpPr>
          <p:cNvPr id="5" name="object 5"/>
          <p:cNvSpPr txBox="1"/>
          <p:nvPr/>
        </p:nvSpPr>
        <p:spPr>
          <a:xfrm>
            <a:off x="271678" y="2346198"/>
            <a:ext cx="2261235" cy="994410"/>
          </a:xfrm>
          <a:prstGeom prst="rect">
            <a:avLst/>
          </a:prstGeom>
        </p:spPr>
        <p:txBody>
          <a:bodyPr vert="horz" wrap="square" lIns="0" tIns="12700" rIns="0" bIns="0" rtlCol="0">
            <a:spAutoFit/>
          </a:bodyPr>
          <a:lstStyle/>
          <a:p>
            <a:pPr marL="12700" algn="just">
              <a:lnSpc>
                <a:spcPct val="100000"/>
              </a:lnSpc>
              <a:spcBef>
                <a:spcPts val="100"/>
              </a:spcBef>
            </a:pPr>
            <a:r>
              <a:rPr sz="800" b="1" dirty="0">
                <a:solidFill>
                  <a:srgbClr val="221F1F"/>
                </a:solidFill>
                <a:latin typeface="Montserrat"/>
                <a:cs typeface="Montserrat"/>
              </a:rPr>
              <a:t>INTERRUPTOR</a:t>
            </a:r>
            <a:r>
              <a:rPr sz="800" b="1" spc="-30"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10" dirty="0">
                <a:solidFill>
                  <a:srgbClr val="221F1F"/>
                </a:solidFill>
                <a:latin typeface="Montserrat"/>
                <a:cs typeface="Montserrat"/>
              </a:rPr>
              <a:t>ENCENDIDO</a:t>
            </a:r>
            <a:endParaRPr sz="800">
              <a:latin typeface="Montserrat"/>
              <a:cs typeface="Montserrat"/>
            </a:endParaRPr>
          </a:p>
          <a:p>
            <a:pPr marL="21590" marR="5080" algn="just">
              <a:lnSpc>
                <a:spcPct val="100000"/>
              </a:lnSpc>
              <a:spcBef>
                <a:spcPts val="500"/>
              </a:spcBef>
            </a:pPr>
            <a:r>
              <a:rPr sz="700" dirty="0">
                <a:solidFill>
                  <a:srgbClr val="221F1F"/>
                </a:solidFill>
                <a:latin typeface="Montserrat"/>
                <a:cs typeface="Montserrat"/>
              </a:rPr>
              <a:t>Habilita</a:t>
            </a:r>
            <a:r>
              <a:rPr sz="700" spc="254" dirty="0">
                <a:solidFill>
                  <a:srgbClr val="221F1F"/>
                </a:solidFill>
                <a:latin typeface="Montserrat"/>
                <a:cs typeface="Montserrat"/>
              </a:rPr>
              <a:t> </a:t>
            </a:r>
            <a:r>
              <a:rPr sz="700" dirty="0">
                <a:solidFill>
                  <a:srgbClr val="221F1F"/>
                </a:solidFill>
                <a:latin typeface="Montserrat"/>
                <a:cs typeface="Montserrat"/>
              </a:rPr>
              <a:t>y</a:t>
            </a:r>
            <a:r>
              <a:rPr sz="700" spc="265" dirty="0">
                <a:solidFill>
                  <a:srgbClr val="221F1F"/>
                </a:solidFill>
                <a:latin typeface="Montserrat"/>
                <a:cs typeface="Montserrat"/>
              </a:rPr>
              <a:t> </a:t>
            </a:r>
            <a:r>
              <a:rPr sz="700" dirty="0">
                <a:solidFill>
                  <a:srgbClr val="221F1F"/>
                </a:solidFill>
                <a:latin typeface="Montserrat"/>
                <a:cs typeface="Montserrat"/>
              </a:rPr>
              <a:t>deshabilita</a:t>
            </a:r>
            <a:r>
              <a:rPr sz="700" spc="260" dirty="0">
                <a:solidFill>
                  <a:srgbClr val="221F1F"/>
                </a:solidFill>
                <a:latin typeface="Montserrat"/>
                <a:cs typeface="Montserrat"/>
              </a:rPr>
              <a:t> </a:t>
            </a:r>
            <a:r>
              <a:rPr sz="700" dirty="0">
                <a:solidFill>
                  <a:srgbClr val="221F1F"/>
                </a:solidFill>
                <a:latin typeface="Montserrat"/>
                <a:cs typeface="Montserrat"/>
              </a:rPr>
              <a:t>el</a:t>
            </a:r>
            <a:r>
              <a:rPr sz="700" spc="265" dirty="0">
                <a:solidFill>
                  <a:srgbClr val="221F1F"/>
                </a:solidFill>
                <a:latin typeface="Montserrat"/>
                <a:cs typeface="Montserrat"/>
              </a:rPr>
              <a:t> </a:t>
            </a:r>
            <a:r>
              <a:rPr sz="700" dirty="0">
                <a:solidFill>
                  <a:srgbClr val="221F1F"/>
                </a:solidFill>
                <a:latin typeface="Montserrat"/>
                <a:cs typeface="Montserrat"/>
              </a:rPr>
              <a:t>circuito</a:t>
            </a:r>
            <a:r>
              <a:rPr sz="700" spc="265" dirty="0">
                <a:solidFill>
                  <a:srgbClr val="221F1F"/>
                </a:solidFill>
                <a:latin typeface="Montserrat"/>
                <a:cs typeface="Montserrat"/>
              </a:rPr>
              <a:t> </a:t>
            </a:r>
            <a:r>
              <a:rPr sz="700" dirty="0">
                <a:solidFill>
                  <a:srgbClr val="221F1F"/>
                </a:solidFill>
                <a:latin typeface="Montserrat"/>
                <a:cs typeface="Montserrat"/>
              </a:rPr>
              <a:t>eléctrico</a:t>
            </a:r>
            <a:r>
              <a:rPr sz="700" spc="275" dirty="0">
                <a:solidFill>
                  <a:srgbClr val="221F1F"/>
                </a:solidFill>
                <a:latin typeface="Montserrat"/>
                <a:cs typeface="Montserrat"/>
              </a:rPr>
              <a:t> </a:t>
            </a:r>
            <a:r>
              <a:rPr sz="700" dirty="0">
                <a:solidFill>
                  <a:srgbClr val="221F1F"/>
                </a:solidFill>
                <a:latin typeface="Montserrat"/>
                <a:cs typeface="Montserrat"/>
              </a:rPr>
              <a:t>y</a:t>
            </a:r>
            <a:r>
              <a:rPr sz="700" spc="26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bloqueo</a:t>
            </a:r>
            <a:r>
              <a:rPr sz="700" spc="60" dirty="0">
                <a:solidFill>
                  <a:srgbClr val="221F1F"/>
                </a:solidFill>
                <a:latin typeface="Montserrat"/>
                <a:cs typeface="Montserrat"/>
              </a:rPr>
              <a:t> </a:t>
            </a:r>
            <a:r>
              <a:rPr sz="700" dirty="0">
                <a:solidFill>
                  <a:srgbClr val="221F1F"/>
                </a:solidFill>
                <a:latin typeface="Montserrat"/>
                <a:cs typeface="Montserrat"/>
              </a:rPr>
              <a:t>de</a:t>
            </a:r>
            <a:r>
              <a:rPr sz="700" spc="60" dirty="0">
                <a:solidFill>
                  <a:srgbClr val="221F1F"/>
                </a:solidFill>
                <a:latin typeface="Montserrat"/>
                <a:cs typeface="Montserrat"/>
              </a:rPr>
              <a:t> </a:t>
            </a:r>
            <a:r>
              <a:rPr sz="700" dirty="0">
                <a:solidFill>
                  <a:srgbClr val="221F1F"/>
                </a:solidFill>
                <a:latin typeface="Montserrat"/>
                <a:cs typeface="Montserrat"/>
              </a:rPr>
              <a:t>la</a:t>
            </a:r>
            <a:r>
              <a:rPr sz="700" spc="60" dirty="0">
                <a:solidFill>
                  <a:srgbClr val="221F1F"/>
                </a:solidFill>
                <a:latin typeface="Montserrat"/>
                <a:cs typeface="Montserrat"/>
              </a:rPr>
              <a:t> </a:t>
            </a:r>
            <a:r>
              <a:rPr sz="700" dirty="0">
                <a:solidFill>
                  <a:srgbClr val="221F1F"/>
                </a:solidFill>
                <a:latin typeface="Montserrat"/>
                <a:cs typeface="Montserrat"/>
              </a:rPr>
              <a:t>dirección.</a:t>
            </a:r>
            <a:r>
              <a:rPr sz="700" spc="60" dirty="0">
                <a:solidFill>
                  <a:srgbClr val="221F1F"/>
                </a:solidFill>
                <a:latin typeface="Montserrat"/>
                <a:cs typeface="Montserrat"/>
              </a:rPr>
              <a:t> </a:t>
            </a:r>
            <a:r>
              <a:rPr sz="700" dirty="0">
                <a:solidFill>
                  <a:srgbClr val="221F1F"/>
                </a:solidFill>
                <a:latin typeface="Montserrat"/>
                <a:cs typeface="Montserrat"/>
              </a:rPr>
              <a:t>Tiene</a:t>
            </a:r>
            <a:r>
              <a:rPr sz="700" spc="60" dirty="0">
                <a:solidFill>
                  <a:srgbClr val="221F1F"/>
                </a:solidFill>
                <a:latin typeface="Montserrat"/>
                <a:cs typeface="Montserrat"/>
              </a:rPr>
              <a:t> </a:t>
            </a:r>
            <a:r>
              <a:rPr sz="700" dirty="0">
                <a:solidFill>
                  <a:srgbClr val="221F1F"/>
                </a:solidFill>
                <a:latin typeface="Montserrat"/>
                <a:cs typeface="Montserrat"/>
              </a:rPr>
              <a:t>las</a:t>
            </a:r>
            <a:r>
              <a:rPr sz="700" spc="60" dirty="0">
                <a:solidFill>
                  <a:srgbClr val="221F1F"/>
                </a:solidFill>
                <a:latin typeface="Montserrat"/>
                <a:cs typeface="Montserrat"/>
              </a:rPr>
              <a:t> </a:t>
            </a:r>
            <a:r>
              <a:rPr sz="700" dirty="0">
                <a:solidFill>
                  <a:srgbClr val="221F1F"/>
                </a:solidFill>
                <a:latin typeface="Montserrat"/>
                <a:cs typeface="Montserrat"/>
              </a:rPr>
              <a:t>siguientes</a:t>
            </a:r>
            <a:r>
              <a:rPr sz="700" spc="60" dirty="0">
                <a:solidFill>
                  <a:srgbClr val="221F1F"/>
                </a:solidFill>
                <a:latin typeface="Montserrat"/>
                <a:cs typeface="Montserrat"/>
              </a:rPr>
              <a:t> </a:t>
            </a:r>
            <a:r>
              <a:rPr sz="700" spc="-20" dirty="0">
                <a:solidFill>
                  <a:srgbClr val="221F1F"/>
                </a:solidFill>
                <a:latin typeface="Montserrat"/>
                <a:cs typeface="Montserrat"/>
              </a:rPr>
              <a:t>tres</a:t>
            </a:r>
            <a:r>
              <a:rPr sz="700" spc="500" dirty="0">
                <a:solidFill>
                  <a:srgbClr val="221F1F"/>
                </a:solidFill>
                <a:latin typeface="Montserrat"/>
                <a:cs typeface="Montserrat"/>
              </a:rPr>
              <a:t> </a:t>
            </a:r>
            <a:r>
              <a:rPr sz="700" spc="-10" dirty="0">
                <a:solidFill>
                  <a:srgbClr val="221F1F"/>
                </a:solidFill>
                <a:latin typeface="Montserrat"/>
                <a:cs typeface="Montserrat"/>
              </a:rPr>
              <a:t>posiciones</a:t>
            </a:r>
            <a:r>
              <a:rPr sz="700" spc="-10" dirty="0">
                <a:latin typeface="Montserrat"/>
                <a:cs typeface="Montserrat"/>
              </a:rPr>
              <a:t>:</a:t>
            </a:r>
            <a:endParaRPr sz="700">
              <a:latin typeface="Montserrat"/>
              <a:cs typeface="Montserrat"/>
            </a:endParaRPr>
          </a:p>
          <a:p>
            <a:pPr marL="12700">
              <a:lnSpc>
                <a:spcPct val="100000"/>
              </a:lnSpc>
              <a:spcBef>
                <a:spcPts val="500"/>
              </a:spcBef>
            </a:pPr>
            <a:r>
              <a:rPr sz="800" b="1" dirty="0">
                <a:solidFill>
                  <a:srgbClr val="221F1F"/>
                </a:solidFill>
                <a:latin typeface="Montserrat"/>
                <a:cs typeface="Montserrat"/>
              </a:rPr>
              <a:t>1.</a:t>
            </a:r>
            <a:r>
              <a:rPr sz="800" b="1" spc="-10" dirty="0">
                <a:solidFill>
                  <a:srgbClr val="221F1F"/>
                </a:solidFill>
                <a:latin typeface="Montserrat"/>
                <a:cs typeface="Montserrat"/>
              </a:rPr>
              <a:t> </a:t>
            </a:r>
            <a:r>
              <a:rPr sz="800" b="1" spc="-20" dirty="0">
                <a:solidFill>
                  <a:srgbClr val="221F1F"/>
                </a:solidFill>
                <a:latin typeface="Montserrat"/>
                <a:cs typeface="Montserrat"/>
              </a:rPr>
              <a:t>OFF:</a:t>
            </a:r>
            <a:endParaRPr sz="800">
              <a:latin typeface="Montserrat"/>
              <a:cs typeface="Montserrat"/>
            </a:endParaRPr>
          </a:p>
          <a:p>
            <a:pPr marL="21590" marR="5080" algn="just">
              <a:lnSpc>
                <a:spcPct val="100000"/>
              </a:lnSpc>
              <a:spcBef>
                <a:spcPts val="509"/>
              </a:spcBef>
            </a:pPr>
            <a:r>
              <a:rPr sz="700" dirty="0">
                <a:latin typeface="Montserrat"/>
                <a:cs typeface="Montserrat"/>
              </a:rPr>
              <a:t>Todos</a:t>
            </a:r>
            <a:r>
              <a:rPr sz="700" spc="-30"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circuitos</a:t>
            </a:r>
            <a:r>
              <a:rPr sz="700" spc="-10" dirty="0">
                <a:latin typeface="Montserrat"/>
                <a:cs typeface="Montserrat"/>
              </a:rPr>
              <a:t> </a:t>
            </a:r>
            <a:r>
              <a:rPr sz="700" dirty="0">
                <a:latin typeface="Montserrat"/>
                <a:cs typeface="Montserrat"/>
              </a:rPr>
              <a:t>eléctricos</a:t>
            </a:r>
            <a:r>
              <a:rPr sz="700" spc="-25" dirty="0">
                <a:latin typeface="Montserrat"/>
                <a:cs typeface="Montserrat"/>
              </a:rPr>
              <a:t> </a:t>
            </a:r>
            <a:r>
              <a:rPr sz="700" dirty="0">
                <a:latin typeface="Montserrat"/>
                <a:cs typeface="Montserrat"/>
              </a:rPr>
              <a:t>están</a:t>
            </a:r>
            <a:r>
              <a:rPr sz="700" spc="-15" dirty="0">
                <a:latin typeface="Montserrat"/>
                <a:cs typeface="Montserrat"/>
              </a:rPr>
              <a:t> </a:t>
            </a:r>
            <a:r>
              <a:rPr sz="700" spc="-10" dirty="0">
                <a:latin typeface="Montserrat"/>
                <a:cs typeface="Montserrat"/>
              </a:rPr>
              <a:t>deshabilitados,</a:t>
            </a:r>
            <a:r>
              <a:rPr sz="700" spc="500" dirty="0">
                <a:latin typeface="Montserrat"/>
                <a:cs typeface="Montserrat"/>
              </a:rPr>
              <a:t> </a:t>
            </a:r>
            <a:r>
              <a:rPr sz="700" dirty="0">
                <a:latin typeface="Montserrat"/>
                <a:cs typeface="Montserrat"/>
              </a:rPr>
              <a:t>motor</a:t>
            </a:r>
            <a:r>
              <a:rPr sz="700" spc="-25" dirty="0">
                <a:latin typeface="Montserrat"/>
                <a:cs typeface="Montserrat"/>
              </a:rPr>
              <a:t> </a:t>
            </a:r>
            <a:r>
              <a:rPr sz="700" dirty="0">
                <a:latin typeface="Montserrat"/>
                <a:cs typeface="Montserrat"/>
              </a:rPr>
              <a:t>apagado y</a:t>
            </a:r>
            <a:r>
              <a:rPr sz="700" spc="-25" dirty="0">
                <a:latin typeface="Montserrat"/>
                <a:cs typeface="Montserrat"/>
              </a:rPr>
              <a:t> </a:t>
            </a:r>
            <a:r>
              <a:rPr sz="700" dirty="0">
                <a:latin typeface="Montserrat"/>
                <a:cs typeface="Montserrat"/>
              </a:rPr>
              <a:t>es</a:t>
            </a:r>
            <a:r>
              <a:rPr sz="700" spc="-30" dirty="0">
                <a:latin typeface="Montserrat"/>
                <a:cs typeface="Montserrat"/>
              </a:rPr>
              <a:t> </a:t>
            </a:r>
            <a:r>
              <a:rPr sz="700" dirty="0">
                <a:latin typeface="Montserrat"/>
                <a:cs typeface="Montserrat"/>
              </a:rPr>
              <a:t>posible</a:t>
            </a:r>
            <a:r>
              <a:rPr sz="700" spc="-5" dirty="0">
                <a:latin typeface="Montserrat"/>
                <a:cs typeface="Montserrat"/>
              </a:rPr>
              <a:t> </a:t>
            </a:r>
            <a:r>
              <a:rPr sz="700" dirty="0">
                <a:latin typeface="Montserrat"/>
                <a:cs typeface="Montserrat"/>
              </a:rPr>
              <a:t>retirar</a:t>
            </a:r>
            <a:r>
              <a:rPr sz="700" spc="-25" dirty="0">
                <a:latin typeface="Montserrat"/>
                <a:cs typeface="Montserrat"/>
              </a:rPr>
              <a:t> </a:t>
            </a:r>
            <a:r>
              <a:rPr sz="700" dirty="0">
                <a:latin typeface="Montserrat"/>
                <a:cs typeface="Montserrat"/>
              </a:rPr>
              <a:t>la</a:t>
            </a:r>
            <a:r>
              <a:rPr sz="700" spc="-30" dirty="0">
                <a:latin typeface="Montserrat"/>
                <a:cs typeface="Montserrat"/>
              </a:rPr>
              <a:t> </a:t>
            </a:r>
            <a:r>
              <a:rPr sz="700" spc="-10" dirty="0">
                <a:latin typeface="Montserrat"/>
                <a:cs typeface="Montserrat"/>
              </a:rPr>
              <a:t>llave.</a:t>
            </a:r>
            <a:endParaRPr sz="700">
              <a:latin typeface="Montserrat"/>
              <a:cs typeface="Montserrat"/>
            </a:endParaRPr>
          </a:p>
        </p:txBody>
      </p:sp>
      <p:sp>
        <p:nvSpPr>
          <p:cNvPr id="6" name="object 6"/>
          <p:cNvSpPr txBox="1"/>
          <p:nvPr/>
        </p:nvSpPr>
        <p:spPr>
          <a:xfrm>
            <a:off x="2700020" y="479806"/>
            <a:ext cx="2262505" cy="2449830"/>
          </a:xfrm>
          <a:prstGeom prst="rect">
            <a:avLst/>
          </a:prstGeom>
        </p:spPr>
        <p:txBody>
          <a:bodyPr vert="horz" wrap="square" lIns="0" tIns="12065" rIns="0" bIns="0" rtlCol="0">
            <a:spAutoFit/>
          </a:bodyPr>
          <a:lstStyle/>
          <a:p>
            <a:pPr marL="123825" indent="-102870">
              <a:lnSpc>
                <a:spcPct val="100000"/>
              </a:lnSpc>
              <a:spcBef>
                <a:spcPts val="95"/>
              </a:spcBef>
              <a:buAutoNum type="arabicPeriod" startAt="2"/>
              <a:tabLst>
                <a:tab pos="124460" algn="l"/>
              </a:tabLst>
            </a:pPr>
            <a:r>
              <a:rPr sz="700" b="1" spc="-25" dirty="0">
                <a:latin typeface="Montserrat"/>
                <a:cs typeface="Montserrat"/>
              </a:rPr>
              <a:t>ON:</a:t>
            </a:r>
            <a:endParaRPr sz="700">
              <a:latin typeface="Montserrat"/>
              <a:cs typeface="Montserrat"/>
            </a:endParaRPr>
          </a:p>
          <a:p>
            <a:pPr marL="21590" marR="5080" algn="just">
              <a:lnSpc>
                <a:spcPct val="100000"/>
              </a:lnSpc>
              <a:spcBef>
                <a:spcPts val="495"/>
              </a:spcBef>
            </a:pPr>
            <a:r>
              <a:rPr sz="700" dirty="0">
                <a:latin typeface="Montserrat"/>
                <a:cs typeface="Montserrat"/>
              </a:rPr>
              <a:t>Todos</a:t>
            </a:r>
            <a:r>
              <a:rPr sz="700" spc="35" dirty="0">
                <a:latin typeface="Montserrat"/>
                <a:cs typeface="Montserrat"/>
              </a:rPr>
              <a:t> </a:t>
            </a:r>
            <a:r>
              <a:rPr sz="700" dirty="0">
                <a:latin typeface="Montserrat"/>
                <a:cs typeface="Montserrat"/>
              </a:rPr>
              <a:t>los</a:t>
            </a:r>
            <a:r>
              <a:rPr sz="700" spc="35" dirty="0">
                <a:latin typeface="Montserrat"/>
                <a:cs typeface="Montserrat"/>
              </a:rPr>
              <a:t> </a:t>
            </a:r>
            <a:r>
              <a:rPr sz="700" dirty="0">
                <a:latin typeface="Montserrat"/>
                <a:cs typeface="Montserrat"/>
              </a:rPr>
              <a:t>circuitos</a:t>
            </a:r>
            <a:r>
              <a:rPr sz="700" spc="35" dirty="0">
                <a:latin typeface="Montserrat"/>
                <a:cs typeface="Montserrat"/>
              </a:rPr>
              <a:t> </a:t>
            </a:r>
            <a:r>
              <a:rPr sz="700" dirty="0">
                <a:latin typeface="Montserrat"/>
                <a:cs typeface="Montserrat"/>
              </a:rPr>
              <a:t>eléctricos</a:t>
            </a:r>
            <a:r>
              <a:rPr sz="700" spc="45" dirty="0">
                <a:latin typeface="Montserrat"/>
                <a:cs typeface="Montserrat"/>
              </a:rPr>
              <a:t> </a:t>
            </a:r>
            <a:r>
              <a:rPr sz="700" dirty="0">
                <a:latin typeface="Montserrat"/>
                <a:cs typeface="Montserrat"/>
              </a:rPr>
              <a:t>están</a:t>
            </a:r>
            <a:r>
              <a:rPr sz="700" spc="45" dirty="0">
                <a:latin typeface="Montserrat"/>
                <a:cs typeface="Montserrat"/>
              </a:rPr>
              <a:t> </a:t>
            </a:r>
            <a:r>
              <a:rPr sz="700" dirty="0">
                <a:latin typeface="Montserrat"/>
                <a:cs typeface="Montserrat"/>
              </a:rPr>
              <a:t>habilitados,</a:t>
            </a:r>
            <a:r>
              <a:rPr sz="700" spc="4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tablero</a:t>
            </a:r>
            <a:r>
              <a:rPr sz="700" spc="170" dirty="0">
                <a:latin typeface="Montserrat"/>
                <a:cs typeface="Montserrat"/>
              </a:rPr>
              <a:t>  </a:t>
            </a:r>
            <a:r>
              <a:rPr sz="700" dirty="0">
                <a:latin typeface="Montserrat"/>
                <a:cs typeface="Montserrat"/>
              </a:rPr>
              <a:t>de</a:t>
            </a:r>
            <a:r>
              <a:rPr sz="700" spc="170" dirty="0">
                <a:latin typeface="Montserrat"/>
                <a:cs typeface="Montserrat"/>
              </a:rPr>
              <a:t>  </a:t>
            </a:r>
            <a:r>
              <a:rPr sz="700" dirty="0">
                <a:latin typeface="Montserrat"/>
                <a:cs typeface="Montserrat"/>
              </a:rPr>
              <a:t>instrumentos</a:t>
            </a:r>
            <a:r>
              <a:rPr sz="700" spc="170" dirty="0">
                <a:latin typeface="Montserrat"/>
                <a:cs typeface="Montserrat"/>
              </a:rPr>
              <a:t>  </a:t>
            </a:r>
            <a:r>
              <a:rPr sz="700" dirty="0">
                <a:latin typeface="Montserrat"/>
                <a:cs typeface="Montserrat"/>
              </a:rPr>
              <a:t>y</a:t>
            </a:r>
            <a:r>
              <a:rPr sz="700" spc="170" dirty="0">
                <a:latin typeface="Montserrat"/>
                <a:cs typeface="Montserrat"/>
              </a:rPr>
              <a:t>  </a:t>
            </a:r>
            <a:r>
              <a:rPr sz="700" dirty="0">
                <a:latin typeface="Montserrat"/>
                <a:cs typeface="Montserrat"/>
              </a:rPr>
              <a:t>los</a:t>
            </a:r>
            <a:r>
              <a:rPr sz="700" spc="160" dirty="0">
                <a:latin typeface="Montserrat"/>
                <a:cs typeface="Montserrat"/>
              </a:rPr>
              <a:t>  </a:t>
            </a:r>
            <a:r>
              <a:rPr sz="700" dirty="0">
                <a:latin typeface="Montserrat"/>
                <a:cs typeface="Montserrat"/>
              </a:rPr>
              <a:t>testigos</a:t>
            </a:r>
            <a:r>
              <a:rPr sz="700" spc="17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advertencia</a:t>
            </a:r>
            <a:r>
              <a:rPr sz="700" spc="45" dirty="0">
                <a:latin typeface="Montserrat"/>
                <a:cs typeface="Montserrat"/>
              </a:rPr>
              <a:t> </a:t>
            </a:r>
            <a:r>
              <a:rPr sz="700" dirty="0">
                <a:latin typeface="Montserrat"/>
                <a:cs typeface="Montserrat"/>
              </a:rPr>
              <a:t>realizan</a:t>
            </a:r>
            <a:r>
              <a:rPr sz="700" spc="55" dirty="0">
                <a:latin typeface="Montserrat"/>
                <a:cs typeface="Montserrat"/>
              </a:rPr>
              <a:t> </a:t>
            </a:r>
            <a:r>
              <a:rPr sz="700" dirty="0">
                <a:latin typeface="Montserrat"/>
                <a:cs typeface="Montserrat"/>
              </a:rPr>
              <a:t>el</a:t>
            </a:r>
            <a:r>
              <a:rPr sz="700" spc="50" dirty="0">
                <a:latin typeface="Montserrat"/>
                <a:cs typeface="Montserrat"/>
              </a:rPr>
              <a:t> </a:t>
            </a:r>
            <a:r>
              <a:rPr sz="700" dirty="0">
                <a:latin typeface="Montserrat"/>
                <a:cs typeface="Montserrat"/>
              </a:rPr>
              <a:t>autodiagnóstico.</a:t>
            </a:r>
            <a:r>
              <a:rPr sz="700" spc="55" dirty="0">
                <a:latin typeface="Montserrat"/>
                <a:cs typeface="Montserrat"/>
              </a:rPr>
              <a:t> </a:t>
            </a:r>
            <a:r>
              <a:rPr sz="700" dirty="0">
                <a:latin typeface="Montserrat"/>
                <a:cs typeface="Montserrat"/>
              </a:rPr>
              <a:t>El</a:t>
            </a:r>
            <a:r>
              <a:rPr sz="700" spc="50" dirty="0">
                <a:latin typeface="Montserrat"/>
                <a:cs typeface="Montserrat"/>
              </a:rPr>
              <a:t> </a:t>
            </a:r>
            <a:r>
              <a:rPr sz="700" spc="-10" dirty="0">
                <a:latin typeface="Montserrat"/>
                <a:cs typeface="Montserrat"/>
              </a:rPr>
              <a:t>motor</a:t>
            </a:r>
            <a:r>
              <a:rPr sz="700" spc="500" dirty="0">
                <a:latin typeface="Montserrat"/>
                <a:cs typeface="Montserrat"/>
              </a:rPr>
              <a:t> </a:t>
            </a:r>
            <a:r>
              <a:rPr sz="700" dirty="0">
                <a:latin typeface="Montserrat"/>
                <a:cs typeface="Montserrat"/>
              </a:rPr>
              <a:t>puede</a:t>
            </a:r>
            <a:r>
              <a:rPr sz="700" spc="180" dirty="0">
                <a:latin typeface="Montserrat"/>
                <a:cs typeface="Montserrat"/>
              </a:rPr>
              <a:t> </a:t>
            </a:r>
            <a:r>
              <a:rPr sz="700" dirty="0">
                <a:latin typeface="Montserrat"/>
                <a:cs typeface="Montserrat"/>
              </a:rPr>
              <a:t>ser</a:t>
            </a:r>
            <a:r>
              <a:rPr sz="700" spc="190" dirty="0">
                <a:latin typeface="Montserrat"/>
                <a:cs typeface="Montserrat"/>
              </a:rPr>
              <a:t> </a:t>
            </a:r>
            <a:r>
              <a:rPr sz="700" dirty="0">
                <a:latin typeface="Montserrat"/>
                <a:cs typeface="Montserrat"/>
              </a:rPr>
              <a:t>encendido</a:t>
            </a:r>
            <a:r>
              <a:rPr sz="700" spc="190" dirty="0">
                <a:latin typeface="Montserrat"/>
                <a:cs typeface="Montserrat"/>
              </a:rPr>
              <a:t> </a:t>
            </a:r>
            <a:r>
              <a:rPr sz="700" dirty="0">
                <a:latin typeface="Montserrat"/>
                <a:cs typeface="Montserrat"/>
              </a:rPr>
              <a:t>y</a:t>
            </a:r>
            <a:r>
              <a:rPr sz="700" spc="180" dirty="0">
                <a:latin typeface="Montserrat"/>
                <a:cs typeface="Montserrat"/>
              </a:rPr>
              <a:t> </a:t>
            </a:r>
            <a:r>
              <a:rPr sz="700" dirty="0">
                <a:latin typeface="Montserrat"/>
                <a:cs typeface="Montserrat"/>
              </a:rPr>
              <a:t>no</a:t>
            </a:r>
            <a:r>
              <a:rPr sz="700" spc="185" dirty="0">
                <a:latin typeface="Montserrat"/>
                <a:cs typeface="Montserrat"/>
              </a:rPr>
              <a:t> </a:t>
            </a:r>
            <a:r>
              <a:rPr sz="700" dirty="0">
                <a:latin typeface="Montserrat"/>
                <a:cs typeface="Montserrat"/>
              </a:rPr>
              <a:t>es</a:t>
            </a:r>
            <a:r>
              <a:rPr sz="700" spc="190" dirty="0">
                <a:latin typeface="Montserrat"/>
                <a:cs typeface="Montserrat"/>
              </a:rPr>
              <a:t> </a:t>
            </a:r>
            <a:r>
              <a:rPr sz="700" dirty="0">
                <a:latin typeface="Montserrat"/>
                <a:cs typeface="Montserrat"/>
              </a:rPr>
              <a:t>posible</a:t>
            </a:r>
            <a:r>
              <a:rPr sz="700" spc="190" dirty="0">
                <a:latin typeface="Montserrat"/>
                <a:cs typeface="Montserrat"/>
              </a:rPr>
              <a:t> </a:t>
            </a:r>
            <a:r>
              <a:rPr sz="700" dirty="0">
                <a:latin typeface="Montserrat"/>
                <a:cs typeface="Montserrat"/>
              </a:rPr>
              <a:t>retirar</a:t>
            </a:r>
            <a:r>
              <a:rPr sz="700" spc="180" dirty="0">
                <a:latin typeface="Montserrat"/>
                <a:cs typeface="Montserrat"/>
              </a:rPr>
              <a:t> </a:t>
            </a:r>
            <a:r>
              <a:rPr sz="700" spc="-25" dirty="0">
                <a:latin typeface="Montserrat"/>
                <a:cs typeface="Montserrat"/>
              </a:rPr>
              <a:t>la</a:t>
            </a:r>
            <a:r>
              <a:rPr sz="700" spc="500" dirty="0">
                <a:latin typeface="Montserrat"/>
                <a:cs typeface="Montserrat"/>
              </a:rPr>
              <a:t> </a:t>
            </a:r>
            <a:r>
              <a:rPr sz="700" spc="-10" dirty="0">
                <a:latin typeface="Montserrat"/>
                <a:cs typeface="Montserrat"/>
              </a:rPr>
              <a:t>llave.</a:t>
            </a:r>
            <a:endParaRPr sz="700">
              <a:latin typeface="Montserrat"/>
              <a:cs typeface="Montserrat"/>
            </a:endParaRPr>
          </a:p>
          <a:p>
            <a:pPr marL="157480" indent="-144780">
              <a:lnSpc>
                <a:spcPct val="100000"/>
              </a:lnSpc>
              <a:spcBef>
                <a:spcPts val="500"/>
              </a:spcBef>
              <a:buAutoNum type="arabicPeriod" startAt="3"/>
              <a:tabLst>
                <a:tab pos="157480" algn="l"/>
              </a:tabLst>
            </a:pPr>
            <a:r>
              <a:rPr sz="800" b="1" spc="-10" dirty="0">
                <a:solidFill>
                  <a:srgbClr val="221F1F"/>
                </a:solidFill>
                <a:latin typeface="Montserrat"/>
                <a:cs typeface="Montserrat"/>
              </a:rPr>
              <a:t>LOCK:</a:t>
            </a:r>
            <a:endParaRPr sz="800">
              <a:latin typeface="Montserrat"/>
              <a:cs typeface="Montserrat"/>
            </a:endParaRPr>
          </a:p>
          <a:p>
            <a:pPr marL="21590" marR="5080" algn="just">
              <a:lnSpc>
                <a:spcPct val="100000"/>
              </a:lnSpc>
              <a:spcBef>
                <a:spcPts val="509"/>
              </a:spcBef>
            </a:pPr>
            <a:r>
              <a:rPr sz="700" dirty="0">
                <a:latin typeface="Montserrat"/>
                <a:cs typeface="Montserrat"/>
              </a:rPr>
              <a:t>La</a:t>
            </a:r>
            <a:r>
              <a:rPr sz="700" spc="190" dirty="0">
                <a:latin typeface="Montserrat"/>
                <a:cs typeface="Montserrat"/>
              </a:rPr>
              <a:t> </a:t>
            </a:r>
            <a:r>
              <a:rPr sz="700" dirty="0">
                <a:latin typeface="Montserrat"/>
                <a:cs typeface="Montserrat"/>
              </a:rPr>
              <a:t>dirección</a:t>
            </a:r>
            <a:r>
              <a:rPr sz="700" spc="195" dirty="0">
                <a:latin typeface="Montserrat"/>
                <a:cs typeface="Montserrat"/>
              </a:rPr>
              <a:t> </a:t>
            </a:r>
            <a:r>
              <a:rPr sz="700" dirty="0">
                <a:latin typeface="Montserrat"/>
                <a:cs typeface="Montserrat"/>
              </a:rPr>
              <a:t>puede</a:t>
            </a:r>
            <a:r>
              <a:rPr sz="700" spc="185" dirty="0">
                <a:latin typeface="Montserrat"/>
                <a:cs typeface="Montserrat"/>
              </a:rPr>
              <a:t> </a:t>
            </a:r>
            <a:r>
              <a:rPr sz="700" dirty="0">
                <a:latin typeface="Montserrat"/>
                <a:cs typeface="Montserrat"/>
              </a:rPr>
              <a:t>ser</a:t>
            </a:r>
            <a:r>
              <a:rPr sz="700" spc="195" dirty="0">
                <a:latin typeface="Montserrat"/>
                <a:cs typeface="Montserrat"/>
              </a:rPr>
              <a:t> </a:t>
            </a:r>
            <a:r>
              <a:rPr sz="700" dirty="0">
                <a:latin typeface="Montserrat"/>
                <a:cs typeface="Montserrat"/>
              </a:rPr>
              <a:t>bloqueada</a:t>
            </a:r>
            <a:r>
              <a:rPr sz="700" spc="195" dirty="0">
                <a:latin typeface="Montserrat"/>
                <a:cs typeface="Montserrat"/>
              </a:rPr>
              <a:t> </a:t>
            </a:r>
            <a:r>
              <a:rPr sz="700" dirty="0">
                <a:latin typeface="Montserrat"/>
                <a:cs typeface="Montserrat"/>
              </a:rPr>
              <a:t>para</a:t>
            </a:r>
            <a:r>
              <a:rPr sz="700" spc="190" dirty="0">
                <a:latin typeface="Montserrat"/>
                <a:cs typeface="Montserrat"/>
              </a:rPr>
              <a:t> </a:t>
            </a:r>
            <a:r>
              <a:rPr sz="700" spc="-10" dirty="0">
                <a:latin typeface="Montserrat"/>
                <a:cs typeface="Montserrat"/>
              </a:rPr>
              <a:t>ambos</a:t>
            </a:r>
            <a:r>
              <a:rPr sz="700" spc="500" dirty="0">
                <a:latin typeface="Montserrat"/>
                <a:cs typeface="Montserrat"/>
              </a:rPr>
              <a:t> </a:t>
            </a:r>
            <a:r>
              <a:rPr sz="700" spc="-10" dirty="0">
                <a:latin typeface="Montserrat"/>
                <a:cs typeface="Montserrat"/>
              </a:rPr>
              <a:t>lados.</a:t>
            </a:r>
            <a:endParaRPr sz="700">
              <a:latin typeface="Montserrat"/>
              <a:cs typeface="Montserrat"/>
            </a:endParaRPr>
          </a:p>
          <a:p>
            <a:pPr marL="21590" marR="5080" algn="just">
              <a:lnSpc>
                <a:spcPct val="100000"/>
              </a:lnSpc>
              <a:spcBef>
                <a:spcPts val="490"/>
              </a:spcBef>
            </a:pPr>
            <a:r>
              <a:rPr sz="700" dirty="0">
                <a:latin typeface="Montserrat"/>
                <a:cs typeface="Montserrat"/>
              </a:rPr>
              <a:t>Para</a:t>
            </a:r>
            <a:r>
              <a:rPr sz="700" spc="50" dirty="0">
                <a:latin typeface="Montserrat"/>
                <a:cs typeface="Montserrat"/>
              </a:rPr>
              <a:t> </a:t>
            </a:r>
            <a:r>
              <a:rPr sz="700" dirty="0">
                <a:latin typeface="Montserrat"/>
                <a:cs typeface="Montserrat"/>
              </a:rPr>
              <a:t>bloquear</a:t>
            </a:r>
            <a:r>
              <a:rPr sz="700" spc="65" dirty="0">
                <a:latin typeface="Montserrat"/>
                <a:cs typeface="Montserrat"/>
              </a:rPr>
              <a:t> </a:t>
            </a:r>
            <a:r>
              <a:rPr sz="700" dirty="0">
                <a:latin typeface="Montserrat"/>
                <a:cs typeface="Montserrat"/>
              </a:rPr>
              <a:t>la</a:t>
            </a:r>
            <a:r>
              <a:rPr sz="700" spc="65" dirty="0">
                <a:latin typeface="Montserrat"/>
                <a:cs typeface="Montserrat"/>
              </a:rPr>
              <a:t> </a:t>
            </a:r>
            <a:r>
              <a:rPr sz="700" dirty="0">
                <a:latin typeface="Montserrat"/>
                <a:cs typeface="Montserrat"/>
              </a:rPr>
              <a:t>dirección</a:t>
            </a:r>
            <a:r>
              <a:rPr sz="700" spc="65" dirty="0">
                <a:latin typeface="Montserrat"/>
                <a:cs typeface="Montserrat"/>
              </a:rPr>
              <a:t> </a:t>
            </a:r>
            <a:r>
              <a:rPr sz="700" dirty="0">
                <a:latin typeface="Montserrat"/>
                <a:cs typeface="Montserrat"/>
              </a:rPr>
              <a:t>gire</a:t>
            </a:r>
            <a:r>
              <a:rPr sz="700" spc="55"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manubrio</a:t>
            </a:r>
            <a:r>
              <a:rPr sz="700" spc="6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cualquiera</a:t>
            </a:r>
            <a:r>
              <a:rPr sz="700" spc="110" dirty="0">
                <a:latin typeface="Montserrat"/>
                <a:cs typeface="Montserrat"/>
              </a:rPr>
              <a:t> </a:t>
            </a:r>
            <a:r>
              <a:rPr sz="700" dirty="0">
                <a:latin typeface="Montserrat"/>
                <a:cs typeface="Montserrat"/>
              </a:rPr>
              <a:t>de</a:t>
            </a:r>
            <a:r>
              <a:rPr sz="700" spc="95" dirty="0">
                <a:latin typeface="Montserrat"/>
                <a:cs typeface="Montserrat"/>
              </a:rPr>
              <a:t> </a:t>
            </a:r>
            <a:r>
              <a:rPr sz="700" dirty="0">
                <a:latin typeface="Montserrat"/>
                <a:cs typeface="Montserrat"/>
              </a:rPr>
              <a:t>los</a:t>
            </a:r>
            <a:r>
              <a:rPr sz="700" spc="110" dirty="0">
                <a:latin typeface="Montserrat"/>
                <a:cs typeface="Montserrat"/>
              </a:rPr>
              <a:t> </a:t>
            </a:r>
            <a:r>
              <a:rPr sz="700" dirty="0">
                <a:latin typeface="Montserrat"/>
                <a:cs typeface="Montserrat"/>
              </a:rPr>
              <a:t>dos</a:t>
            </a:r>
            <a:r>
              <a:rPr sz="700" spc="95" dirty="0">
                <a:latin typeface="Montserrat"/>
                <a:cs typeface="Montserrat"/>
              </a:rPr>
              <a:t> </a:t>
            </a:r>
            <a:r>
              <a:rPr sz="700" dirty="0">
                <a:latin typeface="Montserrat"/>
                <a:cs typeface="Montserrat"/>
              </a:rPr>
              <a:t>lados,</a:t>
            </a:r>
            <a:r>
              <a:rPr sz="700" spc="114" dirty="0">
                <a:latin typeface="Montserrat"/>
                <a:cs typeface="Montserrat"/>
              </a:rPr>
              <a:t> </a:t>
            </a:r>
            <a:r>
              <a:rPr sz="700" dirty="0">
                <a:latin typeface="Montserrat"/>
                <a:cs typeface="Montserrat"/>
              </a:rPr>
              <a:t>presione</a:t>
            </a:r>
            <a:r>
              <a:rPr sz="700" spc="114" dirty="0">
                <a:latin typeface="Montserrat"/>
                <a:cs typeface="Montserrat"/>
              </a:rPr>
              <a:t> </a:t>
            </a:r>
            <a:r>
              <a:rPr sz="700" spc="-10" dirty="0">
                <a:latin typeface="Montserrat"/>
                <a:cs typeface="Montserrat"/>
              </a:rPr>
              <a:t>levemente</a:t>
            </a:r>
            <a:r>
              <a:rPr sz="700" spc="500" dirty="0">
                <a:latin typeface="Montserrat"/>
                <a:cs typeface="Montserrat"/>
              </a:rPr>
              <a:t> </a:t>
            </a:r>
            <a:r>
              <a:rPr sz="700" dirty="0">
                <a:latin typeface="Montserrat"/>
                <a:cs typeface="Montserrat"/>
              </a:rPr>
              <a:t>la</a:t>
            </a:r>
            <a:r>
              <a:rPr sz="700" spc="265" dirty="0">
                <a:latin typeface="Montserrat"/>
                <a:cs typeface="Montserrat"/>
              </a:rPr>
              <a:t> </a:t>
            </a:r>
            <a:r>
              <a:rPr sz="700" dirty="0">
                <a:latin typeface="Montserrat"/>
                <a:cs typeface="Montserrat"/>
              </a:rPr>
              <a:t>llave</a:t>
            </a:r>
            <a:r>
              <a:rPr sz="700" spc="270" dirty="0">
                <a:latin typeface="Montserrat"/>
                <a:cs typeface="Montserrat"/>
              </a:rPr>
              <a:t> </a:t>
            </a:r>
            <a:r>
              <a:rPr sz="700" dirty="0">
                <a:latin typeface="Montserrat"/>
                <a:cs typeface="Montserrat"/>
              </a:rPr>
              <a:t>hacia</a:t>
            </a:r>
            <a:r>
              <a:rPr sz="700" spc="280" dirty="0">
                <a:latin typeface="Montserrat"/>
                <a:cs typeface="Montserrat"/>
              </a:rPr>
              <a:t> </a:t>
            </a:r>
            <a:r>
              <a:rPr sz="700" dirty="0">
                <a:latin typeface="Montserrat"/>
                <a:cs typeface="Montserrat"/>
              </a:rPr>
              <a:t>adentro</a:t>
            </a:r>
            <a:r>
              <a:rPr sz="700" spc="275" dirty="0">
                <a:latin typeface="Montserrat"/>
                <a:cs typeface="Montserrat"/>
              </a:rPr>
              <a:t> </a:t>
            </a:r>
            <a:r>
              <a:rPr sz="700" dirty="0">
                <a:latin typeface="Montserrat"/>
                <a:cs typeface="Montserrat"/>
              </a:rPr>
              <a:t>del</a:t>
            </a:r>
            <a:r>
              <a:rPr sz="700" spc="270" dirty="0">
                <a:latin typeface="Montserrat"/>
                <a:cs typeface="Montserrat"/>
              </a:rPr>
              <a:t> </a:t>
            </a:r>
            <a:r>
              <a:rPr sz="700" dirty="0">
                <a:latin typeface="Montserrat"/>
                <a:cs typeface="Montserrat"/>
              </a:rPr>
              <a:t>interruptor</a:t>
            </a:r>
            <a:r>
              <a:rPr sz="700" spc="280" dirty="0">
                <a:latin typeface="Montserrat"/>
                <a:cs typeface="Montserrat"/>
              </a:rPr>
              <a:t> </a:t>
            </a:r>
            <a:r>
              <a:rPr sz="700" dirty="0">
                <a:latin typeface="Montserrat"/>
                <a:cs typeface="Montserrat"/>
              </a:rPr>
              <a:t>y</a:t>
            </a:r>
            <a:r>
              <a:rPr sz="700" spc="260" dirty="0">
                <a:latin typeface="Montserrat"/>
                <a:cs typeface="Montserrat"/>
              </a:rPr>
              <a:t> </a:t>
            </a:r>
            <a:r>
              <a:rPr sz="700" spc="-10" dirty="0">
                <a:latin typeface="Montserrat"/>
                <a:cs typeface="Montserrat"/>
              </a:rPr>
              <a:t>gírela</a:t>
            </a:r>
            <a:r>
              <a:rPr sz="700" spc="500" dirty="0">
                <a:latin typeface="Montserrat"/>
                <a:cs typeface="Montserrat"/>
              </a:rPr>
              <a:t> </a:t>
            </a:r>
            <a:r>
              <a:rPr sz="700" dirty="0">
                <a:latin typeface="Montserrat"/>
                <a:cs typeface="Montserrat"/>
              </a:rPr>
              <a:t>hacia</a:t>
            </a:r>
            <a:r>
              <a:rPr sz="700" spc="-2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posición</a:t>
            </a:r>
            <a:r>
              <a:rPr sz="700" spc="-20" dirty="0">
                <a:latin typeface="Montserrat"/>
                <a:cs typeface="Montserrat"/>
              </a:rPr>
              <a:t> </a:t>
            </a:r>
            <a:r>
              <a:rPr sz="700" dirty="0">
                <a:latin typeface="Montserrat"/>
                <a:cs typeface="Montserrat"/>
              </a:rPr>
              <a:t>“LOCK”</a:t>
            </a:r>
            <a:r>
              <a:rPr sz="700" spc="-20" dirty="0">
                <a:latin typeface="Montserrat"/>
                <a:cs typeface="Montserrat"/>
              </a:rPr>
              <a:t> </a:t>
            </a:r>
            <a:r>
              <a:rPr sz="700" spc="-50" dirty="0">
                <a:latin typeface="Montserrat"/>
                <a:cs typeface="Montserrat"/>
              </a:rPr>
              <a:t>.</a:t>
            </a:r>
            <a:endParaRPr sz="700">
              <a:latin typeface="Montserrat"/>
              <a:cs typeface="Montserrat"/>
            </a:endParaRPr>
          </a:p>
          <a:p>
            <a:pPr marL="21590" marR="5715" algn="just">
              <a:lnSpc>
                <a:spcPct val="100000"/>
              </a:lnSpc>
              <a:spcBef>
                <a:spcPts val="509"/>
              </a:spcBef>
            </a:pPr>
            <a:r>
              <a:rPr sz="700" dirty="0">
                <a:latin typeface="Montserrat"/>
                <a:cs typeface="Montserrat"/>
              </a:rPr>
              <a:t>Todos</a:t>
            </a:r>
            <a:r>
              <a:rPr sz="700" spc="-25"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circuitos</a:t>
            </a:r>
            <a:r>
              <a:rPr sz="700" spc="-15" dirty="0">
                <a:latin typeface="Montserrat"/>
                <a:cs typeface="Montserrat"/>
              </a:rPr>
              <a:t> </a:t>
            </a:r>
            <a:r>
              <a:rPr sz="700" dirty="0">
                <a:latin typeface="Montserrat"/>
                <a:cs typeface="Montserrat"/>
              </a:rPr>
              <a:t>eléctricos</a:t>
            </a:r>
            <a:r>
              <a:rPr sz="700" spc="-25" dirty="0">
                <a:latin typeface="Montserrat"/>
                <a:cs typeface="Montserrat"/>
              </a:rPr>
              <a:t> </a:t>
            </a:r>
            <a:r>
              <a:rPr sz="700" dirty="0">
                <a:latin typeface="Montserrat"/>
                <a:cs typeface="Montserrat"/>
              </a:rPr>
              <a:t>están</a:t>
            </a:r>
            <a:r>
              <a:rPr sz="700" spc="-10" dirty="0">
                <a:latin typeface="Montserrat"/>
                <a:cs typeface="Montserrat"/>
              </a:rPr>
              <a:t> deshabilitados,</a:t>
            </a:r>
            <a:r>
              <a:rPr sz="700" spc="500" dirty="0">
                <a:latin typeface="Montserrat"/>
                <a:cs typeface="Montserrat"/>
              </a:rPr>
              <a:t> </a:t>
            </a:r>
            <a:r>
              <a:rPr sz="700" dirty="0">
                <a:latin typeface="Montserrat"/>
                <a:cs typeface="Montserrat"/>
              </a:rPr>
              <a:t>la</a:t>
            </a:r>
            <a:r>
              <a:rPr sz="700" spc="40" dirty="0">
                <a:latin typeface="Montserrat"/>
                <a:cs typeface="Montserrat"/>
              </a:rPr>
              <a:t> </a:t>
            </a:r>
            <a:r>
              <a:rPr sz="700" dirty="0">
                <a:latin typeface="Montserrat"/>
                <a:cs typeface="Montserrat"/>
              </a:rPr>
              <a:t>dirección</a:t>
            </a:r>
            <a:r>
              <a:rPr sz="700" spc="60" dirty="0">
                <a:latin typeface="Montserrat"/>
                <a:cs typeface="Montserrat"/>
              </a:rPr>
              <a:t> </a:t>
            </a:r>
            <a:r>
              <a:rPr sz="700" dirty="0">
                <a:latin typeface="Montserrat"/>
                <a:cs typeface="Montserrat"/>
              </a:rPr>
              <a:t>está</a:t>
            </a:r>
            <a:r>
              <a:rPr sz="700" spc="50" dirty="0">
                <a:latin typeface="Montserrat"/>
                <a:cs typeface="Montserrat"/>
              </a:rPr>
              <a:t> </a:t>
            </a:r>
            <a:r>
              <a:rPr sz="700" dirty="0">
                <a:latin typeface="Montserrat"/>
                <a:cs typeface="Montserrat"/>
              </a:rPr>
              <a:t>bloqueada</a:t>
            </a:r>
            <a:r>
              <a:rPr sz="700" spc="55" dirty="0">
                <a:latin typeface="Montserrat"/>
                <a:cs typeface="Montserrat"/>
              </a:rPr>
              <a:t> </a:t>
            </a:r>
            <a:r>
              <a:rPr sz="700" dirty="0">
                <a:latin typeface="Montserrat"/>
                <a:cs typeface="Montserrat"/>
              </a:rPr>
              <a:t>y</a:t>
            </a:r>
            <a:r>
              <a:rPr sz="700" spc="45" dirty="0">
                <a:latin typeface="Montserrat"/>
                <a:cs typeface="Montserrat"/>
              </a:rPr>
              <a:t> </a:t>
            </a:r>
            <a:r>
              <a:rPr sz="700" dirty="0">
                <a:latin typeface="Montserrat"/>
                <a:cs typeface="Montserrat"/>
              </a:rPr>
              <a:t>es</a:t>
            </a:r>
            <a:r>
              <a:rPr sz="700" spc="50" dirty="0">
                <a:latin typeface="Montserrat"/>
                <a:cs typeface="Montserrat"/>
              </a:rPr>
              <a:t> </a:t>
            </a:r>
            <a:r>
              <a:rPr sz="700" dirty="0">
                <a:latin typeface="Montserrat"/>
                <a:cs typeface="Montserrat"/>
              </a:rPr>
              <a:t>posible</a:t>
            </a:r>
            <a:r>
              <a:rPr sz="700" spc="45" dirty="0">
                <a:latin typeface="Montserrat"/>
                <a:cs typeface="Montserrat"/>
              </a:rPr>
              <a:t> </a:t>
            </a:r>
            <a:r>
              <a:rPr sz="700" dirty="0">
                <a:latin typeface="Montserrat"/>
                <a:cs typeface="Montserrat"/>
              </a:rPr>
              <a:t>retirar</a:t>
            </a:r>
            <a:r>
              <a:rPr sz="700" spc="45" dirty="0">
                <a:latin typeface="Montserrat"/>
                <a:cs typeface="Montserrat"/>
              </a:rPr>
              <a:t> </a:t>
            </a:r>
            <a:r>
              <a:rPr sz="700" spc="-25" dirty="0">
                <a:latin typeface="Montserrat"/>
                <a:cs typeface="Montserrat"/>
              </a:rPr>
              <a:t>la</a:t>
            </a:r>
            <a:r>
              <a:rPr sz="700" spc="500" dirty="0">
                <a:latin typeface="Montserrat"/>
                <a:cs typeface="Montserrat"/>
              </a:rPr>
              <a:t> </a:t>
            </a:r>
            <a:r>
              <a:rPr sz="700" spc="-10" dirty="0">
                <a:latin typeface="Montserrat"/>
                <a:cs typeface="Montserrat"/>
              </a:rPr>
              <a:t>llave.</a:t>
            </a:r>
            <a:endParaRPr sz="700">
              <a:latin typeface="Montserrat"/>
              <a:cs typeface="Montserrat"/>
            </a:endParaRPr>
          </a:p>
          <a:p>
            <a:pPr marL="21590" marR="5080" algn="just">
              <a:lnSpc>
                <a:spcPct val="100000"/>
              </a:lnSpc>
              <a:spcBef>
                <a:spcPts val="500"/>
              </a:spcBef>
            </a:pPr>
            <a:r>
              <a:rPr sz="700" dirty="0">
                <a:latin typeface="Montserrat"/>
                <a:cs typeface="Montserrat"/>
              </a:rPr>
              <a:t>Para</a:t>
            </a:r>
            <a:r>
              <a:rPr sz="700" spc="360" dirty="0">
                <a:latin typeface="Montserrat"/>
                <a:cs typeface="Montserrat"/>
              </a:rPr>
              <a:t>  </a:t>
            </a:r>
            <a:r>
              <a:rPr sz="700" dirty="0">
                <a:latin typeface="Montserrat"/>
                <a:cs typeface="Montserrat"/>
              </a:rPr>
              <a:t>desbloquear</a:t>
            </a:r>
            <a:r>
              <a:rPr sz="700" spc="360" dirty="0">
                <a:latin typeface="Montserrat"/>
                <a:cs typeface="Montserrat"/>
              </a:rPr>
              <a:t>  </a:t>
            </a:r>
            <a:r>
              <a:rPr sz="700" dirty="0">
                <a:latin typeface="Montserrat"/>
                <a:cs typeface="Montserrat"/>
              </a:rPr>
              <a:t>la</a:t>
            </a:r>
            <a:r>
              <a:rPr sz="700" spc="370" dirty="0">
                <a:latin typeface="Montserrat"/>
                <a:cs typeface="Montserrat"/>
              </a:rPr>
              <a:t>  </a:t>
            </a:r>
            <a:r>
              <a:rPr sz="700" dirty="0">
                <a:latin typeface="Montserrat"/>
                <a:cs typeface="Montserrat"/>
              </a:rPr>
              <a:t>dirección,</a:t>
            </a:r>
            <a:r>
              <a:rPr sz="700" spc="365" dirty="0">
                <a:latin typeface="Montserrat"/>
                <a:cs typeface="Montserrat"/>
              </a:rPr>
              <a:t>  </a:t>
            </a:r>
            <a:r>
              <a:rPr sz="700" spc="-10" dirty="0">
                <a:latin typeface="Montserrat"/>
                <a:cs typeface="Montserrat"/>
              </a:rPr>
              <a:t>presione</a:t>
            </a:r>
            <a:r>
              <a:rPr sz="700" spc="500" dirty="0">
                <a:latin typeface="Montserrat"/>
                <a:cs typeface="Montserrat"/>
              </a:rPr>
              <a:t> </a:t>
            </a:r>
            <a:r>
              <a:rPr sz="700" dirty="0">
                <a:latin typeface="Montserrat"/>
                <a:cs typeface="Montserrat"/>
              </a:rPr>
              <a:t>levemente</a:t>
            </a:r>
            <a:r>
              <a:rPr sz="700" spc="1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llave</a:t>
            </a:r>
            <a:r>
              <a:rPr sz="700" spc="35" dirty="0">
                <a:latin typeface="Montserrat"/>
                <a:cs typeface="Montserrat"/>
              </a:rPr>
              <a:t> </a:t>
            </a:r>
            <a:r>
              <a:rPr sz="700" dirty="0">
                <a:latin typeface="Montserrat"/>
                <a:cs typeface="Montserrat"/>
              </a:rPr>
              <a:t>hacia</a:t>
            </a:r>
            <a:r>
              <a:rPr sz="700" spc="3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interior</a:t>
            </a:r>
            <a:r>
              <a:rPr sz="700" spc="20" dirty="0">
                <a:latin typeface="Montserrat"/>
                <a:cs typeface="Montserrat"/>
              </a:rPr>
              <a:t> </a:t>
            </a:r>
            <a:r>
              <a:rPr sz="700" dirty="0">
                <a:latin typeface="Montserrat"/>
                <a:cs typeface="Montserrat"/>
              </a:rPr>
              <a:t>del</a:t>
            </a:r>
            <a:r>
              <a:rPr sz="700" spc="15" dirty="0">
                <a:latin typeface="Montserrat"/>
                <a:cs typeface="Montserrat"/>
              </a:rPr>
              <a:t> </a:t>
            </a:r>
            <a:r>
              <a:rPr sz="700" spc="-10" dirty="0">
                <a:latin typeface="Montserrat"/>
                <a:cs typeface="Montserrat"/>
              </a:rPr>
              <a:t>interruptor</a:t>
            </a:r>
            <a:r>
              <a:rPr sz="700" spc="500" dirty="0">
                <a:latin typeface="Montserrat"/>
                <a:cs typeface="Montserrat"/>
              </a:rPr>
              <a:t> </a:t>
            </a:r>
            <a:r>
              <a:rPr sz="700" dirty="0">
                <a:latin typeface="Montserrat"/>
                <a:cs typeface="Montserrat"/>
              </a:rPr>
              <a:t>y</a:t>
            </a:r>
            <a:r>
              <a:rPr sz="700" spc="-25" dirty="0">
                <a:latin typeface="Montserrat"/>
                <a:cs typeface="Montserrat"/>
              </a:rPr>
              <a:t> </a:t>
            </a:r>
            <a:r>
              <a:rPr sz="700" dirty="0">
                <a:latin typeface="Montserrat"/>
                <a:cs typeface="Montserrat"/>
              </a:rPr>
              <a:t>gírela</a:t>
            </a:r>
            <a:r>
              <a:rPr sz="700" spc="-25" dirty="0">
                <a:latin typeface="Montserrat"/>
                <a:cs typeface="Montserrat"/>
              </a:rPr>
              <a:t> </a:t>
            </a:r>
            <a:r>
              <a:rPr sz="700" dirty="0">
                <a:latin typeface="Montserrat"/>
                <a:cs typeface="Montserrat"/>
              </a:rPr>
              <a:t>hacia</a:t>
            </a:r>
            <a:r>
              <a:rPr sz="700" spc="-1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posición</a:t>
            </a:r>
            <a:r>
              <a:rPr sz="700" spc="-10" dirty="0">
                <a:latin typeface="Montserrat"/>
                <a:cs typeface="Montserrat"/>
              </a:rPr>
              <a:t> “OFF”.</a:t>
            </a:r>
            <a:endParaRPr sz="700">
              <a:latin typeface="Montserrat"/>
              <a:cs typeface="Montserrat"/>
            </a:endParaRPr>
          </a:p>
        </p:txBody>
      </p:sp>
      <p:grpSp>
        <p:nvGrpSpPr>
          <p:cNvPr id="7" name="object 7"/>
          <p:cNvGrpSpPr/>
          <p:nvPr/>
        </p:nvGrpSpPr>
        <p:grpSpPr>
          <a:xfrm>
            <a:off x="400316" y="1208201"/>
            <a:ext cx="1994535" cy="1006475"/>
            <a:chOff x="400316" y="1208201"/>
            <a:chExt cx="1994535" cy="1006475"/>
          </a:xfrm>
        </p:grpSpPr>
        <p:pic>
          <p:nvPicPr>
            <p:cNvPr id="8" name="object 8"/>
            <p:cNvPicPr/>
            <p:nvPr/>
          </p:nvPicPr>
          <p:blipFill>
            <a:blip r:embed="rId2" cstate="print"/>
            <a:stretch>
              <a:fillRect/>
            </a:stretch>
          </p:blipFill>
          <p:spPr>
            <a:xfrm>
              <a:off x="400316" y="1208201"/>
              <a:ext cx="1994280" cy="1006297"/>
            </a:xfrm>
            <a:prstGeom prst="rect">
              <a:avLst/>
            </a:prstGeom>
          </p:spPr>
        </p:pic>
        <p:sp>
          <p:nvSpPr>
            <p:cNvPr id="9" name="object 9"/>
            <p:cNvSpPr/>
            <p:nvPr/>
          </p:nvSpPr>
          <p:spPr>
            <a:xfrm>
              <a:off x="956309" y="1562608"/>
              <a:ext cx="305435" cy="179070"/>
            </a:xfrm>
            <a:custGeom>
              <a:avLst/>
              <a:gdLst/>
              <a:ahLst/>
              <a:cxnLst/>
              <a:rect l="l" t="t" r="r" b="b"/>
              <a:pathLst>
                <a:path w="305434" h="179069">
                  <a:moveTo>
                    <a:pt x="162077" y="0"/>
                  </a:moveTo>
                  <a:lnTo>
                    <a:pt x="157670" y="507"/>
                  </a:lnTo>
                  <a:lnTo>
                    <a:pt x="153136" y="4825"/>
                  </a:lnTo>
                  <a:lnTo>
                    <a:pt x="152209" y="6857"/>
                  </a:lnTo>
                  <a:lnTo>
                    <a:pt x="152146" y="10668"/>
                  </a:lnTo>
                  <a:lnTo>
                    <a:pt x="152577" y="12318"/>
                  </a:lnTo>
                  <a:lnTo>
                    <a:pt x="180467" y="57404"/>
                  </a:lnTo>
                  <a:lnTo>
                    <a:pt x="0" y="77850"/>
                  </a:lnTo>
                  <a:lnTo>
                    <a:pt x="1866" y="95123"/>
                  </a:lnTo>
                  <a:lnTo>
                    <a:pt x="179197" y="121919"/>
                  </a:lnTo>
                  <a:lnTo>
                    <a:pt x="149555" y="165862"/>
                  </a:lnTo>
                  <a:lnTo>
                    <a:pt x="149059" y="167512"/>
                  </a:lnTo>
                  <a:lnTo>
                    <a:pt x="148983" y="171323"/>
                  </a:lnTo>
                  <a:lnTo>
                    <a:pt x="149834" y="173355"/>
                  </a:lnTo>
                  <a:lnTo>
                    <a:pt x="154178" y="177926"/>
                  </a:lnTo>
                  <a:lnTo>
                    <a:pt x="158572" y="178562"/>
                  </a:lnTo>
                  <a:lnTo>
                    <a:pt x="303390" y="97662"/>
                  </a:lnTo>
                  <a:lnTo>
                    <a:pt x="305066" y="94868"/>
                  </a:lnTo>
                  <a:lnTo>
                    <a:pt x="305193" y="89026"/>
                  </a:lnTo>
                  <a:lnTo>
                    <a:pt x="303618" y="86232"/>
                  </a:lnTo>
                  <a:lnTo>
                    <a:pt x="162077" y="0"/>
                  </a:lnTo>
                  <a:close/>
                </a:path>
              </a:pathLst>
            </a:custGeom>
            <a:solidFill>
              <a:srgbClr val="FFFFFF"/>
            </a:solidFill>
          </p:spPr>
          <p:txBody>
            <a:bodyPr wrap="square" lIns="0" tIns="0" rIns="0" bIns="0" rtlCol="0"/>
            <a:lstStyle/>
            <a:p>
              <a:endParaRPr/>
            </a:p>
          </p:txBody>
        </p:sp>
        <p:pic>
          <p:nvPicPr>
            <p:cNvPr id="10" name="object 10"/>
            <p:cNvPicPr/>
            <p:nvPr/>
          </p:nvPicPr>
          <p:blipFill>
            <a:blip r:embed="rId3" cstate="print"/>
            <a:stretch>
              <a:fillRect/>
            </a:stretch>
          </p:blipFill>
          <p:spPr>
            <a:xfrm>
              <a:off x="956309" y="1562608"/>
              <a:ext cx="305193" cy="178562"/>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700020" y="478282"/>
            <a:ext cx="2255520" cy="2716530"/>
          </a:xfrm>
          <a:prstGeom prst="rect">
            <a:avLst/>
          </a:prstGeom>
        </p:spPr>
        <p:txBody>
          <a:bodyPr vert="horz" wrap="square" lIns="0" tIns="13335" rIns="0" bIns="0" rtlCol="0">
            <a:spAutoFit/>
          </a:bodyPr>
          <a:lstStyle/>
          <a:p>
            <a:pPr marL="137160" indent="-125095">
              <a:lnSpc>
                <a:spcPct val="100000"/>
              </a:lnSpc>
              <a:spcBef>
                <a:spcPts val="105"/>
              </a:spcBef>
              <a:buAutoNum type="arabicPeriod" startAt="4"/>
              <a:tabLst>
                <a:tab pos="137795" algn="l"/>
              </a:tabLst>
            </a:pPr>
            <a:r>
              <a:rPr sz="800" b="1" dirty="0">
                <a:solidFill>
                  <a:srgbClr val="221F1F"/>
                </a:solidFill>
                <a:latin typeface="Montserrat"/>
                <a:cs typeface="Montserrat"/>
              </a:rPr>
              <a:t>RELOJ</a:t>
            </a:r>
            <a:r>
              <a:rPr sz="800" b="1" spc="-10" dirty="0">
                <a:solidFill>
                  <a:srgbClr val="221F1F"/>
                </a:solidFill>
                <a:latin typeface="Montserrat"/>
                <a:cs typeface="Montserrat"/>
              </a:rPr>
              <a:t> DIGITAL</a:t>
            </a:r>
            <a:endParaRPr sz="80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Indica</a:t>
            </a:r>
            <a:r>
              <a:rPr sz="700" spc="50" dirty="0">
                <a:solidFill>
                  <a:srgbClr val="221F1F"/>
                </a:solidFill>
                <a:latin typeface="Montserrat"/>
                <a:cs typeface="Montserrat"/>
              </a:rPr>
              <a:t> </a:t>
            </a:r>
            <a:r>
              <a:rPr sz="700" dirty="0">
                <a:solidFill>
                  <a:srgbClr val="221F1F"/>
                </a:solidFill>
                <a:latin typeface="Montserrat"/>
                <a:cs typeface="Montserrat"/>
              </a:rPr>
              <a:t>la</a:t>
            </a:r>
            <a:r>
              <a:rPr sz="700" spc="50" dirty="0">
                <a:solidFill>
                  <a:srgbClr val="221F1F"/>
                </a:solidFill>
                <a:latin typeface="Montserrat"/>
                <a:cs typeface="Montserrat"/>
              </a:rPr>
              <a:t> </a:t>
            </a:r>
            <a:r>
              <a:rPr sz="700" dirty="0">
                <a:solidFill>
                  <a:srgbClr val="221F1F"/>
                </a:solidFill>
                <a:latin typeface="Montserrat"/>
                <a:cs typeface="Montserrat"/>
              </a:rPr>
              <a:t>hora</a:t>
            </a:r>
            <a:r>
              <a:rPr sz="700" spc="50" dirty="0">
                <a:solidFill>
                  <a:srgbClr val="221F1F"/>
                </a:solidFill>
                <a:latin typeface="Montserrat"/>
                <a:cs typeface="Montserrat"/>
              </a:rPr>
              <a:t> </a:t>
            </a:r>
            <a:r>
              <a:rPr sz="700" dirty="0">
                <a:solidFill>
                  <a:srgbClr val="221F1F"/>
                </a:solidFill>
                <a:latin typeface="Montserrat"/>
                <a:cs typeface="Montserrat"/>
              </a:rPr>
              <a:t>en</a:t>
            </a:r>
            <a:r>
              <a:rPr sz="700" spc="45" dirty="0">
                <a:solidFill>
                  <a:srgbClr val="221F1F"/>
                </a:solidFill>
                <a:latin typeface="Montserrat"/>
                <a:cs typeface="Montserrat"/>
              </a:rPr>
              <a:t> </a:t>
            </a:r>
            <a:r>
              <a:rPr sz="700" dirty="0">
                <a:solidFill>
                  <a:srgbClr val="221F1F"/>
                </a:solidFill>
                <a:latin typeface="Montserrat"/>
                <a:cs typeface="Montserrat"/>
              </a:rPr>
              <a:t>formato</a:t>
            </a:r>
            <a:r>
              <a:rPr sz="700" spc="60" dirty="0">
                <a:solidFill>
                  <a:srgbClr val="221F1F"/>
                </a:solidFill>
                <a:latin typeface="Montserrat"/>
                <a:cs typeface="Montserrat"/>
              </a:rPr>
              <a:t> </a:t>
            </a:r>
            <a:r>
              <a:rPr sz="700" dirty="0">
                <a:solidFill>
                  <a:srgbClr val="221F1F"/>
                </a:solidFill>
                <a:latin typeface="Montserrat"/>
                <a:cs typeface="Montserrat"/>
              </a:rPr>
              <a:t>de</a:t>
            </a:r>
            <a:r>
              <a:rPr sz="700" spc="50" dirty="0">
                <a:solidFill>
                  <a:srgbClr val="221F1F"/>
                </a:solidFill>
                <a:latin typeface="Montserrat"/>
                <a:cs typeface="Montserrat"/>
              </a:rPr>
              <a:t> </a:t>
            </a:r>
            <a:r>
              <a:rPr sz="700" dirty="0">
                <a:solidFill>
                  <a:srgbClr val="221F1F"/>
                </a:solidFill>
                <a:latin typeface="Montserrat"/>
                <a:cs typeface="Montserrat"/>
              </a:rPr>
              <a:t>12</a:t>
            </a:r>
            <a:r>
              <a:rPr sz="700" spc="50" dirty="0">
                <a:solidFill>
                  <a:srgbClr val="221F1F"/>
                </a:solidFill>
                <a:latin typeface="Montserrat"/>
                <a:cs typeface="Montserrat"/>
              </a:rPr>
              <a:t> </a:t>
            </a:r>
            <a:r>
              <a:rPr sz="700" dirty="0">
                <a:solidFill>
                  <a:srgbClr val="221F1F"/>
                </a:solidFill>
                <a:latin typeface="Montserrat"/>
                <a:cs typeface="Montserrat"/>
              </a:rPr>
              <a:t>o</a:t>
            </a:r>
            <a:r>
              <a:rPr sz="700" spc="60" dirty="0">
                <a:solidFill>
                  <a:srgbClr val="221F1F"/>
                </a:solidFill>
                <a:latin typeface="Montserrat"/>
                <a:cs typeface="Montserrat"/>
              </a:rPr>
              <a:t> </a:t>
            </a:r>
            <a:r>
              <a:rPr sz="700" dirty="0">
                <a:solidFill>
                  <a:srgbClr val="221F1F"/>
                </a:solidFill>
                <a:latin typeface="Montserrat"/>
                <a:cs typeface="Montserrat"/>
              </a:rPr>
              <a:t>24</a:t>
            </a:r>
            <a:r>
              <a:rPr sz="700" spc="45" dirty="0">
                <a:solidFill>
                  <a:srgbClr val="221F1F"/>
                </a:solidFill>
                <a:latin typeface="Montserrat"/>
                <a:cs typeface="Montserrat"/>
              </a:rPr>
              <a:t> </a:t>
            </a:r>
            <a:r>
              <a:rPr sz="700" dirty="0">
                <a:solidFill>
                  <a:srgbClr val="221F1F"/>
                </a:solidFill>
                <a:latin typeface="Montserrat"/>
                <a:cs typeface="Montserrat"/>
              </a:rPr>
              <a:t>horas</a:t>
            </a:r>
            <a:r>
              <a:rPr sz="700" spc="45" dirty="0">
                <a:solidFill>
                  <a:srgbClr val="221F1F"/>
                </a:solidFill>
                <a:latin typeface="Montserrat"/>
                <a:cs typeface="Montserrat"/>
              </a:rPr>
              <a:t> </a:t>
            </a:r>
            <a:r>
              <a:rPr sz="700" spc="-10" dirty="0">
                <a:solidFill>
                  <a:srgbClr val="221F1F"/>
                </a:solidFill>
                <a:latin typeface="Montserrat"/>
                <a:cs typeface="Montserrat"/>
              </a:rPr>
              <a:t>según</a:t>
            </a:r>
            <a:r>
              <a:rPr sz="700" spc="500" dirty="0">
                <a:solidFill>
                  <a:srgbClr val="221F1F"/>
                </a:solidFill>
                <a:latin typeface="Montserrat"/>
                <a:cs typeface="Montserrat"/>
              </a:rPr>
              <a:t> </a:t>
            </a:r>
            <a:r>
              <a:rPr sz="700" dirty="0">
                <a:solidFill>
                  <a:srgbClr val="221F1F"/>
                </a:solidFill>
                <a:latin typeface="Montserrat"/>
                <a:cs typeface="Montserrat"/>
              </a:rPr>
              <a:t>la</a:t>
            </a:r>
            <a:r>
              <a:rPr sz="700" spc="450" dirty="0">
                <a:solidFill>
                  <a:srgbClr val="221F1F"/>
                </a:solidFill>
                <a:latin typeface="Montserrat"/>
                <a:cs typeface="Montserrat"/>
              </a:rPr>
              <a:t> </a:t>
            </a:r>
            <a:r>
              <a:rPr sz="700" dirty="0">
                <a:solidFill>
                  <a:srgbClr val="221F1F"/>
                </a:solidFill>
                <a:latin typeface="Montserrat"/>
                <a:cs typeface="Montserrat"/>
              </a:rPr>
              <a:t>preferencia</a:t>
            </a:r>
            <a:r>
              <a:rPr sz="700" spc="470" dirty="0">
                <a:solidFill>
                  <a:srgbClr val="221F1F"/>
                </a:solidFill>
                <a:latin typeface="Montserrat"/>
                <a:cs typeface="Montserrat"/>
              </a:rPr>
              <a:t> </a:t>
            </a:r>
            <a:r>
              <a:rPr sz="700" dirty="0">
                <a:solidFill>
                  <a:srgbClr val="221F1F"/>
                </a:solidFill>
                <a:latin typeface="Montserrat"/>
                <a:cs typeface="Montserrat"/>
              </a:rPr>
              <a:t>del</a:t>
            </a:r>
            <a:r>
              <a:rPr sz="700" spc="470" dirty="0">
                <a:solidFill>
                  <a:srgbClr val="221F1F"/>
                </a:solidFill>
                <a:latin typeface="Montserrat"/>
                <a:cs typeface="Montserrat"/>
              </a:rPr>
              <a:t> </a:t>
            </a:r>
            <a:r>
              <a:rPr sz="700" dirty="0">
                <a:solidFill>
                  <a:srgbClr val="221F1F"/>
                </a:solidFill>
                <a:latin typeface="Montserrat"/>
                <a:cs typeface="Montserrat"/>
              </a:rPr>
              <a:t>usuario.</a:t>
            </a:r>
            <a:r>
              <a:rPr sz="700" spc="455" dirty="0">
                <a:solidFill>
                  <a:srgbClr val="221F1F"/>
                </a:solidFill>
                <a:latin typeface="Montserrat"/>
                <a:cs typeface="Montserrat"/>
              </a:rPr>
              <a:t> </a:t>
            </a:r>
            <a:r>
              <a:rPr sz="700" dirty="0">
                <a:solidFill>
                  <a:srgbClr val="221F1F"/>
                </a:solidFill>
                <a:latin typeface="Montserrat"/>
                <a:cs typeface="Montserrat"/>
              </a:rPr>
              <a:t>Si</a:t>
            </a:r>
            <a:r>
              <a:rPr sz="700" spc="459" dirty="0">
                <a:solidFill>
                  <a:srgbClr val="221F1F"/>
                </a:solidFill>
                <a:latin typeface="Montserrat"/>
                <a:cs typeface="Montserrat"/>
              </a:rPr>
              <a:t> </a:t>
            </a:r>
            <a:r>
              <a:rPr sz="700" dirty="0">
                <a:solidFill>
                  <a:srgbClr val="221F1F"/>
                </a:solidFill>
                <a:latin typeface="Montserrat"/>
                <a:cs typeface="Montserrat"/>
              </a:rPr>
              <a:t>la</a:t>
            </a:r>
            <a:r>
              <a:rPr sz="700" spc="465" dirty="0">
                <a:solidFill>
                  <a:srgbClr val="221F1F"/>
                </a:solidFill>
                <a:latin typeface="Montserrat"/>
                <a:cs typeface="Montserrat"/>
              </a:rPr>
              <a:t> </a:t>
            </a:r>
            <a:r>
              <a:rPr sz="700" dirty="0">
                <a:solidFill>
                  <a:srgbClr val="221F1F"/>
                </a:solidFill>
                <a:latin typeface="Montserrat"/>
                <a:cs typeface="Montserrat"/>
              </a:rPr>
              <a:t>batería</a:t>
            </a:r>
            <a:r>
              <a:rPr sz="700" spc="465" dirty="0">
                <a:solidFill>
                  <a:srgbClr val="221F1F"/>
                </a:solidFill>
                <a:latin typeface="Montserrat"/>
                <a:cs typeface="Montserrat"/>
              </a:rPr>
              <a:t> </a:t>
            </a:r>
            <a:r>
              <a:rPr sz="700" spc="-25" dirty="0">
                <a:solidFill>
                  <a:srgbClr val="221F1F"/>
                </a:solidFill>
                <a:latin typeface="Montserrat"/>
                <a:cs typeface="Montserrat"/>
              </a:rPr>
              <a:t>es</a:t>
            </a:r>
            <a:r>
              <a:rPr sz="700" spc="500" dirty="0">
                <a:solidFill>
                  <a:srgbClr val="221F1F"/>
                </a:solidFill>
                <a:latin typeface="Montserrat"/>
                <a:cs typeface="Montserrat"/>
              </a:rPr>
              <a:t> </a:t>
            </a:r>
            <a:r>
              <a:rPr sz="700" dirty="0">
                <a:solidFill>
                  <a:srgbClr val="221F1F"/>
                </a:solidFill>
                <a:latin typeface="Montserrat"/>
                <a:cs typeface="Montserrat"/>
              </a:rPr>
              <a:t>desconectada</a:t>
            </a:r>
            <a:r>
              <a:rPr sz="700" spc="20"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hora</a:t>
            </a:r>
            <a:r>
              <a:rPr sz="700" spc="-10"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reloj</a:t>
            </a:r>
            <a:r>
              <a:rPr sz="700" spc="-15" dirty="0">
                <a:solidFill>
                  <a:srgbClr val="221F1F"/>
                </a:solidFill>
                <a:latin typeface="Montserrat"/>
                <a:cs typeface="Montserrat"/>
              </a:rPr>
              <a:t> </a:t>
            </a:r>
            <a:r>
              <a:rPr sz="700" dirty="0">
                <a:solidFill>
                  <a:srgbClr val="221F1F"/>
                </a:solidFill>
                <a:latin typeface="Montserrat"/>
                <a:cs typeface="Montserrat"/>
              </a:rPr>
              <a:t>se</a:t>
            </a:r>
            <a:r>
              <a:rPr sz="700" spc="-15" dirty="0">
                <a:solidFill>
                  <a:srgbClr val="221F1F"/>
                </a:solidFill>
                <a:latin typeface="Montserrat"/>
                <a:cs typeface="Montserrat"/>
              </a:rPr>
              <a:t> </a:t>
            </a:r>
            <a:r>
              <a:rPr sz="700" dirty="0">
                <a:solidFill>
                  <a:srgbClr val="221F1F"/>
                </a:solidFill>
                <a:latin typeface="Montserrat"/>
                <a:cs typeface="Montserrat"/>
              </a:rPr>
              <a:t>reinicia</a:t>
            </a:r>
            <a:r>
              <a:rPr sz="700" spc="-20" dirty="0">
                <a:solidFill>
                  <a:srgbClr val="221F1F"/>
                </a:solidFill>
                <a:latin typeface="Montserrat"/>
                <a:cs typeface="Montserrat"/>
              </a:rPr>
              <a:t> </a:t>
            </a:r>
            <a:r>
              <a:rPr sz="700" dirty="0">
                <a:solidFill>
                  <a:srgbClr val="221F1F"/>
                </a:solidFill>
                <a:latin typeface="Montserrat"/>
                <a:cs typeface="Montserrat"/>
              </a:rPr>
              <a:t>a</a:t>
            </a:r>
            <a:r>
              <a:rPr sz="700" spc="-20" dirty="0">
                <a:solidFill>
                  <a:srgbClr val="221F1F"/>
                </a:solidFill>
                <a:latin typeface="Montserrat"/>
                <a:cs typeface="Montserrat"/>
              </a:rPr>
              <a:t> </a:t>
            </a:r>
            <a:r>
              <a:rPr sz="700" spc="-10" dirty="0">
                <a:solidFill>
                  <a:srgbClr val="221F1F"/>
                </a:solidFill>
                <a:latin typeface="Montserrat"/>
                <a:cs typeface="Montserrat"/>
              </a:rPr>
              <a:t>12:00.</a:t>
            </a:r>
            <a:endParaRPr sz="700">
              <a:latin typeface="Montserrat"/>
              <a:cs typeface="Montserrat"/>
            </a:endParaRPr>
          </a:p>
          <a:p>
            <a:pPr marL="12700" algn="just">
              <a:lnSpc>
                <a:spcPct val="100000"/>
              </a:lnSpc>
              <a:spcBef>
                <a:spcPts val="505"/>
              </a:spcBef>
            </a:pPr>
            <a:r>
              <a:rPr sz="700" dirty="0">
                <a:solidFill>
                  <a:srgbClr val="221F1F"/>
                </a:solidFill>
                <a:latin typeface="Montserrat"/>
                <a:cs typeface="Montserrat"/>
              </a:rPr>
              <a:t>Para</a:t>
            </a:r>
            <a:r>
              <a:rPr sz="700" spc="-2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reloj</a:t>
            </a:r>
            <a:r>
              <a:rPr sz="700" spc="-15" dirty="0">
                <a:solidFill>
                  <a:srgbClr val="221F1F"/>
                </a:solidFill>
                <a:latin typeface="Montserrat"/>
                <a:cs typeface="Montserrat"/>
              </a:rPr>
              <a:t> </a:t>
            </a:r>
            <a:r>
              <a:rPr sz="700" dirty="0">
                <a:solidFill>
                  <a:srgbClr val="221F1F"/>
                </a:solidFill>
                <a:latin typeface="Montserrat"/>
                <a:cs typeface="Montserrat"/>
              </a:rPr>
              <a:t>siga</a:t>
            </a:r>
            <a:r>
              <a:rPr sz="700" spc="-3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siguientes</a:t>
            </a:r>
            <a:r>
              <a:rPr sz="700" spc="-10" dirty="0">
                <a:solidFill>
                  <a:srgbClr val="221F1F"/>
                </a:solidFill>
                <a:latin typeface="Montserrat"/>
                <a:cs typeface="Montserrat"/>
              </a:rPr>
              <a:t> pasos:</a:t>
            </a:r>
            <a:endParaRPr sz="700">
              <a:latin typeface="Montserrat"/>
              <a:cs typeface="Montserrat"/>
            </a:endParaRPr>
          </a:p>
          <a:p>
            <a:pPr marL="241300" marR="5080" lvl="1" indent="-228600">
              <a:lnSpc>
                <a:spcPct val="100000"/>
              </a:lnSpc>
              <a:spcBef>
                <a:spcPts val="505"/>
              </a:spcBef>
              <a:buAutoNum type="arabicPeriod"/>
              <a:tabLst>
                <a:tab pos="240665" algn="l"/>
                <a:tab pos="241300" algn="l"/>
              </a:tabLst>
            </a:pPr>
            <a:r>
              <a:rPr sz="700" dirty="0">
                <a:solidFill>
                  <a:srgbClr val="221F1F"/>
                </a:solidFill>
                <a:latin typeface="Montserrat"/>
                <a:cs typeface="Montserrat"/>
              </a:rPr>
              <a:t>En</a:t>
            </a:r>
            <a:r>
              <a:rPr sz="700" spc="80" dirty="0">
                <a:solidFill>
                  <a:srgbClr val="221F1F"/>
                </a:solidFill>
                <a:latin typeface="Montserrat"/>
                <a:cs typeface="Montserrat"/>
              </a:rPr>
              <a:t> </a:t>
            </a:r>
            <a:r>
              <a:rPr sz="700" dirty="0">
                <a:solidFill>
                  <a:srgbClr val="221F1F"/>
                </a:solidFill>
                <a:latin typeface="Montserrat"/>
                <a:cs typeface="Montserrat"/>
              </a:rPr>
              <a:t>el</a:t>
            </a:r>
            <a:r>
              <a:rPr sz="700" spc="85" dirty="0">
                <a:solidFill>
                  <a:srgbClr val="221F1F"/>
                </a:solidFill>
                <a:latin typeface="Montserrat"/>
                <a:cs typeface="Montserrat"/>
              </a:rPr>
              <a:t> </a:t>
            </a:r>
            <a:r>
              <a:rPr sz="700" dirty="0">
                <a:solidFill>
                  <a:srgbClr val="221F1F"/>
                </a:solidFill>
                <a:latin typeface="Montserrat"/>
                <a:cs typeface="Montserrat"/>
              </a:rPr>
              <a:t>modo</a:t>
            </a:r>
            <a:r>
              <a:rPr sz="700" spc="80" dirty="0">
                <a:solidFill>
                  <a:srgbClr val="221F1F"/>
                </a:solidFill>
                <a:latin typeface="Montserrat"/>
                <a:cs typeface="Montserrat"/>
              </a:rPr>
              <a:t> </a:t>
            </a:r>
            <a:r>
              <a:rPr sz="700" dirty="0">
                <a:solidFill>
                  <a:srgbClr val="221F1F"/>
                </a:solidFill>
                <a:latin typeface="Montserrat"/>
                <a:cs typeface="Montserrat"/>
              </a:rPr>
              <a:t>ODO,</a:t>
            </a:r>
            <a:r>
              <a:rPr sz="700" spc="90" dirty="0">
                <a:solidFill>
                  <a:srgbClr val="221F1F"/>
                </a:solidFill>
                <a:latin typeface="Montserrat"/>
                <a:cs typeface="Montserrat"/>
              </a:rPr>
              <a:t> </a:t>
            </a:r>
            <a:r>
              <a:rPr sz="700" dirty="0">
                <a:latin typeface="Montserrat"/>
                <a:cs typeface="Montserrat"/>
              </a:rPr>
              <a:t>presione</a:t>
            </a:r>
            <a:r>
              <a:rPr sz="700" spc="95" dirty="0">
                <a:latin typeface="Montserrat"/>
                <a:cs typeface="Montserrat"/>
              </a:rPr>
              <a:t> </a:t>
            </a:r>
            <a:r>
              <a:rPr sz="700" spc="-10" dirty="0">
                <a:latin typeface="Montserrat"/>
                <a:cs typeface="Montserrat"/>
              </a:rPr>
              <a:t>sostenidamente</a:t>
            </a:r>
            <a:r>
              <a:rPr sz="700" spc="50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botón</a:t>
            </a:r>
            <a:r>
              <a:rPr sz="700" spc="-10" dirty="0">
                <a:latin typeface="Montserrat"/>
                <a:cs typeface="Montserrat"/>
              </a:rPr>
              <a:t> </a:t>
            </a:r>
            <a:r>
              <a:rPr sz="700" dirty="0">
                <a:latin typeface="Montserrat"/>
                <a:cs typeface="Montserrat"/>
              </a:rPr>
              <a:t>MODE</a:t>
            </a:r>
            <a:r>
              <a:rPr sz="700" spc="-20" dirty="0">
                <a:latin typeface="Montserrat"/>
                <a:cs typeface="Montserrat"/>
              </a:rPr>
              <a:t> </a:t>
            </a:r>
            <a:r>
              <a:rPr sz="700" dirty="0">
                <a:latin typeface="Montserrat"/>
                <a:cs typeface="Montserrat"/>
              </a:rPr>
              <a:t>para</a:t>
            </a:r>
            <a:r>
              <a:rPr sz="700" spc="-20" dirty="0">
                <a:latin typeface="Montserrat"/>
                <a:cs typeface="Montserrat"/>
              </a:rPr>
              <a:t> </a:t>
            </a:r>
            <a:r>
              <a:rPr sz="700" dirty="0">
                <a:latin typeface="Montserrat"/>
                <a:cs typeface="Montserrat"/>
              </a:rPr>
              <a:t>cambiar</a:t>
            </a:r>
            <a:r>
              <a:rPr sz="700" spc="-10" dirty="0">
                <a:latin typeface="Montserrat"/>
                <a:cs typeface="Montserrat"/>
              </a:rPr>
              <a:t> </a:t>
            </a:r>
            <a:r>
              <a:rPr sz="700" dirty="0">
                <a:latin typeface="Montserrat"/>
                <a:cs typeface="Montserrat"/>
              </a:rPr>
              <a:t>el</a:t>
            </a:r>
            <a:r>
              <a:rPr sz="700" spc="-25" dirty="0">
                <a:latin typeface="Montserrat"/>
                <a:cs typeface="Montserrat"/>
              </a:rPr>
              <a:t> </a:t>
            </a:r>
            <a:r>
              <a:rPr sz="700" spc="-10" dirty="0">
                <a:latin typeface="Montserrat"/>
                <a:cs typeface="Montserrat"/>
              </a:rPr>
              <a:t>formato.</a:t>
            </a:r>
            <a:endParaRPr sz="700">
              <a:latin typeface="Montserrat"/>
              <a:cs typeface="Montserrat"/>
            </a:endParaRPr>
          </a:p>
          <a:p>
            <a:pPr marL="241300" marR="5715" lvl="1" indent="-228600">
              <a:lnSpc>
                <a:spcPct val="100000"/>
              </a:lnSpc>
              <a:spcBef>
                <a:spcPts val="495"/>
              </a:spcBef>
              <a:buAutoNum type="arabicPeriod"/>
              <a:tabLst>
                <a:tab pos="240665" algn="l"/>
                <a:tab pos="241300" algn="l"/>
              </a:tabLst>
            </a:pPr>
            <a:r>
              <a:rPr sz="700" dirty="0">
                <a:latin typeface="Montserrat"/>
                <a:cs typeface="Montserrat"/>
              </a:rPr>
              <a:t>Presione</a:t>
            </a:r>
            <a:r>
              <a:rPr sz="700" spc="55" dirty="0">
                <a:latin typeface="Montserrat"/>
                <a:cs typeface="Montserrat"/>
              </a:rPr>
              <a:t> </a:t>
            </a:r>
            <a:r>
              <a:rPr sz="700" dirty="0">
                <a:latin typeface="Montserrat"/>
                <a:cs typeface="Montserrat"/>
              </a:rPr>
              <a:t>sostenidamente</a:t>
            </a:r>
            <a:r>
              <a:rPr sz="700" spc="75" dirty="0">
                <a:latin typeface="Montserrat"/>
                <a:cs typeface="Montserrat"/>
              </a:rPr>
              <a:t> </a:t>
            </a:r>
            <a:r>
              <a:rPr sz="700" dirty="0">
                <a:latin typeface="Montserrat"/>
                <a:cs typeface="Montserrat"/>
              </a:rPr>
              <a:t>el</a:t>
            </a:r>
            <a:r>
              <a:rPr sz="700" spc="60" dirty="0">
                <a:latin typeface="Montserrat"/>
                <a:cs typeface="Montserrat"/>
              </a:rPr>
              <a:t> </a:t>
            </a:r>
            <a:r>
              <a:rPr sz="700" dirty="0">
                <a:latin typeface="Montserrat"/>
                <a:cs typeface="Montserrat"/>
              </a:rPr>
              <a:t>botón</a:t>
            </a:r>
            <a:r>
              <a:rPr sz="700" spc="60" dirty="0">
                <a:latin typeface="Montserrat"/>
                <a:cs typeface="Montserrat"/>
              </a:rPr>
              <a:t> </a:t>
            </a:r>
            <a:r>
              <a:rPr sz="700" dirty="0">
                <a:latin typeface="Montserrat"/>
                <a:cs typeface="Montserrat"/>
              </a:rPr>
              <a:t>SET</a:t>
            </a:r>
            <a:r>
              <a:rPr sz="700" spc="60"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entrar</a:t>
            </a:r>
            <a:r>
              <a:rPr sz="700" spc="-10" dirty="0">
                <a:latin typeface="Montserrat"/>
                <a:cs typeface="Montserrat"/>
              </a:rPr>
              <a:t> </a:t>
            </a:r>
            <a:r>
              <a:rPr sz="700" dirty="0">
                <a:latin typeface="Montserrat"/>
                <a:cs typeface="Montserrat"/>
              </a:rPr>
              <a:t>al</a:t>
            </a:r>
            <a:r>
              <a:rPr sz="700" spc="-15" dirty="0">
                <a:latin typeface="Montserrat"/>
                <a:cs typeface="Montserrat"/>
              </a:rPr>
              <a:t> </a:t>
            </a:r>
            <a:r>
              <a:rPr sz="700" dirty="0">
                <a:latin typeface="Montserrat"/>
                <a:cs typeface="Montserrat"/>
              </a:rPr>
              <a:t>ajuste</a:t>
            </a:r>
            <a:r>
              <a:rPr sz="700" spc="-5" dirty="0">
                <a:latin typeface="Montserrat"/>
                <a:cs typeface="Montserrat"/>
              </a:rPr>
              <a:t> </a:t>
            </a:r>
            <a:r>
              <a:rPr sz="700" dirty="0">
                <a:latin typeface="Montserrat"/>
                <a:cs typeface="Montserrat"/>
              </a:rPr>
              <a:t>de la</a:t>
            </a:r>
            <a:r>
              <a:rPr sz="700" spc="-25" dirty="0">
                <a:latin typeface="Montserrat"/>
                <a:cs typeface="Montserrat"/>
              </a:rPr>
              <a:t> </a:t>
            </a:r>
            <a:r>
              <a:rPr sz="700" spc="-10" dirty="0">
                <a:latin typeface="Montserrat"/>
                <a:cs typeface="Montserrat"/>
              </a:rPr>
              <a:t>hora.</a:t>
            </a:r>
            <a:endParaRPr sz="700">
              <a:latin typeface="Montserrat"/>
              <a:cs typeface="Montserrat"/>
            </a:endParaRPr>
          </a:p>
          <a:p>
            <a:pPr marL="241300" marR="5715" lvl="1" indent="-228600">
              <a:lnSpc>
                <a:spcPct val="100000"/>
              </a:lnSpc>
              <a:spcBef>
                <a:spcPts val="500"/>
              </a:spcBef>
              <a:buAutoNum type="arabicPeriod"/>
              <a:tabLst>
                <a:tab pos="240665" algn="l"/>
                <a:tab pos="241300" algn="l"/>
              </a:tabLst>
            </a:pPr>
            <a:r>
              <a:rPr sz="700" dirty="0">
                <a:solidFill>
                  <a:srgbClr val="221F1F"/>
                </a:solidFill>
                <a:latin typeface="Montserrat"/>
                <a:cs typeface="Montserrat"/>
              </a:rPr>
              <a:t>Presione</a:t>
            </a:r>
            <a:r>
              <a:rPr sz="700" spc="145" dirty="0">
                <a:solidFill>
                  <a:srgbClr val="221F1F"/>
                </a:solidFill>
                <a:latin typeface="Montserrat"/>
                <a:cs typeface="Montserrat"/>
              </a:rPr>
              <a:t> </a:t>
            </a:r>
            <a:r>
              <a:rPr sz="700" dirty="0">
                <a:solidFill>
                  <a:srgbClr val="221F1F"/>
                </a:solidFill>
                <a:latin typeface="Montserrat"/>
                <a:cs typeface="Montserrat"/>
              </a:rPr>
              <a:t>el</a:t>
            </a:r>
            <a:r>
              <a:rPr sz="700" spc="140" dirty="0">
                <a:solidFill>
                  <a:srgbClr val="221F1F"/>
                </a:solidFill>
                <a:latin typeface="Montserrat"/>
                <a:cs typeface="Montserrat"/>
              </a:rPr>
              <a:t> </a:t>
            </a:r>
            <a:r>
              <a:rPr sz="700" dirty="0">
                <a:solidFill>
                  <a:srgbClr val="221F1F"/>
                </a:solidFill>
                <a:latin typeface="Montserrat"/>
                <a:cs typeface="Montserrat"/>
              </a:rPr>
              <a:t>botón</a:t>
            </a:r>
            <a:r>
              <a:rPr sz="700" spc="130" dirty="0">
                <a:solidFill>
                  <a:srgbClr val="221F1F"/>
                </a:solidFill>
                <a:latin typeface="Montserrat"/>
                <a:cs typeface="Montserrat"/>
              </a:rPr>
              <a:t> </a:t>
            </a:r>
            <a:r>
              <a:rPr sz="700" dirty="0">
                <a:solidFill>
                  <a:srgbClr val="221F1F"/>
                </a:solidFill>
                <a:latin typeface="Montserrat"/>
                <a:cs typeface="Montserrat"/>
              </a:rPr>
              <a:t>MODE</a:t>
            </a:r>
            <a:r>
              <a:rPr sz="700" spc="135" dirty="0">
                <a:solidFill>
                  <a:srgbClr val="221F1F"/>
                </a:solidFill>
                <a:latin typeface="Montserrat"/>
                <a:cs typeface="Montserrat"/>
              </a:rPr>
              <a:t> </a:t>
            </a:r>
            <a:r>
              <a:rPr sz="700" dirty="0">
                <a:solidFill>
                  <a:srgbClr val="221F1F"/>
                </a:solidFill>
                <a:latin typeface="Montserrat"/>
                <a:cs typeface="Montserrat"/>
              </a:rPr>
              <a:t>para</a:t>
            </a:r>
            <a:r>
              <a:rPr sz="700" spc="130" dirty="0">
                <a:solidFill>
                  <a:srgbClr val="221F1F"/>
                </a:solidFill>
                <a:latin typeface="Montserrat"/>
                <a:cs typeface="Montserrat"/>
              </a:rPr>
              <a:t> </a:t>
            </a:r>
            <a:r>
              <a:rPr sz="700" spc="-10" dirty="0">
                <a:solidFill>
                  <a:srgbClr val="221F1F"/>
                </a:solidFill>
                <a:latin typeface="Montserrat"/>
                <a:cs typeface="Montserrat"/>
              </a:rPr>
              <a:t>incrementar</a:t>
            </a:r>
            <a:r>
              <a:rPr sz="700" spc="500" dirty="0">
                <a:solidFill>
                  <a:srgbClr val="221F1F"/>
                </a:solidFill>
                <a:latin typeface="Montserrat"/>
                <a:cs typeface="Montserrat"/>
              </a:rPr>
              <a:t> </a:t>
            </a:r>
            <a:r>
              <a:rPr sz="700" dirty="0">
                <a:solidFill>
                  <a:srgbClr val="221F1F"/>
                </a:solidFill>
                <a:latin typeface="Montserrat"/>
                <a:cs typeface="Montserrat"/>
              </a:rPr>
              <a:t>las</a:t>
            </a:r>
            <a:r>
              <a:rPr sz="700" spc="-10" dirty="0">
                <a:solidFill>
                  <a:srgbClr val="221F1F"/>
                </a:solidFill>
                <a:latin typeface="Montserrat"/>
                <a:cs typeface="Montserrat"/>
              </a:rPr>
              <a:t> horas.</a:t>
            </a:r>
            <a:endParaRPr sz="700">
              <a:latin typeface="Montserrat"/>
              <a:cs typeface="Montserrat"/>
            </a:endParaRPr>
          </a:p>
          <a:p>
            <a:pPr marL="241300" marR="5715" lvl="1" indent="-228600">
              <a:lnSpc>
                <a:spcPct val="100000"/>
              </a:lnSpc>
              <a:spcBef>
                <a:spcPts val="509"/>
              </a:spcBef>
              <a:buAutoNum type="arabicPeriod"/>
              <a:tabLst>
                <a:tab pos="240665" algn="l"/>
                <a:tab pos="241300" algn="l"/>
              </a:tabLst>
            </a:pPr>
            <a:r>
              <a:rPr sz="700" dirty="0">
                <a:latin typeface="Montserrat"/>
                <a:cs typeface="Montserrat"/>
              </a:rPr>
              <a:t>Presione</a:t>
            </a:r>
            <a:r>
              <a:rPr sz="700" spc="55" dirty="0">
                <a:latin typeface="Montserrat"/>
                <a:cs typeface="Montserrat"/>
              </a:rPr>
              <a:t> </a:t>
            </a:r>
            <a:r>
              <a:rPr sz="700" dirty="0">
                <a:latin typeface="Montserrat"/>
                <a:cs typeface="Montserrat"/>
              </a:rPr>
              <a:t>sostenidamente</a:t>
            </a:r>
            <a:r>
              <a:rPr sz="700" spc="75" dirty="0">
                <a:latin typeface="Montserrat"/>
                <a:cs typeface="Montserrat"/>
              </a:rPr>
              <a:t> </a:t>
            </a:r>
            <a:r>
              <a:rPr sz="700" dirty="0">
                <a:latin typeface="Montserrat"/>
                <a:cs typeface="Montserrat"/>
              </a:rPr>
              <a:t>el</a:t>
            </a:r>
            <a:r>
              <a:rPr sz="700" spc="60" dirty="0">
                <a:latin typeface="Montserrat"/>
                <a:cs typeface="Montserrat"/>
              </a:rPr>
              <a:t> </a:t>
            </a:r>
            <a:r>
              <a:rPr sz="700" dirty="0">
                <a:latin typeface="Montserrat"/>
                <a:cs typeface="Montserrat"/>
              </a:rPr>
              <a:t>botón</a:t>
            </a:r>
            <a:r>
              <a:rPr sz="700" spc="60" dirty="0">
                <a:latin typeface="Montserrat"/>
                <a:cs typeface="Montserrat"/>
              </a:rPr>
              <a:t> </a:t>
            </a:r>
            <a:r>
              <a:rPr sz="700" dirty="0">
                <a:latin typeface="Montserrat"/>
                <a:cs typeface="Montserrat"/>
              </a:rPr>
              <a:t>SET</a:t>
            </a:r>
            <a:r>
              <a:rPr sz="700" spc="60"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entrar</a:t>
            </a:r>
            <a:r>
              <a:rPr sz="700" spc="-10" dirty="0">
                <a:latin typeface="Montserrat"/>
                <a:cs typeface="Montserrat"/>
              </a:rPr>
              <a:t> </a:t>
            </a:r>
            <a:r>
              <a:rPr sz="700" dirty="0">
                <a:latin typeface="Montserrat"/>
                <a:cs typeface="Montserrat"/>
              </a:rPr>
              <a:t>al</a:t>
            </a:r>
            <a:r>
              <a:rPr sz="700" spc="-20" dirty="0">
                <a:latin typeface="Montserrat"/>
                <a:cs typeface="Montserrat"/>
              </a:rPr>
              <a:t> </a:t>
            </a:r>
            <a:r>
              <a:rPr sz="700" dirty="0">
                <a:latin typeface="Montserrat"/>
                <a:cs typeface="Montserrat"/>
              </a:rPr>
              <a:t>ajuste de</a:t>
            </a:r>
            <a:r>
              <a:rPr sz="700" spc="-5" dirty="0">
                <a:latin typeface="Montserrat"/>
                <a:cs typeface="Montserrat"/>
              </a:rPr>
              <a:t> </a:t>
            </a:r>
            <a:r>
              <a:rPr sz="700" dirty="0">
                <a:latin typeface="Montserrat"/>
                <a:cs typeface="Montserrat"/>
              </a:rPr>
              <a:t>los</a:t>
            </a:r>
            <a:r>
              <a:rPr sz="700" spc="-20" dirty="0">
                <a:latin typeface="Montserrat"/>
                <a:cs typeface="Montserrat"/>
              </a:rPr>
              <a:t> </a:t>
            </a:r>
            <a:r>
              <a:rPr sz="700" spc="-10" dirty="0">
                <a:latin typeface="Montserrat"/>
                <a:cs typeface="Montserrat"/>
              </a:rPr>
              <a:t>minutos.</a:t>
            </a:r>
            <a:endParaRPr sz="700">
              <a:latin typeface="Montserrat"/>
              <a:cs typeface="Montserrat"/>
            </a:endParaRPr>
          </a:p>
          <a:p>
            <a:pPr marL="241300" marR="5715" lvl="1" indent="-228600">
              <a:lnSpc>
                <a:spcPct val="100000"/>
              </a:lnSpc>
              <a:spcBef>
                <a:spcPts val="490"/>
              </a:spcBef>
              <a:buAutoNum type="arabicPeriod"/>
              <a:tabLst>
                <a:tab pos="240665" algn="l"/>
                <a:tab pos="241300" algn="l"/>
              </a:tabLst>
            </a:pPr>
            <a:r>
              <a:rPr sz="700" dirty="0">
                <a:solidFill>
                  <a:srgbClr val="221F1F"/>
                </a:solidFill>
                <a:latin typeface="Montserrat"/>
                <a:cs typeface="Montserrat"/>
              </a:rPr>
              <a:t>Presione</a:t>
            </a:r>
            <a:r>
              <a:rPr sz="700" spc="145" dirty="0">
                <a:solidFill>
                  <a:srgbClr val="221F1F"/>
                </a:solidFill>
                <a:latin typeface="Montserrat"/>
                <a:cs typeface="Montserrat"/>
              </a:rPr>
              <a:t> </a:t>
            </a:r>
            <a:r>
              <a:rPr sz="700" dirty="0">
                <a:solidFill>
                  <a:srgbClr val="221F1F"/>
                </a:solidFill>
                <a:latin typeface="Montserrat"/>
                <a:cs typeface="Montserrat"/>
              </a:rPr>
              <a:t>el</a:t>
            </a:r>
            <a:r>
              <a:rPr sz="700" spc="140" dirty="0">
                <a:solidFill>
                  <a:srgbClr val="221F1F"/>
                </a:solidFill>
                <a:latin typeface="Montserrat"/>
                <a:cs typeface="Montserrat"/>
              </a:rPr>
              <a:t> </a:t>
            </a:r>
            <a:r>
              <a:rPr sz="700" dirty="0">
                <a:solidFill>
                  <a:srgbClr val="221F1F"/>
                </a:solidFill>
                <a:latin typeface="Montserrat"/>
                <a:cs typeface="Montserrat"/>
              </a:rPr>
              <a:t>botón</a:t>
            </a:r>
            <a:r>
              <a:rPr sz="700" spc="130" dirty="0">
                <a:solidFill>
                  <a:srgbClr val="221F1F"/>
                </a:solidFill>
                <a:latin typeface="Montserrat"/>
                <a:cs typeface="Montserrat"/>
              </a:rPr>
              <a:t> </a:t>
            </a:r>
            <a:r>
              <a:rPr sz="700" dirty="0">
                <a:solidFill>
                  <a:srgbClr val="221F1F"/>
                </a:solidFill>
                <a:latin typeface="Montserrat"/>
                <a:cs typeface="Montserrat"/>
              </a:rPr>
              <a:t>MODE</a:t>
            </a:r>
            <a:r>
              <a:rPr sz="700" spc="135" dirty="0">
                <a:solidFill>
                  <a:srgbClr val="221F1F"/>
                </a:solidFill>
                <a:latin typeface="Montserrat"/>
                <a:cs typeface="Montserrat"/>
              </a:rPr>
              <a:t> </a:t>
            </a:r>
            <a:r>
              <a:rPr sz="700" dirty="0">
                <a:solidFill>
                  <a:srgbClr val="221F1F"/>
                </a:solidFill>
                <a:latin typeface="Montserrat"/>
                <a:cs typeface="Montserrat"/>
              </a:rPr>
              <a:t>para</a:t>
            </a:r>
            <a:r>
              <a:rPr sz="700" spc="130" dirty="0">
                <a:solidFill>
                  <a:srgbClr val="221F1F"/>
                </a:solidFill>
                <a:latin typeface="Montserrat"/>
                <a:cs typeface="Montserrat"/>
              </a:rPr>
              <a:t> </a:t>
            </a:r>
            <a:r>
              <a:rPr sz="700" spc="-10" dirty="0">
                <a:solidFill>
                  <a:srgbClr val="221F1F"/>
                </a:solidFill>
                <a:latin typeface="Montserrat"/>
                <a:cs typeface="Montserrat"/>
              </a:rPr>
              <a:t>incrementar</a:t>
            </a:r>
            <a:r>
              <a:rPr sz="700" spc="500" dirty="0">
                <a:solidFill>
                  <a:srgbClr val="221F1F"/>
                </a:solidFill>
                <a:latin typeface="Montserrat"/>
                <a:cs typeface="Montserrat"/>
              </a:rPr>
              <a:t> </a:t>
            </a:r>
            <a:r>
              <a:rPr sz="700" dirty="0">
                <a:solidFill>
                  <a:srgbClr val="221F1F"/>
                </a:solidFill>
                <a:latin typeface="Montserrat"/>
                <a:cs typeface="Montserrat"/>
              </a:rPr>
              <a:t>los</a:t>
            </a:r>
            <a:r>
              <a:rPr sz="700" spc="-10" dirty="0">
                <a:solidFill>
                  <a:srgbClr val="221F1F"/>
                </a:solidFill>
                <a:latin typeface="Montserrat"/>
                <a:cs typeface="Montserrat"/>
              </a:rPr>
              <a:t> minutos.</a:t>
            </a:r>
            <a:endParaRPr sz="700">
              <a:latin typeface="Montserrat"/>
              <a:cs typeface="Montserrat"/>
            </a:endParaRPr>
          </a:p>
          <a:p>
            <a:pPr marL="241300" lvl="1" indent="-228600">
              <a:lnSpc>
                <a:spcPct val="100000"/>
              </a:lnSpc>
              <a:spcBef>
                <a:spcPts val="505"/>
              </a:spcBef>
              <a:buAutoNum type="arabicPeriod"/>
              <a:tabLst>
                <a:tab pos="240665" algn="l"/>
                <a:tab pos="241300" algn="l"/>
              </a:tabLst>
            </a:pPr>
            <a:r>
              <a:rPr sz="700" dirty="0">
                <a:solidFill>
                  <a:srgbClr val="221F1F"/>
                </a:solidFill>
                <a:latin typeface="Montserrat"/>
                <a:cs typeface="Montserrat"/>
              </a:rPr>
              <a:t>Presione</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botón SET</a:t>
            </a:r>
            <a:r>
              <a:rPr sz="700" spc="-35"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t>
            </a:r>
            <a:r>
              <a:rPr sz="700" dirty="0">
                <a:solidFill>
                  <a:srgbClr val="221F1F"/>
                </a:solidFill>
                <a:latin typeface="Montserrat"/>
                <a:cs typeface="Montserrat"/>
              </a:rPr>
              <a:t>salir</a:t>
            </a:r>
            <a:r>
              <a:rPr sz="700" spc="-30" dirty="0">
                <a:solidFill>
                  <a:srgbClr val="221F1F"/>
                </a:solidFill>
                <a:latin typeface="Montserrat"/>
                <a:cs typeface="Montserrat"/>
              </a:rPr>
              <a:t> </a:t>
            </a:r>
            <a:r>
              <a:rPr sz="700" dirty="0">
                <a:solidFill>
                  <a:srgbClr val="221F1F"/>
                </a:solidFill>
                <a:latin typeface="Montserrat"/>
                <a:cs typeface="Montserrat"/>
              </a:rPr>
              <a:t>del</a:t>
            </a:r>
            <a:r>
              <a:rPr sz="700" spc="-5" dirty="0">
                <a:solidFill>
                  <a:srgbClr val="221F1F"/>
                </a:solidFill>
                <a:latin typeface="Montserrat"/>
                <a:cs typeface="Montserrat"/>
              </a:rPr>
              <a:t> </a:t>
            </a:r>
            <a:r>
              <a:rPr sz="700" spc="-10" dirty="0">
                <a:solidFill>
                  <a:srgbClr val="221F1F"/>
                </a:solidFill>
                <a:latin typeface="Montserrat"/>
                <a:cs typeface="Montserrat"/>
              </a:rPr>
              <a:t>ajuste.</a:t>
            </a:r>
            <a:endParaRPr sz="700">
              <a:latin typeface="Montserrat"/>
              <a:cs typeface="Montserrat"/>
            </a:endParaRPr>
          </a:p>
          <a:p>
            <a:pPr marL="12700">
              <a:lnSpc>
                <a:spcPct val="100000"/>
              </a:lnSpc>
              <a:spcBef>
                <a:spcPts val="530"/>
              </a:spcBef>
            </a:pPr>
            <a:r>
              <a:rPr sz="750" b="1" dirty="0">
                <a:solidFill>
                  <a:srgbClr val="221F1F"/>
                </a:solidFill>
                <a:latin typeface="Montserrat"/>
                <a:cs typeface="Montserrat"/>
              </a:rPr>
              <a:t>5.</a:t>
            </a:r>
            <a:r>
              <a:rPr sz="750" b="1" spc="70" dirty="0">
                <a:solidFill>
                  <a:srgbClr val="221F1F"/>
                </a:solidFill>
                <a:latin typeface="Montserrat"/>
                <a:cs typeface="Montserrat"/>
              </a:rPr>
              <a:t> </a:t>
            </a:r>
            <a:r>
              <a:rPr sz="750" b="1" dirty="0">
                <a:solidFill>
                  <a:srgbClr val="221F1F"/>
                </a:solidFill>
                <a:latin typeface="Montserrat"/>
                <a:cs typeface="Montserrat"/>
              </a:rPr>
              <a:t>INDICADOR</a:t>
            </a:r>
            <a:r>
              <a:rPr sz="750" b="1" spc="85" dirty="0">
                <a:solidFill>
                  <a:srgbClr val="221F1F"/>
                </a:solidFill>
                <a:latin typeface="Montserrat"/>
                <a:cs typeface="Montserrat"/>
              </a:rPr>
              <a:t> </a:t>
            </a:r>
            <a:r>
              <a:rPr sz="750" b="1" dirty="0">
                <a:solidFill>
                  <a:srgbClr val="221F1F"/>
                </a:solidFill>
                <a:latin typeface="Montserrat"/>
                <a:cs typeface="Montserrat"/>
              </a:rPr>
              <a:t>DE</a:t>
            </a:r>
            <a:r>
              <a:rPr sz="750" b="1" spc="75" dirty="0">
                <a:solidFill>
                  <a:srgbClr val="221F1F"/>
                </a:solidFill>
                <a:latin typeface="Montserrat"/>
                <a:cs typeface="Montserrat"/>
              </a:rPr>
              <a:t> </a:t>
            </a:r>
            <a:r>
              <a:rPr sz="750" b="1" dirty="0">
                <a:solidFill>
                  <a:srgbClr val="221F1F"/>
                </a:solidFill>
                <a:latin typeface="Montserrat"/>
                <a:cs typeface="Montserrat"/>
              </a:rPr>
              <a:t>NIVEL</a:t>
            </a:r>
            <a:r>
              <a:rPr sz="750" b="1" spc="85" dirty="0">
                <a:solidFill>
                  <a:srgbClr val="221F1F"/>
                </a:solidFill>
                <a:latin typeface="Montserrat"/>
                <a:cs typeface="Montserrat"/>
              </a:rPr>
              <a:t> </a:t>
            </a:r>
            <a:r>
              <a:rPr sz="750" b="1" dirty="0">
                <a:solidFill>
                  <a:srgbClr val="221F1F"/>
                </a:solidFill>
                <a:latin typeface="Montserrat"/>
                <a:cs typeface="Montserrat"/>
              </a:rPr>
              <a:t>DE</a:t>
            </a:r>
            <a:r>
              <a:rPr sz="750" b="1" spc="100" dirty="0">
                <a:solidFill>
                  <a:srgbClr val="221F1F"/>
                </a:solidFill>
                <a:latin typeface="Montserrat"/>
                <a:cs typeface="Montserrat"/>
              </a:rPr>
              <a:t> </a:t>
            </a:r>
            <a:r>
              <a:rPr sz="750" b="1" spc="-10" dirty="0">
                <a:solidFill>
                  <a:srgbClr val="221F1F"/>
                </a:solidFill>
                <a:latin typeface="Montserrat"/>
                <a:cs typeface="Montserrat"/>
              </a:rPr>
              <a:t>COMBUSTIBLE</a:t>
            </a:r>
            <a:endParaRPr sz="750">
              <a:latin typeface="Montserrat"/>
              <a:cs typeface="Montserrat"/>
            </a:endParaRPr>
          </a:p>
          <a:p>
            <a:pPr marL="12700" marR="6350" algn="just">
              <a:lnSpc>
                <a:spcPct val="100000"/>
              </a:lnSpc>
              <a:spcBef>
                <a:spcPts val="505"/>
              </a:spcBef>
            </a:pPr>
            <a:r>
              <a:rPr sz="700" dirty="0">
                <a:solidFill>
                  <a:srgbClr val="221F1F"/>
                </a:solidFill>
                <a:latin typeface="Montserrat"/>
                <a:cs typeface="Montserrat"/>
              </a:rPr>
              <a:t>Indica</a:t>
            </a:r>
            <a:r>
              <a:rPr sz="700" spc="180" dirty="0">
                <a:solidFill>
                  <a:srgbClr val="221F1F"/>
                </a:solidFill>
                <a:latin typeface="Montserrat"/>
                <a:cs typeface="Montserrat"/>
              </a:rPr>
              <a:t> </a:t>
            </a:r>
            <a:r>
              <a:rPr sz="700" dirty="0">
                <a:solidFill>
                  <a:srgbClr val="221F1F"/>
                </a:solidFill>
                <a:latin typeface="Montserrat"/>
                <a:cs typeface="Montserrat"/>
              </a:rPr>
              <a:t>mediante</a:t>
            </a:r>
            <a:r>
              <a:rPr sz="700" spc="185" dirty="0">
                <a:solidFill>
                  <a:srgbClr val="221F1F"/>
                </a:solidFill>
                <a:latin typeface="Montserrat"/>
                <a:cs typeface="Montserrat"/>
              </a:rPr>
              <a:t> </a:t>
            </a:r>
            <a:r>
              <a:rPr sz="700" dirty="0">
                <a:solidFill>
                  <a:srgbClr val="221F1F"/>
                </a:solidFill>
                <a:latin typeface="Montserrat"/>
                <a:cs typeface="Montserrat"/>
              </a:rPr>
              <a:t>barras</a:t>
            </a:r>
            <a:r>
              <a:rPr sz="700" spc="170" dirty="0">
                <a:solidFill>
                  <a:srgbClr val="221F1F"/>
                </a:solidFill>
                <a:latin typeface="Montserrat"/>
                <a:cs typeface="Montserrat"/>
              </a:rPr>
              <a:t> </a:t>
            </a:r>
            <a:r>
              <a:rPr sz="700" dirty="0">
                <a:solidFill>
                  <a:srgbClr val="221F1F"/>
                </a:solidFill>
                <a:latin typeface="Montserrat"/>
                <a:cs typeface="Montserrat"/>
              </a:rPr>
              <a:t>el</a:t>
            </a:r>
            <a:r>
              <a:rPr sz="700" spc="190" dirty="0">
                <a:solidFill>
                  <a:srgbClr val="221F1F"/>
                </a:solidFill>
                <a:latin typeface="Montserrat"/>
                <a:cs typeface="Montserrat"/>
              </a:rPr>
              <a:t> </a:t>
            </a:r>
            <a:r>
              <a:rPr sz="700" dirty="0">
                <a:solidFill>
                  <a:srgbClr val="221F1F"/>
                </a:solidFill>
                <a:latin typeface="Montserrat"/>
                <a:cs typeface="Montserrat"/>
              </a:rPr>
              <a:t>nivel</a:t>
            </a:r>
            <a:r>
              <a:rPr sz="700" spc="190" dirty="0">
                <a:solidFill>
                  <a:srgbClr val="221F1F"/>
                </a:solidFill>
                <a:latin typeface="Montserrat"/>
                <a:cs typeface="Montserrat"/>
              </a:rPr>
              <a:t> </a:t>
            </a:r>
            <a:r>
              <a:rPr sz="700" dirty="0">
                <a:solidFill>
                  <a:srgbClr val="221F1F"/>
                </a:solidFill>
                <a:latin typeface="Montserrat"/>
                <a:cs typeface="Montserrat"/>
              </a:rPr>
              <a:t>aproximado</a:t>
            </a:r>
            <a:r>
              <a:rPr sz="700" spc="180"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combustible</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spc="-10" dirty="0">
                <a:solidFill>
                  <a:srgbClr val="221F1F"/>
                </a:solidFill>
                <a:latin typeface="Montserrat"/>
                <a:cs typeface="Montserrat"/>
              </a:rPr>
              <a:t>depósito.</a:t>
            </a:r>
            <a:endParaRPr sz="700">
              <a:latin typeface="Montserrat"/>
              <a:cs typeface="Montserrat"/>
            </a:endParaRPr>
          </a:p>
        </p:txBody>
      </p:sp>
      <p:grpSp>
        <p:nvGrpSpPr>
          <p:cNvPr id="5" name="object 5"/>
          <p:cNvGrpSpPr/>
          <p:nvPr/>
        </p:nvGrpSpPr>
        <p:grpSpPr>
          <a:xfrm>
            <a:off x="306387" y="881862"/>
            <a:ext cx="2191385" cy="1252220"/>
            <a:chOff x="306387" y="881862"/>
            <a:chExt cx="2191385" cy="1252220"/>
          </a:xfrm>
        </p:grpSpPr>
        <p:pic>
          <p:nvPicPr>
            <p:cNvPr id="6" name="object 6"/>
            <p:cNvPicPr/>
            <p:nvPr/>
          </p:nvPicPr>
          <p:blipFill>
            <a:blip r:embed="rId2" cstate="print"/>
            <a:stretch>
              <a:fillRect/>
            </a:stretch>
          </p:blipFill>
          <p:spPr>
            <a:xfrm>
              <a:off x="306387" y="881862"/>
              <a:ext cx="2191131" cy="1252118"/>
            </a:xfrm>
            <a:prstGeom prst="rect">
              <a:avLst/>
            </a:prstGeom>
          </p:spPr>
        </p:pic>
        <p:sp>
          <p:nvSpPr>
            <p:cNvPr id="7" name="object 7"/>
            <p:cNvSpPr/>
            <p:nvPr/>
          </p:nvSpPr>
          <p:spPr>
            <a:xfrm>
              <a:off x="1058125" y="1780413"/>
              <a:ext cx="0" cy="207010"/>
            </a:xfrm>
            <a:custGeom>
              <a:avLst/>
              <a:gdLst/>
              <a:ahLst/>
              <a:cxnLst/>
              <a:rect l="l" t="t" r="r" b="b"/>
              <a:pathLst>
                <a:path h="207010">
                  <a:moveTo>
                    <a:pt x="0" y="0"/>
                  </a:moveTo>
                  <a:lnTo>
                    <a:pt x="0" y="206756"/>
                  </a:lnTo>
                </a:path>
              </a:pathLst>
            </a:custGeom>
            <a:ln w="11428">
              <a:solidFill>
                <a:srgbClr val="FFFFFF"/>
              </a:solidFill>
            </a:ln>
          </p:spPr>
          <p:txBody>
            <a:bodyPr wrap="square" lIns="0" tIns="0" rIns="0" bIns="0" rtlCol="0"/>
            <a:lstStyle/>
            <a:p>
              <a:endParaRPr/>
            </a:p>
          </p:txBody>
        </p:sp>
        <p:sp>
          <p:nvSpPr>
            <p:cNvPr id="8" name="object 8"/>
            <p:cNvSpPr/>
            <p:nvPr/>
          </p:nvSpPr>
          <p:spPr>
            <a:xfrm>
              <a:off x="1058125" y="1778762"/>
              <a:ext cx="0" cy="210185"/>
            </a:xfrm>
            <a:custGeom>
              <a:avLst/>
              <a:gdLst/>
              <a:ahLst/>
              <a:cxnLst/>
              <a:rect l="l" t="t" r="r" b="b"/>
              <a:pathLst>
                <a:path h="210185">
                  <a:moveTo>
                    <a:pt x="0" y="0"/>
                  </a:moveTo>
                  <a:lnTo>
                    <a:pt x="0" y="210057"/>
                  </a:lnTo>
                </a:path>
              </a:pathLst>
            </a:custGeom>
            <a:ln w="9525">
              <a:solidFill>
                <a:srgbClr val="000000"/>
              </a:solidFill>
            </a:ln>
          </p:spPr>
          <p:txBody>
            <a:bodyPr wrap="square" lIns="0" tIns="0" rIns="0" bIns="0" rtlCol="0"/>
            <a:lstStyle/>
            <a:p>
              <a:endParaRPr/>
            </a:p>
          </p:txBody>
        </p:sp>
        <p:sp>
          <p:nvSpPr>
            <p:cNvPr id="9" name="object 9"/>
            <p:cNvSpPr/>
            <p:nvPr/>
          </p:nvSpPr>
          <p:spPr>
            <a:xfrm>
              <a:off x="903439" y="1907921"/>
              <a:ext cx="0" cy="80010"/>
            </a:xfrm>
            <a:custGeom>
              <a:avLst/>
              <a:gdLst/>
              <a:ahLst/>
              <a:cxnLst/>
              <a:rect l="l" t="t" r="r" b="b"/>
              <a:pathLst>
                <a:path h="80010">
                  <a:moveTo>
                    <a:pt x="0" y="0"/>
                  </a:moveTo>
                  <a:lnTo>
                    <a:pt x="0" y="79501"/>
                  </a:lnTo>
                </a:path>
              </a:pathLst>
            </a:custGeom>
            <a:ln w="11428">
              <a:solidFill>
                <a:srgbClr val="FFFFFF"/>
              </a:solidFill>
            </a:ln>
          </p:spPr>
          <p:txBody>
            <a:bodyPr wrap="square" lIns="0" tIns="0" rIns="0" bIns="0" rtlCol="0"/>
            <a:lstStyle/>
            <a:p>
              <a:endParaRPr/>
            </a:p>
          </p:txBody>
        </p:sp>
        <p:sp>
          <p:nvSpPr>
            <p:cNvPr id="10" name="object 10"/>
            <p:cNvSpPr/>
            <p:nvPr/>
          </p:nvSpPr>
          <p:spPr>
            <a:xfrm>
              <a:off x="898461" y="1778635"/>
              <a:ext cx="43815" cy="124460"/>
            </a:xfrm>
            <a:custGeom>
              <a:avLst/>
              <a:gdLst/>
              <a:ahLst/>
              <a:cxnLst/>
              <a:rect l="l" t="t" r="r" b="b"/>
              <a:pathLst>
                <a:path w="43815" h="124460">
                  <a:moveTo>
                    <a:pt x="0" y="124333"/>
                  </a:moveTo>
                  <a:lnTo>
                    <a:pt x="43510" y="124333"/>
                  </a:lnTo>
                </a:path>
                <a:path w="43815" h="124460">
                  <a:moveTo>
                    <a:pt x="38531" y="0"/>
                  </a:moveTo>
                  <a:lnTo>
                    <a:pt x="38531" y="119253"/>
                  </a:lnTo>
                </a:path>
              </a:pathLst>
            </a:custGeom>
            <a:ln w="11430">
              <a:solidFill>
                <a:srgbClr val="FFFFFF"/>
              </a:solidFill>
            </a:ln>
          </p:spPr>
          <p:txBody>
            <a:bodyPr wrap="square" lIns="0" tIns="0" rIns="0" bIns="0" rtlCol="0"/>
            <a:lstStyle/>
            <a:p>
              <a:endParaRPr/>
            </a:p>
          </p:txBody>
        </p:sp>
        <p:sp>
          <p:nvSpPr>
            <p:cNvPr id="11" name="object 11"/>
            <p:cNvSpPr/>
            <p:nvPr/>
          </p:nvSpPr>
          <p:spPr>
            <a:xfrm>
              <a:off x="898461" y="1779269"/>
              <a:ext cx="43815" cy="208279"/>
            </a:xfrm>
            <a:custGeom>
              <a:avLst/>
              <a:gdLst/>
              <a:ahLst/>
              <a:cxnLst/>
              <a:rect l="l" t="t" r="r" b="b"/>
              <a:pathLst>
                <a:path w="43815" h="208280">
                  <a:moveTo>
                    <a:pt x="43510" y="0"/>
                  </a:moveTo>
                  <a:lnTo>
                    <a:pt x="33566" y="0"/>
                  </a:lnTo>
                  <a:lnTo>
                    <a:pt x="33566" y="118110"/>
                  </a:lnTo>
                  <a:lnTo>
                    <a:pt x="0" y="118110"/>
                  </a:lnTo>
                  <a:lnTo>
                    <a:pt x="0" y="128270"/>
                  </a:lnTo>
                  <a:lnTo>
                    <a:pt x="0" y="208280"/>
                  </a:lnTo>
                  <a:lnTo>
                    <a:pt x="9944" y="208280"/>
                  </a:lnTo>
                  <a:lnTo>
                    <a:pt x="9944" y="128270"/>
                  </a:lnTo>
                  <a:lnTo>
                    <a:pt x="43510" y="128270"/>
                  </a:lnTo>
                  <a:lnTo>
                    <a:pt x="43510" y="118110"/>
                  </a:lnTo>
                  <a:lnTo>
                    <a:pt x="43510" y="0"/>
                  </a:lnTo>
                  <a:close/>
                </a:path>
              </a:pathLst>
            </a:custGeom>
            <a:solidFill>
              <a:srgbClr val="000000"/>
            </a:solidFill>
          </p:spPr>
          <p:txBody>
            <a:bodyPr wrap="square" lIns="0" tIns="0" rIns="0" bIns="0" rtlCol="0"/>
            <a:lstStyle/>
            <a:p>
              <a:endParaRPr/>
            </a:p>
          </p:txBody>
        </p:sp>
        <p:sp>
          <p:nvSpPr>
            <p:cNvPr id="12" name="object 12"/>
            <p:cNvSpPr/>
            <p:nvPr/>
          </p:nvSpPr>
          <p:spPr>
            <a:xfrm>
              <a:off x="898461" y="1778635"/>
              <a:ext cx="43815" cy="208915"/>
            </a:xfrm>
            <a:custGeom>
              <a:avLst/>
              <a:gdLst/>
              <a:ahLst/>
              <a:cxnLst/>
              <a:rect l="l" t="t" r="r" b="b"/>
              <a:pathLst>
                <a:path w="43815" h="208914">
                  <a:moveTo>
                    <a:pt x="0" y="208787"/>
                  </a:moveTo>
                  <a:lnTo>
                    <a:pt x="0" y="124206"/>
                  </a:lnTo>
                  <a:lnTo>
                    <a:pt x="0" y="119253"/>
                  </a:lnTo>
                  <a:lnTo>
                    <a:pt x="4978" y="119253"/>
                  </a:lnTo>
                  <a:lnTo>
                    <a:pt x="33566" y="119253"/>
                  </a:lnTo>
                  <a:lnTo>
                    <a:pt x="33566" y="0"/>
                  </a:lnTo>
                  <a:lnTo>
                    <a:pt x="43510" y="0"/>
                  </a:lnTo>
                  <a:lnTo>
                    <a:pt x="43510" y="124206"/>
                  </a:lnTo>
                  <a:lnTo>
                    <a:pt x="43510" y="129159"/>
                  </a:lnTo>
                  <a:lnTo>
                    <a:pt x="38531" y="129159"/>
                  </a:lnTo>
                  <a:lnTo>
                    <a:pt x="9944" y="129159"/>
                  </a:lnTo>
                  <a:lnTo>
                    <a:pt x="9944" y="208787"/>
                  </a:lnTo>
                  <a:lnTo>
                    <a:pt x="0" y="208787"/>
                  </a:lnTo>
                  <a:close/>
                </a:path>
              </a:pathLst>
            </a:custGeom>
            <a:ln w="9525">
              <a:solidFill>
                <a:srgbClr val="000000"/>
              </a:solidFill>
            </a:ln>
          </p:spPr>
          <p:txBody>
            <a:bodyPr wrap="square" lIns="0" tIns="0" rIns="0" bIns="0" rtlCol="0"/>
            <a:lstStyle/>
            <a:p>
              <a:endParaRPr/>
            </a:p>
          </p:txBody>
        </p:sp>
        <p:pic>
          <p:nvPicPr>
            <p:cNvPr id="13" name="object 13"/>
            <p:cNvPicPr/>
            <p:nvPr/>
          </p:nvPicPr>
          <p:blipFill>
            <a:blip r:embed="rId3" cstate="print"/>
            <a:stretch>
              <a:fillRect/>
            </a:stretch>
          </p:blipFill>
          <p:spPr>
            <a:xfrm>
              <a:off x="741248" y="1767649"/>
              <a:ext cx="90563" cy="224281"/>
            </a:xfrm>
            <a:prstGeom prst="rect">
              <a:avLst/>
            </a:prstGeom>
          </p:spPr>
        </p:pic>
        <p:sp>
          <p:nvSpPr>
            <p:cNvPr id="14" name="object 14"/>
            <p:cNvSpPr/>
            <p:nvPr/>
          </p:nvSpPr>
          <p:spPr>
            <a:xfrm>
              <a:off x="486537" y="1570195"/>
              <a:ext cx="215265" cy="10160"/>
            </a:xfrm>
            <a:custGeom>
              <a:avLst/>
              <a:gdLst/>
              <a:ahLst/>
              <a:cxnLst/>
              <a:rect l="l" t="t" r="r" b="b"/>
              <a:pathLst>
                <a:path w="215265" h="10159">
                  <a:moveTo>
                    <a:pt x="214858" y="0"/>
                  </a:moveTo>
                  <a:lnTo>
                    <a:pt x="0" y="0"/>
                  </a:lnTo>
                  <a:lnTo>
                    <a:pt x="0" y="9938"/>
                  </a:lnTo>
                  <a:lnTo>
                    <a:pt x="214858" y="9938"/>
                  </a:lnTo>
                  <a:lnTo>
                    <a:pt x="214858" y="0"/>
                  </a:lnTo>
                  <a:close/>
                </a:path>
              </a:pathLst>
            </a:custGeom>
            <a:solidFill>
              <a:srgbClr val="FFFFFF"/>
            </a:solidFill>
          </p:spPr>
          <p:txBody>
            <a:bodyPr wrap="square" lIns="0" tIns="0" rIns="0" bIns="0" rtlCol="0"/>
            <a:lstStyle/>
            <a:p>
              <a:endParaRPr/>
            </a:p>
          </p:txBody>
        </p:sp>
        <p:sp>
          <p:nvSpPr>
            <p:cNvPr id="15" name="object 15"/>
            <p:cNvSpPr/>
            <p:nvPr/>
          </p:nvSpPr>
          <p:spPr>
            <a:xfrm>
              <a:off x="484886" y="1568532"/>
              <a:ext cx="218440" cy="13335"/>
            </a:xfrm>
            <a:custGeom>
              <a:avLst/>
              <a:gdLst/>
              <a:ahLst/>
              <a:cxnLst/>
              <a:rect l="l" t="t" r="r" b="b"/>
              <a:pathLst>
                <a:path w="218440" h="13334">
                  <a:moveTo>
                    <a:pt x="218173" y="0"/>
                  </a:moveTo>
                  <a:lnTo>
                    <a:pt x="0" y="0"/>
                  </a:lnTo>
                  <a:lnTo>
                    <a:pt x="0" y="13252"/>
                  </a:lnTo>
                  <a:lnTo>
                    <a:pt x="218173" y="13252"/>
                  </a:lnTo>
                  <a:lnTo>
                    <a:pt x="218173" y="0"/>
                  </a:lnTo>
                  <a:close/>
                </a:path>
              </a:pathLst>
            </a:custGeom>
            <a:solidFill>
              <a:srgbClr val="000000"/>
            </a:solidFill>
          </p:spPr>
          <p:txBody>
            <a:bodyPr wrap="square" lIns="0" tIns="0" rIns="0" bIns="0" rtlCol="0"/>
            <a:lstStyle/>
            <a:p>
              <a:endParaRPr/>
            </a:p>
          </p:txBody>
        </p:sp>
        <p:sp>
          <p:nvSpPr>
            <p:cNvPr id="16" name="object 16"/>
            <p:cNvSpPr/>
            <p:nvPr/>
          </p:nvSpPr>
          <p:spPr>
            <a:xfrm>
              <a:off x="484886" y="1568532"/>
              <a:ext cx="218440" cy="13335"/>
            </a:xfrm>
            <a:custGeom>
              <a:avLst/>
              <a:gdLst/>
              <a:ahLst/>
              <a:cxnLst/>
              <a:rect l="l" t="t" r="r" b="b"/>
              <a:pathLst>
                <a:path w="218440" h="13334">
                  <a:moveTo>
                    <a:pt x="0" y="13252"/>
                  </a:moveTo>
                  <a:lnTo>
                    <a:pt x="218173" y="13252"/>
                  </a:lnTo>
                  <a:lnTo>
                    <a:pt x="218173" y="0"/>
                  </a:lnTo>
                  <a:lnTo>
                    <a:pt x="0" y="0"/>
                  </a:lnTo>
                  <a:lnTo>
                    <a:pt x="0" y="13252"/>
                  </a:lnTo>
                  <a:close/>
                </a:path>
              </a:pathLst>
            </a:custGeom>
            <a:ln w="9524">
              <a:solidFill>
                <a:srgbClr val="000000"/>
              </a:solidFill>
            </a:ln>
          </p:spPr>
          <p:txBody>
            <a:bodyPr wrap="square" lIns="0" tIns="0" rIns="0" bIns="0" rtlCol="0"/>
            <a:lstStyle/>
            <a:p>
              <a:endParaRPr/>
            </a:p>
          </p:txBody>
        </p:sp>
        <p:sp>
          <p:nvSpPr>
            <p:cNvPr id="17" name="object 17"/>
            <p:cNvSpPr/>
            <p:nvPr/>
          </p:nvSpPr>
          <p:spPr>
            <a:xfrm>
              <a:off x="486537" y="1403444"/>
              <a:ext cx="213995" cy="10160"/>
            </a:xfrm>
            <a:custGeom>
              <a:avLst/>
              <a:gdLst/>
              <a:ahLst/>
              <a:cxnLst/>
              <a:rect l="l" t="t" r="r" b="b"/>
              <a:pathLst>
                <a:path w="213995" h="10159">
                  <a:moveTo>
                    <a:pt x="213563" y="0"/>
                  </a:moveTo>
                  <a:lnTo>
                    <a:pt x="0" y="0"/>
                  </a:lnTo>
                  <a:lnTo>
                    <a:pt x="0" y="9938"/>
                  </a:lnTo>
                  <a:lnTo>
                    <a:pt x="213563" y="9938"/>
                  </a:lnTo>
                  <a:lnTo>
                    <a:pt x="213563" y="0"/>
                  </a:lnTo>
                  <a:close/>
                </a:path>
              </a:pathLst>
            </a:custGeom>
            <a:solidFill>
              <a:srgbClr val="FFFFFF"/>
            </a:solidFill>
          </p:spPr>
          <p:txBody>
            <a:bodyPr wrap="square" lIns="0" tIns="0" rIns="0" bIns="0" rtlCol="0"/>
            <a:lstStyle/>
            <a:p>
              <a:endParaRPr/>
            </a:p>
          </p:txBody>
        </p:sp>
        <p:sp>
          <p:nvSpPr>
            <p:cNvPr id="18" name="object 18"/>
            <p:cNvSpPr/>
            <p:nvPr/>
          </p:nvSpPr>
          <p:spPr>
            <a:xfrm>
              <a:off x="484886" y="1401781"/>
              <a:ext cx="217170" cy="13335"/>
            </a:xfrm>
            <a:custGeom>
              <a:avLst/>
              <a:gdLst/>
              <a:ahLst/>
              <a:cxnLst/>
              <a:rect l="l" t="t" r="r" b="b"/>
              <a:pathLst>
                <a:path w="217170" h="13334">
                  <a:moveTo>
                    <a:pt x="216877" y="0"/>
                  </a:moveTo>
                  <a:lnTo>
                    <a:pt x="0" y="0"/>
                  </a:lnTo>
                  <a:lnTo>
                    <a:pt x="0" y="13252"/>
                  </a:lnTo>
                  <a:lnTo>
                    <a:pt x="216877" y="13252"/>
                  </a:lnTo>
                  <a:lnTo>
                    <a:pt x="216877" y="0"/>
                  </a:lnTo>
                  <a:close/>
                </a:path>
              </a:pathLst>
            </a:custGeom>
            <a:solidFill>
              <a:srgbClr val="000000"/>
            </a:solidFill>
          </p:spPr>
          <p:txBody>
            <a:bodyPr wrap="square" lIns="0" tIns="0" rIns="0" bIns="0" rtlCol="0"/>
            <a:lstStyle/>
            <a:p>
              <a:endParaRPr/>
            </a:p>
          </p:txBody>
        </p:sp>
        <p:sp>
          <p:nvSpPr>
            <p:cNvPr id="19" name="object 19"/>
            <p:cNvSpPr/>
            <p:nvPr/>
          </p:nvSpPr>
          <p:spPr>
            <a:xfrm>
              <a:off x="484886" y="1401781"/>
              <a:ext cx="217170" cy="13335"/>
            </a:xfrm>
            <a:custGeom>
              <a:avLst/>
              <a:gdLst/>
              <a:ahLst/>
              <a:cxnLst/>
              <a:rect l="l" t="t" r="r" b="b"/>
              <a:pathLst>
                <a:path w="217170" h="13334">
                  <a:moveTo>
                    <a:pt x="0" y="13252"/>
                  </a:moveTo>
                  <a:lnTo>
                    <a:pt x="216877" y="13252"/>
                  </a:lnTo>
                  <a:lnTo>
                    <a:pt x="216877" y="0"/>
                  </a:lnTo>
                  <a:lnTo>
                    <a:pt x="0" y="0"/>
                  </a:lnTo>
                  <a:lnTo>
                    <a:pt x="0" y="13252"/>
                  </a:lnTo>
                  <a:close/>
                </a:path>
              </a:pathLst>
            </a:custGeom>
            <a:ln w="9524">
              <a:solidFill>
                <a:srgbClr val="000000"/>
              </a:solidFill>
            </a:ln>
          </p:spPr>
          <p:txBody>
            <a:bodyPr wrap="square" lIns="0" tIns="0" rIns="0" bIns="0" rtlCol="0"/>
            <a:lstStyle/>
            <a:p>
              <a:endParaRPr/>
            </a:p>
          </p:txBody>
        </p:sp>
        <p:sp>
          <p:nvSpPr>
            <p:cNvPr id="20" name="object 20"/>
            <p:cNvSpPr/>
            <p:nvPr/>
          </p:nvSpPr>
          <p:spPr>
            <a:xfrm>
              <a:off x="1102461" y="1119632"/>
              <a:ext cx="0" cy="219710"/>
            </a:xfrm>
            <a:custGeom>
              <a:avLst/>
              <a:gdLst/>
              <a:ahLst/>
              <a:cxnLst/>
              <a:rect l="l" t="t" r="r" b="b"/>
              <a:pathLst>
                <a:path h="219709">
                  <a:moveTo>
                    <a:pt x="0" y="0"/>
                  </a:moveTo>
                  <a:lnTo>
                    <a:pt x="0" y="219201"/>
                  </a:lnTo>
                </a:path>
              </a:pathLst>
            </a:custGeom>
            <a:ln w="11428">
              <a:solidFill>
                <a:srgbClr val="FFFFFF"/>
              </a:solidFill>
            </a:ln>
          </p:spPr>
          <p:txBody>
            <a:bodyPr wrap="square" lIns="0" tIns="0" rIns="0" bIns="0" rtlCol="0"/>
            <a:lstStyle/>
            <a:p>
              <a:endParaRPr/>
            </a:p>
          </p:txBody>
        </p:sp>
        <p:sp>
          <p:nvSpPr>
            <p:cNvPr id="21" name="object 21"/>
            <p:cNvSpPr/>
            <p:nvPr/>
          </p:nvSpPr>
          <p:spPr>
            <a:xfrm>
              <a:off x="1094842" y="1117981"/>
              <a:ext cx="15240" cy="222885"/>
            </a:xfrm>
            <a:custGeom>
              <a:avLst/>
              <a:gdLst/>
              <a:ahLst/>
              <a:cxnLst/>
              <a:rect l="l" t="t" r="r" b="b"/>
              <a:pathLst>
                <a:path w="15240" h="222884">
                  <a:moveTo>
                    <a:pt x="0" y="222503"/>
                  </a:moveTo>
                  <a:lnTo>
                    <a:pt x="15238" y="222503"/>
                  </a:lnTo>
                  <a:lnTo>
                    <a:pt x="15238" y="0"/>
                  </a:lnTo>
                  <a:lnTo>
                    <a:pt x="0" y="0"/>
                  </a:lnTo>
                  <a:lnTo>
                    <a:pt x="0" y="222503"/>
                  </a:lnTo>
                  <a:close/>
                </a:path>
              </a:pathLst>
            </a:custGeom>
            <a:solidFill>
              <a:srgbClr val="221F1F"/>
            </a:solidFill>
          </p:spPr>
          <p:txBody>
            <a:bodyPr wrap="square" lIns="0" tIns="0" rIns="0" bIns="0" rtlCol="0"/>
            <a:lstStyle/>
            <a:p>
              <a:endParaRPr/>
            </a:p>
          </p:txBody>
        </p:sp>
        <p:sp>
          <p:nvSpPr>
            <p:cNvPr id="22" name="object 22"/>
            <p:cNvSpPr/>
            <p:nvPr/>
          </p:nvSpPr>
          <p:spPr>
            <a:xfrm>
              <a:off x="1149934" y="1222502"/>
              <a:ext cx="0" cy="363855"/>
            </a:xfrm>
            <a:custGeom>
              <a:avLst/>
              <a:gdLst/>
              <a:ahLst/>
              <a:cxnLst/>
              <a:rect l="l" t="t" r="r" b="b"/>
              <a:pathLst>
                <a:path h="363855">
                  <a:moveTo>
                    <a:pt x="0" y="0"/>
                  </a:moveTo>
                  <a:lnTo>
                    <a:pt x="0" y="363347"/>
                  </a:lnTo>
                </a:path>
              </a:pathLst>
            </a:custGeom>
            <a:ln w="11428">
              <a:solidFill>
                <a:srgbClr val="FFFFFF"/>
              </a:solidFill>
            </a:ln>
          </p:spPr>
          <p:txBody>
            <a:bodyPr wrap="square" lIns="0" tIns="0" rIns="0" bIns="0" rtlCol="0"/>
            <a:lstStyle/>
            <a:p>
              <a:endParaRPr/>
            </a:p>
          </p:txBody>
        </p:sp>
        <p:sp>
          <p:nvSpPr>
            <p:cNvPr id="23" name="object 23"/>
            <p:cNvSpPr/>
            <p:nvPr/>
          </p:nvSpPr>
          <p:spPr>
            <a:xfrm>
              <a:off x="1144968" y="1217549"/>
              <a:ext cx="101600" cy="0"/>
            </a:xfrm>
            <a:custGeom>
              <a:avLst/>
              <a:gdLst/>
              <a:ahLst/>
              <a:cxnLst/>
              <a:rect l="l" t="t" r="r" b="b"/>
              <a:pathLst>
                <a:path w="101600">
                  <a:moveTo>
                    <a:pt x="0" y="0"/>
                  </a:moveTo>
                  <a:lnTo>
                    <a:pt x="101511" y="0"/>
                  </a:lnTo>
                </a:path>
              </a:pathLst>
            </a:custGeom>
            <a:ln w="11430">
              <a:solidFill>
                <a:srgbClr val="FFFFFF"/>
              </a:solidFill>
            </a:ln>
          </p:spPr>
          <p:txBody>
            <a:bodyPr wrap="square" lIns="0" tIns="0" rIns="0" bIns="0" rtlCol="0"/>
            <a:lstStyle/>
            <a:p>
              <a:endParaRPr/>
            </a:p>
          </p:txBody>
        </p:sp>
        <p:sp>
          <p:nvSpPr>
            <p:cNvPr id="24" name="object 24"/>
            <p:cNvSpPr/>
            <p:nvPr/>
          </p:nvSpPr>
          <p:spPr>
            <a:xfrm>
              <a:off x="1241513" y="1119759"/>
              <a:ext cx="0" cy="93345"/>
            </a:xfrm>
            <a:custGeom>
              <a:avLst/>
              <a:gdLst/>
              <a:ahLst/>
              <a:cxnLst/>
              <a:rect l="l" t="t" r="r" b="b"/>
              <a:pathLst>
                <a:path h="93344">
                  <a:moveTo>
                    <a:pt x="0" y="0"/>
                  </a:moveTo>
                  <a:lnTo>
                    <a:pt x="0" y="92837"/>
                  </a:lnTo>
                </a:path>
              </a:pathLst>
            </a:custGeom>
            <a:ln w="11428">
              <a:solidFill>
                <a:srgbClr val="FFFFFF"/>
              </a:solidFill>
            </a:ln>
          </p:spPr>
          <p:txBody>
            <a:bodyPr wrap="square" lIns="0" tIns="0" rIns="0" bIns="0" rtlCol="0"/>
            <a:lstStyle/>
            <a:p>
              <a:endParaRPr/>
            </a:p>
          </p:txBody>
        </p:sp>
        <p:sp>
          <p:nvSpPr>
            <p:cNvPr id="25" name="object 25"/>
            <p:cNvSpPr/>
            <p:nvPr/>
          </p:nvSpPr>
          <p:spPr>
            <a:xfrm>
              <a:off x="1144968" y="1120139"/>
              <a:ext cx="101600" cy="466090"/>
            </a:xfrm>
            <a:custGeom>
              <a:avLst/>
              <a:gdLst/>
              <a:ahLst/>
              <a:cxnLst/>
              <a:rect l="l" t="t" r="r" b="b"/>
              <a:pathLst>
                <a:path w="101600" h="466090">
                  <a:moveTo>
                    <a:pt x="101511" y="0"/>
                  </a:moveTo>
                  <a:lnTo>
                    <a:pt x="91579" y="0"/>
                  </a:lnTo>
                  <a:lnTo>
                    <a:pt x="91579" y="92710"/>
                  </a:lnTo>
                  <a:lnTo>
                    <a:pt x="0" y="92710"/>
                  </a:lnTo>
                  <a:lnTo>
                    <a:pt x="0" y="102870"/>
                  </a:lnTo>
                  <a:lnTo>
                    <a:pt x="0" y="466090"/>
                  </a:lnTo>
                  <a:lnTo>
                    <a:pt x="9931" y="466090"/>
                  </a:lnTo>
                  <a:lnTo>
                    <a:pt x="9931" y="102870"/>
                  </a:lnTo>
                  <a:lnTo>
                    <a:pt x="101511" y="102870"/>
                  </a:lnTo>
                  <a:lnTo>
                    <a:pt x="101511" y="92710"/>
                  </a:lnTo>
                  <a:lnTo>
                    <a:pt x="101511" y="0"/>
                  </a:lnTo>
                  <a:close/>
                </a:path>
              </a:pathLst>
            </a:custGeom>
            <a:solidFill>
              <a:srgbClr val="000000"/>
            </a:solidFill>
          </p:spPr>
          <p:txBody>
            <a:bodyPr wrap="square" lIns="0" tIns="0" rIns="0" bIns="0" rtlCol="0"/>
            <a:lstStyle/>
            <a:p>
              <a:endParaRPr/>
            </a:p>
          </p:txBody>
        </p:sp>
        <p:sp>
          <p:nvSpPr>
            <p:cNvPr id="26" name="object 26"/>
            <p:cNvSpPr/>
            <p:nvPr/>
          </p:nvSpPr>
          <p:spPr>
            <a:xfrm>
              <a:off x="1144968" y="1120267"/>
              <a:ext cx="101600" cy="466090"/>
            </a:xfrm>
            <a:custGeom>
              <a:avLst/>
              <a:gdLst/>
              <a:ahLst/>
              <a:cxnLst/>
              <a:rect l="l" t="t" r="r" b="b"/>
              <a:pathLst>
                <a:path w="101600" h="466090">
                  <a:moveTo>
                    <a:pt x="0" y="465581"/>
                  </a:moveTo>
                  <a:lnTo>
                    <a:pt x="0" y="97154"/>
                  </a:lnTo>
                  <a:lnTo>
                    <a:pt x="0" y="92201"/>
                  </a:lnTo>
                  <a:lnTo>
                    <a:pt x="4965" y="92201"/>
                  </a:lnTo>
                  <a:lnTo>
                    <a:pt x="91579" y="92201"/>
                  </a:lnTo>
                  <a:lnTo>
                    <a:pt x="91579" y="0"/>
                  </a:lnTo>
                  <a:lnTo>
                    <a:pt x="101511" y="0"/>
                  </a:lnTo>
                  <a:lnTo>
                    <a:pt x="101511" y="97154"/>
                  </a:lnTo>
                  <a:lnTo>
                    <a:pt x="101511" y="102234"/>
                  </a:lnTo>
                  <a:lnTo>
                    <a:pt x="96545" y="102234"/>
                  </a:lnTo>
                  <a:lnTo>
                    <a:pt x="9931" y="102234"/>
                  </a:lnTo>
                  <a:lnTo>
                    <a:pt x="9931" y="465581"/>
                  </a:lnTo>
                  <a:lnTo>
                    <a:pt x="0" y="465581"/>
                  </a:lnTo>
                  <a:close/>
                </a:path>
              </a:pathLst>
            </a:custGeom>
            <a:ln w="9525">
              <a:solidFill>
                <a:srgbClr val="000000"/>
              </a:solidFill>
            </a:ln>
          </p:spPr>
          <p:txBody>
            <a:bodyPr wrap="square" lIns="0" tIns="0" rIns="0" bIns="0" rtlCol="0"/>
            <a:lstStyle/>
            <a:p>
              <a:endParaRPr/>
            </a:p>
          </p:txBody>
        </p:sp>
        <p:sp>
          <p:nvSpPr>
            <p:cNvPr id="27" name="object 27"/>
            <p:cNvSpPr/>
            <p:nvPr/>
          </p:nvSpPr>
          <p:spPr>
            <a:xfrm>
              <a:off x="1299972" y="1194435"/>
              <a:ext cx="71120" cy="261620"/>
            </a:xfrm>
            <a:custGeom>
              <a:avLst/>
              <a:gdLst/>
              <a:ahLst/>
              <a:cxnLst/>
              <a:rect l="l" t="t" r="r" b="b"/>
              <a:pathLst>
                <a:path w="71119" h="261619">
                  <a:moveTo>
                    <a:pt x="70739" y="0"/>
                  </a:moveTo>
                  <a:lnTo>
                    <a:pt x="60452" y="0"/>
                  </a:lnTo>
                  <a:lnTo>
                    <a:pt x="0" y="259334"/>
                  </a:lnTo>
                  <a:lnTo>
                    <a:pt x="9652" y="261620"/>
                  </a:lnTo>
                  <a:lnTo>
                    <a:pt x="70739" y="0"/>
                  </a:lnTo>
                  <a:close/>
                </a:path>
              </a:pathLst>
            </a:custGeom>
            <a:solidFill>
              <a:srgbClr val="FFFFFF"/>
            </a:solidFill>
          </p:spPr>
          <p:txBody>
            <a:bodyPr wrap="square" lIns="0" tIns="0" rIns="0" bIns="0" rtlCol="0"/>
            <a:lstStyle/>
            <a:p>
              <a:endParaRPr/>
            </a:p>
          </p:txBody>
        </p:sp>
        <p:pic>
          <p:nvPicPr>
            <p:cNvPr id="28" name="object 28"/>
            <p:cNvPicPr/>
            <p:nvPr/>
          </p:nvPicPr>
          <p:blipFill>
            <a:blip r:embed="rId4" cstate="print"/>
            <a:stretch>
              <a:fillRect/>
            </a:stretch>
          </p:blipFill>
          <p:spPr>
            <a:xfrm>
              <a:off x="1300225" y="1118489"/>
              <a:ext cx="87503" cy="212598"/>
            </a:xfrm>
            <a:prstGeom prst="rect">
              <a:avLst/>
            </a:prstGeom>
          </p:spPr>
        </p:pic>
        <p:sp>
          <p:nvSpPr>
            <p:cNvPr id="29" name="object 29"/>
            <p:cNvSpPr/>
            <p:nvPr/>
          </p:nvSpPr>
          <p:spPr>
            <a:xfrm>
              <a:off x="1299972" y="1118489"/>
              <a:ext cx="88265" cy="337820"/>
            </a:xfrm>
            <a:custGeom>
              <a:avLst/>
              <a:gdLst/>
              <a:ahLst/>
              <a:cxnLst/>
              <a:rect l="l" t="t" r="r" b="b"/>
              <a:pathLst>
                <a:path w="88265" h="337819">
                  <a:moveTo>
                    <a:pt x="78231" y="0"/>
                  </a:moveTo>
                  <a:lnTo>
                    <a:pt x="253" y="209169"/>
                  </a:lnTo>
                  <a:lnTo>
                    <a:pt x="9525" y="212598"/>
                  </a:lnTo>
                  <a:lnTo>
                    <a:pt x="60452" y="75945"/>
                  </a:lnTo>
                  <a:lnTo>
                    <a:pt x="0" y="335280"/>
                  </a:lnTo>
                  <a:lnTo>
                    <a:pt x="9652" y="337566"/>
                  </a:lnTo>
                  <a:lnTo>
                    <a:pt x="87756" y="2920"/>
                  </a:lnTo>
                  <a:lnTo>
                    <a:pt x="78231" y="0"/>
                  </a:lnTo>
                  <a:close/>
                </a:path>
              </a:pathLst>
            </a:custGeom>
            <a:solidFill>
              <a:srgbClr val="000000"/>
            </a:solidFill>
          </p:spPr>
          <p:txBody>
            <a:bodyPr wrap="square" lIns="0" tIns="0" rIns="0" bIns="0" rtlCol="0"/>
            <a:lstStyle/>
            <a:p>
              <a:endParaRPr/>
            </a:p>
          </p:txBody>
        </p:sp>
        <p:sp>
          <p:nvSpPr>
            <p:cNvPr id="30" name="object 30"/>
            <p:cNvSpPr/>
            <p:nvPr/>
          </p:nvSpPr>
          <p:spPr>
            <a:xfrm>
              <a:off x="1299972" y="1118489"/>
              <a:ext cx="88265" cy="337820"/>
            </a:xfrm>
            <a:custGeom>
              <a:avLst/>
              <a:gdLst/>
              <a:ahLst/>
              <a:cxnLst/>
              <a:rect l="l" t="t" r="r" b="b"/>
              <a:pathLst>
                <a:path w="88265" h="337819">
                  <a:moveTo>
                    <a:pt x="253" y="209169"/>
                  </a:moveTo>
                  <a:lnTo>
                    <a:pt x="78231" y="0"/>
                  </a:lnTo>
                  <a:lnTo>
                    <a:pt x="87756" y="2920"/>
                  </a:lnTo>
                  <a:lnTo>
                    <a:pt x="9652" y="337566"/>
                  </a:lnTo>
                  <a:lnTo>
                    <a:pt x="0" y="335280"/>
                  </a:lnTo>
                  <a:lnTo>
                    <a:pt x="60452" y="75945"/>
                  </a:lnTo>
                  <a:lnTo>
                    <a:pt x="9525" y="212598"/>
                  </a:lnTo>
                  <a:lnTo>
                    <a:pt x="253" y="209169"/>
                  </a:lnTo>
                  <a:close/>
                </a:path>
              </a:pathLst>
            </a:custGeom>
            <a:ln w="9525">
              <a:solidFill>
                <a:srgbClr val="000000"/>
              </a:solidFill>
            </a:ln>
          </p:spPr>
          <p:txBody>
            <a:bodyPr wrap="square" lIns="0" tIns="0" rIns="0" bIns="0" rtlCol="0"/>
            <a:lstStyle/>
            <a:p>
              <a:endParaRPr/>
            </a:p>
          </p:txBody>
        </p:sp>
        <p:sp>
          <p:nvSpPr>
            <p:cNvPr id="31" name="object 31"/>
            <p:cNvSpPr/>
            <p:nvPr/>
          </p:nvSpPr>
          <p:spPr>
            <a:xfrm>
              <a:off x="1770380" y="1119886"/>
              <a:ext cx="0" cy="92710"/>
            </a:xfrm>
            <a:custGeom>
              <a:avLst/>
              <a:gdLst/>
              <a:ahLst/>
              <a:cxnLst/>
              <a:rect l="l" t="t" r="r" b="b"/>
              <a:pathLst>
                <a:path h="92709">
                  <a:moveTo>
                    <a:pt x="0" y="0"/>
                  </a:moveTo>
                  <a:lnTo>
                    <a:pt x="0" y="92456"/>
                  </a:lnTo>
                </a:path>
              </a:pathLst>
            </a:custGeom>
            <a:ln w="11428">
              <a:solidFill>
                <a:srgbClr val="FFFFFF"/>
              </a:solidFill>
            </a:ln>
          </p:spPr>
          <p:txBody>
            <a:bodyPr wrap="square" lIns="0" tIns="0" rIns="0" bIns="0" rtlCol="0"/>
            <a:lstStyle/>
            <a:p>
              <a:endParaRPr/>
            </a:p>
          </p:txBody>
        </p:sp>
        <p:sp>
          <p:nvSpPr>
            <p:cNvPr id="32" name="object 32"/>
            <p:cNvSpPr/>
            <p:nvPr/>
          </p:nvSpPr>
          <p:spPr>
            <a:xfrm>
              <a:off x="1770380" y="1118235"/>
              <a:ext cx="0" cy="95885"/>
            </a:xfrm>
            <a:custGeom>
              <a:avLst/>
              <a:gdLst/>
              <a:ahLst/>
              <a:cxnLst/>
              <a:rect l="l" t="t" r="r" b="b"/>
              <a:pathLst>
                <a:path h="95884">
                  <a:moveTo>
                    <a:pt x="0" y="0"/>
                  </a:moveTo>
                  <a:lnTo>
                    <a:pt x="0" y="95758"/>
                  </a:lnTo>
                </a:path>
              </a:pathLst>
            </a:custGeom>
            <a:ln w="9525">
              <a:solidFill>
                <a:srgbClr val="000000"/>
              </a:solidFill>
            </a:ln>
          </p:spPr>
          <p:txBody>
            <a:bodyPr wrap="square" lIns="0" tIns="0" rIns="0" bIns="0" rtlCol="0"/>
            <a:lstStyle/>
            <a:p>
              <a:endParaRPr/>
            </a:p>
          </p:txBody>
        </p:sp>
        <p:sp>
          <p:nvSpPr>
            <p:cNvPr id="33" name="object 33"/>
            <p:cNvSpPr/>
            <p:nvPr/>
          </p:nvSpPr>
          <p:spPr>
            <a:xfrm>
              <a:off x="2087372" y="1418336"/>
              <a:ext cx="117475" cy="43815"/>
            </a:xfrm>
            <a:custGeom>
              <a:avLst/>
              <a:gdLst/>
              <a:ahLst/>
              <a:cxnLst/>
              <a:rect l="l" t="t" r="r" b="b"/>
              <a:pathLst>
                <a:path w="117475" h="43815">
                  <a:moveTo>
                    <a:pt x="117093" y="0"/>
                  </a:moveTo>
                  <a:lnTo>
                    <a:pt x="60578" y="0"/>
                  </a:lnTo>
                  <a:lnTo>
                    <a:pt x="60578" y="33781"/>
                  </a:lnTo>
                  <a:lnTo>
                    <a:pt x="0" y="33781"/>
                  </a:lnTo>
                  <a:lnTo>
                    <a:pt x="0" y="43814"/>
                  </a:lnTo>
                  <a:lnTo>
                    <a:pt x="70484" y="43814"/>
                  </a:lnTo>
                  <a:lnTo>
                    <a:pt x="70484" y="9906"/>
                  </a:lnTo>
                  <a:lnTo>
                    <a:pt x="117093" y="9906"/>
                  </a:lnTo>
                  <a:lnTo>
                    <a:pt x="117093" y="0"/>
                  </a:lnTo>
                  <a:close/>
                </a:path>
              </a:pathLst>
            </a:custGeom>
            <a:solidFill>
              <a:srgbClr val="FFFFFF"/>
            </a:solidFill>
          </p:spPr>
          <p:txBody>
            <a:bodyPr wrap="square" lIns="0" tIns="0" rIns="0" bIns="0" rtlCol="0"/>
            <a:lstStyle/>
            <a:p>
              <a:endParaRPr/>
            </a:p>
          </p:txBody>
        </p:sp>
        <p:sp>
          <p:nvSpPr>
            <p:cNvPr id="34" name="object 34"/>
            <p:cNvSpPr/>
            <p:nvPr/>
          </p:nvSpPr>
          <p:spPr>
            <a:xfrm>
              <a:off x="2087372" y="1418336"/>
              <a:ext cx="117475" cy="43815"/>
            </a:xfrm>
            <a:custGeom>
              <a:avLst/>
              <a:gdLst/>
              <a:ahLst/>
              <a:cxnLst/>
              <a:rect l="l" t="t" r="r" b="b"/>
              <a:pathLst>
                <a:path w="117475" h="43815">
                  <a:moveTo>
                    <a:pt x="117093" y="0"/>
                  </a:moveTo>
                  <a:lnTo>
                    <a:pt x="60578" y="0"/>
                  </a:lnTo>
                  <a:lnTo>
                    <a:pt x="60578" y="33781"/>
                  </a:lnTo>
                  <a:lnTo>
                    <a:pt x="0" y="33781"/>
                  </a:lnTo>
                  <a:lnTo>
                    <a:pt x="0" y="43814"/>
                  </a:lnTo>
                  <a:lnTo>
                    <a:pt x="70484" y="43814"/>
                  </a:lnTo>
                  <a:lnTo>
                    <a:pt x="70484" y="9906"/>
                  </a:lnTo>
                  <a:lnTo>
                    <a:pt x="117093" y="9906"/>
                  </a:lnTo>
                  <a:lnTo>
                    <a:pt x="117093" y="0"/>
                  </a:lnTo>
                  <a:close/>
                </a:path>
              </a:pathLst>
            </a:custGeom>
            <a:solidFill>
              <a:srgbClr val="000000"/>
            </a:solidFill>
          </p:spPr>
          <p:txBody>
            <a:bodyPr wrap="square" lIns="0" tIns="0" rIns="0" bIns="0" rtlCol="0"/>
            <a:lstStyle/>
            <a:p>
              <a:endParaRPr/>
            </a:p>
          </p:txBody>
        </p:sp>
        <p:sp>
          <p:nvSpPr>
            <p:cNvPr id="35" name="object 35"/>
            <p:cNvSpPr/>
            <p:nvPr/>
          </p:nvSpPr>
          <p:spPr>
            <a:xfrm>
              <a:off x="2087372" y="1418336"/>
              <a:ext cx="117475" cy="43815"/>
            </a:xfrm>
            <a:custGeom>
              <a:avLst/>
              <a:gdLst/>
              <a:ahLst/>
              <a:cxnLst/>
              <a:rect l="l" t="t" r="r" b="b"/>
              <a:pathLst>
                <a:path w="117475" h="43815">
                  <a:moveTo>
                    <a:pt x="0" y="33781"/>
                  </a:moveTo>
                  <a:lnTo>
                    <a:pt x="60578" y="33781"/>
                  </a:lnTo>
                  <a:lnTo>
                    <a:pt x="60578" y="4952"/>
                  </a:lnTo>
                  <a:lnTo>
                    <a:pt x="60578" y="0"/>
                  </a:lnTo>
                  <a:lnTo>
                    <a:pt x="65531" y="0"/>
                  </a:lnTo>
                  <a:lnTo>
                    <a:pt x="117093" y="0"/>
                  </a:lnTo>
                  <a:lnTo>
                    <a:pt x="117093" y="9906"/>
                  </a:lnTo>
                  <a:lnTo>
                    <a:pt x="70484" y="9906"/>
                  </a:lnTo>
                  <a:lnTo>
                    <a:pt x="70484" y="38734"/>
                  </a:lnTo>
                  <a:lnTo>
                    <a:pt x="70484" y="43814"/>
                  </a:lnTo>
                  <a:lnTo>
                    <a:pt x="65531" y="43814"/>
                  </a:lnTo>
                  <a:lnTo>
                    <a:pt x="0" y="43814"/>
                  </a:lnTo>
                  <a:lnTo>
                    <a:pt x="0" y="33781"/>
                  </a:lnTo>
                  <a:close/>
                </a:path>
              </a:pathLst>
            </a:custGeom>
            <a:ln w="9525">
              <a:solidFill>
                <a:srgbClr val="000000"/>
              </a:solidFill>
            </a:ln>
          </p:spPr>
          <p:txBody>
            <a:bodyPr wrap="square" lIns="0" tIns="0" rIns="0" bIns="0" rtlCol="0"/>
            <a:lstStyle/>
            <a:p>
              <a:endParaRPr/>
            </a:p>
          </p:txBody>
        </p:sp>
        <p:sp>
          <p:nvSpPr>
            <p:cNvPr id="36" name="object 36"/>
            <p:cNvSpPr/>
            <p:nvPr/>
          </p:nvSpPr>
          <p:spPr>
            <a:xfrm>
              <a:off x="2059051" y="1554447"/>
              <a:ext cx="145415" cy="10160"/>
            </a:xfrm>
            <a:custGeom>
              <a:avLst/>
              <a:gdLst/>
              <a:ahLst/>
              <a:cxnLst/>
              <a:rect l="l" t="t" r="r" b="b"/>
              <a:pathLst>
                <a:path w="145414" h="10159">
                  <a:moveTo>
                    <a:pt x="145300" y="0"/>
                  </a:moveTo>
                  <a:lnTo>
                    <a:pt x="0" y="0"/>
                  </a:lnTo>
                  <a:lnTo>
                    <a:pt x="0" y="9938"/>
                  </a:lnTo>
                  <a:lnTo>
                    <a:pt x="145300" y="9938"/>
                  </a:lnTo>
                  <a:lnTo>
                    <a:pt x="145300" y="0"/>
                  </a:lnTo>
                  <a:close/>
                </a:path>
              </a:pathLst>
            </a:custGeom>
            <a:solidFill>
              <a:srgbClr val="FFFFFF"/>
            </a:solidFill>
          </p:spPr>
          <p:txBody>
            <a:bodyPr wrap="square" lIns="0" tIns="0" rIns="0" bIns="0" rtlCol="0"/>
            <a:lstStyle/>
            <a:p>
              <a:endParaRPr/>
            </a:p>
          </p:txBody>
        </p:sp>
        <p:sp>
          <p:nvSpPr>
            <p:cNvPr id="37" name="object 37"/>
            <p:cNvSpPr/>
            <p:nvPr/>
          </p:nvSpPr>
          <p:spPr>
            <a:xfrm>
              <a:off x="2057400" y="1552784"/>
              <a:ext cx="149225" cy="13335"/>
            </a:xfrm>
            <a:custGeom>
              <a:avLst/>
              <a:gdLst/>
              <a:ahLst/>
              <a:cxnLst/>
              <a:rect l="l" t="t" r="r" b="b"/>
              <a:pathLst>
                <a:path w="149225" h="13334">
                  <a:moveTo>
                    <a:pt x="148615" y="0"/>
                  </a:moveTo>
                  <a:lnTo>
                    <a:pt x="0" y="0"/>
                  </a:lnTo>
                  <a:lnTo>
                    <a:pt x="0" y="13252"/>
                  </a:lnTo>
                  <a:lnTo>
                    <a:pt x="148615" y="13252"/>
                  </a:lnTo>
                  <a:lnTo>
                    <a:pt x="148615" y="0"/>
                  </a:lnTo>
                  <a:close/>
                </a:path>
              </a:pathLst>
            </a:custGeom>
            <a:solidFill>
              <a:srgbClr val="000000"/>
            </a:solidFill>
          </p:spPr>
          <p:txBody>
            <a:bodyPr wrap="square" lIns="0" tIns="0" rIns="0" bIns="0" rtlCol="0"/>
            <a:lstStyle/>
            <a:p>
              <a:endParaRPr/>
            </a:p>
          </p:txBody>
        </p:sp>
        <p:sp>
          <p:nvSpPr>
            <p:cNvPr id="38" name="object 38"/>
            <p:cNvSpPr/>
            <p:nvPr/>
          </p:nvSpPr>
          <p:spPr>
            <a:xfrm>
              <a:off x="2057400" y="1552784"/>
              <a:ext cx="149225" cy="13335"/>
            </a:xfrm>
            <a:custGeom>
              <a:avLst/>
              <a:gdLst/>
              <a:ahLst/>
              <a:cxnLst/>
              <a:rect l="l" t="t" r="r" b="b"/>
              <a:pathLst>
                <a:path w="149225" h="13334">
                  <a:moveTo>
                    <a:pt x="0" y="13252"/>
                  </a:moveTo>
                  <a:lnTo>
                    <a:pt x="148615" y="13252"/>
                  </a:lnTo>
                  <a:lnTo>
                    <a:pt x="148615" y="0"/>
                  </a:lnTo>
                  <a:lnTo>
                    <a:pt x="0" y="0"/>
                  </a:lnTo>
                  <a:lnTo>
                    <a:pt x="0" y="13252"/>
                  </a:lnTo>
                  <a:close/>
                </a:path>
              </a:pathLst>
            </a:custGeom>
            <a:ln w="9525">
              <a:solidFill>
                <a:srgbClr val="000000"/>
              </a:solidFill>
            </a:ln>
          </p:spPr>
          <p:txBody>
            <a:bodyPr wrap="square" lIns="0" tIns="0" rIns="0" bIns="0" rtlCol="0"/>
            <a:lstStyle/>
            <a:p>
              <a:endParaRPr/>
            </a:p>
          </p:txBody>
        </p:sp>
        <p:sp>
          <p:nvSpPr>
            <p:cNvPr id="39" name="object 39"/>
            <p:cNvSpPr/>
            <p:nvPr/>
          </p:nvSpPr>
          <p:spPr>
            <a:xfrm>
              <a:off x="1051864" y="1774190"/>
              <a:ext cx="12700" cy="12700"/>
            </a:xfrm>
            <a:custGeom>
              <a:avLst/>
              <a:gdLst/>
              <a:ahLst/>
              <a:cxnLst/>
              <a:rect l="l" t="t" r="r" b="b"/>
              <a:pathLst>
                <a:path w="12700" h="12700">
                  <a:moveTo>
                    <a:pt x="9715" y="0"/>
                  </a:moveTo>
                  <a:lnTo>
                    <a:pt x="2806" y="0"/>
                  </a:lnTo>
                  <a:lnTo>
                    <a:pt x="0" y="2793"/>
                  </a:lnTo>
                  <a:lnTo>
                    <a:pt x="0" y="9652"/>
                  </a:lnTo>
                  <a:lnTo>
                    <a:pt x="2806" y="12446"/>
                  </a:lnTo>
                  <a:lnTo>
                    <a:pt x="9715" y="12446"/>
                  </a:lnTo>
                  <a:lnTo>
                    <a:pt x="12522" y="9652"/>
                  </a:lnTo>
                  <a:lnTo>
                    <a:pt x="12522" y="2793"/>
                  </a:lnTo>
                  <a:lnTo>
                    <a:pt x="9715" y="0"/>
                  </a:lnTo>
                  <a:close/>
                </a:path>
              </a:pathLst>
            </a:custGeom>
            <a:solidFill>
              <a:srgbClr val="221F1F"/>
            </a:solidFill>
          </p:spPr>
          <p:txBody>
            <a:bodyPr wrap="square" lIns="0" tIns="0" rIns="0" bIns="0" rtlCol="0"/>
            <a:lstStyle/>
            <a:p>
              <a:endParaRPr/>
            </a:p>
          </p:txBody>
        </p:sp>
        <p:sp>
          <p:nvSpPr>
            <p:cNvPr id="40" name="object 40"/>
            <p:cNvSpPr/>
            <p:nvPr/>
          </p:nvSpPr>
          <p:spPr>
            <a:xfrm>
              <a:off x="1051864" y="1774190"/>
              <a:ext cx="12700" cy="12700"/>
            </a:xfrm>
            <a:custGeom>
              <a:avLst/>
              <a:gdLst/>
              <a:ahLst/>
              <a:cxnLst/>
              <a:rect l="l" t="t" r="r" b="b"/>
              <a:pathLst>
                <a:path w="12700" h="12700">
                  <a:moveTo>
                    <a:pt x="6261" y="0"/>
                  </a:moveTo>
                  <a:lnTo>
                    <a:pt x="9715" y="0"/>
                  </a:lnTo>
                  <a:lnTo>
                    <a:pt x="12522" y="2793"/>
                  </a:lnTo>
                  <a:lnTo>
                    <a:pt x="12522" y="6223"/>
                  </a:lnTo>
                  <a:lnTo>
                    <a:pt x="12522" y="9652"/>
                  </a:lnTo>
                  <a:lnTo>
                    <a:pt x="9715" y="12446"/>
                  </a:lnTo>
                  <a:lnTo>
                    <a:pt x="6261" y="12446"/>
                  </a:lnTo>
                  <a:lnTo>
                    <a:pt x="2806" y="12446"/>
                  </a:lnTo>
                  <a:lnTo>
                    <a:pt x="0" y="9652"/>
                  </a:lnTo>
                  <a:lnTo>
                    <a:pt x="0" y="6223"/>
                  </a:lnTo>
                  <a:lnTo>
                    <a:pt x="0" y="2793"/>
                  </a:lnTo>
                  <a:lnTo>
                    <a:pt x="2806" y="0"/>
                  </a:lnTo>
                  <a:lnTo>
                    <a:pt x="6261" y="0"/>
                  </a:lnTo>
                  <a:close/>
                </a:path>
              </a:pathLst>
            </a:custGeom>
            <a:ln w="7620">
              <a:solidFill>
                <a:srgbClr val="FFFFFF"/>
              </a:solidFill>
            </a:ln>
          </p:spPr>
          <p:txBody>
            <a:bodyPr wrap="square" lIns="0" tIns="0" rIns="0" bIns="0" rtlCol="0"/>
            <a:lstStyle/>
            <a:p>
              <a:endParaRPr/>
            </a:p>
          </p:txBody>
        </p:sp>
        <p:sp>
          <p:nvSpPr>
            <p:cNvPr id="41" name="object 41"/>
            <p:cNvSpPr/>
            <p:nvPr/>
          </p:nvSpPr>
          <p:spPr>
            <a:xfrm>
              <a:off x="931748" y="1772412"/>
              <a:ext cx="12700" cy="12700"/>
            </a:xfrm>
            <a:custGeom>
              <a:avLst/>
              <a:gdLst/>
              <a:ahLst/>
              <a:cxnLst/>
              <a:rect l="l" t="t" r="r" b="b"/>
              <a:pathLst>
                <a:path w="12700" h="12700">
                  <a:moveTo>
                    <a:pt x="9715" y="0"/>
                  </a:moveTo>
                  <a:lnTo>
                    <a:pt x="2806" y="0"/>
                  </a:lnTo>
                  <a:lnTo>
                    <a:pt x="0" y="2793"/>
                  </a:lnTo>
                  <a:lnTo>
                    <a:pt x="0" y="9651"/>
                  </a:lnTo>
                  <a:lnTo>
                    <a:pt x="2806" y="12445"/>
                  </a:lnTo>
                  <a:lnTo>
                    <a:pt x="9715" y="12445"/>
                  </a:lnTo>
                  <a:lnTo>
                    <a:pt x="12522" y="9651"/>
                  </a:lnTo>
                  <a:lnTo>
                    <a:pt x="12522" y="2793"/>
                  </a:lnTo>
                  <a:lnTo>
                    <a:pt x="9715" y="0"/>
                  </a:lnTo>
                  <a:close/>
                </a:path>
              </a:pathLst>
            </a:custGeom>
            <a:solidFill>
              <a:srgbClr val="221F1F"/>
            </a:solidFill>
          </p:spPr>
          <p:txBody>
            <a:bodyPr wrap="square" lIns="0" tIns="0" rIns="0" bIns="0" rtlCol="0"/>
            <a:lstStyle/>
            <a:p>
              <a:endParaRPr/>
            </a:p>
          </p:txBody>
        </p:sp>
        <p:sp>
          <p:nvSpPr>
            <p:cNvPr id="42" name="object 42"/>
            <p:cNvSpPr/>
            <p:nvPr/>
          </p:nvSpPr>
          <p:spPr>
            <a:xfrm>
              <a:off x="931748" y="1772412"/>
              <a:ext cx="12700" cy="12700"/>
            </a:xfrm>
            <a:custGeom>
              <a:avLst/>
              <a:gdLst/>
              <a:ahLst/>
              <a:cxnLst/>
              <a:rect l="l" t="t" r="r" b="b"/>
              <a:pathLst>
                <a:path w="12700" h="12700">
                  <a:moveTo>
                    <a:pt x="6261" y="0"/>
                  </a:moveTo>
                  <a:lnTo>
                    <a:pt x="9715" y="0"/>
                  </a:lnTo>
                  <a:lnTo>
                    <a:pt x="12522" y="2793"/>
                  </a:lnTo>
                  <a:lnTo>
                    <a:pt x="12522" y="6222"/>
                  </a:lnTo>
                  <a:lnTo>
                    <a:pt x="12522" y="9651"/>
                  </a:lnTo>
                  <a:lnTo>
                    <a:pt x="9715" y="12445"/>
                  </a:lnTo>
                  <a:lnTo>
                    <a:pt x="6261" y="12445"/>
                  </a:lnTo>
                  <a:lnTo>
                    <a:pt x="2806" y="12445"/>
                  </a:lnTo>
                  <a:lnTo>
                    <a:pt x="0" y="9651"/>
                  </a:lnTo>
                  <a:lnTo>
                    <a:pt x="0" y="6222"/>
                  </a:lnTo>
                  <a:lnTo>
                    <a:pt x="0" y="2793"/>
                  </a:lnTo>
                  <a:lnTo>
                    <a:pt x="2806" y="0"/>
                  </a:lnTo>
                  <a:lnTo>
                    <a:pt x="6261" y="0"/>
                  </a:lnTo>
                  <a:close/>
                </a:path>
              </a:pathLst>
            </a:custGeom>
            <a:ln w="7620">
              <a:solidFill>
                <a:srgbClr val="FFFFFF"/>
              </a:solidFill>
            </a:ln>
          </p:spPr>
          <p:txBody>
            <a:bodyPr wrap="square" lIns="0" tIns="0" rIns="0" bIns="0" rtlCol="0"/>
            <a:lstStyle/>
            <a:p>
              <a:endParaRPr/>
            </a:p>
          </p:txBody>
        </p:sp>
        <p:sp>
          <p:nvSpPr>
            <p:cNvPr id="43" name="object 43"/>
            <p:cNvSpPr/>
            <p:nvPr/>
          </p:nvSpPr>
          <p:spPr>
            <a:xfrm>
              <a:off x="815733" y="1763903"/>
              <a:ext cx="12700" cy="12700"/>
            </a:xfrm>
            <a:custGeom>
              <a:avLst/>
              <a:gdLst/>
              <a:ahLst/>
              <a:cxnLst/>
              <a:rect l="l" t="t" r="r" b="b"/>
              <a:pathLst>
                <a:path w="12700" h="12700">
                  <a:moveTo>
                    <a:pt x="9715" y="0"/>
                  </a:moveTo>
                  <a:lnTo>
                    <a:pt x="2806" y="0"/>
                  </a:lnTo>
                  <a:lnTo>
                    <a:pt x="0" y="2793"/>
                  </a:lnTo>
                  <a:lnTo>
                    <a:pt x="0" y="9652"/>
                  </a:lnTo>
                  <a:lnTo>
                    <a:pt x="2806" y="12446"/>
                  </a:lnTo>
                  <a:lnTo>
                    <a:pt x="9715" y="12446"/>
                  </a:lnTo>
                  <a:lnTo>
                    <a:pt x="12522" y="9652"/>
                  </a:lnTo>
                  <a:lnTo>
                    <a:pt x="12522" y="2793"/>
                  </a:lnTo>
                  <a:lnTo>
                    <a:pt x="9715" y="0"/>
                  </a:lnTo>
                  <a:close/>
                </a:path>
              </a:pathLst>
            </a:custGeom>
            <a:solidFill>
              <a:srgbClr val="221F1F"/>
            </a:solidFill>
          </p:spPr>
          <p:txBody>
            <a:bodyPr wrap="square" lIns="0" tIns="0" rIns="0" bIns="0" rtlCol="0"/>
            <a:lstStyle/>
            <a:p>
              <a:endParaRPr/>
            </a:p>
          </p:txBody>
        </p:sp>
        <p:sp>
          <p:nvSpPr>
            <p:cNvPr id="44" name="object 44"/>
            <p:cNvSpPr/>
            <p:nvPr/>
          </p:nvSpPr>
          <p:spPr>
            <a:xfrm>
              <a:off x="815733" y="1763903"/>
              <a:ext cx="12700" cy="12700"/>
            </a:xfrm>
            <a:custGeom>
              <a:avLst/>
              <a:gdLst/>
              <a:ahLst/>
              <a:cxnLst/>
              <a:rect l="l" t="t" r="r" b="b"/>
              <a:pathLst>
                <a:path w="12700" h="12700">
                  <a:moveTo>
                    <a:pt x="6261" y="0"/>
                  </a:moveTo>
                  <a:lnTo>
                    <a:pt x="9715" y="0"/>
                  </a:lnTo>
                  <a:lnTo>
                    <a:pt x="12522" y="2793"/>
                  </a:lnTo>
                  <a:lnTo>
                    <a:pt x="12522" y="6223"/>
                  </a:lnTo>
                  <a:lnTo>
                    <a:pt x="12522" y="9652"/>
                  </a:lnTo>
                  <a:lnTo>
                    <a:pt x="9715" y="12446"/>
                  </a:lnTo>
                  <a:lnTo>
                    <a:pt x="6261" y="12446"/>
                  </a:lnTo>
                  <a:lnTo>
                    <a:pt x="2806" y="12446"/>
                  </a:lnTo>
                  <a:lnTo>
                    <a:pt x="0" y="9652"/>
                  </a:lnTo>
                  <a:lnTo>
                    <a:pt x="0" y="6223"/>
                  </a:lnTo>
                  <a:lnTo>
                    <a:pt x="0" y="2793"/>
                  </a:lnTo>
                  <a:lnTo>
                    <a:pt x="2806" y="0"/>
                  </a:lnTo>
                  <a:lnTo>
                    <a:pt x="6261" y="0"/>
                  </a:lnTo>
                  <a:close/>
                </a:path>
              </a:pathLst>
            </a:custGeom>
            <a:ln w="7620">
              <a:solidFill>
                <a:srgbClr val="FFFFFF"/>
              </a:solidFill>
            </a:ln>
          </p:spPr>
          <p:txBody>
            <a:bodyPr wrap="square" lIns="0" tIns="0" rIns="0" bIns="0" rtlCol="0"/>
            <a:lstStyle/>
            <a:p>
              <a:endParaRPr/>
            </a:p>
          </p:txBody>
        </p:sp>
        <p:sp>
          <p:nvSpPr>
            <p:cNvPr id="45" name="object 45"/>
            <p:cNvSpPr/>
            <p:nvPr/>
          </p:nvSpPr>
          <p:spPr>
            <a:xfrm>
              <a:off x="688378" y="1987169"/>
              <a:ext cx="125730" cy="125730"/>
            </a:xfrm>
            <a:custGeom>
              <a:avLst/>
              <a:gdLst/>
              <a:ahLst/>
              <a:cxnLst/>
              <a:rect l="l" t="t" r="r" b="b"/>
              <a:pathLst>
                <a:path w="125730" h="125730">
                  <a:moveTo>
                    <a:pt x="62598" y="0"/>
                  </a:moveTo>
                  <a:lnTo>
                    <a:pt x="38226" y="4825"/>
                  </a:lnTo>
                  <a:lnTo>
                    <a:pt x="18338" y="18287"/>
                  </a:lnTo>
                  <a:lnTo>
                    <a:pt x="4914" y="38226"/>
                  </a:lnTo>
                  <a:lnTo>
                    <a:pt x="0" y="62611"/>
                  </a:lnTo>
                  <a:lnTo>
                    <a:pt x="4914" y="86994"/>
                  </a:lnTo>
                  <a:lnTo>
                    <a:pt x="18338" y="106806"/>
                  </a:lnTo>
                  <a:lnTo>
                    <a:pt x="38226" y="120268"/>
                  </a:lnTo>
                  <a:lnTo>
                    <a:pt x="62598" y="125221"/>
                  </a:lnTo>
                  <a:lnTo>
                    <a:pt x="86969" y="120268"/>
                  </a:lnTo>
                  <a:lnTo>
                    <a:pt x="106870" y="106806"/>
                  </a:lnTo>
                  <a:lnTo>
                    <a:pt x="120281" y="86994"/>
                  </a:lnTo>
                  <a:lnTo>
                    <a:pt x="125196" y="62611"/>
                  </a:lnTo>
                  <a:lnTo>
                    <a:pt x="120281" y="38226"/>
                  </a:lnTo>
                  <a:lnTo>
                    <a:pt x="106870" y="18287"/>
                  </a:lnTo>
                  <a:lnTo>
                    <a:pt x="86969" y="4825"/>
                  </a:lnTo>
                  <a:lnTo>
                    <a:pt x="62598" y="0"/>
                  </a:lnTo>
                  <a:close/>
                </a:path>
              </a:pathLst>
            </a:custGeom>
            <a:solidFill>
              <a:srgbClr val="FFFFFF"/>
            </a:solidFill>
          </p:spPr>
          <p:txBody>
            <a:bodyPr wrap="square" lIns="0" tIns="0" rIns="0" bIns="0" rtlCol="0"/>
            <a:lstStyle/>
            <a:p>
              <a:endParaRPr/>
            </a:p>
          </p:txBody>
        </p:sp>
        <p:sp>
          <p:nvSpPr>
            <p:cNvPr id="46" name="object 46"/>
            <p:cNvSpPr/>
            <p:nvPr/>
          </p:nvSpPr>
          <p:spPr>
            <a:xfrm>
              <a:off x="688378" y="1987169"/>
              <a:ext cx="125730" cy="125730"/>
            </a:xfrm>
            <a:custGeom>
              <a:avLst/>
              <a:gdLst/>
              <a:ahLst/>
              <a:cxnLst/>
              <a:rect l="l" t="t" r="r" b="b"/>
              <a:pathLst>
                <a:path w="125730" h="125730">
                  <a:moveTo>
                    <a:pt x="62598" y="0"/>
                  </a:moveTo>
                  <a:lnTo>
                    <a:pt x="38226" y="4825"/>
                  </a:lnTo>
                  <a:lnTo>
                    <a:pt x="18338" y="18287"/>
                  </a:lnTo>
                  <a:lnTo>
                    <a:pt x="4914" y="38226"/>
                  </a:lnTo>
                  <a:lnTo>
                    <a:pt x="0" y="62611"/>
                  </a:lnTo>
                  <a:lnTo>
                    <a:pt x="4914" y="86994"/>
                  </a:lnTo>
                  <a:lnTo>
                    <a:pt x="18338" y="106806"/>
                  </a:lnTo>
                  <a:lnTo>
                    <a:pt x="38226" y="120268"/>
                  </a:lnTo>
                  <a:lnTo>
                    <a:pt x="62598" y="125221"/>
                  </a:lnTo>
                  <a:lnTo>
                    <a:pt x="86969" y="120268"/>
                  </a:lnTo>
                  <a:lnTo>
                    <a:pt x="106870" y="106806"/>
                  </a:lnTo>
                  <a:lnTo>
                    <a:pt x="120281" y="86994"/>
                  </a:lnTo>
                  <a:lnTo>
                    <a:pt x="125196" y="62611"/>
                  </a:lnTo>
                  <a:lnTo>
                    <a:pt x="120281" y="38226"/>
                  </a:lnTo>
                  <a:lnTo>
                    <a:pt x="106870" y="18287"/>
                  </a:lnTo>
                  <a:lnTo>
                    <a:pt x="86969" y="4825"/>
                  </a:lnTo>
                  <a:lnTo>
                    <a:pt x="62598" y="0"/>
                  </a:lnTo>
                  <a:close/>
                </a:path>
              </a:pathLst>
            </a:custGeom>
            <a:ln w="9525">
              <a:solidFill>
                <a:srgbClr val="000000"/>
              </a:solidFill>
            </a:ln>
          </p:spPr>
          <p:txBody>
            <a:bodyPr wrap="square" lIns="0" tIns="0" rIns="0" bIns="0" rtlCol="0"/>
            <a:lstStyle/>
            <a:p>
              <a:endParaRPr/>
            </a:p>
          </p:txBody>
        </p:sp>
        <p:sp>
          <p:nvSpPr>
            <p:cNvPr id="47" name="object 47"/>
            <p:cNvSpPr/>
            <p:nvPr/>
          </p:nvSpPr>
          <p:spPr>
            <a:xfrm>
              <a:off x="688378" y="1987169"/>
              <a:ext cx="125730" cy="125730"/>
            </a:xfrm>
            <a:custGeom>
              <a:avLst/>
              <a:gdLst/>
              <a:ahLst/>
              <a:cxnLst/>
              <a:rect l="l" t="t" r="r" b="b"/>
              <a:pathLst>
                <a:path w="125730" h="125730">
                  <a:moveTo>
                    <a:pt x="62598" y="0"/>
                  </a:moveTo>
                  <a:lnTo>
                    <a:pt x="86969" y="4825"/>
                  </a:lnTo>
                  <a:lnTo>
                    <a:pt x="106870" y="18287"/>
                  </a:lnTo>
                  <a:lnTo>
                    <a:pt x="120281" y="38226"/>
                  </a:lnTo>
                  <a:lnTo>
                    <a:pt x="125196" y="62611"/>
                  </a:lnTo>
                  <a:lnTo>
                    <a:pt x="120281" y="86994"/>
                  </a:lnTo>
                  <a:lnTo>
                    <a:pt x="106870" y="106806"/>
                  </a:lnTo>
                  <a:lnTo>
                    <a:pt x="86969" y="120268"/>
                  </a:lnTo>
                  <a:lnTo>
                    <a:pt x="62598" y="125221"/>
                  </a:lnTo>
                  <a:lnTo>
                    <a:pt x="38226" y="120268"/>
                  </a:lnTo>
                  <a:lnTo>
                    <a:pt x="18338" y="106806"/>
                  </a:lnTo>
                  <a:lnTo>
                    <a:pt x="4914" y="86994"/>
                  </a:lnTo>
                  <a:lnTo>
                    <a:pt x="0" y="62611"/>
                  </a:lnTo>
                  <a:lnTo>
                    <a:pt x="4914" y="38226"/>
                  </a:lnTo>
                  <a:lnTo>
                    <a:pt x="18338" y="18287"/>
                  </a:lnTo>
                  <a:lnTo>
                    <a:pt x="38226" y="4825"/>
                  </a:lnTo>
                  <a:lnTo>
                    <a:pt x="62598" y="0"/>
                  </a:lnTo>
                  <a:close/>
                </a:path>
              </a:pathLst>
            </a:custGeom>
            <a:ln w="6350">
              <a:solidFill>
                <a:srgbClr val="221F1F"/>
              </a:solidFill>
            </a:ln>
          </p:spPr>
          <p:txBody>
            <a:bodyPr wrap="square" lIns="0" tIns="0" rIns="0" bIns="0" rtlCol="0"/>
            <a:lstStyle/>
            <a:p>
              <a:endParaRPr/>
            </a:p>
          </p:txBody>
        </p:sp>
        <p:sp>
          <p:nvSpPr>
            <p:cNvPr id="48" name="object 48"/>
            <p:cNvSpPr/>
            <p:nvPr/>
          </p:nvSpPr>
          <p:spPr>
            <a:xfrm>
              <a:off x="995527" y="1987169"/>
              <a:ext cx="125730" cy="125730"/>
            </a:xfrm>
            <a:custGeom>
              <a:avLst/>
              <a:gdLst/>
              <a:ahLst/>
              <a:cxnLst/>
              <a:rect l="l" t="t" r="r" b="b"/>
              <a:pathLst>
                <a:path w="125730" h="125730">
                  <a:moveTo>
                    <a:pt x="62598" y="0"/>
                  </a:moveTo>
                  <a:lnTo>
                    <a:pt x="38226" y="4825"/>
                  </a:lnTo>
                  <a:lnTo>
                    <a:pt x="18326" y="18287"/>
                  </a:lnTo>
                  <a:lnTo>
                    <a:pt x="4914" y="38226"/>
                  </a:lnTo>
                  <a:lnTo>
                    <a:pt x="0" y="62611"/>
                  </a:lnTo>
                  <a:lnTo>
                    <a:pt x="4914" y="86994"/>
                  </a:lnTo>
                  <a:lnTo>
                    <a:pt x="18326" y="106806"/>
                  </a:lnTo>
                  <a:lnTo>
                    <a:pt x="38226" y="120268"/>
                  </a:lnTo>
                  <a:lnTo>
                    <a:pt x="62598" y="125221"/>
                  </a:lnTo>
                  <a:lnTo>
                    <a:pt x="86969" y="120268"/>
                  </a:lnTo>
                  <a:lnTo>
                    <a:pt x="106870" y="106806"/>
                  </a:lnTo>
                  <a:lnTo>
                    <a:pt x="120281" y="86994"/>
                  </a:lnTo>
                  <a:lnTo>
                    <a:pt x="125196" y="62611"/>
                  </a:lnTo>
                  <a:lnTo>
                    <a:pt x="120281" y="38226"/>
                  </a:lnTo>
                  <a:lnTo>
                    <a:pt x="106870" y="18287"/>
                  </a:lnTo>
                  <a:lnTo>
                    <a:pt x="86969" y="4825"/>
                  </a:lnTo>
                  <a:lnTo>
                    <a:pt x="62598" y="0"/>
                  </a:lnTo>
                  <a:close/>
                </a:path>
              </a:pathLst>
            </a:custGeom>
            <a:solidFill>
              <a:srgbClr val="FFFFFF"/>
            </a:solidFill>
          </p:spPr>
          <p:txBody>
            <a:bodyPr wrap="square" lIns="0" tIns="0" rIns="0" bIns="0" rtlCol="0"/>
            <a:lstStyle/>
            <a:p>
              <a:endParaRPr/>
            </a:p>
          </p:txBody>
        </p:sp>
        <p:sp>
          <p:nvSpPr>
            <p:cNvPr id="49" name="object 49"/>
            <p:cNvSpPr/>
            <p:nvPr/>
          </p:nvSpPr>
          <p:spPr>
            <a:xfrm>
              <a:off x="995527" y="1987169"/>
              <a:ext cx="125730" cy="125730"/>
            </a:xfrm>
            <a:custGeom>
              <a:avLst/>
              <a:gdLst/>
              <a:ahLst/>
              <a:cxnLst/>
              <a:rect l="l" t="t" r="r" b="b"/>
              <a:pathLst>
                <a:path w="125730" h="125730">
                  <a:moveTo>
                    <a:pt x="62598" y="0"/>
                  </a:moveTo>
                  <a:lnTo>
                    <a:pt x="38226" y="4825"/>
                  </a:lnTo>
                  <a:lnTo>
                    <a:pt x="18326" y="18287"/>
                  </a:lnTo>
                  <a:lnTo>
                    <a:pt x="4914" y="38226"/>
                  </a:lnTo>
                  <a:lnTo>
                    <a:pt x="0" y="62611"/>
                  </a:lnTo>
                  <a:lnTo>
                    <a:pt x="4914" y="86994"/>
                  </a:lnTo>
                  <a:lnTo>
                    <a:pt x="18326" y="106806"/>
                  </a:lnTo>
                  <a:lnTo>
                    <a:pt x="38226" y="120268"/>
                  </a:lnTo>
                  <a:lnTo>
                    <a:pt x="62598" y="125221"/>
                  </a:lnTo>
                  <a:lnTo>
                    <a:pt x="86969" y="120268"/>
                  </a:lnTo>
                  <a:lnTo>
                    <a:pt x="106870" y="106806"/>
                  </a:lnTo>
                  <a:lnTo>
                    <a:pt x="120281" y="86994"/>
                  </a:lnTo>
                  <a:lnTo>
                    <a:pt x="125196" y="62611"/>
                  </a:lnTo>
                  <a:lnTo>
                    <a:pt x="120281" y="38226"/>
                  </a:lnTo>
                  <a:lnTo>
                    <a:pt x="106870" y="18287"/>
                  </a:lnTo>
                  <a:lnTo>
                    <a:pt x="86969" y="4825"/>
                  </a:lnTo>
                  <a:lnTo>
                    <a:pt x="62598" y="0"/>
                  </a:lnTo>
                  <a:close/>
                </a:path>
              </a:pathLst>
            </a:custGeom>
            <a:ln w="9525">
              <a:solidFill>
                <a:srgbClr val="000000"/>
              </a:solidFill>
            </a:ln>
          </p:spPr>
          <p:txBody>
            <a:bodyPr wrap="square" lIns="0" tIns="0" rIns="0" bIns="0" rtlCol="0"/>
            <a:lstStyle/>
            <a:p>
              <a:endParaRPr/>
            </a:p>
          </p:txBody>
        </p:sp>
        <p:sp>
          <p:nvSpPr>
            <p:cNvPr id="50" name="object 50"/>
            <p:cNvSpPr/>
            <p:nvPr/>
          </p:nvSpPr>
          <p:spPr>
            <a:xfrm>
              <a:off x="995527" y="1987169"/>
              <a:ext cx="125730" cy="125730"/>
            </a:xfrm>
            <a:custGeom>
              <a:avLst/>
              <a:gdLst/>
              <a:ahLst/>
              <a:cxnLst/>
              <a:rect l="l" t="t" r="r" b="b"/>
              <a:pathLst>
                <a:path w="125730" h="125730">
                  <a:moveTo>
                    <a:pt x="62598" y="0"/>
                  </a:moveTo>
                  <a:lnTo>
                    <a:pt x="86969" y="4825"/>
                  </a:lnTo>
                  <a:lnTo>
                    <a:pt x="106870" y="18287"/>
                  </a:lnTo>
                  <a:lnTo>
                    <a:pt x="120281" y="38226"/>
                  </a:lnTo>
                  <a:lnTo>
                    <a:pt x="125196" y="62611"/>
                  </a:lnTo>
                  <a:lnTo>
                    <a:pt x="120281" y="86994"/>
                  </a:lnTo>
                  <a:lnTo>
                    <a:pt x="106870" y="106806"/>
                  </a:lnTo>
                  <a:lnTo>
                    <a:pt x="86969" y="120268"/>
                  </a:lnTo>
                  <a:lnTo>
                    <a:pt x="62598" y="125221"/>
                  </a:lnTo>
                  <a:lnTo>
                    <a:pt x="38226" y="120268"/>
                  </a:lnTo>
                  <a:lnTo>
                    <a:pt x="18326" y="106806"/>
                  </a:lnTo>
                  <a:lnTo>
                    <a:pt x="4914" y="86994"/>
                  </a:lnTo>
                  <a:lnTo>
                    <a:pt x="0" y="62611"/>
                  </a:lnTo>
                  <a:lnTo>
                    <a:pt x="4914" y="38226"/>
                  </a:lnTo>
                  <a:lnTo>
                    <a:pt x="18326" y="18287"/>
                  </a:lnTo>
                  <a:lnTo>
                    <a:pt x="38226" y="4825"/>
                  </a:lnTo>
                  <a:lnTo>
                    <a:pt x="62598" y="0"/>
                  </a:lnTo>
                  <a:close/>
                </a:path>
              </a:pathLst>
            </a:custGeom>
            <a:ln w="6350">
              <a:solidFill>
                <a:srgbClr val="221F1F"/>
              </a:solidFill>
            </a:ln>
          </p:spPr>
          <p:txBody>
            <a:bodyPr wrap="square" lIns="0" tIns="0" rIns="0" bIns="0" rtlCol="0"/>
            <a:lstStyle/>
            <a:p>
              <a:endParaRPr/>
            </a:p>
          </p:txBody>
        </p:sp>
        <p:sp>
          <p:nvSpPr>
            <p:cNvPr id="51" name="object 51"/>
            <p:cNvSpPr/>
            <p:nvPr/>
          </p:nvSpPr>
          <p:spPr>
            <a:xfrm>
              <a:off x="840828" y="1987169"/>
              <a:ext cx="125730" cy="125730"/>
            </a:xfrm>
            <a:custGeom>
              <a:avLst/>
              <a:gdLst/>
              <a:ahLst/>
              <a:cxnLst/>
              <a:rect l="l" t="t" r="r" b="b"/>
              <a:pathLst>
                <a:path w="125730" h="125730">
                  <a:moveTo>
                    <a:pt x="62611" y="0"/>
                  </a:moveTo>
                  <a:lnTo>
                    <a:pt x="38239" y="4825"/>
                  </a:lnTo>
                  <a:lnTo>
                    <a:pt x="18338" y="18287"/>
                  </a:lnTo>
                  <a:lnTo>
                    <a:pt x="4927" y="38226"/>
                  </a:lnTo>
                  <a:lnTo>
                    <a:pt x="0" y="62611"/>
                  </a:lnTo>
                  <a:lnTo>
                    <a:pt x="4927" y="86994"/>
                  </a:lnTo>
                  <a:lnTo>
                    <a:pt x="18338" y="106806"/>
                  </a:lnTo>
                  <a:lnTo>
                    <a:pt x="38239" y="120268"/>
                  </a:lnTo>
                  <a:lnTo>
                    <a:pt x="62611" y="125221"/>
                  </a:lnTo>
                  <a:lnTo>
                    <a:pt x="86969" y="120268"/>
                  </a:lnTo>
                  <a:lnTo>
                    <a:pt x="106870" y="106806"/>
                  </a:lnTo>
                  <a:lnTo>
                    <a:pt x="120281" y="86994"/>
                  </a:lnTo>
                  <a:lnTo>
                    <a:pt x="125209" y="62611"/>
                  </a:lnTo>
                  <a:lnTo>
                    <a:pt x="120281" y="38226"/>
                  </a:lnTo>
                  <a:lnTo>
                    <a:pt x="106870" y="18287"/>
                  </a:lnTo>
                  <a:lnTo>
                    <a:pt x="86969" y="4825"/>
                  </a:lnTo>
                  <a:lnTo>
                    <a:pt x="62611" y="0"/>
                  </a:lnTo>
                  <a:close/>
                </a:path>
              </a:pathLst>
            </a:custGeom>
            <a:solidFill>
              <a:srgbClr val="FFFFFF"/>
            </a:solidFill>
          </p:spPr>
          <p:txBody>
            <a:bodyPr wrap="square" lIns="0" tIns="0" rIns="0" bIns="0" rtlCol="0"/>
            <a:lstStyle/>
            <a:p>
              <a:endParaRPr/>
            </a:p>
          </p:txBody>
        </p:sp>
        <p:sp>
          <p:nvSpPr>
            <p:cNvPr id="52" name="object 52"/>
            <p:cNvSpPr/>
            <p:nvPr/>
          </p:nvSpPr>
          <p:spPr>
            <a:xfrm>
              <a:off x="840828" y="1987169"/>
              <a:ext cx="125730" cy="125730"/>
            </a:xfrm>
            <a:custGeom>
              <a:avLst/>
              <a:gdLst/>
              <a:ahLst/>
              <a:cxnLst/>
              <a:rect l="l" t="t" r="r" b="b"/>
              <a:pathLst>
                <a:path w="125730" h="125730">
                  <a:moveTo>
                    <a:pt x="62611" y="0"/>
                  </a:moveTo>
                  <a:lnTo>
                    <a:pt x="38239" y="4825"/>
                  </a:lnTo>
                  <a:lnTo>
                    <a:pt x="18338" y="18287"/>
                  </a:lnTo>
                  <a:lnTo>
                    <a:pt x="4927" y="38226"/>
                  </a:lnTo>
                  <a:lnTo>
                    <a:pt x="0" y="62611"/>
                  </a:lnTo>
                  <a:lnTo>
                    <a:pt x="4927" y="86994"/>
                  </a:lnTo>
                  <a:lnTo>
                    <a:pt x="18338" y="106806"/>
                  </a:lnTo>
                  <a:lnTo>
                    <a:pt x="38239" y="120268"/>
                  </a:lnTo>
                  <a:lnTo>
                    <a:pt x="62611" y="125221"/>
                  </a:lnTo>
                  <a:lnTo>
                    <a:pt x="86969" y="120268"/>
                  </a:lnTo>
                  <a:lnTo>
                    <a:pt x="106870" y="106806"/>
                  </a:lnTo>
                  <a:lnTo>
                    <a:pt x="120281" y="86994"/>
                  </a:lnTo>
                  <a:lnTo>
                    <a:pt x="125209" y="62611"/>
                  </a:lnTo>
                  <a:lnTo>
                    <a:pt x="120281" y="38226"/>
                  </a:lnTo>
                  <a:lnTo>
                    <a:pt x="106870" y="18287"/>
                  </a:lnTo>
                  <a:lnTo>
                    <a:pt x="86969" y="4825"/>
                  </a:lnTo>
                  <a:lnTo>
                    <a:pt x="62611" y="0"/>
                  </a:lnTo>
                  <a:close/>
                </a:path>
              </a:pathLst>
            </a:custGeom>
            <a:ln w="9525">
              <a:solidFill>
                <a:srgbClr val="000000"/>
              </a:solidFill>
            </a:ln>
          </p:spPr>
          <p:txBody>
            <a:bodyPr wrap="square" lIns="0" tIns="0" rIns="0" bIns="0" rtlCol="0"/>
            <a:lstStyle/>
            <a:p>
              <a:endParaRPr/>
            </a:p>
          </p:txBody>
        </p:sp>
      </p:grpSp>
      <p:sp>
        <p:nvSpPr>
          <p:cNvPr id="53" name="object 53"/>
          <p:cNvSpPr txBox="1"/>
          <p:nvPr/>
        </p:nvSpPr>
        <p:spPr>
          <a:xfrm>
            <a:off x="271678" y="1981580"/>
            <a:ext cx="2262505" cy="1542415"/>
          </a:xfrm>
          <a:prstGeom prst="rect">
            <a:avLst/>
          </a:prstGeom>
        </p:spPr>
        <p:txBody>
          <a:bodyPr vert="horz" wrap="square" lIns="0" tIns="12065" rIns="0" bIns="0" rtlCol="0">
            <a:spAutoFit/>
          </a:bodyPr>
          <a:lstStyle/>
          <a:p>
            <a:pPr marL="454025">
              <a:lnSpc>
                <a:spcPct val="100000"/>
              </a:lnSpc>
              <a:spcBef>
                <a:spcPts val="95"/>
              </a:spcBef>
            </a:pPr>
            <a:r>
              <a:rPr sz="700" dirty="0">
                <a:latin typeface="Montserrat"/>
                <a:cs typeface="Montserrat"/>
              </a:rPr>
              <a:t>3</a:t>
            </a:r>
            <a:r>
              <a:rPr sz="700" spc="215" dirty="0">
                <a:latin typeface="Montserrat"/>
                <a:cs typeface="Montserrat"/>
              </a:rPr>
              <a:t>  </a:t>
            </a:r>
            <a:r>
              <a:rPr sz="700" dirty="0">
                <a:latin typeface="Montserrat"/>
                <a:cs typeface="Montserrat"/>
              </a:rPr>
              <a:t>2</a:t>
            </a:r>
            <a:r>
              <a:rPr sz="700" spc="260" dirty="0">
                <a:latin typeface="Montserrat"/>
                <a:cs typeface="Montserrat"/>
              </a:rPr>
              <a:t>  </a:t>
            </a:r>
            <a:r>
              <a:rPr sz="700" spc="-50" dirty="0">
                <a:latin typeface="Montserrat"/>
                <a:cs typeface="Montserrat"/>
              </a:rPr>
              <a:t>1</a:t>
            </a:r>
            <a:endParaRPr sz="700">
              <a:latin typeface="Montserrat"/>
              <a:cs typeface="Montserrat"/>
            </a:endParaRPr>
          </a:p>
          <a:p>
            <a:pPr marL="106680" indent="-94615">
              <a:lnSpc>
                <a:spcPct val="100000"/>
              </a:lnSpc>
              <a:spcBef>
                <a:spcPts val="670"/>
              </a:spcBef>
              <a:buAutoNum type="arabicPeriod"/>
              <a:tabLst>
                <a:tab pos="107314" algn="l"/>
              </a:tabLst>
            </a:pPr>
            <a:r>
              <a:rPr sz="800" b="1" dirty="0">
                <a:solidFill>
                  <a:srgbClr val="221F1F"/>
                </a:solidFill>
                <a:latin typeface="Montserrat"/>
                <a:cs typeface="Montserrat"/>
              </a:rPr>
              <a:t>INDICADOR</a:t>
            </a:r>
            <a:r>
              <a:rPr sz="800" b="1" spc="-15"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a:t>
            </a:r>
            <a:r>
              <a:rPr sz="800" b="1" dirty="0">
                <a:solidFill>
                  <a:srgbClr val="221F1F"/>
                </a:solidFill>
                <a:latin typeface="Montserrat"/>
                <a:cs typeface="Montserrat"/>
              </a:rPr>
              <a:t>LUCES</a:t>
            </a:r>
            <a:r>
              <a:rPr sz="800" b="1" spc="-30" dirty="0">
                <a:solidFill>
                  <a:srgbClr val="221F1F"/>
                </a:solidFill>
                <a:latin typeface="Montserrat"/>
                <a:cs typeface="Montserrat"/>
              </a:rPr>
              <a:t> </a:t>
            </a:r>
            <a:r>
              <a:rPr sz="800" b="1" spc="-20" dirty="0">
                <a:solidFill>
                  <a:srgbClr val="221F1F"/>
                </a:solidFill>
                <a:latin typeface="Montserrat"/>
                <a:cs typeface="Montserrat"/>
              </a:rPr>
              <a:t>ALTAS</a:t>
            </a:r>
            <a:endParaRPr sz="800">
              <a:latin typeface="Montserrat"/>
              <a:cs typeface="Montserrat"/>
            </a:endParaRPr>
          </a:p>
          <a:p>
            <a:pPr marL="21590" algn="just">
              <a:lnSpc>
                <a:spcPct val="100000"/>
              </a:lnSpc>
              <a:spcBef>
                <a:spcPts val="509"/>
              </a:spcBef>
            </a:pPr>
            <a:r>
              <a:rPr sz="700" dirty="0">
                <a:latin typeface="Montserrat"/>
                <a:cs typeface="Montserrat"/>
              </a:rPr>
              <a:t>Se</a:t>
            </a:r>
            <a:r>
              <a:rPr sz="700" spc="-25" dirty="0">
                <a:latin typeface="Montserrat"/>
                <a:cs typeface="Montserrat"/>
              </a:rPr>
              <a:t> </a:t>
            </a:r>
            <a:r>
              <a:rPr sz="700" dirty="0">
                <a:latin typeface="Montserrat"/>
                <a:cs typeface="Montserrat"/>
              </a:rPr>
              <a:t>ilumina</a:t>
            </a:r>
            <a:r>
              <a:rPr sz="700" spc="-15" dirty="0">
                <a:latin typeface="Montserrat"/>
                <a:cs typeface="Montserrat"/>
              </a:rPr>
              <a:t> </a:t>
            </a:r>
            <a:r>
              <a:rPr sz="700" dirty="0">
                <a:latin typeface="Montserrat"/>
                <a:cs typeface="Montserrat"/>
              </a:rPr>
              <a:t>cuando</a:t>
            </a:r>
            <a:r>
              <a:rPr sz="700" spc="1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luz</a:t>
            </a:r>
            <a:r>
              <a:rPr sz="700" spc="-10" dirty="0">
                <a:latin typeface="Montserrat"/>
                <a:cs typeface="Montserrat"/>
              </a:rPr>
              <a:t> </a:t>
            </a:r>
            <a:r>
              <a:rPr sz="700" dirty="0">
                <a:latin typeface="Montserrat"/>
                <a:cs typeface="Montserrat"/>
              </a:rPr>
              <a:t>alta</a:t>
            </a:r>
            <a:r>
              <a:rPr sz="700" spc="-15" dirty="0">
                <a:latin typeface="Montserrat"/>
                <a:cs typeface="Montserrat"/>
              </a:rPr>
              <a:t> </a:t>
            </a:r>
            <a:r>
              <a:rPr sz="700" dirty="0">
                <a:latin typeface="Montserrat"/>
                <a:cs typeface="Montserrat"/>
              </a:rPr>
              <a:t>está</a:t>
            </a:r>
            <a:r>
              <a:rPr sz="700" spc="-5" dirty="0">
                <a:latin typeface="Montserrat"/>
                <a:cs typeface="Montserrat"/>
              </a:rPr>
              <a:t> </a:t>
            </a:r>
            <a:r>
              <a:rPr sz="700" spc="-10" dirty="0">
                <a:latin typeface="Montserrat"/>
                <a:cs typeface="Montserrat"/>
              </a:rPr>
              <a:t>activada.</a:t>
            </a:r>
            <a:endParaRPr sz="700">
              <a:latin typeface="Montserrat"/>
              <a:cs typeface="Montserrat"/>
            </a:endParaRPr>
          </a:p>
          <a:p>
            <a:pPr marL="128270" indent="-116205">
              <a:lnSpc>
                <a:spcPct val="100000"/>
              </a:lnSpc>
              <a:spcBef>
                <a:spcPts val="500"/>
              </a:spcBef>
              <a:buAutoNum type="arabicPeriod" startAt="2"/>
              <a:tabLst>
                <a:tab pos="128905" algn="l"/>
              </a:tabLst>
            </a:pPr>
            <a:r>
              <a:rPr sz="800" b="1" dirty="0">
                <a:solidFill>
                  <a:srgbClr val="221F1F"/>
                </a:solidFill>
                <a:latin typeface="Montserrat"/>
                <a:cs typeface="Montserrat"/>
              </a:rPr>
              <a:t>INDICADOR</a:t>
            </a:r>
            <a:r>
              <a:rPr sz="800" b="1" spc="-3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NEUTRA</a:t>
            </a:r>
            <a:endParaRPr sz="800">
              <a:latin typeface="Montserrat"/>
              <a:cs typeface="Montserrat"/>
            </a:endParaRPr>
          </a:p>
          <a:p>
            <a:pPr marL="21590" marR="5080" algn="just">
              <a:lnSpc>
                <a:spcPct val="100000"/>
              </a:lnSpc>
              <a:spcBef>
                <a:spcPts val="495"/>
              </a:spcBef>
            </a:pPr>
            <a:r>
              <a:rPr sz="700" dirty="0">
                <a:latin typeface="Montserrat"/>
                <a:cs typeface="Montserrat"/>
              </a:rPr>
              <a:t>Se</a:t>
            </a:r>
            <a:r>
              <a:rPr sz="700" spc="400" dirty="0">
                <a:latin typeface="Montserrat"/>
                <a:cs typeface="Montserrat"/>
              </a:rPr>
              <a:t> </a:t>
            </a:r>
            <a:r>
              <a:rPr sz="700" dirty="0">
                <a:latin typeface="Montserrat"/>
                <a:cs typeface="Montserrat"/>
              </a:rPr>
              <a:t>ilumina</a:t>
            </a:r>
            <a:r>
              <a:rPr sz="700" spc="415" dirty="0">
                <a:latin typeface="Montserrat"/>
                <a:cs typeface="Montserrat"/>
              </a:rPr>
              <a:t> </a:t>
            </a:r>
            <a:r>
              <a:rPr sz="700" dirty="0">
                <a:latin typeface="Montserrat"/>
                <a:cs typeface="Montserrat"/>
              </a:rPr>
              <a:t>cuando</a:t>
            </a:r>
            <a:r>
              <a:rPr sz="700" spc="415" dirty="0">
                <a:latin typeface="Montserrat"/>
                <a:cs typeface="Montserrat"/>
              </a:rPr>
              <a:t> </a:t>
            </a:r>
            <a:r>
              <a:rPr sz="700" dirty="0">
                <a:latin typeface="Montserrat"/>
                <a:cs typeface="Montserrat"/>
              </a:rPr>
              <a:t>la</a:t>
            </a:r>
            <a:r>
              <a:rPr sz="700" spc="409" dirty="0">
                <a:latin typeface="Montserrat"/>
                <a:cs typeface="Montserrat"/>
              </a:rPr>
              <a:t> </a:t>
            </a:r>
            <a:r>
              <a:rPr sz="700" dirty="0">
                <a:latin typeface="Montserrat"/>
                <a:cs typeface="Montserrat"/>
              </a:rPr>
              <a:t>caja</a:t>
            </a:r>
            <a:r>
              <a:rPr sz="700" spc="425" dirty="0">
                <a:latin typeface="Montserrat"/>
                <a:cs typeface="Montserrat"/>
              </a:rPr>
              <a:t> </a:t>
            </a:r>
            <a:r>
              <a:rPr sz="700" dirty="0">
                <a:latin typeface="Montserrat"/>
                <a:cs typeface="Montserrat"/>
              </a:rPr>
              <a:t>de</a:t>
            </a:r>
            <a:r>
              <a:rPr sz="700" spc="415" dirty="0">
                <a:latin typeface="Montserrat"/>
                <a:cs typeface="Montserrat"/>
              </a:rPr>
              <a:t> </a:t>
            </a:r>
            <a:r>
              <a:rPr sz="700" dirty="0">
                <a:latin typeface="Montserrat"/>
                <a:cs typeface="Montserrat"/>
              </a:rPr>
              <a:t>cambios</a:t>
            </a:r>
            <a:r>
              <a:rPr sz="700" spc="409"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Vehículo</a:t>
            </a:r>
            <a:r>
              <a:rPr sz="700" spc="40" dirty="0">
                <a:latin typeface="Montserrat"/>
                <a:cs typeface="Montserrat"/>
              </a:rPr>
              <a:t> </a:t>
            </a:r>
            <a:r>
              <a:rPr sz="700" dirty="0">
                <a:latin typeface="Montserrat"/>
                <a:cs typeface="Montserrat"/>
              </a:rPr>
              <a:t>se</a:t>
            </a:r>
            <a:r>
              <a:rPr sz="700" spc="45" dirty="0">
                <a:latin typeface="Montserrat"/>
                <a:cs typeface="Montserrat"/>
              </a:rPr>
              <a:t> </a:t>
            </a:r>
            <a:r>
              <a:rPr sz="700" dirty="0">
                <a:latin typeface="Montserrat"/>
                <a:cs typeface="Montserrat"/>
              </a:rPr>
              <a:t>encuentra</a:t>
            </a:r>
            <a:r>
              <a:rPr sz="700" spc="35" dirty="0">
                <a:latin typeface="Montserrat"/>
                <a:cs typeface="Montserrat"/>
              </a:rPr>
              <a:t> </a:t>
            </a:r>
            <a:r>
              <a:rPr sz="700" dirty="0">
                <a:latin typeface="Montserrat"/>
                <a:cs typeface="Montserrat"/>
              </a:rPr>
              <a:t>en</a:t>
            </a:r>
            <a:r>
              <a:rPr sz="700" spc="45" dirty="0">
                <a:latin typeface="Montserrat"/>
                <a:cs typeface="Montserrat"/>
              </a:rPr>
              <a:t> </a:t>
            </a:r>
            <a:r>
              <a:rPr sz="700" dirty="0">
                <a:latin typeface="Montserrat"/>
                <a:cs typeface="Montserrat"/>
              </a:rPr>
              <a:t>punto</a:t>
            </a:r>
            <a:r>
              <a:rPr sz="700" spc="55" dirty="0">
                <a:latin typeface="Montserrat"/>
                <a:cs typeface="Montserrat"/>
              </a:rPr>
              <a:t> </a:t>
            </a:r>
            <a:r>
              <a:rPr sz="700" dirty="0">
                <a:latin typeface="Montserrat"/>
                <a:cs typeface="Montserrat"/>
              </a:rPr>
              <a:t>muerto</a:t>
            </a:r>
            <a:r>
              <a:rPr sz="700" spc="35" dirty="0">
                <a:latin typeface="Montserrat"/>
                <a:cs typeface="Montserrat"/>
              </a:rPr>
              <a:t> </a:t>
            </a:r>
            <a:r>
              <a:rPr sz="700" spc="-10" dirty="0">
                <a:latin typeface="Montserrat"/>
                <a:cs typeface="Montserrat"/>
              </a:rPr>
              <a:t>(Neutra)</a:t>
            </a:r>
            <a:r>
              <a:rPr sz="700" spc="500" dirty="0">
                <a:latin typeface="Montserrat"/>
                <a:cs typeface="Montserrat"/>
              </a:rPr>
              <a:t> </a:t>
            </a:r>
            <a:r>
              <a:rPr sz="700" dirty="0">
                <a:latin typeface="Montserrat"/>
                <a:cs typeface="Montserrat"/>
              </a:rPr>
              <a:t>y</a:t>
            </a:r>
            <a:r>
              <a:rPr sz="700" spc="220" dirty="0">
                <a:latin typeface="Montserrat"/>
                <a:cs typeface="Montserrat"/>
              </a:rPr>
              <a:t> </a:t>
            </a:r>
            <a:r>
              <a:rPr sz="700" dirty="0">
                <a:latin typeface="Montserrat"/>
                <a:cs typeface="Montserrat"/>
              </a:rPr>
              <a:t>se</a:t>
            </a:r>
            <a:r>
              <a:rPr sz="700" spc="240" dirty="0">
                <a:latin typeface="Montserrat"/>
                <a:cs typeface="Montserrat"/>
              </a:rPr>
              <a:t> </a:t>
            </a:r>
            <a:r>
              <a:rPr sz="700" dirty="0">
                <a:latin typeface="Montserrat"/>
                <a:cs typeface="Montserrat"/>
              </a:rPr>
              <a:t>apaga</a:t>
            </a:r>
            <a:r>
              <a:rPr sz="700" spc="240" dirty="0">
                <a:latin typeface="Montserrat"/>
                <a:cs typeface="Montserrat"/>
              </a:rPr>
              <a:t> </a:t>
            </a:r>
            <a:r>
              <a:rPr sz="700" dirty="0">
                <a:latin typeface="Montserrat"/>
                <a:cs typeface="Montserrat"/>
              </a:rPr>
              <a:t>cuando</a:t>
            </a:r>
            <a:r>
              <a:rPr sz="700" spc="240" dirty="0">
                <a:latin typeface="Montserrat"/>
                <a:cs typeface="Montserrat"/>
              </a:rPr>
              <a:t> </a:t>
            </a:r>
            <a:r>
              <a:rPr sz="700" dirty="0">
                <a:latin typeface="Montserrat"/>
                <a:cs typeface="Montserrat"/>
              </a:rPr>
              <a:t>se</a:t>
            </a:r>
            <a:r>
              <a:rPr sz="700" spc="250" dirty="0">
                <a:latin typeface="Montserrat"/>
                <a:cs typeface="Montserrat"/>
              </a:rPr>
              <a:t> </a:t>
            </a:r>
            <a:r>
              <a:rPr sz="700" dirty="0">
                <a:latin typeface="Montserrat"/>
                <a:cs typeface="Montserrat"/>
              </a:rPr>
              <a:t>engrana</a:t>
            </a:r>
            <a:r>
              <a:rPr sz="700" spc="240" dirty="0">
                <a:latin typeface="Montserrat"/>
                <a:cs typeface="Montserrat"/>
              </a:rPr>
              <a:t> </a:t>
            </a:r>
            <a:r>
              <a:rPr sz="700" dirty="0">
                <a:latin typeface="Montserrat"/>
                <a:cs typeface="Montserrat"/>
              </a:rPr>
              <a:t>cualquier</a:t>
            </a:r>
            <a:r>
              <a:rPr sz="700" spc="235" dirty="0">
                <a:latin typeface="Montserrat"/>
                <a:cs typeface="Montserrat"/>
              </a:rPr>
              <a:t> </a:t>
            </a:r>
            <a:r>
              <a:rPr sz="700" spc="-20" dirty="0">
                <a:latin typeface="Montserrat"/>
                <a:cs typeface="Montserrat"/>
              </a:rPr>
              <a:t>otra</a:t>
            </a:r>
            <a:r>
              <a:rPr sz="700" spc="500" dirty="0">
                <a:latin typeface="Montserrat"/>
                <a:cs typeface="Montserrat"/>
              </a:rPr>
              <a:t> </a:t>
            </a:r>
            <a:r>
              <a:rPr sz="700" spc="-10" dirty="0">
                <a:latin typeface="Montserrat"/>
                <a:cs typeface="Montserrat"/>
              </a:rPr>
              <a:t>marcha.</a:t>
            </a:r>
            <a:endParaRPr sz="700">
              <a:latin typeface="Montserrat"/>
              <a:cs typeface="Montserrat"/>
            </a:endParaRPr>
          </a:p>
          <a:p>
            <a:pPr marL="128270" indent="-116205">
              <a:lnSpc>
                <a:spcPct val="100000"/>
              </a:lnSpc>
              <a:spcBef>
                <a:spcPts val="500"/>
              </a:spcBef>
              <a:buAutoNum type="arabicPeriod" startAt="3"/>
              <a:tabLst>
                <a:tab pos="128905" algn="l"/>
              </a:tabLst>
            </a:pPr>
            <a:r>
              <a:rPr sz="800" b="1" dirty="0">
                <a:solidFill>
                  <a:srgbClr val="221F1F"/>
                </a:solidFill>
                <a:latin typeface="Montserrat"/>
                <a:cs typeface="Montserrat"/>
              </a:rPr>
              <a:t>INDICADOR</a:t>
            </a:r>
            <a:r>
              <a:rPr sz="800" b="1" spc="-3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DIRECCIONALES</a:t>
            </a:r>
            <a:endParaRPr sz="800">
              <a:latin typeface="Montserrat"/>
              <a:cs typeface="Montserrat"/>
            </a:endParaRPr>
          </a:p>
          <a:p>
            <a:pPr marL="21590" algn="just">
              <a:lnSpc>
                <a:spcPct val="100000"/>
              </a:lnSpc>
              <a:spcBef>
                <a:spcPts val="509"/>
              </a:spcBef>
            </a:pPr>
            <a:r>
              <a:rPr sz="700" dirty="0">
                <a:latin typeface="Montserrat"/>
                <a:cs typeface="Montserrat"/>
              </a:rPr>
              <a:t>Titilan</a:t>
            </a:r>
            <a:r>
              <a:rPr sz="700" spc="-15" dirty="0">
                <a:latin typeface="Montserrat"/>
                <a:cs typeface="Montserrat"/>
              </a:rPr>
              <a:t> </a:t>
            </a:r>
            <a:r>
              <a:rPr sz="700" dirty="0">
                <a:latin typeface="Montserrat"/>
                <a:cs typeface="Montserrat"/>
              </a:rPr>
              <a:t>cuando</a:t>
            </a:r>
            <a:r>
              <a:rPr sz="700" spc="15" dirty="0">
                <a:latin typeface="Montserrat"/>
                <a:cs typeface="Montserrat"/>
              </a:rPr>
              <a:t> </a:t>
            </a:r>
            <a:r>
              <a:rPr sz="700" dirty="0">
                <a:latin typeface="Montserrat"/>
                <a:cs typeface="Montserrat"/>
              </a:rPr>
              <a:t>las</a:t>
            </a:r>
            <a:r>
              <a:rPr sz="700" spc="-15" dirty="0">
                <a:latin typeface="Montserrat"/>
                <a:cs typeface="Montserrat"/>
              </a:rPr>
              <a:t> </a:t>
            </a:r>
            <a:r>
              <a:rPr sz="700" spc="-10" dirty="0">
                <a:latin typeface="Montserrat"/>
                <a:cs typeface="Montserrat"/>
              </a:rPr>
              <a:t>direccionales</a:t>
            </a:r>
            <a:r>
              <a:rPr sz="700" spc="5" dirty="0">
                <a:latin typeface="Montserrat"/>
                <a:cs typeface="Montserrat"/>
              </a:rPr>
              <a:t> </a:t>
            </a:r>
            <a:r>
              <a:rPr sz="700" dirty="0">
                <a:latin typeface="Montserrat"/>
                <a:cs typeface="Montserrat"/>
              </a:rPr>
              <a:t>están </a:t>
            </a:r>
            <a:r>
              <a:rPr sz="700" spc="-10" dirty="0">
                <a:latin typeface="Montserrat"/>
                <a:cs typeface="Montserrat"/>
              </a:rPr>
              <a:t>activadas.</a:t>
            </a:r>
            <a:endParaRPr sz="700">
              <a:latin typeface="Montserrat"/>
              <a:cs typeface="Montserrat"/>
            </a:endParaRPr>
          </a:p>
        </p:txBody>
      </p:sp>
      <p:grpSp>
        <p:nvGrpSpPr>
          <p:cNvPr id="54" name="object 54"/>
          <p:cNvGrpSpPr/>
          <p:nvPr/>
        </p:nvGrpSpPr>
        <p:grpSpPr>
          <a:xfrm>
            <a:off x="356565" y="990282"/>
            <a:ext cx="1094105" cy="1125855"/>
            <a:chOff x="356565" y="990282"/>
            <a:chExt cx="1094105" cy="1125855"/>
          </a:xfrm>
        </p:grpSpPr>
        <p:sp>
          <p:nvSpPr>
            <p:cNvPr id="55" name="object 55"/>
            <p:cNvSpPr/>
            <p:nvPr/>
          </p:nvSpPr>
          <p:spPr>
            <a:xfrm>
              <a:off x="840828" y="1987169"/>
              <a:ext cx="125730" cy="125730"/>
            </a:xfrm>
            <a:custGeom>
              <a:avLst/>
              <a:gdLst/>
              <a:ahLst/>
              <a:cxnLst/>
              <a:rect l="l" t="t" r="r" b="b"/>
              <a:pathLst>
                <a:path w="125730" h="125730">
                  <a:moveTo>
                    <a:pt x="62611" y="0"/>
                  </a:moveTo>
                  <a:lnTo>
                    <a:pt x="86969" y="4825"/>
                  </a:lnTo>
                  <a:lnTo>
                    <a:pt x="106870" y="18287"/>
                  </a:lnTo>
                  <a:lnTo>
                    <a:pt x="120281" y="38226"/>
                  </a:lnTo>
                  <a:lnTo>
                    <a:pt x="125209" y="62611"/>
                  </a:lnTo>
                  <a:lnTo>
                    <a:pt x="120281" y="86994"/>
                  </a:lnTo>
                  <a:lnTo>
                    <a:pt x="106870" y="106806"/>
                  </a:lnTo>
                  <a:lnTo>
                    <a:pt x="86969" y="120268"/>
                  </a:lnTo>
                  <a:lnTo>
                    <a:pt x="62611" y="125221"/>
                  </a:lnTo>
                  <a:lnTo>
                    <a:pt x="38239" y="120268"/>
                  </a:lnTo>
                  <a:lnTo>
                    <a:pt x="18338" y="106806"/>
                  </a:lnTo>
                  <a:lnTo>
                    <a:pt x="4927" y="86994"/>
                  </a:lnTo>
                  <a:lnTo>
                    <a:pt x="0" y="62611"/>
                  </a:lnTo>
                  <a:lnTo>
                    <a:pt x="4927" y="38226"/>
                  </a:lnTo>
                  <a:lnTo>
                    <a:pt x="18338" y="18287"/>
                  </a:lnTo>
                  <a:lnTo>
                    <a:pt x="38239" y="4825"/>
                  </a:lnTo>
                  <a:lnTo>
                    <a:pt x="62611" y="0"/>
                  </a:lnTo>
                  <a:close/>
                </a:path>
              </a:pathLst>
            </a:custGeom>
            <a:ln w="6350">
              <a:solidFill>
                <a:srgbClr val="221F1F"/>
              </a:solidFill>
            </a:ln>
          </p:spPr>
          <p:txBody>
            <a:bodyPr wrap="square" lIns="0" tIns="0" rIns="0" bIns="0" rtlCol="0"/>
            <a:lstStyle/>
            <a:p>
              <a:endParaRPr/>
            </a:p>
          </p:txBody>
        </p:sp>
        <p:sp>
          <p:nvSpPr>
            <p:cNvPr id="56" name="object 56"/>
            <p:cNvSpPr/>
            <p:nvPr/>
          </p:nvSpPr>
          <p:spPr>
            <a:xfrm>
              <a:off x="361327" y="1512570"/>
              <a:ext cx="125730" cy="125730"/>
            </a:xfrm>
            <a:custGeom>
              <a:avLst/>
              <a:gdLst/>
              <a:ahLst/>
              <a:cxnLst/>
              <a:rect l="l" t="t" r="r" b="b"/>
              <a:pathLst>
                <a:path w="125729" h="125730">
                  <a:moveTo>
                    <a:pt x="62611" y="0"/>
                  </a:moveTo>
                  <a:lnTo>
                    <a:pt x="38239" y="4952"/>
                  </a:lnTo>
                  <a:lnTo>
                    <a:pt x="18338" y="18287"/>
                  </a:lnTo>
                  <a:lnTo>
                    <a:pt x="4927" y="38226"/>
                  </a:lnTo>
                  <a:lnTo>
                    <a:pt x="0" y="62611"/>
                  </a:lnTo>
                  <a:lnTo>
                    <a:pt x="4927" y="86994"/>
                  </a:lnTo>
                  <a:lnTo>
                    <a:pt x="18338" y="106933"/>
                  </a:lnTo>
                  <a:lnTo>
                    <a:pt x="38239" y="120268"/>
                  </a:lnTo>
                  <a:lnTo>
                    <a:pt x="62611" y="125222"/>
                  </a:lnTo>
                  <a:lnTo>
                    <a:pt x="86969" y="120268"/>
                  </a:lnTo>
                  <a:lnTo>
                    <a:pt x="106870" y="106933"/>
                  </a:lnTo>
                  <a:lnTo>
                    <a:pt x="120294" y="86994"/>
                  </a:lnTo>
                  <a:lnTo>
                    <a:pt x="125209" y="62611"/>
                  </a:lnTo>
                  <a:lnTo>
                    <a:pt x="120294" y="38226"/>
                  </a:lnTo>
                  <a:lnTo>
                    <a:pt x="106870" y="18287"/>
                  </a:lnTo>
                  <a:lnTo>
                    <a:pt x="86969" y="4952"/>
                  </a:lnTo>
                  <a:lnTo>
                    <a:pt x="62611" y="0"/>
                  </a:lnTo>
                  <a:close/>
                </a:path>
              </a:pathLst>
            </a:custGeom>
            <a:solidFill>
              <a:srgbClr val="FFFFFF"/>
            </a:solidFill>
          </p:spPr>
          <p:txBody>
            <a:bodyPr wrap="square" lIns="0" tIns="0" rIns="0" bIns="0" rtlCol="0"/>
            <a:lstStyle/>
            <a:p>
              <a:endParaRPr/>
            </a:p>
          </p:txBody>
        </p:sp>
        <p:sp>
          <p:nvSpPr>
            <p:cNvPr id="57" name="object 57"/>
            <p:cNvSpPr/>
            <p:nvPr/>
          </p:nvSpPr>
          <p:spPr>
            <a:xfrm>
              <a:off x="361327" y="1512570"/>
              <a:ext cx="125730" cy="125730"/>
            </a:xfrm>
            <a:custGeom>
              <a:avLst/>
              <a:gdLst/>
              <a:ahLst/>
              <a:cxnLst/>
              <a:rect l="l" t="t" r="r" b="b"/>
              <a:pathLst>
                <a:path w="125729" h="125730">
                  <a:moveTo>
                    <a:pt x="62611" y="0"/>
                  </a:moveTo>
                  <a:lnTo>
                    <a:pt x="38239" y="4952"/>
                  </a:lnTo>
                  <a:lnTo>
                    <a:pt x="18338" y="18287"/>
                  </a:lnTo>
                  <a:lnTo>
                    <a:pt x="4927" y="38226"/>
                  </a:lnTo>
                  <a:lnTo>
                    <a:pt x="0" y="62611"/>
                  </a:lnTo>
                  <a:lnTo>
                    <a:pt x="4927" y="86994"/>
                  </a:lnTo>
                  <a:lnTo>
                    <a:pt x="18338" y="106933"/>
                  </a:lnTo>
                  <a:lnTo>
                    <a:pt x="38239" y="120268"/>
                  </a:lnTo>
                  <a:lnTo>
                    <a:pt x="62611" y="125222"/>
                  </a:lnTo>
                  <a:lnTo>
                    <a:pt x="86969" y="120268"/>
                  </a:lnTo>
                  <a:lnTo>
                    <a:pt x="106870" y="106933"/>
                  </a:lnTo>
                  <a:lnTo>
                    <a:pt x="120294" y="86994"/>
                  </a:lnTo>
                  <a:lnTo>
                    <a:pt x="125209" y="62611"/>
                  </a:lnTo>
                  <a:lnTo>
                    <a:pt x="120294" y="38226"/>
                  </a:lnTo>
                  <a:lnTo>
                    <a:pt x="106870" y="18287"/>
                  </a:lnTo>
                  <a:lnTo>
                    <a:pt x="86969" y="4952"/>
                  </a:lnTo>
                  <a:lnTo>
                    <a:pt x="62611" y="0"/>
                  </a:lnTo>
                  <a:close/>
                </a:path>
              </a:pathLst>
            </a:custGeom>
            <a:ln w="9525">
              <a:solidFill>
                <a:srgbClr val="000000"/>
              </a:solidFill>
            </a:ln>
          </p:spPr>
          <p:txBody>
            <a:bodyPr wrap="square" lIns="0" tIns="0" rIns="0" bIns="0" rtlCol="0"/>
            <a:lstStyle/>
            <a:p>
              <a:endParaRPr/>
            </a:p>
          </p:txBody>
        </p:sp>
        <p:sp>
          <p:nvSpPr>
            <p:cNvPr id="58" name="object 58"/>
            <p:cNvSpPr/>
            <p:nvPr/>
          </p:nvSpPr>
          <p:spPr>
            <a:xfrm>
              <a:off x="361327" y="1512570"/>
              <a:ext cx="125730" cy="125730"/>
            </a:xfrm>
            <a:custGeom>
              <a:avLst/>
              <a:gdLst/>
              <a:ahLst/>
              <a:cxnLst/>
              <a:rect l="l" t="t" r="r" b="b"/>
              <a:pathLst>
                <a:path w="125729" h="125730">
                  <a:moveTo>
                    <a:pt x="62611" y="0"/>
                  </a:moveTo>
                  <a:lnTo>
                    <a:pt x="86969" y="4952"/>
                  </a:lnTo>
                  <a:lnTo>
                    <a:pt x="106870" y="18287"/>
                  </a:lnTo>
                  <a:lnTo>
                    <a:pt x="120294" y="38226"/>
                  </a:lnTo>
                  <a:lnTo>
                    <a:pt x="125209" y="62611"/>
                  </a:lnTo>
                  <a:lnTo>
                    <a:pt x="120294" y="86994"/>
                  </a:lnTo>
                  <a:lnTo>
                    <a:pt x="106870" y="106933"/>
                  </a:lnTo>
                  <a:lnTo>
                    <a:pt x="86969" y="120268"/>
                  </a:lnTo>
                  <a:lnTo>
                    <a:pt x="62611" y="125222"/>
                  </a:lnTo>
                  <a:lnTo>
                    <a:pt x="38239" y="120268"/>
                  </a:lnTo>
                  <a:lnTo>
                    <a:pt x="18338" y="106933"/>
                  </a:lnTo>
                  <a:lnTo>
                    <a:pt x="4927" y="86994"/>
                  </a:lnTo>
                  <a:lnTo>
                    <a:pt x="0" y="62611"/>
                  </a:lnTo>
                  <a:lnTo>
                    <a:pt x="4927" y="38226"/>
                  </a:lnTo>
                  <a:lnTo>
                    <a:pt x="18338" y="18287"/>
                  </a:lnTo>
                  <a:lnTo>
                    <a:pt x="38239" y="4952"/>
                  </a:lnTo>
                  <a:lnTo>
                    <a:pt x="62611" y="0"/>
                  </a:lnTo>
                  <a:close/>
                </a:path>
              </a:pathLst>
            </a:custGeom>
            <a:ln w="6350">
              <a:solidFill>
                <a:srgbClr val="221F1F"/>
              </a:solidFill>
            </a:ln>
          </p:spPr>
          <p:txBody>
            <a:bodyPr wrap="square" lIns="0" tIns="0" rIns="0" bIns="0" rtlCol="0"/>
            <a:lstStyle/>
            <a:p>
              <a:endParaRPr/>
            </a:p>
          </p:txBody>
        </p:sp>
        <p:sp>
          <p:nvSpPr>
            <p:cNvPr id="59" name="object 59"/>
            <p:cNvSpPr/>
            <p:nvPr/>
          </p:nvSpPr>
          <p:spPr>
            <a:xfrm>
              <a:off x="361327" y="1345819"/>
              <a:ext cx="125730" cy="125730"/>
            </a:xfrm>
            <a:custGeom>
              <a:avLst/>
              <a:gdLst/>
              <a:ahLst/>
              <a:cxnLst/>
              <a:rect l="l" t="t" r="r" b="b"/>
              <a:pathLst>
                <a:path w="125729" h="125730">
                  <a:moveTo>
                    <a:pt x="62611" y="0"/>
                  </a:moveTo>
                  <a:lnTo>
                    <a:pt x="38239" y="4952"/>
                  </a:lnTo>
                  <a:lnTo>
                    <a:pt x="18338" y="18414"/>
                  </a:lnTo>
                  <a:lnTo>
                    <a:pt x="4927" y="38226"/>
                  </a:lnTo>
                  <a:lnTo>
                    <a:pt x="0" y="62611"/>
                  </a:lnTo>
                  <a:lnTo>
                    <a:pt x="4927" y="86994"/>
                  </a:lnTo>
                  <a:lnTo>
                    <a:pt x="18338" y="106933"/>
                  </a:lnTo>
                  <a:lnTo>
                    <a:pt x="38239" y="120268"/>
                  </a:lnTo>
                  <a:lnTo>
                    <a:pt x="62611" y="125221"/>
                  </a:lnTo>
                  <a:lnTo>
                    <a:pt x="86969" y="120268"/>
                  </a:lnTo>
                  <a:lnTo>
                    <a:pt x="106870" y="106933"/>
                  </a:lnTo>
                  <a:lnTo>
                    <a:pt x="120294" y="86994"/>
                  </a:lnTo>
                  <a:lnTo>
                    <a:pt x="125209" y="62611"/>
                  </a:lnTo>
                  <a:lnTo>
                    <a:pt x="120294" y="38226"/>
                  </a:lnTo>
                  <a:lnTo>
                    <a:pt x="106870" y="18414"/>
                  </a:lnTo>
                  <a:lnTo>
                    <a:pt x="86969" y="4952"/>
                  </a:lnTo>
                  <a:lnTo>
                    <a:pt x="62611" y="0"/>
                  </a:lnTo>
                  <a:close/>
                </a:path>
              </a:pathLst>
            </a:custGeom>
            <a:solidFill>
              <a:srgbClr val="FFFFFF"/>
            </a:solidFill>
          </p:spPr>
          <p:txBody>
            <a:bodyPr wrap="square" lIns="0" tIns="0" rIns="0" bIns="0" rtlCol="0"/>
            <a:lstStyle/>
            <a:p>
              <a:endParaRPr/>
            </a:p>
          </p:txBody>
        </p:sp>
        <p:sp>
          <p:nvSpPr>
            <p:cNvPr id="60" name="object 60"/>
            <p:cNvSpPr/>
            <p:nvPr/>
          </p:nvSpPr>
          <p:spPr>
            <a:xfrm>
              <a:off x="361327" y="1345819"/>
              <a:ext cx="125730" cy="125730"/>
            </a:xfrm>
            <a:custGeom>
              <a:avLst/>
              <a:gdLst/>
              <a:ahLst/>
              <a:cxnLst/>
              <a:rect l="l" t="t" r="r" b="b"/>
              <a:pathLst>
                <a:path w="125729" h="125730">
                  <a:moveTo>
                    <a:pt x="62611" y="0"/>
                  </a:moveTo>
                  <a:lnTo>
                    <a:pt x="38239" y="4952"/>
                  </a:lnTo>
                  <a:lnTo>
                    <a:pt x="18338" y="18414"/>
                  </a:lnTo>
                  <a:lnTo>
                    <a:pt x="4927" y="38226"/>
                  </a:lnTo>
                  <a:lnTo>
                    <a:pt x="0" y="62611"/>
                  </a:lnTo>
                  <a:lnTo>
                    <a:pt x="4927" y="86994"/>
                  </a:lnTo>
                  <a:lnTo>
                    <a:pt x="18338" y="106933"/>
                  </a:lnTo>
                  <a:lnTo>
                    <a:pt x="38239" y="120268"/>
                  </a:lnTo>
                  <a:lnTo>
                    <a:pt x="62611" y="125221"/>
                  </a:lnTo>
                  <a:lnTo>
                    <a:pt x="86969" y="120268"/>
                  </a:lnTo>
                  <a:lnTo>
                    <a:pt x="106870" y="106933"/>
                  </a:lnTo>
                  <a:lnTo>
                    <a:pt x="120294" y="86994"/>
                  </a:lnTo>
                  <a:lnTo>
                    <a:pt x="125209" y="62611"/>
                  </a:lnTo>
                  <a:lnTo>
                    <a:pt x="120294" y="38226"/>
                  </a:lnTo>
                  <a:lnTo>
                    <a:pt x="106870" y="18414"/>
                  </a:lnTo>
                  <a:lnTo>
                    <a:pt x="86969" y="4952"/>
                  </a:lnTo>
                  <a:lnTo>
                    <a:pt x="62611" y="0"/>
                  </a:lnTo>
                  <a:close/>
                </a:path>
              </a:pathLst>
            </a:custGeom>
            <a:ln w="9525">
              <a:solidFill>
                <a:srgbClr val="000000"/>
              </a:solidFill>
            </a:ln>
          </p:spPr>
          <p:txBody>
            <a:bodyPr wrap="square" lIns="0" tIns="0" rIns="0" bIns="0" rtlCol="0"/>
            <a:lstStyle/>
            <a:p>
              <a:endParaRPr/>
            </a:p>
          </p:txBody>
        </p:sp>
        <p:sp>
          <p:nvSpPr>
            <p:cNvPr id="61" name="object 61"/>
            <p:cNvSpPr/>
            <p:nvPr/>
          </p:nvSpPr>
          <p:spPr>
            <a:xfrm>
              <a:off x="361327" y="1345819"/>
              <a:ext cx="125730" cy="125730"/>
            </a:xfrm>
            <a:custGeom>
              <a:avLst/>
              <a:gdLst/>
              <a:ahLst/>
              <a:cxnLst/>
              <a:rect l="l" t="t" r="r" b="b"/>
              <a:pathLst>
                <a:path w="125729" h="125730">
                  <a:moveTo>
                    <a:pt x="62611" y="0"/>
                  </a:moveTo>
                  <a:lnTo>
                    <a:pt x="86969" y="4952"/>
                  </a:lnTo>
                  <a:lnTo>
                    <a:pt x="106870" y="18414"/>
                  </a:lnTo>
                  <a:lnTo>
                    <a:pt x="120294" y="38226"/>
                  </a:lnTo>
                  <a:lnTo>
                    <a:pt x="125209" y="62611"/>
                  </a:lnTo>
                  <a:lnTo>
                    <a:pt x="120294" y="86994"/>
                  </a:lnTo>
                  <a:lnTo>
                    <a:pt x="106870" y="106933"/>
                  </a:lnTo>
                  <a:lnTo>
                    <a:pt x="86969" y="120268"/>
                  </a:lnTo>
                  <a:lnTo>
                    <a:pt x="62611" y="125221"/>
                  </a:lnTo>
                  <a:lnTo>
                    <a:pt x="38239" y="120268"/>
                  </a:lnTo>
                  <a:lnTo>
                    <a:pt x="18338" y="106933"/>
                  </a:lnTo>
                  <a:lnTo>
                    <a:pt x="4927" y="86994"/>
                  </a:lnTo>
                  <a:lnTo>
                    <a:pt x="0" y="62611"/>
                  </a:lnTo>
                  <a:lnTo>
                    <a:pt x="4927" y="38226"/>
                  </a:lnTo>
                  <a:lnTo>
                    <a:pt x="18338" y="18414"/>
                  </a:lnTo>
                  <a:lnTo>
                    <a:pt x="38239" y="4952"/>
                  </a:lnTo>
                  <a:lnTo>
                    <a:pt x="62611" y="0"/>
                  </a:lnTo>
                  <a:close/>
                </a:path>
              </a:pathLst>
            </a:custGeom>
            <a:ln w="6350">
              <a:solidFill>
                <a:srgbClr val="221F1F"/>
              </a:solidFill>
            </a:ln>
          </p:spPr>
          <p:txBody>
            <a:bodyPr wrap="square" lIns="0" tIns="0" rIns="0" bIns="0" rtlCol="0"/>
            <a:lstStyle/>
            <a:p>
              <a:endParaRPr/>
            </a:p>
          </p:txBody>
        </p:sp>
        <p:sp>
          <p:nvSpPr>
            <p:cNvPr id="62" name="object 62"/>
            <p:cNvSpPr/>
            <p:nvPr/>
          </p:nvSpPr>
          <p:spPr>
            <a:xfrm>
              <a:off x="695134" y="1568958"/>
              <a:ext cx="12700" cy="12700"/>
            </a:xfrm>
            <a:custGeom>
              <a:avLst/>
              <a:gdLst/>
              <a:ahLst/>
              <a:cxnLst/>
              <a:rect l="l" t="t" r="r" b="b"/>
              <a:pathLst>
                <a:path w="12700" h="12700">
                  <a:moveTo>
                    <a:pt x="9715" y="0"/>
                  </a:moveTo>
                  <a:lnTo>
                    <a:pt x="2806" y="0"/>
                  </a:lnTo>
                  <a:lnTo>
                    <a:pt x="0" y="2793"/>
                  </a:lnTo>
                  <a:lnTo>
                    <a:pt x="0" y="9651"/>
                  </a:lnTo>
                  <a:lnTo>
                    <a:pt x="2806" y="12445"/>
                  </a:lnTo>
                  <a:lnTo>
                    <a:pt x="9715" y="12445"/>
                  </a:lnTo>
                  <a:lnTo>
                    <a:pt x="12522" y="9651"/>
                  </a:lnTo>
                  <a:lnTo>
                    <a:pt x="12522" y="2793"/>
                  </a:lnTo>
                  <a:lnTo>
                    <a:pt x="9715" y="0"/>
                  </a:lnTo>
                  <a:close/>
                </a:path>
              </a:pathLst>
            </a:custGeom>
            <a:solidFill>
              <a:srgbClr val="FFFFFF"/>
            </a:solidFill>
          </p:spPr>
          <p:txBody>
            <a:bodyPr wrap="square" lIns="0" tIns="0" rIns="0" bIns="0" rtlCol="0"/>
            <a:lstStyle/>
            <a:p>
              <a:endParaRPr/>
            </a:p>
          </p:txBody>
        </p:sp>
        <p:sp>
          <p:nvSpPr>
            <p:cNvPr id="63" name="object 63"/>
            <p:cNvSpPr/>
            <p:nvPr/>
          </p:nvSpPr>
          <p:spPr>
            <a:xfrm>
              <a:off x="695134" y="1568958"/>
              <a:ext cx="12700" cy="12700"/>
            </a:xfrm>
            <a:custGeom>
              <a:avLst/>
              <a:gdLst/>
              <a:ahLst/>
              <a:cxnLst/>
              <a:rect l="l" t="t" r="r" b="b"/>
              <a:pathLst>
                <a:path w="12700" h="12700">
                  <a:moveTo>
                    <a:pt x="6261" y="0"/>
                  </a:moveTo>
                  <a:lnTo>
                    <a:pt x="9715" y="0"/>
                  </a:lnTo>
                  <a:lnTo>
                    <a:pt x="12522" y="2793"/>
                  </a:lnTo>
                  <a:lnTo>
                    <a:pt x="12522" y="6223"/>
                  </a:lnTo>
                  <a:lnTo>
                    <a:pt x="12522" y="9651"/>
                  </a:lnTo>
                  <a:lnTo>
                    <a:pt x="9715" y="12445"/>
                  </a:lnTo>
                  <a:lnTo>
                    <a:pt x="6261" y="12445"/>
                  </a:lnTo>
                  <a:lnTo>
                    <a:pt x="2806" y="12445"/>
                  </a:lnTo>
                  <a:lnTo>
                    <a:pt x="0" y="9651"/>
                  </a:lnTo>
                  <a:lnTo>
                    <a:pt x="0" y="6223"/>
                  </a:lnTo>
                  <a:lnTo>
                    <a:pt x="0" y="2793"/>
                  </a:lnTo>
                  <a:lnTo>
                    <a:pt x="2806" y="0"/>
                  </a:lnTo>
                  <a:lnTo>
                    <a:pt x="6261" y="0"/>
                  </a:lnTo>
                  <a:close/>
                </a:path>
              </a:pathLst>
            </a:custGeom>
            <a:ln w="7620">
              <a:solidFill>
                <a:srgbClr val="221F1F"/>
              </a:solidFill>
            </a:ln>
          </p:spPr>
          <p:txBody>
            <a:bodyPr wrap="square" lIns="0" tIns="0" rIns="0" bIns="0" rtlCol="0"/>
            <a:lstStyle/>
            <a:p>
              <a:endParaRPr/>
            </a:p>
          </p:txBody>
        </p:sp>
        <p:sp>
          <p:nvSpPr>
            <p:cNvPr id="64" name="object 64"/>
            <p:cNvSpPr/>
            <p:nvPr/>
          </p:nvSpPr>
          <p:spPr>
            <a:xfrm>
              <a:off x="693839" y="1402207"/>
              <a:ext cx="12700" cy="12700"/>
            </a:xfrm>
            <a:custGeom>
              <a:avLst/>
              <a:gdLst/>
              <a:ahLst/>
              <a:cxnLst/>
              <a:rect l="l" t="t" r="r" b="b"/>
              <a:pathLst>
                <a:path w="12700" h="12700">
                  <a:moveTo>
                    <a:pt x="9728" y="0"/>
                  </a:moveTo>
                  <a:lnTo>
                    <a:pt x="2806" y="0"/>
                  </a:lnTo>
                  <a:lnTo>
                    <a:pt x="0" y="2793"/>
                  </a:lnTo>
                  <a:lnTo>
                    <a:pt x="0" y="9651"/>
                  </a:lnTo>
                  <a:lnTo>
                    <a:pt x="2806" y="12445"/>
                  </a:lnTo>
                  <a:lnTo>
                    <a:pt x="9728" y="12445"/>
                  </a:lnTo>
                  <a:lnTo>
                    <a:pt x="12522" y="9651"/>
                  </a:lnTo>
                  <a:lnTo>
                    <a:pt x="12522" y="2793"/>
                  </a:lnTo>
                  <a:lnTo>
                    <a:pt x="9728" y="0"/>
                  </a:lnTo>
                  <a:close/>
                </a:path>
              </a:pathLst>
            </a:custGeom>
            <a:solidFill>
              <a:srgbClr val="FFFFFF"/>
            </a:solidFill>
          </p:spPr>
          <p:txBody>
            <a:bodyPr wrap="square" lIns="0" tIns="0" rIns="0" bIns="0" rtlCol="0"/>
            <a:lstStyle/>
            <a:p>
              <a:endParaRPr/>
            </a:p>
          </p:txBody>
        </p:sp>
        <p:sp>
          <p:nvSpPr>
            <p:cNvPr id="65" name="object 65"/>
            <p:cNvSpPr/>
            <p:nvPr/>
          </p:nvSpPr>
          <p:spPr>
            <a:xfrm>
              <a:off x="693839" y="1402207"/>
              <a:ext cx="12700" cy="12700"/>
            </a:xfrm>
            <a:custGeom>
              <a:avLst/>
              <a:gdLst/>
              <a:ahLst/>
              <a:cxnLst/>
              <a:rect l="l" t="t" r="r" b="b"/>
              <a:pathLst>
                <a:path w="12700" h="12700">
                  <a:moveTo>
                    <a:pt x="6261" y="0"/>
                  </a:moveTo>
                  <a:lnTo>
                    <a:pt x="9728" y="0"/>
                  </a:lnTo>
                  <a:lnTo>
                    <a:pt x="12522" y="2793"/>
                  </a:lnTo>
                  <a:lnTo>
                    <a:pt x="12522" y="6223"/>
                  </a:lnTo>
                  <a:lnTo>
                    <a:pt x="12522" y="9651"/>
                  </a:lnTo>
                  <a:lnTo>
                    <a:pt x="9728" y="12445"/>
                  </a:lnTo>
                  <a:lnTo>
                    <a:pt x="6261" y="12445"/>
                  </a:lnTo>
                  <a:lnTo>
                    <a:pt x="2806" y="12445"/>
                  </a:lnTo>
                  <a:lnTo>
                    <a:pt x="0" y="9651"/>
                  </a:lnTo>
                  <a:lnTo>
                    <a:pt x="0" y="6223"/>
                  </a:lnTo>
                  <a:lnTo>
                    <a:pt x="0" y="2793"/>
                  </a:lnTo>
                  <a:lnTo>
                    <a:pt x="2806" y="0"/>
                  </a:lnTo>
                  <a:lnTo>
                    <a:pt x="6261" y="0"/>
                  </a:lnTo>
                  <a:close/>
                </a:path>
              </a:pathLst>
            </a:custGeom>
            <a:ln w="7620">
              <a:solidFill>
                <a:srgbClr val="221F1F"/>
              </a:solidFill>
            </a:ln>
          </p:spPr>
          <p:txBody>
            <a:bodyPr wrap="square" lIns="0" tIns="0" rIns="0" bIns="0" rtlCol="0"/>
            <a:lstStyle/>
            <a:p>
              <a:endParaRPr/>
            </a:p>
          </p:txBody>
        </p:sp>
        <p:sp>
          <p:nvSpPr>
            <p:cNvPr id="66" name="object 66"/>
            <p:cNvSpPr/>
            <p:nvPr/>
          </p:nvSpPr>
          <p:spPr>
            <a:xfrm>
              <a:off x="1039863" y="995045"/>
              <a:ext cx="125730" cy="125730"/>
            </a:xfrm>
            <a:custGeom>
              <a:avLst/>
              <a:gdLst/>
              <a:ahLst/>
              <a:cxnLst/>
              <a:rect l="l" t="t" r="r" b="b"/>
              <a:pathLst>
                <a:path w="125730" h="125730">
                  <a:moveTo>
                    <a:pt x="62598" y="0"/>
                  </a:moveTo>
                  <a:lnTo>
                    <a:pt x="38226" y="4952"/>
                  </a:lnTo>
                  <a:lnTo>
                    <a:pt x="18326" y="18287"/>
                  </a:lnTo>
                  <a:lnTo>
                    <a:pt x="4914" y="38226"/>
                  </a:lnTo>
                  <a:lnTo>
                    <a:pt x="0" y="62611"/>
                  </a:lnTo>
                  <a:lnTo>
                    <a:pt x="4914" y="86994"/>
                  </a:lnTo>
                  <a:lnTo>
                    <a:pt x="18326" y="106933"/>
                  </a:lnTo>
                  <a:lnTo>
                    <a:pt x="38226" y="120268"/>
                  </a:lnTo>
                  <a:lnTo>
                    <a:pt x="62598" y="125222"/>
                  </a:lnTo>
                  <a:lnTo>
                    <a:pt x="86969" y="120268"/>
                  </a:lnTo>
                  <a:lnTo>
                    <a:pt x="106857" y="106933"/>
                  </a:lnTo>
                  <a:lnTo>
                    <a:pt x="120281" y="86994"/>
                  </a:lnTo>
                  <a:lnTo>
                    <a:pt x="125196" y="62611"/>
                  </a:lnTo>
                  <a:lnTo>
                    <a:pt x="120281" y="38226"/>
                  </a:lnTo>
                  <a:lnTo>
                    <a:pt x="106857" y="18287"/>
                  </a:lnTo>
                  <a:lnTo>
                    <a:pt x="86969" y="4952"/>
                  </a:lnTo>
                  <a:lnTo>
                    <a:pt x="62598" y="0"/>
                  </a:lnTo>
                  <a:close/>
                </a:path>
              </a:pathLst>
            </a:custGeom>
            <a:solidFill>
              <a:srgbClr val="FFFFFF"/>
            </a:solidFill>
          </p:spPr>
          <p:txBody>
            <a:bodyPr wrap="square" lIns="0" tIns="0" rIns="0" bIns="0" rtlCol="0"/>
            <a:lstStyle/>
            <a:p>
              <a:endParaRPr/>
            </a:p>
          </p:txBody>
        </p:sp>
        <p:sp>
          <p:nvSpPr>
            <p:cNvPr id="67" name="object 67"/>
            <p:cNvSpPr/>
            <p:nvPr/>
          </p:nvSpPr>
          <p:spPr>
            <a:xfrm>
              <a:off x="1039863" y="995045"/>
              <a:ext cx="125730" cy="125730"/>
            </a:xfrm>
            <a:custGeom>
              <a:avLst/>
              <a:gdLst/>
              <a:ahLst/>
              <a:cxnLst/>
              <a:rect l="l" t="t" r="r" b="b"/>
              <a:pathLst>
                <a:path w="125730" h="125730">
                  <a:moveTo>
                    <a:pt x="62598" y="0"/>
                  </a:moveTo>
                  <a:lnTo>
                    <a:pt x="38226" y="4952"/>
                  </a:lnTo>
                  <a:lnTo>
                    <a:pt x="18326" y="18287"/>
                  </a:lnTo>
                  <a:lnTo>
                    <a:pt x="4914" y="38226"/>
                  </a:lnTo>
                  <a:lnTo>
                    <a:pt x="0" y="62611"/>
                  </a:lnTo>
                  <a:lnTo>
                    <a:pt x="4914" y="86994"/>
                  </a:lnTo>
                  <a:lnTo>
                    <a:pt x="18326" y="106933"/>
                  </a:lnTo>
                  <a:lnTo>
                    <a:pt x="38226" y="120268"/>
                  </a:lnTo>
                  <a:lnTo>
                    <a:pt x="62598" y="125222"/>
                  </a:lnTo>
                  <a:lnTo>
                    <a:pt x="86969" y="120268"/>
                  </a:lnTo>
                  <a:lnTo>
                    <a:pt x="106857" y="106933"/>
                  </a:lnTo>
                  <a:lnTo>
                    <a:pt x="120281" y="86994"/>
                  </a:lnTo>
                  <a:lnTo>
                    <a:pt x="125196" y="62611"/>
                  </a:lnTo>
                  <a:lnTo>
                    <a:pt x="120281" y="38226"/>
                  </a:lnTo>
                  <a:lnTo>
                    <a:pt x="106857" y="18287"/>
                  </a:lnTo>
                  <a:lnTo>
                    <a:pt x="86969" y="4952"/>
                  </a:lnTo>
                  <a:lnTo>
                    <a:pt x="62598" y="0"/>
                  </a:lnTo>
                  <a:close/>
                </a:path>
              </a:pathLst>
            </a:custGeom>
            <a:ln w="9525">
              <a:solidFill>
                <a:srgbClr val="000000"/>
              </a:solidFill>
            </a:ln>
          </p:spPr>
          <p:txBody>
            <a:bodyPr wrap="square" lIns="0" tIns="0" rIns="0" bIns="0" rtlCol="0"/>
            <a:lstStyle/>
            <a:p>
              <a:endParaRPr/>
            </a:p>
          </p:txBody>
        </p:sp>
        <p:sp>
          <p:nvSpPr>
            <p:cNvPr id="68" name="object 68"/>
            <p:cNvSpPr/>
            <p:nvPr/>
          </p:nvSpPr>
          <p:spPr>
            <a:xfrm>
              <a:off x="1039863" y="995045"/>
              <a:ext cx="125730" cy="125730"/>
            </a:xfrm>
            <a:custGeom>
              <a:avLst/>
              <a:gdLst/>
              <a:ahLst/>
              <a:cxnLst/>
              <a:rect l="l" t="t" r="r" b="b"/>
              <a:pathLst>
                <a:path w="125730" h="125730">
                  <a:moveTo>
                    <a:pt x="62598" y="0"/>
                  </a:moveTo>
                  <a:lnTo>
                    <a:pt x="86969" y="4952"/>
                  </a:lnTo>
                  <a:lnTo>
                    <a:pt x="106857" y="18287"/>
                  </a:lnTo>
                  <a:lnTo>
                    <a:pt x="120281" y="38226"/>
                  </a:lnTo>
                  <a:lnTo>
                    <a:pt x="125196" y="62611"/>
                  </a:lnTo>
                  <a:lnTo>
                    <a:pt x="120281" y="86994"/>
                  </a:lnTo>
                  <a:lnTo>
                    <a:pt x="106857" y="106933"/>
                  </a:lnTo>
                  <a:lnTo>
                    <a:pt x="86969" y="120268"/>
                  </a:lnTo>
                  <a:lnTo>
                    <a:pt x="62598" y="125222"/>
                  </a:lnTo>
                  <a:lnTo>
                    <a:pt x="38226" y="120268"/>
                  </a:lnTo>
                  <a:lnTo>
                    <a:pt x="18326" y="106933"/>
                  </a:lnTo>
                  <a:lnTo>
                    <a:pt x="4914" y="86994"/>
                  </a:lnTo>
                  <a:lnTo>
                    <a:pt x="0" y="62611"/>
                  </a:lnTo>
                  <a:lnTo>
                    <a:pt x="4914" y="38226"/>
                  </a:lnTo>
                  <a:lnTo>
                    <a:pt x="18326" y="18287"/>
                  </a:lnTo>
                  <a:lnTo>
                    <a:pt x="38226" y="4952"/>
                  </a:lnTo>
                  <a:lnTo>
                    <a:pt x="62598" y="0"/>
                  </a:lnTo>
                  <a:close/>
                </a:path>
              </a:pathLst>
            </a:custGeom>
            <a:ln w="6350">
              <a:solidFill>
                <a:srgbClr val="221F1F"/>
              </a:solidFill>
            </a:ln>
          </p:spPr>
          <p:txBody>
            <a:bodyPr wrap="square" lIns="0" tIns="0" rIns="0" bIns="0" rtlCol="0"/>
            <a:lstStyle/>
            <a:p>
              <a:endParaRPr/>
            </a:p>
          </p:txBody>
        </p:sp>
        <p:sp>
          <p:nvSpPr>
            <p:cNvPr id="69" name="object 69"/>
            <p:cNvSpPr/>
            <p:nvPr/>
          </p:nvSpPr>
          <p:spPr>
            <a:xfrm>
              <a:off x="1178902" y="995045"/>
              <a:ext cx="125730" cy="125730"/>
            </a:xfrm>
            <a:custGeom>
              <a:avLst/>
              <a:gdLst/>
              <a:ahLst/>
              <a:cxnLst/>
              <a:rect l="l" t="t" r="r" b="b"/>
              <a:pathLst>
                <a:path w="125730" h="125730">
                  <a:moveTo>
                    <a:pt x="62611" y="0"/>
                  </a:moveTo>
                  <a:lnTo>
                    <a:pt x="38239" y="4952"/>
                  </a:lnTo>
                  <a:lnTo>
                    <a:pt x="18338" y="18287"/>
                  </a:lnTo>
                  <a:lnTo>
                    <a:pt x="4927" y="38226"/>
                  </a:lnTo>
                  <a:lnTo>
                    <a:pt x="0" y="62611"/>
                  </a:lnTo>
                  <a:lnTo>
                    <a:pt x="4927" y="86994"/>
                  </a:lnTo>
                  <a:lnTo>
                    <a:pt x="18338" y="106933"/>
                  </a:lnTo>
                  <a:lnTo>
                    <a:pt x="38239" y="120268"/>
                  </a:lnTo>
                  <a:lnTo>
                    <a:pt x="62611" y="125222"/>
                  </a:lnTo>
                  <a:lnTo>
                    <a:pt x="86982" y="120268"/>
                  </a:lnTo>
                  <a:lnTo>
                    <a:pt x="106845" y="106933"/>
                  </a:lnTo>
                  <a:lnTo>
                    <a:pt x="120307" y="86994"/>
                  </a:lnTo>
                  <a:lnTo>
                    <a:pt x="125260" y="62611"/>
                  </a:lnTo>
                  <a:lnTo>
                    <a:pt x="120307" y="38226"/>
                  </a:lnTo>
                  <a:lnTo>
                    <a:pt x="106845" y="18287"/>
                  </a:lnTo>
                  <a:lnTo>
                    <a:pt x="86982" y="4952"/>
                  </a:lnTo>
                  <a:lnTo>
                    <a:pt x="62611" y="0"/>
                  </a:lnTo>
                  <a:close/>
                </a:path>
              </a:pathLst>
            </a:custGeom>
            <a:solidFill>
              <a:srgbClr val="FFFFFF"/>
            </a:solidFill>
          </p:spPr>
          <p:txBody>
            <a:bodyPr wrap="square" lIns="0" tIns="0" rIns="0" bIns="0" rtlCol="0"/>
            <a:lstStyle/>
            <a:p>
              <a:endParaRPr/>
            </a:p>
          </p:txBody>
        </p:sp>
        <p:sp>
          <p:nvSpPr>
            <p:cNvPr id="70" name="object 70"/>
            <p:cNvSpPr/>
            <p:nvPr/>
          </p:nvSpPr>
          <p:spPr>
            <a:xfrm>
              <a:off x="1178902" y="995045"/>
              <a:ext cx="125730" cy="125730"/>
            </a:xfrm>
            <a:custGeom>
              <a:avLst/>
              <a:gdLst/>
              <a:ahLst/>
              <a:cxnLst/>
              <a:rect l="l" t="t" r="r" b="b"/>
              <a:pathLst>
                <a:path w="125730" h="125730">
                  <a:moveTo>
                    <a:pt x="62611" y="0"/>
                  </a:moveTo>
                  <a:lnTo>
                    <a:pt x="38239" y="4952"/>
                  </a:lnTo>
                  <a:lnTo>
                    <a:pt x="18338" y="18287"/>
                  </a:lnTo>
                  <a:lnTo>
                    <a:pt x="4927" y="38226"/>
                  </a:lnTo>
                  <a:lnTo>
                    <a:pt x="0" y="62611"/>
                  </a:lnTo>
                  <a:lnTo>
                    <a:pt x="4927" y="86994"/>
                  </a:lnTo>
                  <a:lnTo>
                    <a:pt x="18338" y="106933"/>
                  </a:lnTo>
                  <a:lnTo>
                    <a:pt x="38239" y="120268"/>
                  </a:lnTo>
                  <a:lnTo>
                    <a:pt x="62611" y="125222"/>
                  </a:lnTo>
                  <a:lnTo>
                    <a:pt x="86982" y="120268"/>
                  </a:lnTo>
                  <a:lnTo>
                    <a:pt x="106845" y="106933"/>
                  </a:lnTo>
                  <a:lnTo>
                    <a:pt x="120307" y="86994"/>
                  </a:lnTo>
                  <a:lnTo>
                    <a:pt x="125260" y="62611"/>
                  </a:lnTo>
                  <a:lnTo>
                    <a:pt x="120307" y="38226"/>
                  </a:lnTo>
                  <a:lnTo>
                    <a:pt x="106845" y="18287"/>
                  </a:lnTo>
                  <a:lnTo>
                    <a:pt x="86982" y="4952"/>
                  </a:lnTo>
                  <a:lnTo>
                    <a:pt x="62611" y="0"/>
                  </a:lnTo>
                  <a:close/>
                </a:path>
              </a:pathLst>
            </a:custGeom>
            <a:ln w="9525">
              <a:solidFill>
                <a:srgbClr val="000000"/>
              </a:solidFill>
            </a:ln>
          </p:spPr>
          <p:txBody>
            <a:bodyPr wrap="square" lIns="0" tIns="0" rIns="0" bIns="0" rtlCol="0"/>
            <a:lstStyle/>
            <a:p>
              <a:endParaRPr/>
            </a:p>
          </p:txBody>
        </p:sp>
        <p:sp>
          <p:nvSpPr>
            <p:cNvPr id="71" name="object 71"/>
            <p:cNvSpPr/>
            <p:nvPr/>
          </p:nvSpPr>
          <p:spPr>
            <a:xfrm>
              <a:off x="1178902" y="995045"/>
              <a:ext cx="125730" cy="125730"/>
            </a:xfrm>
            <a:custGeom>
              <a:avLst/>
              <a:gdLst/>
              <a:ahLst/>
              <a:cxnLst/>
              <a:rect l="l" t="t" r="r" b="b"/>
              <a:pathLst>
                <a:path w="125730" h="125730">
                  <a:moveTo>
                    <a:pt x="62611" y="0"/>
                  </a:moveTo>
                  <a:lnTo>
                    <a:pt x="86982" y="4952"/>
                  </a:lnTo>
                  <a:lnTo>
                    <a:pt x="106845" y="18287"/>
                  </a:lnTo>
                  <a:lnTo>
                    <a:pt x="120307" y="38226"/>
                  </a:lnTo>
                  <a:lnTo>
                    <a:pt x="125260" y="62611"/>
                  </a:lnTo>
                  <a:lnTo>
                    <a:pt x="120307" y="86994"/>
                  </a:lnTo>
                  <a:lnTo>
                    <a:pt x="106845" y="106933"/>
                  </a:lnTo>
                  <a:lnTo>
                    <a:pt x="86982" y="120268"/>
                  </a:lnTo>
                  <a:lnTo>
                    <a:pt x="62611" y="125222"/>
                  </a:lnTo>
                  <a:lnTo>
                    <a:pt x="38239" y="120268"/>
                  </a:lnTo>
                  <a:lnTo>
                    <a:pt x="18338" y="106933"/>
                  </a:lnTo>
                  <a:lnTo>
                    <a:pt x="4927" y="86994"/>
                  </a:lnTo>
                  <a:lnTo>
                    <a:pt x="0" y="62611"/>
                  </a:lnTo>
                  <a:lnTo>
                    <a:pt x="4927" y="38226"/>
                  </a:lnTo>
                  <a:lnTo>
                    <a:pt x="18338" y="18287"/>
                  </a:lnTo>
                  <a:lnTo>
                    <a:pt x="38239" y="4952"/>
                  </a:lnTo>
                  <a:lnTo>
                    <a:pt x="62611" y="0"/>
                  </a:lnTo>
                  <a:close/>
                </a:path>
              </a:pathLst>
            </a:custGeom>
            <a:ln w="6350">
              <a:solidFill>
                <a:srgbClr val="221F1F"/>
              </a:solidFill>
            </a:ln>
          </p:spPr>
          <p:txBody>
            <a:bodyPr wrap="square" lIns="0" tIns="0" rIns="0" bIns="0" rtlCol="0"/>
            <a:lstStyle/>
            <a:p>
              <a:endParaRPr/>
            </a:p>
          </p:txBody>
        </p:sp>
        <p:sp>
          <p:nvSpPr>
            <p:cNvPr id="72" name="object 72"/>
            <p:cNvSpPr/>
            <p:nvPr/>
          </p:nvSpPr>
          <p:spPr>
            <a:xfrm>
              <a:off x="1320292" y="995045"/>
              <a:ext cx="125730" cy="125730"/>
            </a:xfrm>
            <a:custGeom>
              <a:avLst/>
              <a:gdLst/>
              <a:ahLst/>
              <a:cxnLst/>
              <a:rect l="l" t="t" r="r" b="b"/>
              <a:pathLst>
                <a:path w="125730" h="125730">
                  <a:moveTo>
                    <a:pt x="62611" y="0"/>
                  </a:moveTo>
                  <a:lnTo>
                    <a:pt x="38227" y="4952"/>
                  </a:lnTo>
                  <a:lnTo>
                    <a:pt x="18288" y="18287"/>
                  </a:lnTo>
                  <a:lnTo>
                    <a:pt x="4953" y="38226"/>
                  </a:lnTo>
                  <a:lnTo>
                    <a:pt x="0" y="62611"/>
                  </a:lnTo>
                  <a:lnTo>
                    <a:pt x="4953" y="86994"/>
                  </a:lnTo>
                  <a:lnTo>
                    <a:pt x="18288" y="106933"/>
                  </a:lnTo>
                  <a:lnTo>
                    <a:pt x="38227" y="120268"/>
                  </a:lnTo>
                  <a:lnTo>
                    <a:pt x="62611" y="125222"/>
                  </a:lnTo>
                  <a:lnTo>
                    <a:pt x="86995" y="120268"/>
                  </a:lnTo>
                  <a:lnTo>
                    <a:pt x="106807" y="106933"/>
                  </a:lnTo>
                  <a:lnTo>
                    <a:pt x="120269" y="86994"/>
                  </a:lnTo>
                  <a:lnTo>
                    <a:pt x="125222" y="62611"/>
                  </a:lnTo>
                  <a:lnTo>
                    <a:pt x="120269" y="38226"/>
                  </a:lnTo>
                  <a:lnTo>
                    <a:pt x="106807" y="18287"/>
                  </a:lnTo>
                  <a:lnTo>
                    <a:pt x="86995" y="4952"/>
                  </a:lnTo>
                  <a:lnTo>
                    <a:pt x="62611" y="0"/>
                  </a:lnTo>
                  <a:close/>
                </a:path>
              </a:pathLst>
            </a:custGeom>
            <a:solidFill>
              <a:srgbClr val="FFFFFF"/>
            </a:solidFill>
          </p:spPr>
          <p:txBody>
            <a:bodyPr wrap="square" lIns="0" tIns="0" rIns="0" bIns="0" rtlCol="0"/>
            <a:lstStyle/>
            <a:p>
              <a:endParaRPr/>
            </a:p>
          </p:txBody>
        </p:sp>
        <p:sp>
          <p:nvSpPr>
            <p:cNvPr id="73" name="object 73"/>
            <p:cNvSpPr/>
            <p:nvPr/>
          </p:nvSpPr>
          <p:spPr>
            <a:xfrm>
              <a:off x="1320292" y="995045"/>
              <a:ext cx="125730" cy="125730"/>
            </a:xfrm>
            <a:custGeom>
              <a:avLst/>
              <a:gdLst/>
              <a:ahLst/>
              <a:cxnLst/>
              <a:rect l="l" t="t" r="r" b="b"/>
              <a:pathLst>
                <a:path w="125730" h="125730">
                  <a:moveTo>
                    <a:pt x="62611" y="0"/>
                  </a:moveTo>
                  <a:lnTo>
                    <a:pt x="38227" y="4952"/>
                  </a:lnTo>
                  <a:lnTo>
                    <a:pt x="18288" y="18287"/>
                  </a:lnTo>
                  <a:lnTo>
                    <a:pt x="4953" y="38226"/>
                  </a:lnTo>
                  <a:lnTo>
                    <a:pt x="0" y="62611"/>
                  </a:lnTo>
                  <a:lnTo>
                    <a:pt x="4953" y="86994"/>
                  </a:lnTo>
                  <a:lnTo>
                    <a:pt x="18288" y="106933"/>
                  </a:lnTo>
                  <a:lnTo>
                    <a:pt x="38227" y="120268"/>
                  </a:lnTo>
                  <a:lnTo>
                    <a:pt x="62611" y="125222"/>
                  </a:lnTo>
                  <a:lnTo>
                    <a:pt x="86995" y="120268"/>
                  </a:lnTo>
                  <a:lnTo>
                    <a:pt x="106807" y="106933"/>
                  </a:lnTo>
                  <a:lnTo>
                    <a:pt x="120269" y="86994"/>
                  </a:lnTo>
                  <a:lnTo>
                    <a:pt x="125222" y="62611"/>
                  </a:lnTo>
                  <a:lnTo>
                    <a:pt x="120269" y="38226"/>
                  </a:lnTo>
                  <a:lnTo>
                    <a:pt x="106807" y="18287"/>
                  </a:lnTo>
                  <a:lnTo>
                    <a:pt x="86995" y="4952"/>
                  </a:lnTo>
                  <a:lnTo>
                    <a:pt x="62611" y="0"/>
                  </a:lnTo>
                  <a:close/>
                </a:path>
              </a:pathLst>
            </a:custGeom>
            <a:ln w="9525">
              <a:solidFill>
                <a:srgbClr val="000000"/>
              </a:solidFill>
            </a:ln>
          </p:spPr>
          <p:txBody>
            <a:bodyPr wrap="square" lIns="0" tIns="0" rIns="0" bIns="0" rtlCol="0"/>
            <a:lstStyle/>
            <a:p>
              <a:endParaRPr/>
            </a:p>
          </p:txBody>
        </p:sp>
      </p:grpSp>
      <p:sp>
        <p:nvSpPr>
          <p:cNvPr id="74" name="object 74"/>
          <p:cNvSpPr txBox="1"/>
          <p:nvPr/>
        </p:nvSpPr>
        <p:spPr>
          <a:xfrm>
            <a:off x="271678" y="479806"/>
            <a:ext cx="2256155" cy="1158875"/>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Este</a:t>
            </a:r>
            <a:r>
              <a:rPr sz="700" spc="145" dirty="0">
                <a:solidFill>
                  <a:srgbClr val="221F1F"/>
                </a:solidFill>
                <a:latin typeface="Montserrat"/>
                <a:cs typeface="Montserrat"/>
              </a:rPr>
              <a:t> </a:t>
            </a:r>
            <a:r>
              <a:rPr sz="700" dirty="0">
                <a:solidFill>
                  <a:srgbClr val="221F1F"/>
                </a:solidFill>
                <a:latin typeface="Montserrat"/>
                <a:cs typeface="Montserrat"/>
              </a:rPr>
              <a:t>Vehículo</a:t>
            </a:r>
            <a:r>
              <a:rPr sz="700" spc="150" dirty="0">
                <a:solidFill>
                  <a:srgbClr val="221F1F"/>
                </a:solidFill>
                <a:latin typeface="Montserrat"/>
                <a:cs typeface="Montserrat"/>
              </a:rPr>
              <a:t> </a:t>
            </a:r>
            <a:r>
              <a:rPr sz="700" dirty="0">
                <a:solidFill>
                  <a:srgbClr val="221F1F"/>
                </a:solidFill>
                <a:latin typeface="Montserrat"/>
                <a:cs typeface="Montserrat"/>
              </a:rPr>
              <a:t>está</a:t>
            </a:r>
            <a:r>
              <a:rPr sz="700" spc="170" dirty="0">
                <a:solidFill>
                  <a:srgbClr val="221F1F"/>
                </a:solidFill>
                <a:latin typeface="Montserrat"/>
                <a:cs typeface="Montserrat"/>
              </a:rPr>
              <a:t> </a:t>
            </a:r>
            <a:r>
              <a:rPr sz="700" dirty="0">
                <a:solidFill>
                  <a:srgbClr val="221F1F"/>
                </a:solidFill>
                <a:latin typeface="Montserrat"/>
                <a:cs typeface="Montserrat"/>
              </a:rPr>
              <a:t>equipado</a:t>
            </a:r>
            <a:r>
              <a:rPr sz="700" spc="155" dirty="0">
                <a:solidFill>
                  <a:srgbClr val="221F1F"/>
                </a:solidFill>
                <a:latin typeface="Montserrat"/>
                <a:cs typeface="Montserrat"/>
              </a:rPr>
              <a:t> </a:t>
            </a:r>
            <a:r>
              <a:rPr sz="700" dirty="0">
                <a:solidFill>
                  <a:srgbClr val="221F1F"/>
                </a:solidFill>
                <a:latin typeface="Montserrat"/>
                <a:cs typeface="Montserrat"/>
              </a:rPr>
              <a:t>con</a:t>
            </a:r>
            <a:r>
              <a:rPr sz="700" spc="155" dirty="0">
                <a:solidFill>
                  <a:srgbClr val="221F1F"/>
                </a:solidFill>
                <a:latin typeface="Montserrat"/>
                <a:cs typeface="Montserrat"/>
              </a:rPr>
              <a:t> </a:t>
            </a:r>
            <a:r>
              <a:rPr sz="700" dirty="0">
                <a:solidFill>
                  <a:srgbClr val="221F1F"/>
                </a:solidFill>
                <a:latin typeface="Montserrat"/>
                <a:cs typeface="Montserrat"/>
              </a:rPr>
              <a:t>un</a:t>
            </a:r>
            <a:r>
              <a:rPr sz="700" spc="145" dirty="0">
                <a:solidFill>
                  <a:srgbClr val="221F1F"/>
                </a:solidFill>
                <a:latin typeface="Montserrat"/>
                <a:cs typeface="Montserrat"/>
              </a:rPr>
              <a:t> </a:t>
            </a:r>
            <a:r>
              <a:rPr sz="700" dirty="0">
                <a:solidFill>
                  <a:srgbClr val="221F1F"/>
                </a:solidFill>
                <a:latin typeface="Montserrat"/>
                <a:cs typeface="Montserrat"/>
              </a:rPr>
              <a:t>tablero</a:t>
            </a:r>
            <a:r>
              <a:rPr sz="700" spc="15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instrumentos</a:t>
            </a:r>
            <a:r>
              <a:rPr sz="700" spc="450" dirty="0">
                <a:solidFill>
                  <a:srgbClr val="221F1F"/>
                </a:solidFill>
                <a:latin typeface="Montserrat"/>
                <a:cs typeface="Montserrat"/>
              </a:rPr>
              <a:t> </a:t>
            </a:r>
            <a:r>
              <a:rPr sz="700" dirty="0">
                <a:solidFill>
                  <a:srgbClr val="221F1F"/>
                </a:solidFill>
                <a:latin typeface="Montserrat"/>
                <a:cs typeface="Montserrat"/>
              </a:rPr>
              <a:t>análogo</a:t>
            </a:r>
            <a:r>
              <a:rPr sz="700" spc="450" dirty="0">
                <a:solidFill>
                  <a:srgbClr val="221F1F"/>
                </a:solidFill>
                <a:latin typeface="Montserrat"/>
                <a:cs typeface="Montserrat"/>
              </a:rPr>
              <a:t> </a:t>
            </a:r>
            <a:r>
              <a:rPr sz="700" dirty="0">
                <a:solidFill>
                  <a:srgbClr val="221F1F"/>
                </a:solidFill>
                <a:latin typeface="Montserrat"/>
                <a:cs typeface="Montserrat"/>
              </a:rPr>
              <a:t>-</a:t>
            </a:r>
            <a:r>
              <a:rPr sz="700" spc="459" dirty="0">
                <a:solidFill>
                  <a:srgbClr val="221F1F"/>
                </a:solidFill>
                <a:latin typeface="Montserrat"/>
                <a:cs typeface="Montserrat"/>
              </a:rPr>
              <a:t> </a:t>
            </a:r>
            <a:r>
              <a:rPr sz="700" dirty="0">
                <a:solidFill>
                  <a:srgbClr val="221F1F"/>
                </a:solidFill>
                <a:latin typeface="Montserrat"/>
                <a:cs typeface="Montserrat"/>
              </a:rPr>
              <a:t>digital</a:t>
            </a:r>
            <a:r>
              <a:rPr sz="700" spc="445" dirty="0">
                <a:solidFill>
                  <a:srgbClr val="221F1F"/>
                </a:solidFill>
                <a:latin typeface="Montserrat"/>
                <a:cs typeface="Montserrat"/>
              </a:rPr>
              <a:t> </a:t>
            </a:r>
            <a:r>
              <a:rPr sz="700" dirty="0">
                <a:solidFill>
                  <a:srgbClr val="221F1F"/>
                </a:solidFill>
                <a:latin typeface="Montserrat"/>
                <a:cs typeface="Montserrat"/>
              </a:rPr>
              <a:t>con</a:t>
            </a:r>
            <a:r>
              <a:rPr sz="700" spc="455" dirty="0">
                <a:solidFill>
                  <a:srgbClr val="221F1F"/>
                </a:solidFill>
                <a:latin typeface="Montserrat"/>
                <a:cs typeface="Montserrat"/>
              </a:rPr>
              <a:t> </a:t>
            </a:r>
            <a:r>
              <a:rPr sz="700" spc="-10" dirty="0">
                <a:solidFill>
                  <a:srgbClr val="221F1F"/>
                </a:solidFill>
                <a:latin typeface="Montserrat"/>
                <a:cs typeface="Montserrat"/>
              </a:rPr>
              <a:t>muchas</a:t>
            </a:r>
            <a:r>
              <a:rPr sz="700" spc="500" dirty="0">
                <a:solidFill>
                  <a:srgbClr val="221F1F"/>
                </a:solidFill>
                <a:latin typeface="Montserrat"/>
                <a:cs typeface="Montserrat"/>
              </a:rPr>
              <a:t> </a:t>
            </a:r>
            <a:r>
              <a:rPr sz="700" spc="-10" dirty="0">
                <a:solidFill>
                  <a:srgbClr val="221F1F"/>
                </a:solidFill>
                <a:latin typeface="Montserrat"/>
                <a:cs typeface="Montserrat"/>
              </a:rPr>
              <a:t>características.</a:t>
            </a:r>
            <a:endParaRPr sz="700">
              <a:latin typeface="Montserrat"/>
              <a:cs typeface="Montserrat"/>
            </a:endParaRPr>
          </a:p>
          <a:p>
            <a:pPr>
              <a:lnSpc>
                <a:spcPct val="100000"/>
              </a:lnSpc>
            </a:pPr>
            <a:endParaRPr sz="800">
              <a:latin typeface="Montserrat"/>
              <a:cs typeface="Montserrat"/>
            </a:endParaRPr>
          </a:p>
          <a:p>
            <a:pPr marL="803910">
              <a:lnSpc>
                <a:spcPct val="100000"/>
              </a:lnSpc>
              <a:spcBef>
                <a:spcPts val="515"/>
              </a:spcBef>
            </a:pPr>
            <a:r>
              <a:rPr sz="700" dirty="0">
                <a:latin typeface="Montserrat"/>
                <a:cs typeface="Montserrat"/>
              </a:rPr>
              <a:t>6</a:t>
            </a:r>
            <a:r>
              <a:rPr sz="700" spc="480" dirty="0">
                <a:latin typeface="Montserrat"/>
                <a:cs typeface="Montserrat"/>
              </a:rPr>
              <a:t> </a:t>
            </a:r>
            <a:r>
              <a:rPr sz="700" dirty="0">
                <a:latin typeface="Montserrat"/>
                <a:cs typeface="Montserrat"/>
              </a:rPr>
              <a:t>7</a:t>
            </a:r>
            <a:r>
              <a:rPr sz="700" spc="155" dirty="0">
                <a:latin typeface="Montserrat"/>
                <a:cs typeface="Montserrat"/>
              </a:rPr>
              <a:t>  </a:t>
            </a:r>
            <a:r>
              <a:rPr sz="700" spc="-50" dirty="0">
                <a:latin typeface="Montserrat"/>
                <a:cs typeface="Montserrat"/>
              </a:rPr>
              <a:t>8</a:t>
            </a:r>
            <a:endParaRPr sz="700">
              <a:latin typeface="Montserrat"/>
              <a:cs typeface="Montserrat"/>
            </a:endParaRPr>
          </a:p>
          <a:p>
            <a:pPr>
              <a:lnSpc>
                <a:spcPct val="100000"/>
              </a:lnSpc>
            </a:pPr>
            <a:endParaRPr sz="800">
              <a:latin typeface="Montserrat"/>
              <a:cs typeface="Montserrat"/>
            </a:endParaRPr>
          </a:p>
          <a:p>
            <a:pPr>
              <a:lnSpc>
                <a:spcPct val="100000"/>
              </a:lnSpc>
              <a:spcBef>
                <a:spcPts val="30"/>
              </a:spcBef>
            </a:pPr>
            <a:endParaRPr sz="750">
              <a:latin typeface="Montserrat"/>
              <a:cs typeface="Montserrat"/>
            </a:endParaRPr>
          </a:p>
          <a:p>
            <a:pPr marL="127000">
              <a:lnSpc>
                <a:spcPct val="100000"/>
              </a:lnSpc>
              <a:spcBef>
                <a:spcPts val="5"/>
              </a:spcBef>
            </a:pPr>
            <a:r>
              <a:rPr sz="700" spc="-5" dirty="0">
                <a:latin typeface="Montserrat"/>
                <a:cs typeface="Montserrat"/>
              </a:rPr>
              <a:t>5</a:t>
            </a:r>
            <a:endParaRPr sz="700">
              <a:latin typeface="Montserrat"/>
              <a:cs typeface="Montserrat"/>
            </a:endParaRPr>
          </a:p>
          <a:p>
            <a:pPr marL="121920">
              <a:lnSpc>
                <a:spcPct val="100000"/>
              </a:lnSpc>
              <a:spcBef>
                <a:spcPts val="475"/>
              </a:spcBef>
            </a:pPr>
            <a:r>
              <a:rPr sz="700" spc="-5" dirty="0">
                <a:latin typeface="Montserrat"/>
                <a:cs typeface="Montserrat"/>
              </a:rPr>
              <a:t>4</a:t>
            </a:r>
            <a:endParaRPr sz="700">
              <a:latin typeface="Montserrat"/>
              <a:cs typeface="Montserrat"/>
            </a:endParaRPr>
          </a:p>
        </p:txBody>
      </p:sp>
      <p:grpSp>
        <p:nvGrpSpPr>
          <p:cNvPr id="75" name="object 75"/>
          <p:cNvGrpSpPr/>
          <p:nvPr/>
        </p:nvGrpSpPr>
        <p:grpSpPr>
          <a:xfrm>
            <a:off x="1092390" y="990282"/>
            <a:ext cx="1118235" cy="715645"/>
            <a:chOff x="1092390" y="990282"/>
            <a:chExt cx="1118235" cy="715645"/>
          </a:xfrm>
        </p:grpSpPr>
        <p:sp>
          <p:nvSpPr>
            <p:cNvPr id="76" name="object 76"/>
            <p:cNvSpPr/>
            <p:nvPr/>
          </p:nvSpPr>
          <p:spPr>
            <a:xfrm>
              <a:off x="1320291" y="995045"/>
              <a:ext cx="125730" cy="125730"/>
            </a:xfrm>
            <a:custGeom>
              <a:avLst/>
              <a:gdLst/>
              <a:ahLst/>
              <a:cxnLst/>
              <a:rect l="l" t="t" r="r" b="b"/>
              <a:pathLst>
                <a:path w="125730" h="125730">
                  <a:moveTo>
                    <a:pt x="62611" y="0"/>
                  </a:moveTo>
                  <a:lnTo>
                    <a:pt x="86995" y="4952"/>
                  </a:lnTo>
                  <a:lnTo>
                    <a:pt x="106807" y="18287"/>
                  </a:lnTo>
                  <a:lnTo>
                    <a:pt x="120269" y="38226"/>
                  </a:lnTo>
                  <a:lnTo>
                    <a:pt x="125222" y="62611"/>
                  </a:lnTo>
                  <a:lnTo>
                    <a:pt x="120269" y="86994"/>
                  </a:lnTo>
                  <a:lnTo>
                    <a:pt x="106807" y="106933"/>
                  </a:lnTo>
                  <a:lnTo>
                    <a:pt x="86995" y="120268"/>
                  </a:lnTo>
                  <a:lnTo>
                    <a:pt x="62611" y="125222"/>
                  </a:lnTo>
                  <a:lnTo>
                    <a:pt x="38227" y="120268"/>
                  </a:lnTo>
                  <a:lnTo>
                    <a:pt x="18288" y="106933"/>
                  </a:lnTo>
                  <a:lnTo>
                    <a:pt x="4953" y="86994"/>
                  </a:lnTo>
                  <a:lnTo>
                    <a:pt x="0" y="62611"/>
                  </a:lnTo>
                  <a:lnTo>
                    <a:pt x="4953" y="38226"/>
                  </a:lnTo>
                  <a:lnTo>
                    <a:pt x="18288" y="18287"/>
                  </a:lnTo>
                  <a:lnTo>
                    <a:pt x="38227" y="4952"/>
                  </a:lnTo>
                  <a:lnTo>
                    <a:pt x="62611" y="0"/>
                  </a:lnTo>
                  <a:close/>
                </a:path>
              </a:pathLst>
            </a:custGeom>
            <a:ln w="6350">
              <a:solidFill>
                <a:srgbClr val="221F1F"/>
              </a:solidFill>
            </a:ln>
          </p:spPr>
          <p:txBody>
            <a:bodyPr wrap="square" lIns="0" tIns="0" rIns="0" bIns="0" rtlCol="0"/>
            <a:lstStyle/>
            <a:p>
              <a:endParaRPr/>
            </a:p>
          </p:txBody>
        </p:sp>
        <p:sp>
          <p:nvSpPr>
            <p:cNvPr id="77" name="object 77"/>
            <p:cNvSpPr/>
            <p:nvPr/>
          </p:nvSpPr>
          <p:spPr>
            <a:xfrm>
              <a:off x="1096200" y="1332611"/>
              <a:ext cx="12700" cy="12700"/>
            </a:xfrm>
            <a:custGeom>
              <a:avLst/>
              <a:gdLst/>
              <a:ahLst/>
              <a:cxnLst/>
              <a:rect l="l" t="t" r="r" b="b"/>
              <a:pathLst>
                <a:path w="12700" h="12700">
                  <a:moveTo>
                    <a:pt x="9715" y="0"/>
                  </a:moveTo>
                  <a:lnTo>
                    <a:pt x="2806" y="0"/>
                  </a:lnTo>
                  <a:lnTo>
                    <a:pt x="0" y="2793"/>
                  </a:lnTo>
                  <a:lnTo>
                    <a:pt x="0" y="9778"/>
                  </a:lnTo>
                  <a:lnTo>
                    <a:pt x="2806" y="12572"/>
                  </a:lnTo>
                  <a:lnTo>
                    <a:pt x="9715" y="12572"/>
                  </a:lnTo>
                  <a:lnTo>
                    <a:pt x="12522" y="9778"/>
                  </a:lnTo>
                  <a:lnTo>
                    <a:pt x="12522" y="2793"/>
                  </a:lnTo>
                  <a:lnTo>
                    <a:pt x="9715" y="0"/>
                  </a:lnTo>
                  <a:close/>
                </a:path>
              </a:pathLst>
            </a:custGeom>
            <a:solidFill>
              <a:srgbClr val="FFFFFF"/>
            </a:solidFill>
          </p:spPr>
          <p:txBody>
            <a:bodyPr wrap="square" lIns="0" tIns="0" rIns="0" bIns="0" rtlCol="0"/>
            <a:lstStyle/>
            <a:p>
              <a:endParaRPr/>
            </a:p>
          </p:txBody>
        </p:sp>
        <p:sp>
          <p:nvSpPr>
            <p:cNvPr id="78" name="object 78"/>
            <p:cNvSpPr/>
            <p:nvPr/>
          </p:nvSpPr>
          <p:spPr>
            <a:xfrm>
              <a:off x="1096200" y="1332611"/>
              <a:ext cx="12700" cy="12700"/>
            </a:xfrm>
            <a:custGeom>
              <a:avLst/>
              <a:gdLst/>
              <a:ahLst/>
              <a:cxnLst/>
              <a:rect l="l" t="t" r="r" b="b"/>
              <a:pathLst>
                <a:path w="12700" h="12700">
                  <a:moveTo>
                    <a:pt x="6261" y="0"/>
                  </a:moveTo>
                  <a:lnTo>
                    <a:pt x="9715" y="0"/>
                  </a:lnTo>
                  <a:lnTo>
                    <a:pt x="12522" y="2793"/>
                  </a:lnTo>
                  <a:lnTo>
                    <a:pt x="12522" y="6222"/>
                  </a:lnTo>
                  <a:lnTo>
                    <a:pt x="12522" y="9778"/>
                  </a:lnTo>
                  <a:lnTo>
                    <a:pt x="9715" y="12572"/>
                  </a:lnTo>
                  <a:lnTo>
                    <a:pt x="6261" y="12572"/>
                  </a:lnTo>
                  <a:lnTo>
                    <a:pt x="2806" y="12572"/>
                  </a:lnTo>
                  <a:lnTo>
                    <a:pt x="0" y="9778"/>
                  </a:lnTo>
                  <a:lnTo>
                    <a:pt x="0" y="6222"/>
                  </a:lnTo>
                  <a:lnTo>
                    <a:pt x="0" y="2793"/>
                  </a:lnTo>
                  <a:lnTo>
                    <a:pt x="2806" y="0"/>
                  </a:lnTo>
                  <a:lnTo>
                    <a:pt x="6261" y="0"/>
                  </a:lnTo>
                  <a:close/>
                </a:path>
              </a:pathLst>
            </a:custGeom>
            <a:ln w="7620">
              <a:solidFill>
                <a:srgbClr val="221F1F"/>
              </a:solidFill>
            </a:ln>
          </p:spPr>
          <p:txBody>
            <a:bodyPr wrap="square" lIns="0" tIns="0" rIns="0" bIns="0" rtlCol="0"/>
            <a:lstStyle/>
            <a:p>
              <a:endParaRPr/>
            </a:p>
          </p:txBody>
        </p:sp>
        <p:sp>
          <p:nvSpPr>
            <p:cNvPr id="79" name="object 79"/>
            <p:cNvSpPr/>
            <p:nvPr/>
          </p:nvSpPr>
          <p:spPr>
            <a:xfrm>
              <a:off x="1143673" y="1585849"/>
              <a:ext cx="12700" cy="12700"/>
            </a:xfrm>
            <a:custGeom>
              <a:avLst/>
              <a:gdLst/>
              <a:ahLst/>
              <a:cxnLst/>
              <a:rect l="l" t="t" r="r" b="b"/>
              <a:pathLst>
                <a:path w="12700" h="12700">
                  <a:moveTo>
                    <a:pt x="9715" y="0"/>
                  </a:moveTo>
                  <a:lnTo>
                    <a:pt x="2806" y="0"/>
                  </a:lnTo>
                  <a:lnTo>
                    <a:pt x="0" y="2793"/>
                  </a:lnTo>
                  <a:lnTo>
                    <a:pt x="0" y="9651"/>
                  </a:lnTo>
                  <a:lnTo>
                    <a:pt x="2806" y="12445"/>
                  </a:lnTo>
                  <a:lnTo>
                    <a:pt x="9715" y="12445"/>
                  </a:lnTo>
                  <a:lnTo>
                    <a:pt x="12522" y="9651"/>
                  </a:lnTo>
                  <a:lnTo>
                    <a:pt x="12522" y="2793"/>
                  </a:lnTo>
                  <a:lnTo>
                    <a:pt x="9715" y="0"/>
                  </a:lnTo>
                  <a:close/>
                </a:path>
              </a:pathLst>
            </a:custGeom>
            <a:solidFill>
              <a:srgbClr val="FFFFFF"/>
            </a:solidFill>
          </p:spPr>
          <p:txBody>
            <a:bodyPr wrap="square" lIns="0" tIns="0" rIns="0" bIns="0" rtlCol="0"/>
            <a:lstStyle/>
            <a:p>
              <a:endParaRPr/>
            </a:p>
          </p:txBody>
        </p:sp>
        <p:sp>
          <p:nvSpPr>
            <p:cNvPr id="80" name="object 80"/>
            <p:cNvSpPr/>
            <p:nvPr/>
          </p:nvSpPr>
          <p:spPr>
            <a:xfrm>
              <a:off x="1143673" y="1585849"/>
              <a:ext cx="12700" cy="12700"/>
            </a:xfrm>
            <a:custGeom>
              <a:avLst/>
              <a:gdLst/>
              <a:ahLst/>
              <a:cxnLst/>
              <a:rect l="l" t="t" r="r" b="b"/>
              <a:pathLst>
                <a:path w="12700" h="12700">
                  <a:moveTo>
                    <a:pt x="6261" y="0"/>
                  </a:moveTo>
                  <a:lnTo>
                    <a:pt x="9715" y="0"/>
                  </a:lnTo>
                  <a:lnTo>
                    <a:pt x="12522" y="2793"/>
                  </a:lnTo>
                  <a:lnTo>
                    <a:pt x="12522" y="6222"/>
                  </a:lnTo>
                  <a:lnTo>
                    <a:pt x="12522" y="9651"/>
                  </a:lnTo>
                  <a:lnTo>
                    <a:pt x="9715" y="12445"/>
                  </a:lnTo>
                  <a:lnTo>
                    <a:pt x="6261" y="12445"/>
                  </a:lnTo>
                  <a:lnTo>
                    <a:pt x="2806" y="12445"/>
                  </a:lnTo>
                  <a:lnTo>
                    <a:pt x="0" y="9651"/>
                  </a:lnTo>
                  <a:lnTo>
                    <a:pt x="0" y="6222"/>
                  </a:lnTo>
                  <a:lnTo>
                    <a:pt x="0" y="2793"/>
                  </a:lnTo>
                  <a:lnTo>
                    <a:pt x="2806" y="0"/>
                  </a:lnTo>
                  <a:lnTo>
                    <a:pt x="6261" y="0"/>
                  </a:lnTo>
                  <a:close/>
                </a:path>
              </a:pathLst>
            </a:custGeom>
            <a:ln w="7620">
              <a:solidFill>
                <a:srgbClr val="221F1F"/>
              </a:solidFill>
            </a:ln>
          </p:spPr>
          <p:txBody>
            <a:bodyPr wrap="square" lIns="0" tIns="0" rIns="0" bIns="0" rtlCol="0"/>
            <a:lstStyle/>
            <a:p>
              <a:endParaRPr/>
            </a:p>
          </p:txBody>
        </p:sp>
        <p:sp>
          <p:nvSpPr>
            <p:cNvPr id="81" name="object 81"/>
            <p:cNvSpPr/>
            <p:nvPr/>
          </p:nvSpPr>
          <p:spPr>
            <a:xfrm>
              <a:off x="1298575" y="1323086"/>
              <a:ext cx="12700" cy="12700"/>
            </a:xfrm>
            <a:custGeom>
              <a:avLst/>
              <a:gdLst/>
              <a:ahLst/>
              <a:cxnLst/>
              <a:rect l="l" t="t" r="r" b="b"/>
              <a:pathLst>
                <a:path w="12700" h="12700">
                  <a:moveTo>
                    <a:pt x="9652" y="0"/>
                  </a:moveTo>
                  <a:lnTo>
                    <a:pt x="2793" y="0"/>
                  </a:lnTo>
                  <a:lnTo>
                    <a:pt x="0" y="2793"/>
                  </a:lnTo>
                  <a:lnTo>
                    <a:pt x="0" y="9778"/>
                  </a:lnTo>
                  <a:lnTo>
                    <a:pt x="2793" y="12572"/>
                  </a:lnTo>
                  <a:lnTo>
                    <a:pt x="9652" y="12572"/>
                  </a:lnTo>
                  <a:lnTo>
                    <a:pt x="12446" y="9778"/>
                  </a:lnTo>
                  <a:lnTo>
                    <a:pt x="12446" y="2793"/>
                  </a:lnTo>
                  <a:lnTo>
                    <a:pt x="9652" y="0"/>
                  </a:lnTo>
                  <a:close/>
                </a:path>
              </a:pathLst>
            </a:custGeom>
            <a:solidFill>
              <a:srgbClr val="221F1F"/>
            </a:solidFill>
          </p:spPr>
          <p:txBody>
            <a:bodyPr wrap="square" lIns="0" tIns="0" rIns="0" bIns="0" rtlCol="0"/>
            <a:lstStyle/>
            <a:p>
              <a:endParaRPr/>
            </a:p>
          </p:txBody>
        </p:sp>
        <p:sp>
          <p:nvSpPr>
            <p:cNvPr id="82" name="object 82"/>
            <p:cNvSpPr/>
            <p:nvPr/>
          </p:nvSpPr>
          <p:spPr>
            <a:xfrm>
              <a:off x="1298575" y="1323086"/>
              <a:ext cx="12700" cy="12700"/>
            </a:xfrm>
            <a:custGeom>
              <a:avLst/>
              <a:gdLst/>
              <a:ahLst/>
              <a:cxnLst/>
              <a:rect l="l" t="t" r="r" b="b"/>
              <a:pathLst>
                <a:path w="12700" h="12700">
                  <a:moveTo>
                    <a:pt x="6222" y="0"/>
                  </a:moveTo>
                  <a:lnTo>
                    <a:pt x="9652" y="0"/>
                  </a:lnTo>
                  <a:lnTo>
                    <a:pt x="12446" y="2793"/>
                  </a:lnTo>
                  <a:lnTo>
                    <a:pt x="12446" y="6350"/>
                  </a:lnTo>
                  <a:lnTo>
                    <a:pt x="12446" y="9778"/>
                  </a:lnTo>
                  <a:lnTo>
                    <a:pt x="9652" y="12572"/>
                  </a:lnTo>
                  <a:lnTo>
                    <a:pt x="6222" y="12572"/>
                  </a:lnTo>
                  <a:lnTo>
                    <a:pt x="2793" y="12572"/>
                  </a:lnTo>
                  <a:lnTo>
                    <a:pt x="0" y="9778"/>
                  </a:lnTo>
                  <a:lnTo>
                    <a:pt x="0" y="6350"/>
                  </a:lnTo>
                  <a:lnTo>
                    <a:pt x="0" y="2793"/>
                  </a:lnTo>
                  <a:lnTo>
                    <a:pt x="2793" y="0"/>
                  </a:lnTo>
                  <a:lnTo>
                    <a:pt x="6222" y="0"/>
                  </a:lnTo>
                  <a:close/>
                </a:path>
              </a:pathLst>
            </a:custGeom>
            <a:ln w="7620">
              <a:solidFill>
                <a:srgbClr val="FFFFFF"/>
              </a:solidFill>
            </a:ln>
          </p:spPr>
          <p:txBody>
            <a:bodyPr wrap="square" lIns="0" tIns="0" rIns="0" bIns="0" rtlCol="0"/>
            <a:lstStyle/>
            <a:p>
              <a:endParaRPr/>
            </a:p>
          </p:txBody>
        </p:sp>
        <p:sp>
          <p:nvSpPr>
            <p:cNvPr id="83" name="object 83"/>
            <p:cNvSpPr/>
            <p:nvPr/>
          </p:nvSpPr>
          <p:spPr>
            <a:xfrm>
              <a:off x="1298575" y="1448689"/>
              <a:ext cx="12700" cy="12700"/>
            </a:xfrm>
            <a:custGeom>
              <a:avLst/>
              <a:gdLst/>
              <a:ahLst/>
              <a:cxnLst/>
              <a:rect l="l" t="t" r="r" b="b"/>
              <a:pathLst>
                <a:path w="12700" h="12700">
                  <a:moveTo>
                    <a:pt x="9652" y="0"/>
                  </a:moveTo>
                  <a:lnTo>
                    <a:pt x="2793" y="0"/>
                  </a:lnTo>
                  <a:lnTo>
                    <a:pt x="0" y="2793"/>
                  </a:lnTo>
                  <a:lnTo>
                    <a:pt x="0" y="9651"/>
                  </a:lnTo>
                  <a:lnTo>
                    <a:pt x="2793" y="12445"/>
                  </a:lnTo>
                  <a:lnTo>
                    <a:pt x="9652" y="12445"/>
                  </a:lnTo>
                  <a:lnTo>
                    <a:pt x="12446" y="9651"/>
                  </a:lnTo>
                  <a:lnTo>
                    <a:pt x="12446" y="2793"/>
                  </a:lnTo>
                  <a:lnTo>
                    <a:pt x="9652" y="0"/>
                  </a:lnTo>
                  <a:close/>
                </a:path>
              </a:pathLst>
            </a:custGeom>
            <a:solidFill>
              <a:srgbClr val="221F1F"/>
            </a:solidFill>
          </p:spPr>
          <p:txBody>
            <a:bodyPr wrap="square" lIns="0" tIns="0" rIns="0" bIns="0" rtlCol="0"/>
            <a:lstStyle/>
            <a:p>
              <a:endParaRPr/>
            </a:p>
          </p:txBody>
        </p:sp>
        <p:sp>
          <p:nvSpPr>
            <p:cNvPr id="84" name="object 84"/>
            <p:cNvSpPr/>
            <p:nvPr/>
          </p:nvSpPr>
          <p:spPr>
            <a:xfrm>
              <a:off x="1298575" y="1448689"/>
              <a:ext cx="12700" cy="12700"/>
            </a:xfrm>
            <a:custGeom>
              <a:avLst/>
              <a:gdLst/>
              <a:ahLst/>
              <a:cxnLst/>
              <a:rect l="l" t="t" r="r" b="b"/>
              <a:pathLst>
                <a:path w="12700" h="12700">
                  <a:moveTo>
                    <a:pt x="6222" y="0"/>
                  </a:moveTo>
                  <a:lnTo>
                    <a:pt x="9652" y="0"/>
                  </a:lnTo>
                  <a:lnTo>
                    <a:pt x="12446" y="2793"/>
                  </a:lnTo>
                  <a:lnTo>
                    <a:pt x="12446" y="6223"/>
                  </a:lnTo>
                  <a:lnTo>
                    <a:pt x="12446" y="9651"/>
                  </a:lnTo>
                  <a:lnTo>
                    <a:pt x="9652" y="12445"/>
                  </a:lnTo>
                  <a:lnTo>
                    <a:pt x="6222" y="12445"/>
                  </a:lnTo>
                  <a:lnTo>
                    <a:pt x="2793" y="12445"/>
                  </a:lnTo>
                  <a:lnTo>
                    <a:pt x="0" y="9651"/>
                  </a:lnTo>
                  <a:lnTo>
                    <a:pt x="0" y="6223"/>
                  </a:lnTo>
                  <a:lnTo>
                    <a:pt x="0" y="2793"/>
                  </a:lnTo>
                  <a:lnTo>
                    <a:pt x="2793" y="0"/>
                  </a:lnTo>
                  <a:lnTo>
                    <a:pt x="6222" y="0"/>
                  </a:lnTo>
                  <a:close/>
                </a:path>
              </a:pathLst>
            </a:custGeom>
            <a:ln w="7620">
              <a:solidFill>
                <a:srgbClr val="FFFFFF"/>
              </a:solidFill>
            </a:ln>
          </p:spPr>
          <p:txBody>
            <a:bodyPr wrap="square" lIns="0" tIns="0" rIns="0" bIns="0" rtlCol="0"/>
            <a:lstStyle/>
            <a:p>
              <a:endParaRPr/>
            </a:p>
          </p:txBody>
        </p:sp>
        <p:sp>
          <p:nvSpPr>
            <p:cNvPr id="85" name="object 85"/>
            <p:cNvSpPr/>
            <p:nvPr/>
          </p:nvSpPr>
          <p:spPr>
            <a:xfrm>
              <a:off x="1764156" y="1205992"/>
              <a:ext cx="12700" cy="12700"/>
            </a:xfrm>
            <a:custGeom>
              <a:avLst/>
              <a:gdLst/>
              <a:ahLst/>
              <a:cxnLst/>
              <a:rect l="l" t="t" r="r" b="b"/>
              <a:pathLst>
                <a:path w="12700" h="12700">
                  <a:moveTo>
                    <a:pt x="9779" y="0"/>
                  </a:moveTo>
                  <a:lnTo>
                    <a:pt x="2793" y="0"/>
                  </a:lnTo>
                  <a:lnTo>
                    <a:pt x="0" y="2920"/>
                  </a:lnTo>
                  <a:lnTo>
                    <a:pt x="0" y="9778"/>
                  </a:lnTo>
                  <a:lnTo>
                    <a:pt x="2793" y="12572"/>
                  </a:lnTo>
                  <a:lnTo>
                    <a:pt x="9779" y="12572"/>
                  </a:lnTo>
                  <a:lnTo>
                    <a:pt x="12573" y="9778"/>
                  </a:lnTo>
                  <a:lnTo>
                    <a:pt x="12573" y="2920"/>
                  </a:lnTo>
                  <a:lnTo>
                    <a:pt x="9779" y="0"/>
                  </a:lnTo>
                  <a:close/>
                </a:path>
              </a:pathLst>
            </a:custGeom>
            <a:solidFill>
              <a:srgbClr val="FFFFFF"/>
            </a:solidFill>
          </p:spPr>
          <p:txBody>
            <a:bodyPr wrap="square" lIns="0" tIns="0" rIns="0" bIns="0" rtlCol="0"/>
            <a:lstStyle/>
            <a:p>
              <a:endParaRPr/>
            </a:p>
          </p:txBody>
        </p:sp>
        <p:sp>
          <p:nvSpPr>
            <p:cNvPr id="86" name="object 86"/>
            <p:cNvSpPr/>
            <p:nvPr/>
          </p:nvSpPr>
          <p:spPr>
            <a:xfrm>
              <a:off x="1764156" y="1205992"/>
              <a:ext cx="12700" cy="12700"/>
            </a:xfrm>
            <a:custGeom>
              <a:avLst/>
              <a:gdLst/>
              <a:ahLst/>
              <a:cxnLst/>
              <a:rect l="l" t="t" r="r" b="b"/>
              <a:pathLst>
                <a:path w="12700" h="12700">
                  <a:moveTo>
                    <a:pt x="6223" y="0"/>
                  </a:moveTo>
                  <a:lnTo>
                    <a:pt x="9779" y="0"/>
                  </a:lnTo>
                  <a:lnTo>
                    <a:pt x="12573" y="2920"/>
                  </a:lnTo>
                  <a:lnTo>
                    <a:pt x="12573" y="6350"/>
                  </a:lnTo>
                  <a:lnTo>
                    <a:pt x="12573" y="9778"/>
                  </a:lnTo>
                  <a:lnTo>
                    <a:pt x="9779" y="12572"/>
                  </a:lnTo>
                  <a:lnTo>
                    <a:pt x="6223" y="12572"/>
                  </a:lnTo>
                  <a:lnTo>
                    <a:pt x="2793" y="12572"/>
                  </a:lnTo>
                  <a:lnTo>
                    <a:pt x="0" y="9778"/>
                  </a:lnTo>
                  <a:lnTo>
                    <a:pt x="0" y="6350"/>
                  </a:lnTo>
                  <a:lnTo>
                    <a:pt x="0" y="2920"/>
                  </a:lnTo>
                  <a:lnTo>
                    <a:pt x="2793" y="0"/>
                  </a:lnTo>
                  <a:lnTo>
                    <a:pt x="6223" y="0"/>
                  </a:lnTo>
                  <a:close/>
                </a:path>
              </a:pathLst>
            </a:custGeom>
            <a:ln w="7620">
              <a:solidFill>
                <a:srgbClr val="221F1F"/>
              </a:solidFill>
            </a:ln>
          </p:spPr>
          <p:txBody>
            <a:bodyPr wrap="square" lIns="0" tIns="0" rIns="0" bIns="0" rtlCol="0"/>
            <a:lstStyle/>
            <a:p>
              <a:endParaRPr/>
            </a:p>
          </p:txBody>
        </p:sp>
        <p:sp>
          <p:nvSpPr>
            <p:cNvPr id="87" name="object 87"/>
            <p:cNvSpPr/>
            <p:nvPr/>
          </p:nvSpPr>
          <p:spPr>
            <a:xfrm>
              <a:off x="2052827" y="1553083"/>
              <a:ext cx="12700" cy="12700"/>
            </a:xfrm>
            <a:custGeom>
              <a:avLst/>
              <a:gdLst/>
              <a:ahLst/>
              <a:cxnLst/>
              <a:rect l="l" t="t" r="r" b="b"/>
              <a:pathLst>
                <a:path w="12700" h="12700">
                  <a:moveTo>
                    <a:pt x="9652" y="0"/>
                  </a:moveTo>
                  <a:lnTo>
                    <a:pt x="2794" y="0"/>
                  </a:lnTo>
                  <a:lnTo>
                    <a:pt x="0" y="2793"/>
                  </a:lnTo>
                  <a:lnTo>
                    <a:pt x="0" y="9779"/>
                  </a:lnTo>
                  <a:lnTo>
                    <a:pt x="2794" y="12573"/>
                  </a:lnTo>
                  <a:lnTo>
                    <a:pt x="9652" y="12573"/>
                  </a:lnTo>
                  <a:lnTo>
                    <a:pt x="12446" y="9779"/>
                  </a:lnTo>
                  <a:lnTo>
                    <a:pt x="12446" y="2793"/>
                  </a:lnTo>
                  <a:lnTo>
                    <a:pt x="9652" y="0"/>
                  </a:lnTo>
                  <a:close/>
                </a:path>
              </a:pathLst>
            </a:custGeom>
            <a:solidFill>
              <a:srgbClr val="FFFFFF"/>
            </a:solidFill>
          </p:spPr>
          <p:txBody>
            <a:bodyPr wrap="square" lIns="0" tIns="0" rIns="0" bIns="0" rtlCol="0"/>
            <a:lstStyle/>
            <a:p>
              <a:endParaRPr/>
            </a:p>
          </p:txBody>
        </p:sp>
        <p:sp>
          <p:nvSpPr>
            <p:cNvPr id="88" name="object 88"/>
            <p:cNvSpPr/>
            <p:nvPr/>
          </p:nvSpPr>
          <p:spPr>
            <a:xfrm>
              <a:off x="2052827" y="1553083"/>
              <a:ext cx="12700" cy="12700"/>
            </a:xfrm>
            <a:custGeom>
              <a:avLst/>
              <a:gdLst/>
              <a:ahLst/>
              <a:cxnLst/>
              <a:rect l="l" t="t" r="r" b="b"/>
              <a:pathLst>
                <a:path w="12700" h="12700">
                  <a:moveTo>
                    <a:pt x="6223" y="0"/>
                  </a:moveTo>
                  <a:lnTo>
                    <a:pt x="9652" y="0"/>
                  </a:lnTo>
                  <a:lnTo>
                    <a:pt x="12446" y="2793"/>
                  </a:lnTo>
                  <a:lnTo>
                    <a:pt x="12446" y="6223"/>
                  </a:lnTo>
                  <a:lnTo>
                    <a:pt x="12446" y="9779"/>
                  </a:lnTo>
                  <a:lnTo>
                    <a:pt x="9652" y="12573"/>
                  </a:lnTo>
                  <a:lnTo>
                    <a:pt x="6223" y="12573"/>
                  </a:lnTo>
                  <a:lnTo>
                    <a:pt x="2794" y="12573"/>
                  </a:lnTo>
                  <a:lnTo>
                    <a:pt x="0" y="9779"/>
                  </a:lnTo>
                  <a:lnTo>
                    <a:pt x="0" y="6223"/>
                  </a:lnTo>
                  <a:lnTo>
                    <a:pt x="0" y="2793"/>
                  </a:lnTo>
                  <a:lnTo>
                    <a:pt x="2794" y="0"/>
                  </a:lnTo>
                  <a:lnTo>
                    <a:pt x="6223" y="0"/>
                  </a:lnTo>
                  <a:close/>
                </a:path>
              </a:pathLst>
            </a:custGeom>
            <a:ln w="7620">
              <a:solidFill>
                <a:srgbClr val="221F1F"/>
              </a:solidFill>
            </a:ln>
          </p:spPr>
          <p:txBody>
            <a:bodyPr wrap="square" lIns="0" tIns="0" rIns="0" bIns="0" rtlCol="0"/>
            <a:lstStyle/>
            <a:p>
              <a:endParaRPr/>
            </a:p>
          </p:txBody>
        </p:sp>
        <p:sp>
          <p:nvSpPr>
            <p:cNvPr id="89" name="object 89"/>
            <p:cNvSpPr/>
            <p:nvPr/>
          </p:nvSpPr>
          <p:spPr>
            <a:xfrm>
              <a:off x="2081022" y="1450848"/>
              <a:ext cx="12700" cy="12700"/>
            </a:xfrm>
            <a:custGeom>
              <a:avLst/>
              <a:gdLst/>
              <a:ahLst/>
              <a:cxnLst/>
              <a:rect l="l" t="t" r="r" b="b"/>
              <a:pathLst>
                <a:path w="12700" h="12700">
                  <a:moveTo>
                    <a:pt x="9778" y="0"/>
                  </a:moveTo>
                  <a:lnTo>
                    <a:pt x="2920" y="0"/>
                  </a:lnTo>
                  <a:lnTo>
                    <a:pt x="0" y="2794"/>
                  </a:lnTo>
                  <a:lnTo>
                    <a:pt x="0" y="9779"/>
                  </a:lnTo>
                  <a:lnTo>
                    <a:pt x="2920" y="12573"/>
                  </a:lnTo>
                  <a:lnTo>
                    <a:pt x="9778" y="12573"/>
                  </a:lnTo>
                  <a:lnTo>
                    <a:pt x="12572" y="9779"/>
                  </a:lnTo>
                  <a:lnTo>
                    <a:pt x="12572" y="2794"/>
                  </a:lnTo>
                  <a:lnTo>
                    <a:pt x="9778" y="0"/>
                  </a:lnTo>
                  <a:close/>
                </a:path>
              </a:pathLst>
            </a:custGeom>
            <a:solidFill>
              <a:srgbClr val="FFFFFF"/>
            </a:solidFill>
          </p:spPr>
          <p:txBody>
            <a:bodyPr wrap="square" lIns="0" tIns="0" rIns="0" bIns="0" rtlCol="0"/>
            <a:lstStyle/>
            <a:p>
              <a:endParaRPr/>
            </a:p>
          </p:txBody>
        </p:sp>
        <p:sp>
          <p:nvSpPr>
            <p:cNvPr id="90" name="object 90"/>
            <p:cNvSpPr/>
            <p:nvPr/>
          </p:nvSpPr>
          <p:spPr>
            <a:xfrm>
              <a:off x="2081022" y="1450848"/>
              <a:ext cx="12700" cy="12700"/>
            </a:xfrm>
            <a:custGeom>
              <a:avLst/>
              <a:gdLst/>
              <a:ahLst/>
              <a:cxnLst/>
              <a:rect l="l" t="t" r="r" b="b"/>
              <a:pathLst>
                <a:path w="12700" h="12700">
                  <a:moveTo>
                    <a:pt x="6350" y="0"/>
                  </a:moveTo>
                  <a:lnTo>
                    <a:pt x="9778" y="0"/>
                  </a:lnTo>
                  <a:lnTo>
                    <a:pt x="12572" y="2794"/>
                  </a:lnTo>
                  <a:lnTo>
                    <a:pt x="12572" y="6223"/>
                  </a:lnTo>
                  <a:lnTo>
                    <a:pt x="12572" y="9779"/>
                  </a:lnTo>
                  <a:lnTo>
                    <a:pt x="9778" y="12573"/>
                  </a:lnTo>
                  <a:lnTo>
                    <a:pt x="6350" y="12573"/>
                  </a:lnTo>
                  <a:lnTo>
                    <a:pt x="2920" y="12573"/>
                  </a:lnTo>
                  <a:lnTo>
                    <a:pt x="0" y="9779"/>
                  </a:lnTo>
                  <a:lnTo>
                    <a:pt x="0" y="6223"/>
                  </a:lnTo>
                  <a:lnTo>
                    <a:pt x="0" y="2794"/>
                  </a:lnTo>
                  <a:lnTo>
                    <a:pt x="2920" y="0"/>
                  </a:lnTo>
                  <a:lnTo>
                    <a:pt x="6350" y="0"/>
                  </a:lnTo>
                  <a:close/>
                </a:path>
              </a:pathLst>
            </a:custGeom>
            <a:ln w="7620">
              <a:solidFill>
                <a:srgbClr val="221F1F"/>
              </a:solidFill>
            </a:ln>
          </p:spPr>
          <p:txBody>
            <a:bodyPr wrap="square" lIns="0" tIns="0" rIns="0" bIns="0" rtlCol="0"/>
            <a:lstStyle/>
            <a:p>
              <a:endParaRPr/>
            </a:p>
          </p:txBody>
        </p:sp>
        <p:sp>
          <p:nvSpPr>
            <p:cNvPr id="91" name="object 91"/>
            <p:cNvSpPr/>
            <p:nvPr/>
          </p:nvSpPr>
          <p:spPr>
            <a:xfrm>
              <a:off x="1995805" y="1638427"/>
              <a:ext cx="208915" cy="57785"/>
            </a:xfrm>
            <a:custGeom>
              <a:avLst/>
              <a:gdLst/>
              <a:ahLst/>
              <a:cxnLst/>
              <a:rect l="l" t="t" r="r" b="b"/>
              <a:pathLst>
                <a:path w="208914" h="57785">
                  <a:moveTo>
                    <a:pt x="115824" y="57531"/>
                  </a:moveTo>
                  <a:lnTo>
                    <a:pt x="208787" y="57531"/>
                  </a:lnTo>
                </a:path>
                <a:path w="208914" h="57785">
                  <a:moveTo>
                    <a:pt x="120903" y="5080"/>
                  </a:moveTo>
                  <a:lnTo>
                    <a:pt x="120903" y="52450"/>
                  </a:lnTo>
                </a:path>
                <a:path w="208914" h="57785">
                  <a:moveTo>
                    <a:pt x="0" y="0"/>
                  </a:moveTo>
                  <a:lnTo>
                    <a:pt x="125856" y="0"/>
                  </a:lnTo>
                </a:path>
              </a:pathLst>
            </a:custGeom>
            <a:ln w="11430">
              <a:solidFill>
                <a:srgbClr val="FFFFFF"/>
              </a:solidFill>
            </a:ln>
          </p:spPr>
          <p:txBody>
            <a:bodyPr wrap="square" lIns="0" tIns="0" rIns="0" bIns="0" rtlCol="0"/>
            <a:lstStyle/>
            <a:p>
              <a:endParaRPr/>
            </a:p>
          </p:txBody>
        </p:sp>
        <p:sp>
          <p:nvSpPr>
            <p:cNvPr id="92" name="object 92"/>
            <p:cNvSpPr/>
            <p:nvPr/>
          </p:nvSpPr>
          <p:spPr>
            <a:xfrm>
              <a:off x="1995805" y="1633219"/>
              <a:ext cx="208915" cy="67310"/>
            </a:xfrm>
            <a:custGeom>
              <a:avLst/>
              <a:gdLst/>
              <a:ahLst/>
              <a:cxnLst/>
              <a:rect l="l" t="t" r="r" b="b"/>
              <a:pathLst>
                <a:path w="208914" h="67310">
                  <a:moveTo>
                    <a:pt x="208788" y="57150"/>
                  </a:moveTo>
                  <a:lnTo>
                    <a:pt x="125857" y="57150"/>
                  </a:lnTo>
                  <a:lnTo>
                    <a:pt x="125857" y="10160"/>
                  </a:lnTo>
                  <a:lnTo>
                    <a:pt x="125857" y="0"/>
                  </a:lnTo>
                  <a:lnTo>
                    <a:pt x="0" y="0"/>
                  </a:lnTo>
                  <a:lnTo>
                    <a:pt x="0" y="10160"/>
                  </a:lnTo>
                  <a:lnTo>
                    <a:pt x="115824" y="10160"/>
                  </a:lnTo>
                  <a:lnTo>
                    <a:pt x="115824" y="57150"/>
                  </a:lnTo>
                  <a:lnTo>
                    <a:pt x="115824" y="67310"/>
                  </a:lnTo>
                  <a:lnTo>
                    <a:pt x="208788" y="67310"/>
                  </a:lnTo>
                  <a:lnTo>
                    <a:pt x="208788" y="57150"/>
                  </a:lnTo>
                  <a:close/>
                </a:path>
              </a:pathLst>
            </a:custGeom>
            <a:solidFill>
              <a:srgbClr val="000000"/>
            </a:solidFill>
          </p:spPr>
          <p:txBody>
            <a:bodyPr wrap="square" lIns="0" tIns="0" rIns="0" bIns="0" rtlCol="0"/>
            <a:lstStyle/>
            <a:p>
              <a:endParaRPr/>
            </a:p>
          </p:txBody>
        </p:sp>
        <p:sp>
          <p:nvSpPr>
            <p:cNvPr id="93" name="object 93"/>
            <p:cNvSpPr/>
            <p:nvPr/>
          </p:nvSpPr>
          <p:spPr>
            <a:xfrm>
              <a:off x="1995805" y="1633474"/>
              <a:ext cx="208915" cy="67310"/>
            </a:xfrm>
            <a:custGeom>
              <a:avLst/>
              <a:gdLst/>
              <a:ahLst/>
              <a:cxnLst/>
              <a:rect l="l" t="t" r="r" b="b"/>
              <a:pathLst>
                <a:path w="208914" h="67310">
                  <a:moveTo>
                    <a:pt x="0" y="0"/>
                  </a:moveTo>
                  <a:lnTo>
                    <a:pt x="120903" y="0"/>
                  </a:lnTo>
                  <a:lnTo>
                    <a:pt x="125856" y="0"/>
                  </a:lnTo>
                  <a:lnTo>
                    <a:pt x="125856" y="4952"/>
                  </a:lnTo>
                  <a:lnTo>
                    <a:pt x="125856" y="57276"/>
                  </a:lnTo>
                  <a:lnTo>
                    <a:pt x="208787" y="57276"/>
                  </a:lnTo>
                  <a:lnTo>
                    <a:pt x="208787" y="67309"/>
                  </a:lnTo>
                  <a:lnTo>
                    <a:pt x="120903" y="67309"/>
                  </a:lnTo>
                  <a:lnTo>
                    <a:pt x="115824" y="67309"/>
                  </a:lnTo>
                  <a:lnTo>
                    <a:pt x="115824" y="62229"/>
                  </a:lnTo>
                  <a:lnTo>
                    <a:pt x="115824" y="10032"/>
                  </a:lnTo>
                  <a:lnTo>
                    <a:pt x="0" y="10032"/>
                  </a:lnTo>
                  <a:lnTo>
                    <a:pt x="0" y="0"/>
                  </a:lnTo>
                  <a:close/>
                </a:path>
              </a:pathLst>
            </a:custGeom>
            <a:ln w="9525">
              <a:solidFill>
                <a:srgbClr val="000000"/>
              </a:solidFill>
            </a:ln>
          </p:spPr>
          <p:txBody>
            <a:bodyPr wrap="square" lIns="0" tIns="0" rIns="0" bIns="0" rtlCol="0"/>
            <a:lstStyle/>
            <a:p>
              <a:endParaRPr/>
            </a:p>
          </p:txBody>
        </p:sp>
        <p:sp>
          <p:nvSpPr>
            <p:cNvPr id="94" name="object 94"/>
            <p:cNvSpPr/>
            <p:nvPr/>
          </p:nvSpPr>
          <p:spPr>
            <a:xfrm>
              <a:off x="1989581" y="1632204"/>
              <a:ext cx="12700" cy="12700"/>
            </a:xfrm>
            <a:custGeom>
              <a:avLst/>
              <a:gdLst/>
              <a:ahLst/>
              <a:cxnLst/>
              <a:rect l="l" t="t" r="r" b="b"/>
              <a:pathLst>
                <a:path w="12700" h="12700">
                  <a:moveTo>
                    <a:pt x="9651" y="0"/>
                  </a:moveTo>
                  <a:lnTo>
                    <a:pt x="2793" y="0"/>
                  </a:lnTo>
                  <a:lnTo>
                    <a:pt x="0" y="2793"/>
                  </a:lnTo>
                  <a:lnTo>
                    <a:pt x="0" y="9779"/>
                  </a:lnTo>
                  <a:lnTo>
                    <a:pt x="2793" y="12573"/>
                  </a:lnTo>
                  <a:lnTo>
                    <a:pt x="9651" y="12573"/>
                  </a:lnTo>
                  <a:lnTo>
                    <a:pt x="12573" y="9779"/>
                  </a:lnTo>
                  <a:lnTo>
                    <a:pt x="12573" y="2793"/>
                  </a:lnTo>
                  <a:lnTo>
                    <a:pt x="9651" y="0"/>
                  </a:lnTo>
                  <a:close/>
                </a:path>
              </a:pathLst>
            </a:custGeom>
            <a:solidFill>
              <a:srgbClr val="FFFFFF"/>
            </a:solidFill>
          </p:spPr>
          <p:txBody>
            <a:bodyPr wrap="square" lIns="0" tIns="0" rIns="0" bIns="0" rtlCol="0"/>
            <a:lstStyle/>
            <a:p>
              <a:endParaRPr/>
            </a:p>
          </p:txBody>
        </p:sp>
        <p:sp>
          <p:nvSpPr>
            <p:cNvPr id="95" name="object 95"/>
            <p:cNvSpPr/>
            <p:nvPr/>
          </p:nvSpPr>
          <p:spPr>
            <a:xfrm>
              <a:off x="1989581" y="1632204"/>
              <a:ext cx="12700" cy="12700"/>
            </a:xfrm>
            <a:custGeom>
              <a:avLst/>
              <a:gdLst/>
              <a:ahLst/>
              <a:cxnLst/>
              <a:rect l="l" t="t" r="r" b="b"/>
              <a:pathLst>
                <a:path w="12700" h="12700">
                  <a:moveTo>
                    <a:pt x="6223" y="0"/>
                  </a:moveTo>
                  <a:lnTo>
                    <a:pt x="9651" y="0"/>
                  </a:lnTo>
                  <a:lnTo>
                    <a:pt x="12573" y="2793"/>
                  </a:lnTo>
                  <a:lnTo>
                    <a:pt x="12573" y="6223"/>
                  </a:lnTo>
                  <a:lnTo>
                    <a:pt x="12573" y="9779"/>
                  </a:lnTo>
                  <a:lnTo>
                    <a:pt x="9651" y="12573"/>
                  </a:lnTo>
                  <a:lnTo>
                    <a:pt x="6223" y="12573"/>
                  </a:lnTo>
                  <a:lnTo>
                    <a:pt x="2793" y="12573"/>
                  </a:lnTo>
                  <a:lnTo>
                    <a:pt x="0" y="9779"/>
                  </a:lnTo>
                  <a:lnTo>
                    <a:pt x="0" y="6223"/>
                  </a:lnTo>
                  <a:lnTo>
                    <a:pt x="0" y="2793"/>
                  </a:lnTo>
                  <a:lnTo>
                    <a:pt x="2793" y="0"/>
                  </a:lnTo>
                  <a:lnTo>
                    <a:pt x="6223" y="0"/>
                  </a:lnTo>
                  <a:close/>
                </a:path>
              </a:pathLst>
            </a:custGeom>
            <a:ln w="7620">
              <a:solidFill>
                <a:srgbClr val="221F1F"/>
              </a:solidFill>
            </a:ln>
          </p:spPr>
          <p:txBody>
            <a:bodyPr wrap="square" lIns="0" tIns="0" rIns="0" bIns="0" rtlCol="0"/>
            <a:lstStyle/>
            <a:p>
              <a:endParaRPr/>
            </a:p>
          </p:txBody>
        </p:sp>
        <p:sp>
          <p:nvSpPr>
            <p:cNvPr id="96" name="object 96"/>
            <p:cNvSpPr/>
            <p:nvPr/>
          </p:nvSpPr>
          <p:spPr>
            <a:xfrm>
              <a:off x="1707769" y="995044"/>
              <a:ext cx="125730" cy="125730"/>
            </a:xfrm>
            <a:custGeom>
              <a:avLst/>
              <a:gdLst/>
              <a:ahLst/>
              <a:cxnLst/>
              <a:rect l="l" t="t" r="r" b="b"/>
              <a:pathLst>
                <a:path w="125730" h="125730">
                  <a:moveTo>
                    <a:pt x="125222" y="62611"/>
                  </a:moveTo>
                  <a:lnTo>
                    <a:pt x="120396" y="38227"/>
                  </a:lnTo>
                  <a:lnTo>
                    <a:pt x="106934" y="18288"/>
                  </a:lnTo>
                  <a:lnTo>
                    <a:pt x="86995" y="4953"/>
                  </a:lnTo>
                  <a:lnTo>
                    <a:pt x="62611" y="0"/>
                  </a:lnTo>
                  <a:lnTo>
                    <a:pt x="38227" y="4953"/>
                  </a:lnTo>
                  <a:lnTo>
                    <a:pt x="18415" y="18288"/>
                  </a:lnTo>
                  <a:lnTo>
                    <a:pt x="4953" y="38227"/>
                  </a:lnTo>
                  <a:lnTo>
                    <a:pt x="0" y="62611"/>
                  </a:lnTo>
                  <a:lnTo>
                    <a:pt x="4953" y="86995"/>
                  </a:lnTo>
                  <a:lnTo>
                    <a:pt x="18415" y="106934"/>
                  </a:lnTo>
                  <a:lnTo>
                    <a:pt x="38227" y="120269"/>
                  </a:lnTo>
                  <a:lnTo>
                    <a:pt x="62611" y="125222"/>
                  </a:lnTo>
                  <a:lnTo>
                    <a:pt x="86995" y="120269"/>
                  </a:lnTo>
                  <a:lnTo>
                    <a:pt x="106934" y="106934"/>
                  </a:lnTo>
                  <a:lnTo>
                    <a:pt x="120396" y="86995"/>
                  </a:lnTo>
                  <a:lnTo>
                    <a:pt x="125222" y="62611"/>
                  </a:lnTo>
                  <a:close/>
                </a:path>
              </a:pathLst>
            </a:custGeom>
            <a:solidFill>
              <a:srgbClr val="FFFFFF"/>
            </a:solidFill>
          </p:spPr>
          <p:txBody>
            <a:bodyPr wrap="square" lIns="0" tIns="0" rIns="0" bIns="0" rtlCol="0"/>
            <a:lstStyle/>
            <a:p>
              <a:endParaRPr/>
            </a:p>
          </p:txBody>
        </p:sp>
        <p:sp>
          <p:nvSpPr>
            <p:cNvPr id="97" name="object 97"/>
            <p:cNvSpPr/>
            <p:nvPr/>
          </p:nvSpPr>
          <p:spPr>
            <a:xfrm>
              <a:off x="1707769" y="995045"/>
              <a:ext cx="125730" cy="125730"/>
            </a:xfrm>
            <a:custGeom>
              <a:avLst/>
              <a:gdLst/>
              <a:ahLst/>
              <a:cxnLst/>
              <a:rect l="l" t="t" r="r" b="b"/>
              <a:pathLst>
                <a:path w="125730" h="125730">
                  <a:moveTo>
                    <a:pt x="62611" y="0"/>
                  </a:moveTo>
                  <a:lnTo>
                    <a:pt x="86994" y="4952"/>
                  </a:lnTo>
                  <a:lnTo>
                    <a:pt x="106933" y="18287"/>
                  </a:lnTo>
                  <a:lnTo>
                    <a:pt x="120395" y="38226"/>
                  </a:lnTo>
                  <a:lnTo>
                    <a:pt x="125222" y="62611"/>
                  </a:lnTo>
                  <a:lnTo>
                    <a:pt x="120395" y="86994"/>
                  </a:lnTo>
                  <a:lnTo>
                    <a:pt x="106933" y="106933"/>
                  </a:lnTo>
                  <a:lnTo>
                    <a:pt x="86994" y="120268"/>
                  </a:lnTo>
                  <a:lnTo>
                    <a:pt x="62611" y="125222"/>
                  </a:lnTo>
                  <a:lnTo>
                    <a:pt x="38226" y="120268"/>
                  </a:lnTo>
                  <a:lnTo>
                    <a:pt x="18414" y="106933"/>
                  </a:lnTo>
                  <a:lnTo>
                    <a:pt x="4953" y="86994"/>
                  </a:lnTo>
                  <a:lnTo>
                    <a:pt x="0" y="62611"/>
                  </a:lnTo>
                  <a:lnTo>
                    <a:pt x="4953" y="38226"/>
                  </a:lnTo>
                  <a:lnTo>
                    <a:pt x="18414" y="18287"/>
                  </a:lnTo>
                  <a:lnTo>
                    <a:pt x="38226" y="4952"/>
                  </a:lnTo>
                  <a:lnTo>
                    <a:pt x="62611" y="0"/>
                  </a:lnTo>
                  <a:close/>
                </a:path>
              </a:pathLst>
            </a:custGeom>
            <a:ln w="9525">
              <a:solidFill>
                <a:srgbClr val="000000"/>
              </a:solidFill>
            </a:ln>
          </p:spPr>
          <p:txBody>
            <a:bodyPr wrap="square" lIns="0" tIns="0" rIns="0" bIns="0" rtlCol="0"/>
            <a:lstStyle/>
            <a:p>
              <a:endParaRPr/>
            </a:p>
          </p:txBody>
        </p:sp>
      </p:grpSp>
      <p:sp>
        <p:nvSpPr>
          <p:cNvPr id="98" name="object 98"/>
          <p:cNvSpPr txBox="1"/>
          <p:nvPr/>
        </p:nvSpPr>
        <p:spPr>
          <a:xfrm>
            <a:off x="1731391" y="989203"/>
            <a:ext cx="79375"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Montserrat"/>
                <a:cs typeface="Montserrat"/>
              </a:rPr>
              <a:t>9</a:t>
            </a:r>
            <a:endParaRPr sz="700">
              <a:latin typeface="Montserrat"/>
              <a:cs typeface="Montserrat"/>
            </a:endParaRPr>
          </a:p>
        </p:txBody>
      </p:sp>
      <p:grpSp>
        <p:nvGrpSpPr>
          <p:cNvPr id="99" name="object 99"/>
          <p:cNvGrpSpPr/>
          <p:nvPr/>
        </p:nvGrpSpPr>
        <p:grpSpPr>
          <a:xfrm>
            <a:off x="2199576" y="1355915"/>
            <a:ext cx="135255" cy="407670"/>
            <a:chOff x="2199576" y="1355915"/>
            <a:chExt cx="135255" cy="407670"/>
          </a:xfrm>
        </p:grpSpPr>
        <p:sp>
          <p:nvSpPr>
            <p:cNvPr id="100" name="object 100"/>
            <p:cNvSpPr/>
            <p:nvPr/>
          </p:nvSpPr>
          <p:spPr>
            <a:xfrm>
              <a:off x="2204339" y="1496695"/>
              <a:ext cx="125730" cy="125730"/>
            </a:xfrm>
            <a:custGeom>
              <a:avLst/>
              <a:gdLst/>
              <a:ahLst/>
              <a:cxnLst/>
              <a:rect l="l" t="t" r="r" b="b"/>
              <a:pathLst>
                <a:path w="125730" h="125730">
                  <a:moveTo>
                    <a:pt x="62611" y="0"/>
                  </a:moveTo>
                  <a:lnTo>
                    <a:pt x="38227" y="4952"/>
                  </a:lnTo>
                  <a:lnTo>
                    <a:pt x="18415" y="18414"/>
                  </a:lnTo>
                  <a:lnTo>
                    <a:pt x="4953" y="38354"/>
                  </a:lnTo>
                  <a:lnTo>
                    <a:pt x="0" y="62611"/>
                  </a:lnTo>
                  <a:lnTo>
                    <a:pt x="4953" y="86994"/>
                  </a:lnTo>
                  <a:lnTo>
                    <a:pt x="18415" y="106933"/>
                  </a:lnTo>
                  <a:lnTo>
                    <a:pt x="38227" y="120395"/>
                  </a:lnTo>
                  <a:lnTo>
                    <a:pt x="62611" y="125222"/>
                  </a:lnTo>
                  <a:lnTo>
                    <a:pt x="86994" y="120395"/>
                  </a:lnTo>
                  <a:lnTo>
                    <a:pt x="106934" y="106933"/>
                  </a:lnTo>
                  <a:lnTo>
                    <a:pt x="120268" y="86994"/>
                  </a:lnTo>
                  <a:lnTo>
                    <a:pt x="125222" y="62611"/>
                  </a:lnTo>
                  <a:lnTo>
                    <a:pt x="120268" y="38354"/>
                  </a:lnTo>
                  <a:lnTo>
                    <a:pt x="106934" y="18414"/>
                  </a:lnTo>
                  <a:lnTo>
                    <a:pt x="86994" y="4952"/>
                  </a:lnTo>
                  <a:lnTo>
                    <a:pt x="62611" y="0"/>
                  </a:lnTo>
                  <a:close/>
                </a:path>
              </a:pathLst>
            </a:custGeom>
            <a:solidFill>
              <a:srgbClr val="FFFFFF"/>
            </a:solidFill>
          </p:spPr>
          <p:txBody>
            <a:bodyPr wrap="square" lIns="0" tIns="0" rIns="0" bIns="0" rtlCol="0"/>
            <a:lstStyle/>
            <a:p>
              <a:endParaRPr/>
            </a:p>
          </p:txBody>
        </p:sp>
        <p:sp>
          <p:nvSpPr>
            <p:cNvPr id="101" name="object 101"/>
            <p:cNvSpPr/>
            <p:nvPr/>
          </p:nvSpPr>
          <p:spPr>
            <a:xfrm>
              <a:off x="2204339" y="1496695"/>
              <a:ext cx="125730" cy="125730"/>
            </a:xfrm>
            <a:custGeom>
              <a:avLst/>
              <a:gdLst/>
              <a:ahLst/>
              <a:cxnLst/>
              <a:rect l="l" t="t" r="r" b="b"/>
              <a:pathLst>
                <a:path w="125730" h="125730">
                  <a:moveTo>
                    <a:pt x="62611" y="0"/>
                  </a:moveTo>
                  <a:lnTo>
                    <a:pt x="38227" y="4952"/>
                  </a:lnTo>
                  <a:lnTo>
                    <a:pt x="18415" y="18414"/>
                  </a:lnTo>
                  <a:lnTo>
                    <a:pt x="4953" y="38354"/>
                  </a:lnTo>
                  <a:lnTo>
                    <a:pt x="0" y="62611"/>
                  </a:lnTo>
                  <a:lnTo>
                    <a:pt x="4953" y="86994"/>
                  </a:lnTo>
                  <a:lnTo>
                    <a:pt x="18415" y="106933"/>
                  </a:lnTo>
                  <a:lnTo>
                    <a:pt x="38227" y="120395"/>
                  </a:lnTo>
                  <a:lnTo>
                    <a:pt x="62611" y="125222"/>
                  </a:lnTo>
                  <a:lnTo>
                    <a:pt x="86994" y="120395"/>
                  </a:lnTo>
                  <a:lnTo>
                    <a:pt x="106934" y="106933"/>
                  </a:lnTo>
                  <a:lnTo>
                    <a:pt x="120268" y="86994"/>
                  </a:lnTo>
                  <a:lnTo>
                    <a:pt x="125222" y="62611"/>
                  </a:lnTo>
                  <a:lnTo>
                    <a:pt x="120268" y="38354"/>
                  </a:lnTo>
                  <a:lnTo>
                    <a:pt x="106934" y="18414"/>
                  </a:lnTo>
                  <a:lnTo>
                    <a:pt x="86994" y="4952"/>
                  </a:lnTo>
                  <a:lnTo>
                    <a:pt x="62611" y="0"/>
                  </a:lnTo>
                  <a:close/>
                </a:path>
              </a:pathLst>
            </a:custGeom>
            <a:ln w="9525">
              <a:solidFill>
                <a:srgbClr val="000000"/>
              </a:solidFill>
            </a:ln>
          </p:spPr>
          <p:txBody>
            <a:bodyPr wrap="square" lIns="0" tIns="0" rIns="0" bIns="0" rtlCol="0"/>
            <a:lstStyle/>
            <a:p>
              <a:endParaRPr/>
            </a:p>
          </p:txBody>
        </p:sp>
        <p:sp>
          <p:nvSpPr>
            <p:cNvPr id="102" name="object 102"/>
            <p:cNvSpPr/>
            <p:nvPr/>
          </p:nvSpPr>
          <p:spPr>
            <a:xfrm>
              <a:off x="2204339" y="1496695"/>
              <a:ext cx="125730" cy="125730"/>
            </a:xfrm>
            <a:custGeom>
              <a:avLst/>
              <a:gdLst/>
              <a:ahLst/>
              <a:cxnLst/>
              <a:rect l="l" t="t" r="r" b="b"/>
              <a:pathLst>
                <a:path w="125730" h="125730">
                  <a:moveTo>
                    <a:pt x="62611" y="0"/>
                  </a:moveTo>
                  <a:lnTo>
                    <a:pt x="86994" y="4952"/>
                  </a:lnTo>
                  <a:lnTo>
                    <a:pt x="106934" y="18414"/>
                  </a:lnTo>
                  <a:lnTo>
                    <a:pt x="120268" y="38354"/>
                  </a:lnTo>
                  <a:lnTo>
                    <a:pt x="125222" y="62611"/>
                  </a:lnTo>
                  <a:lnTo>
                    <a:pt x="120268" y="86994"/>
                  </a:lnTo>
                  <a:lnTo>
                    <a:pt x="106934" y="106933"/>
                  </a:lnTo>
                  <a:lnTo>
                    <a:pt x="86994" y="120395"/>
                  </a:lnTo>
                  <a:lnTo>
                    <a:pt x="62611" y="125222"/>
                  </a:lnTo>
                  <a:lnTo>
                    <a:pt x="38227" y="120395"/>
                  </a:lnTo>
                  <a:lnTo>
                    <a:pt x="18415" y="106933"/>
                  </a:lnTo>
                  <a:lnTo>
                    <a:pt x="4953" y="86994"/>
                  </a:lnTo>
                  <a:lnTo>
                    <a:pt x="0" y="62611"/>
                  </a:lnTo>
                  <a:lnTo>
                    <a:pt x="4953" y="38354"/>
                  </a:lnTo>
                  <a:lnTo>
                    <a:pt x="18415" y="18414"/>
                  </a:lnTo>
                  <a:lnTo>
                    <a:pt x="38227" y="4952"/>
                  </a:lnTo>
                  <a:lnTo>
                    <a:pt x="62611" y="0"/>
                  </a:lnTo>
                  <a:close/>
                </a:path>
              </a:pathLst>
            </a:custGeom>
            <a:ln w="6350">
              <a:solidFill>
                <a:srgbClr val="221F1F"/>
              </a:solidFill>
            </a:ln>
          </p:spPr>
          <p:txBody>
            <a:bodyPr wrap="square" lIns="0" tIns="0" rIns="0" bIns="0" rtlCol="0"/>
            <a:lstStyle/>
            <a:p>
              <a:endParaRPr/>
            </a:p>
          </p:txBody>
        </p:sp>
        <p:sp>
          <p:nvSpPr>
            <p:cNvPr id="103" name="object 103"/>
            <p:cNvSpPr/>
            <p:nvPr/>
          </p:nvSpPr>
          <p:spPr>
            <a:xfrm>
              <a:off x="2204339" y="1633093"/>
              <a:ext cx="125730" cy="125730"/>
            </a:xfrm>
            <a:custGeom>
              <a:avLst/>
              <a:gdLst/>
              <a:ahLst/>
              <a:cxnLst/>
              <a:rect l="l" t="t" r="r" b="b"/>
              <a:pathLst>
                <a:path w="125730" h="125730">
                  <a:moveTo>
                    <a:pt x="62611" y="0"/>
                  </a:moveTo>
                  <a:lnTo>
                    <a:pt x="38227" y="4952"/>
                  </a:lnTo>
                  <a:lnTo>
                    <a:pt x="18415" y="18414"/>
                  </a:lnTo>
                  <a:lnTo>
                    <a:pt x="4953" y="38353"/>
                  </a:lnTo>
                  <a:lnTo>
                    <a:pt x="0" y="62610"/>
                  </a:lnTo>
                  <a:lnTo>
                    <a:pt x="4953" y="86994"/>
                  </a:lnTo>
                  <a:lnTo>
                    <a:pt x="18415" y="106933"/>
                  </a:lnTo>
                  <a:lnTo>
                    <a:pt x="38227" y="120395"/>
                  </a:lnTo>
                  <a:lnTo>
                    <a:pt x="62611" y="125221"/>
                  </a:lnTo>
                  <a:lnTo>
                    <a:pt x="86994" y="120395"/>
                  </a:lnTo>
                  <a:lnTo>
                    <a:pt x="106934" y="106933"/>
                  </a:lnTo>
                  <a:lnTo>
                    <a:pt x="120268" y="86994"/>
                  </a:lnTo>
                  <a:lnTo>
                    <a:pt x="125222" y="62610"/>
                  </a:lnTo>
                  <a:lnTo>
                    <a:pt x="120268" y="38353"/>
                  </a:lnTo>
                  <a:lnTo>
                    <a:pt x="106934" y="18414"/>
                  </a:lnTo>
                  <a:lnTo>
                    <a:pt x="86994" y="4952"/>
                  </a:lnTo>
                  <a:lnTo>
                    <a:pt x="62611" y="0"/>
                  </a:lnTo>
                  <a:close/>
                </a:path>
              </a:pathLst>
            </a:custGeom>
            <a:solidFill>
              <a:srgbClr val="FFFFFF"/>
            </a:solidFill>
          </p:spPr>
          <p:txBody>
            <a:bodyPr wrap="square" lIns="0" tIns="0" rIns="0" bIns="0" rtlCol="0"/>
            <a:lstStyle/>
            <a:p>
              <a:endParaRPr/>
            </a:p>
          </p:txBody>
        </p:sp>
        <p:sp>
          <p:nvSpPr>
            <p:cNvPr id="104" name="object 104"/>
            <p:cNvSpPr/>
            <p:nvPr/>
          </p:nvSpPr>
          <p:spPr>
            <a:xfrm>
              <a:off x="2204339" y="1633093"/>
              <a:ext cx="125730" cy="125730"/>
            </a:xfrm>
            <a:custGeom>
              <a:avLst/>
              <a:gdLst/>
              <a:ahLst/>
              <a:cxnLst/>
              <a:rect l="l" t="t" r="r" b="b"/>
              <a:pathLst>
                <a:path w="125730" h="125730">
                  <a:moveTo>
                    <a:pt x="62611" y="0"/>
                  </a:moveTo>
                  <a:lnTo>
                    <a:pt x="38227" y="4952"/>
                  </a:lnTo>
                  <a:lnTo>
                    <a:pt x="18415" y="18414"/>
                  </a:lnTo>
                  <a:lnTo>
                    <a:pt x="4953" y="38353"/>
                  </a:lnTo>
                  <a:lnTo>
                    <a:pt x="0" y="62610"/>
                  </a:lnTo>
                  <a:lnTo>
                    <a:pt x="4953" y="86994"/>
                  </a:lnTo>
                  <a:lnTo>
                    <a:pt x="18415" y="106933"/>
                  </a:lnTo>
                  <a:lnTo>
                    <a:pt x="38227" y="120395"/>
                  </a:lnTo>
                  <a:lnTo>
                    <a:pt x="62611" y="125221"/>
                  </a:lnTo>
                  <a:lnTo>
                    <a:pt x="86994" y="120395"/>
                  </a:lnTo>
                  <a:lnTo>
                    <a:pt x="106934" y="106933"/>
                  </a:lnTo>
                  <a:lnTo>
                    <a:pt x="120268" y="86994"/>
                  </a:lnTo>
                  <a:lnTo>
                    <a:pt x="125222" y="62610"/>
                  </a:lnTo>
                  <a:lnTo>
                    <a:pt x="120268" y="38353"/>
                  </a:lnTo>
                  <a:lnTo>
                    <a:pt x="106934" y="18414"/>
                  </a:lnTo>
                  <a:lnTo>
                    <a:pt x="86994" y="4952"/>
                  </a:lnTo>
                  <a:lnTo>
                    <a:pt x="62611" y="0"/>
                  </a:lnTo>
                  <a:close/>
                </a:path>
              </a:pathLst>
            </a:custGeom>
            <a:ln w="9525">
              <a:solidFill>
                <a:srgbClr val="000000"/>
              </a:solidFill>
            </a:ln>
          </p:spPr>
          <p:txBody>
            <a:bodyPr wrap="square" lIns="0" tIns="0" rIns="0" bIns="0" rtlCol="0"/>
            <a:lstStyle/>
            <a:p>
              <a:endParaRPr/>
            </a:p>
          </p:txBody>
        </p:sp>
        <p:sp>
          <p:nvSpPr>
            <p:cNvPr id="105" name="object 105"/>
            <p:cNvSpPr/>
            <p:nvPr/>
          </p:nvSpPr>
          <p:spPr>
            <a:xfrm>
              <a:off x="2204339" y="1633093"/>
              <a:ext cx="125730" cy="125730"/>
            </a:xfrm>
            <a:custGeom>
              <a:avLst/>
              <a:gdLst/>
              <a:ahLst/>
              <a:cxnLst/>
              <a:rect l="l" t="t" r="r" b="b"/>
              <a:pathLst>
                <a:path w="125730" h="125730">
                  <a:moveTo>
                    <a:pt x="62611" y="0"/>
                  </a:moveTo>
                  <a:lnTo>
                    <a:pt x="86994" y="4952"/>
                  </a:lnTo>
                  <a:lnTo>
                    <a:pt x="106934" y="18414"/>
                  </a:lnTo>
                  <a:lnTo>
                    <a:pt x="120268" y="38353"/>
                  </a:lnTo>
                  <a:lnTo>
                    <a:pt x="125222" y="62610"/>
                  </a:lnTo>
                  <a:lnTo>
                    <a:pt x="120268" y="86994"/>
                  </a:lnTo>
                  <a:lnTo>
                    <a:pt x="106934" y="106933"/>
                  </a:lnTo>
                  <a:lnTo>
                    <a:pt x="86994" y="120395"/>
                  </a:lnTo>
                  <a:lnTo>
                    <a:pt x="62611" y="125221"/>
                  </a:lnTo>
                  <a:lnTo>
                    <a:pt x="38227" y="120395"/>
                  </a:lnTo>
                  <a:lnTo>
                    <a:pt x="18415" y="106933"/>
                  </a:lnTo>
                  <a:lnTo>
                    <a:pt x="4953" y="86994"/>
                  </a:lnTo>
                  <a:lnTo>
                    <a:pt x="0" y="62610"/>
                  </a:lnTo>
                  <a:lnTo>
                    <a:pt x="4953" y="38353"/>
                  </a:lnTo>
                  <a:lnTo>
                    <a:pt x="18415" y="18414"/>
                  </a:lnTo>
                  <a:lnTo>
                    <a:pt x="38227" y="4952"/>
                  </a:lnTo>
                  <a:lnTo>
                    <a:pt x="62611" y="0"/>
                  </a:lnTo>
                  <a:close/>
                </a:path>
              </a:pathLst>
            </a:custGeom>
            <a:ln w="6350">
              <a:solidFill>
                <a:srgbClr val="221F1F"/>
              </a:solidFill>
            </a:ln>
          </p:spPr>
          <p:txBody>
            <a:bodyPr wrap="square" lIns="0" tIns="0" rIns="0" bIns="0" rtlCol="0"/>
            <a:lstStyle/>
            <a:p>
              <a:endParaRPr/>
            </a:p>
          </p:txBody>
        </p:sp>
        <p:sp>
          <p:nvSpPr>
            <p:cNvPr id="106" name="object 106"/>
            <p:cNvSpPr/>
            <p:nvPr/>
          </p:nvSpPr>
          <p:spPr>
            <a:xfrm>
              <a:off x="2204339" y="1360678"/>
              <a:ext cx="125730" cy="125730"/>
            </a:xfrm>
            <a:custGeom>
              <a:avLst/>
              <a:gdLst/>
              <a:ahLst/>
              <a:cxnLst/>
              <a:rect l="l" t="t" r="r" b="b"/>
              <a:pathLst>
                <a:path w="125730" h="125730">
                  <a:moveTo>
                    <a:pt x="62611" y="0"/>
                  </a:moveTo>
                  <a:lnTo>
                    <a:pt x="38227" y="4953"/>
                  </a:lnTo>
                  <a:lnTo>
                    <a:pt x="18415" y="18287"/>
                  </a:lnTo>
                  <a:lnTo>
                    <a:pt x="4953" y="38227"/>
                  </a:lnTo>
                  <a:lnTo>
                    <a:pt x="0" y="62611"/>
                  </a:lnTo>
                  <a:lnTo>
                    <a:pt x="4953" y="86994"/>
                  </a:lnTo>
                  <a:lnTo>
                    <a:pt x="18415" y="106934"/>
                  </a:lnTo>
                  <a:lnTo>
                    <a:pt x="38227" y="120268"/>
                  </a:lnTo>
                  <a:lnTo>
                    <a:pt x="62611" y="125222"/>
                  </a:lnTo>
                  <a:lnTo>
                    <a:pt x="86994" y="120268"/>
                  </a:lnTo>
                  <a:lnTo>
                    <a:pt x="106934" y="106934"/>
                  </a:lnTo>
                  <a:lnTo>
                    <a:pt x="120268" y="86994"/>
                  </a:lnTo>
                  <a:lnTo>
                    <a:pt x="125222" y="62611"/>
                  </a:lnTo>
                  <a:lnTo>
                    <a:pt x="120268" y="38227"/>
                  </a:lnTo>
                  <a:lnTo>
                    <a:pt x="106934" y="18287"/>
                  </a:lnTo>
                  <a:lnTo>
                    <a:pt x="86994" y="4953"/>
                  </a:lnTo>
                  <a:lnTo>
                    <a:pt x="62611" y="0"/>
                  </a:lnTo>
                  <a:close/>
                </a:path>
              </a:pathLst>
            </a:custGeom>
            <a:solidFill>
              <a:srgbClr val="FFFFFF"/>
            </a:solidFill>
          </p:spPr>
          <p:txBody>
            <a:bodyPr wrap="square" lIns="0" tIns="0" rIns="0" bIns="0" rtlCol="0"/>
            <a:lstStyle/>
            <a:p>
              <a:endParaRPr/>
            </a:p>
          </p:txBody>
        </p:sp>
        <p:sp>
          <p:nvSpPr>
            <p:cNvPr id="107" name="object 107"/>
            <p:cNvSpPr/>
            <p:nvPr/>
          </p:nvSpPr>
          <p:spPr>
            <a:xfrm>
              <a:off x="2204339" y="1360678"/>
              <a:ext cx="125730" cy="125730"/>
            </a:xfrm>
            <a:custGeom>
              <a:avLst/>
              <a:gdLst/>
              <a:ahLst/>
              <a:cxnLst/>
              <a:rect l="l" t="t" r="r" b="b"/>
              <a:pathLst>
                <a:path w="125730" h="125730">
                  <a:moveTo>
                    <a:pt x="62611" y="0"/>
                  </a:moveTo>
                  <a:lnTo>
                    <a:pt x="38227" y="4953"/>
                  </a:lnTo>
                  <a:lnTo>
                    <a:pt x="18415" y="18287"/>
                  </a:lnTo>
                  <a:lnTo>
                    <a:pt x="4953" y="38227"/>
                  </a:lnTo>
                  <a:lnTo>
                    <a:pt x="0" y="62611"/>
                  </a:lnTo>
                  <a:lnTo>
                    <a:pt x="4953" y="86994"/>
                  </a:lnTo>
                  <a:lnTo>
                    <a:pt x="18415" y="106934"/>
                  </a:lnTo>
                  <a:lnTo>
                    <a:pt x="38227" y="120268"/>
                  </a:lnTo>
                  <a:lnTo>
                    <a:pt x="62611" y="125222"/>
                  </a:lnTo>
                  <a:lnTo>
                    <a:pt x="86994" y="120268"/>
                  </a:lnTo>
                  <a:lnTo>
                    <a:pt x="106934" y="106934"/>
                  </a:lnTo>
                  <a:lnTo>
                    <a:pt x="120268" y="86994"/>
                  </a:lnTo>
                  <a:lnTo>
                    <a:pt x="125222" y="62611"/>
                  </a:lnTo>
                  <a:lnTo>
                    <a:pt x="120268" y="38227"/>
                  </a:lnTo>
                  <a:lnTo>
                    <a:pt x="106934" y="18287"/>
                  </a:lnTo>
                  <a:lnTo>
                    <a:pt x="86994" y="4953"/>
                  </a:lnTo>
                  <a:lnTo>
                    <a:pt x="62611" y="0"/>
                  </a:lnTo>
                  <a:close/>
                </a:path>
              </a:pathLst>
            </a:custGeom>
            <a:ln w="9525">
              <a:solidFill>
                <a:srgbClr val="000000"/>
              </a:solidFill>
            </a:ln>
          </p:spPr>
          <p:txBody>
            <a:bodyPr wrap="square" lIns="0" tIns="0" rIns="0" bIns="0" rtlCol="0"/>
            <a:lstStyle/>
            <a:p>
              <a:endParaRPr/>
            </a:p>
          </p:txBody>
        </p:sp>
      </p:grpSp>
      <p:sp>
        <p:nvSpPr>
          <p:cNvPr id="108" name="object 108"/>
          <p:cNvSpPr txBox="1"/>
          <p:nvPr/>
        </p:nvSpPr>
        <p:spPr>
          <a:xfrm>
            <a:off x="2209926" y="1325170"/>
            <a:ext cx="116205" cy="433705"/>
          </a:xfrm>
          <a:prstGeom prst="rect">
            <a:avLst/>
          </a:prstGeom>
        </p:spPr>
        <p:txBody>
          <a:bodyPr vert="horz" wrap="square" lIns="0" tIns="41910" rIns="0" bIns="0" rtlCol="0">
            <a:spAutoFit/>
          </a:bodyPr>
          <a:lstStyle/>
          <a:p>
            <a:pPr marL="12700">
              <a:lnSpc>
                <a:spcPct val="100000"/>
              </a:lnSpc>
              <a:spcBef>
                <a:spcPts val="330"/>
              </a:spcBef>
            </a:pPr>
            <a:r>
              <a:rPr sz="700" spc="-25" dirty="0">
                <a:latin typeface="Montserrat"/>
                <a:cs typeface="Montserrat"/>
              </a:rPr>
              <a:t>10</a:t>
            </a:r>
            <a:endParaRPr sz="700">
              <a:latin typeface="Montserrat"/>
              <a:cs typeface="Montserrat"/>
            </a:endParaRPr>
          </a:p>
          <a:p>
            <a:pPr marL="24765">
              <a:lnSpc>
                <a:spcPct val="100000"/>
              </a:lnSpc>
              <a:spcBef>
                <a:spcPts val="229"/>
              </a:spcBef>
            </a:pPr>
            <a:r>
              <a:rPr sz="700" spc="-25" dirty="0">
                <a:latin typeface="Montserrat"/>
                <a:cs typeface="Montserrat"/>
              </a:rPr>
              <a:t>11</a:t>
            </a:r>
            <a:endParaRPr sz="700">
              <a:latin typeface="Montserrat"/>
              <a:cs typeface="Montserrat"/>
            </a:endParaRPr>
          </a:p>
          <a:p>
            <a:pPr marL="15240">
              <a:lnSpc>
                <a:spcPct val="100000"/>
              </a:lnSpc>
              <a:spcBef>
                <a:spcPts val="235"/>
              </a:spcBef>
            </a:pPr>
            <a:r>
              <a:rPr sz="700" spc="-25" dirty="0">
                <a:latin typeface="Montserrat"/>
                <a:cs typeface="Montserrat"/>
              </a:rPr>
              <a:t>12</a:t>
            </a:r>
            <a:endParaRPr sz="700">
              <a:latin typeface="Montserrat"/>
              <a:cs typeface="Montserrat"/>
            </a:endParaRPr>
          </a:p>
        </p:txBody>
      </p:sp>
      <p:sp>
        <p:nvSpPr>
          <p:cNvPr id="109" name="object 109"/>
          <p:cNvSpPr/>
          <p:nvPr/>
        </p:nvSpPr>
        <p:spPr>
          <a:xfrm>
            <a:off x="2204339" y="1360678"/>
            <a:ext cx="125730" cy="125730"/>
          </a:xfrm>
          <a:custGeom>
            <a:avLst/>
            <a:gdLst/>
            <a:ahLst/>
            <a:cxnLst/>
            <a:rect l="l" t="t" r="r" b="b"/>
            <a:pathLst>
              <a:path w="125730" h="125730">
                <a:moveTo>
                  <a:pt x="62611" y="0"/>
                </a:moveTo>
                <a:lnTo>
                  <a:pt x="86994" y="4953"/>
                </a:lnTo>
                <a:lnTo>
                  <a:pt x="106934" y="18287"/>
                </a:lnTo>
                <a:lnTo>
                  <a:pt x="120268" y="38227"/>
                </a:lnTo>
                <a:lnTo>
                  <a:pt x="125222" y="62611"/>
                </a:lnTo>
                <a:lnTo>
                  <a:pt x="120268" y="86994"/>
                </a:lnTo>
                <a:lnTo>
                  <a:pt x="106934" y="106934"/>
                </a:lnTo>
                <a:lnTo>
                  <a:pt x="86994" y="120268"/>
                </a:lnTo>
                <a:lnTo>
                  <a:pt x="62611" y="125222"/>
                </a:lnTo>
                <a:lnTo>
                  <a:pt x="38227" y="120268"/>
                </a:lnTo>
                <a:lnTo>
                  <a:pt x="18415" y="106934"/>
                </a:lnTo>
                <a:lnTo>
                  <a:pt x="4953" y="86994"/>
                </a:lnTo>
                <a:lnTo>
                  <a:pt x="0" y="62611"/>
                </a:lnTo>
                <a:lnTo>
                  <a:pt x="4953" y="38227"/>
                </a:lnTo>
                <a:lnTo>
                  <a:pt x="18415" y="18287"/>
                </a:lnTo>
                <a:lnTo>
                  <a:pt x="38227" y="4953"/>
                </a:lnTo>
                <a:lnTo>
                  <a:pt x="62611" y="0"/>
                </a:lnTo>
                <a:close/>
              </a:path>
            </a:pathLst>
          </a:custGeom>
          <a:ln w="6350">
            <a:solidFill>
              <a:srgbClr val="221F1F"/>
            </a:solidFill>
          </a:ln>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71678" y="478282"/>
            <a:ext cx="2263775" cy="2816860"/>
          </a:xfrm>
          <a:prstGeom prst="rect">
            <a:avLst/>
          </a:prstGeom>
        </p:spPr>
        <p:txBody>
          <a:bodyPr vert="horz" wrap="square" lIns="0" tIns="13335" rIns="0" bIns="0" rtlCol="0">
            <a:spAutoFit/>
          </a:bodyPr>
          <a:lstStyle/>
          <a:p>
            <a:pPr marL="132715" indent="-120650" algn="just">
              <a:lnSpc>
                <a:spcPct val="100000"/>
              </a:lnSpc>
              <a:spcBef>
                <a:spcPts val="105"/>
              </a:spcBef>
              <a:buClr>
                <a:srgbClr val="221F1F"/>
              </a:buClr>
              <a:buAutoNum type="arabicPeriod" startAt="6"/>
              <a:tabLst>
                <a:tab pos="133350" algn="l"/>
              </a:tabLst>
            </a:pPr>
            <a:r>
              <a:rPr sz="800" b="1" spc="-10" dirty="0">
                <a:latin typeface="Montserrat"/>
                <a:cs typeface="Montserrat"/>
              </a:rPr>
              <a:t>VELOCÍMETRO</a:t>
            </a:r>
            <a:endParaRPr sz="800" dirty="0">
              <a:latin typeface="Montserrat"/>
              <a:cs typeface="Montserrat"/>
            </a:endParaRPr>
          </a:p>
          <a:p>
            <a:pPr marL="12700" marR="12700" algn="just">
              <a:lnSpc>
                <a:spcPct val="100000"/>
              </a:lnSpc>
              <a:spcBef>
                <a:spcPts val="495"/>
              </a:spcBef>
            </a:pPr>
            <a:r>
              <a:rPr sz="700" dirty="0">
                <a:solidFill>
                  <a:srgbClr val="221F1F"/>
                </a:solidFill>
                <a:latin typeface="Montserrat"/>
                <a:cs typeface="Montserrat"/>
              </a:rPr>
              <a:t>Indica</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a:t>
            </a:r>
            <a:r>
              <a:rPr sz="700" dirty="0">
                <a:solidFill>
                  <a:srgbClr val="221F1F"/>
                </a:solidFill>
                <a:latin typeface="Montserrat"/>
                <a:cs typeface="Montserrat"/>
              </a:rPr>
              <a:t>velocidad del</a:t>
            </a:r>
            <a:r>
              <a:rPr sz="700" spc="5" dirty="0">
                <a:solidFill>
                  <a:srgbClr val="221F1F"/>
                </a:solidFill>
                <a:latin typeface="Montserrat"/>
                <a:cs typeface="Montserrat"/>
              </a:rPr>
              <a:t> </a:t>
            </a:r>
            <a:r>
              <a:rPr sz="700" dirty="0">
                <a:solidFill>
                  <a:srgbClr val="221F1F"/>
                </a:solidFill>
                <a:latin typeface="Montserrat"/>
                <a:cs typeface="Montserrat"/>
              </a:rPr>
              <a:t>Vehículo</a:t>
            </a:r>
            <a:r>
              <a:rPr sz="700" spc="-5"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kilómetros </a:t>
            </a:r>
            <a:r>
              <a:rPr sz="700" spc="-25" dirty="0">
                <a:solidFill>
                  <a:srgbClr val="221F1F"/>
                </a:solidFill>
                <a:latin typeface="Montserrat"/>
                <a:cs typeface="Montserrat"/>
              </a:rPr>
              <a:t>por</a:t>
            </a:r>
            <a:r>
              <a:rPr sz="700" spc="500" dirty="0">
                <a:solidFill>
                  <a:srgbClr val="221F1F"/>
                </a:solidFill>
                <a:latin typeface="Montserrat"/>
                <a:cs typeface="Montserrat"/>
              </a:rPr>
              <a:t> </a:t>
            </a:r>
            <a:r>
              <a:rPr sz="700" dirty="0">
                <a:solidFill>
                  <a:srgbClr val="221F1F"/>
                </a:solidFill>
                <a:latin typeface="Montserrat"/>
                <a:cs typeface="Montserrat"/>
              </a:rPr>
              <a:t>hora</a:t>
            </a:r>
            <a:r>
              <a:rPr sz="700" spc="-20" dirty="0">
                <a:solidFill>
                  <a:srgbClr val="221F1F"/>
                </a:solidFill>
                <a:latin typeface="Montserrat"/>
                <a:cs typeface="Montserrat"/>
              </a:rPr>
              <a:t> </a:t>
            </a:r>
            <a:r>
              <a:rPr sz="700" spc="-10" dirty="0">
                <a:solidFill>
                  <a:srgbClr val="221F1F"/>
                </a:solidFill>
                <a:latin typeface="Montserrat"/>
                <a:cs typeface="Montserrat"/>
              </a:rPr>
              <a:t>(km/h).</a:t>
            </a:r>
            <a:endParaRPr sz="700" dirty="0">
              <a:latin typeface="Montserrat"/>
              <a:cs typeface="Montserrat"/>
            </a:endParaRPr>
          </a:p>
          <a:p>
            <a:pPr marL="12700" marR="10795" algn="just">
              <a:lnSpc>
                <a:spcPct val="100000"/>
              </a:lnSpc>
              <a:spcBef>
                <a:spcPts val="500"/>
              </a:spcBef>
              <a:buAutoNum type="arabicPeriod" startAt="7"/>
              <a:tabLst>
                <a:tab pos="256540" algn="l"/>
              </a:tabLst>
            </a:pPr>
            <a:r>
              <a:rPr lang="es-ES" sz="800" b="1" dirty="0">
                <a:solidFill>
                  <a:srgbClr val="221F1F"/>
                </a:solidFill>
                <a:latin typeface="Montserrat"/>
                <a:cs typeface="Montserrat"/>
              </a:rPr>
              <a:t> </a:t>
            </a:r>
            <a:r>
              <a:rPr sz="800" b="1" dirty="0">
                <a:solidFill>
                  <a:srgbClr val="221F1F"/>
                </a:solidFill>
                <a:latin typeface="Montserrat"/>
                <a:cs typeface="Montserrat"/>
              </a:rPr>
              <a:t>ODÓMETRO,</a:t>
            </a:r>
            <a:r>
              <a:rPr sz="800" b="1" spc="365" dirty="0">
                <a:solidFill>
                  <a:srgbClr val="221F1F"/>
                </a:solidFill>
                <a:latin typeface="Montserrat"/>
                <a:cs typeface="Montserrat"/>
              </a:rPr>
              <a:t>  </a:t>
            </a:r>
            <a:r>
              <a:rPr sz="800" b="1" dirty="0">
                <a:solidFill>
                  <a:srgbClr val="221F1F"/>
                </a:solidFill>
                <a:latin typeface="Montserrat"/>
                <a:cs typeface="Montserrat"/>
              </a:rPr>
              <a:t>TRIP</a:t>
            </a:r>
            <a:r>
              <a:rPr sz="800" b="1" spc="370" dirty="0">
                <a:solidFill>
                  <a:srgbClr val="221F1F"/>
                </a:solidFill>
                <a:latin typeface="Montserrat"/>
                <a:cs typeface="Montserrat"/>
              </a:rPr>
              <a:t>  </a:t>
            </a:r>
            <a:r>
              <a:rPr sz="800" b="1" dirty="0">
                <a:solidFill>
                  <a:srgbClr val="221F1F"/>
                </a:solidFill>
                <a:latin typeface="Montserrat"/>
                <a:cs typeface="Montserrat"/>
              </a:rPr>
              <a:t>A,</a:t>
            </a:r>
            <a:r>
              <a:rPr sz="800" b="1" spc="375" dirty="0">
                <a:solidFill>
                  <a:srgbClr val="221F1F"/>
                </a:solidFill>
                <a:latin typeface="Montserrat"/>
                <a:cs typeface="Montserrat"/>
              </a:rPr>
              <a:t>  </a:t>
            </a:r>
            <a:r>
              <a:rPr sz="800" b="1" dirty="0">
                <a:solidFill>
                  <a:srgbClr val="221F1F"/>
                </a:solidFill>
                <a:latin typeface="Montserrat"/>
                <a:cs typeface="Montserrat"/>
              </a:rPr>
              <a:t>TRIP</a:t>
            </a:r>
            <a:r>
              <a:rPr sz="800" b="1" spc="370" dirty="0">
                <a:solidFill>
                  <a:srgbClr val="221F1F"/>
                </a:solidFill>
                <a:latin typeface="Montserrat"/>
                <a:cs typeface="Montserrat"/>
              </a:rPr>
              <a:t>  </a:t>
            </a:r>
            <a:r>
              <a:rPr sz="800" b="1" spc="-25" dirty="0">
                <a:solidFill>
                  <a:srgbClr val="221F1F"/>
                </a:solidFill>
                <a:latin typeface="Montserrat"/>
                <a:cs typeface="Montserrat"/>
              </a:rPr>
              <a:t>B, </a:t>
            </a:r>
            <a:r>
              <a:rPr sz="800" b="1" dirty="0">
                <a:solidFill>
                  <a:srgbClr val="221F1F"/>
                </a:solidFill>
                <a:latin typeface="Montserrat"/>
                <a:cs typeface="Montserrat"/>
              </a:rPr>
              <a:t>INDICADOR</a:t>
            </a:r>
            <a:r>
              <a:rPr sz="800" b="1" spc="300" dirty="0">
                <a:solidFill>
                  <a:srgbClr val="221F1F"/>
                </a:solidFill>
                <a:latin typeface="Montserrat"/>
                <a:cs typeface="Montserrat"/>
              </a:rPr>
              <a:t> </a:t>
            </a:r>
            <a:r>
              <a:rPr sz="800" b="1" dirty="0">
                <a:solidFill>
                  <a:srgbClr val="221F1F"/>
                </a:solidFill>
                <a:latin typeface="Montserrat"/>
                <a:cs typeface="Montserrat"/>
              </a:rPr>
              <a:t>DE</a:t>
            </a:r>
            <a:r>
              <a:rPr sz="800" b="1" spc="295" dirty="0">
                <a:solidFill>
                  <a:srgbClr val="221F1F"/>
                </a:solidFill>
                <a:latin typeface="Montserrat"/>
                <a:cs typeface="Montserrat"/>
              </a:rPr>
              <a:t> </a:t>
            </a:r>
            <a:r>
              <a:rPr sz="800" b="1" dirty="0">
                <a:solidFill>
                  <a:srgbClr val="221F1F"/>
                </a:solidFill>
                <a:latin typeface="Montserrat"/>
                <a:cs typeface="Montserrat"/>
              </a:rPr>
              <a:t>MÁXIMA</a:t>
            </a:r>
            <a:r>
              <a:rPr sz="800" b="1" spc="295" dirty="0">
                <a:solidFill>
                  <a:srgbClr val="221F1F"/>
                </a:solidFill>
                <a:latin typeface="Montserrat"/>
                <a:cs typeface="Montserrat"/>
              </a:rPr>
              <a:t> </a:t>
            </a:r>
            <a:r>
              <a:rPr sz="800" b="1" dirty="0">
                <a:solidFill>
                  <a:srgbClr val="221F1F"/>
                </a:solidFill>
                <a:latin typeface="Montserrat"/>
                <a:cs typeface="Montserrat"/>
              </a:rPr>
              <a:t>VELOCIDAD</a:t>
            </a:r>
            <a:r>
              <a:rPr sz="800" b="1" spc="305" dirty="0">
                <a:solidFill>
                  <a:srgbClr val="221F1F"/>
                </a:solidFill>
                <a:latin typeface="Montserrat"/>
                <a:cs typeface="Montserrat"/>
              </a:rPr>
              <a:t> </a:t>
            </a:r>
            <a:r>
              <a:rPr sz="800" b="1" spc="-50" dirty="0">
                <a:solidFill>
                  <a:srgbClr val="221F1F"/>
                </a:solidFill>
                <a:latin typeface="Montserrat"/>
                <a:cs typeface="Montserrat"/>
              </a:rPr>
              <a:t>Y</a:t>
            </a:r>
            <a:r>
              <a:rPr sz="800" b="1" dirty="0">
                <a:solidFill>
                  <a:srgbClr val="221F1F"/>
                </a:solidFill>
                <a:latin typeface="Montserrat"/>
                <a:cs typeface="Montserrat"/>
              </a:rPr>
              <a:t> INDICADOR</a:t>
            </a:r>
            <a:r>
              <a:rPr sz="800" b="1" spc="-25"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a:t>
            </a:r>
            <a:r>
              <a:rPr sz="800" b="1" dirty="0">
                <a:solidFill>
                  <a:srgbClr val="221F1F"/>
                </a:solidFill>
                <a:latin typeface="Montserrat"/>
                <a:cs typeface="Montserrat"/>
              </a:rPr>
              <a:t>MENOR</a:t>
            </a:r>
            <a:r>
              <a:rPr sz="800" b="1" spc="-30" dirty="0">
                <a:solidFill>
                  <a:srgbClr val="221F1F"/>
                </a:solidFill>
                <a:latin typeface="Montserrat"/>
                <a:cs typeface="Montserrat"/>
              </a:rPr>
              <a:t> </a:t>
            </a:r>
            <a:r>
              <a:rPr sz="800" b="1" spc="-10" dirty="0">
                <a:solidFill>
                  <a:srgbClr val="221F1F"/>
                </a:solidFill>
                <a:latin typeface="Montserrat"/>
                <a:cs typeface="Montserrat"/>
              </a:rPr>
              <a:t>TIEMPO</a:t>
            </a:r>
            <a:endParaRPr sz="800" dirty="0">
              <a:latin typeface="Montserrat"/>
              <a:cs typeface="Montserrat"/>
            </a:endParaRPr>
          </a:p>
          <a:p>
            <a:pPr marL="21590" marR="5080" algn="just">
              <a:lnSpc>
                <a:spcPct val="100000"/>
              </a:lnSpc>
              <a:spcBef>
                <a:spcPts val="509"/>
              </a:spcBef>
            </a:pPr>
            <a:r>
              <a:rPr sz="700" dirty="0">
                <a:latin typeface="Montserrat"/>
                <a:cs typeface="Montserrat"/>
              </a:rPr>
              <a:t>El</a:t>
            </a:r>
            <a:r>
              <a:rPr sz="700" spc="335" dirty="0">
                <a:latin typeface="Montserrat"/>
                <a:cs typeface="Montserrat"/>
              </a:rPr>
              <a:t> </a:t>
            </a:r>
            <a:r>
              <a:rPr sz="700" dirty="0">
                <a:latin typeface="Montserrat"/>
                <a:cs typeface="Montserrat"/>
              </a:rPr>
              <a:t>odómetro</a:t>
            </a:r>
            <a:r>
              <a:rPr sz="700" spc="330" dirty="0">
                <a:latin typeface="Montserrat"/>
                <a:cs typeface="Montserrat"/>
              </a:rPr>
              <a:t> </a:t>
            </a:r>
            <a:r>
              <a:rPr sz="700" dirty="0">
                <a:latin typeface="Montserrat"/>
                <a:cs typeface="Montserrat"/>
              </a:rPr>
              <a:t>registra</a:t>
            </a:r>
            <a:r>
              <a:rPr sz="700" spc="335" dirty="0">
                <a:latin typeface="Montserrat"/>
                <a:cs typeface="Montserrat"/>
              </a:rPr>
              <a:t> </a:t>
            </a:r>
            <a:r>
              <a:rPr sz="700" dirty="0">
                <a:latin typeface="Montserrat"/>
                <a:cs typeface="Montserrat"/>
              </a:rPr>
              <a:t>el</a:t>
            </a:r>
            <a:r>
              <a:rPr sz="700" spc="335" dirty="0">
                <a:latin typeface="Montserrat"/>
                <a:cs typeface="Montserrat"/>
              </a:rPr>
              <a:t> </a:t>
            </a:r>
            <a:r>
              <a:rPr sz="700" dirty="0">
                <a:latin typeface="Montserrat"/>
                <a:cs typeface="Montserrat"/>
              </a:rPr>
              <a:t>total</a:t>
            </a:r>
            <a:r>
              <a:rPr sz="700" spc="345" dirty="0">
                <a:latin typeface="Montserrat"/>
                <a:cs typeface="Montserrat"/>
              </a:rPr>
              <a:t> </a:t>
            </a:r>
            <a:r>
              <a:rPr sz="700" dirty="0">
                <a:latin typeface="Montserrat"/>
                <a:cs typeface="Montserrat"/>
              </a:rPr>
              <a:t>de</a:t>
            </a:r>
            <a:r>
              <a:rPr sz="700" spc="335" dirty="0">
                <a:latin typeface="Montserrat"/>
                <a:cs typeface="Montserrat"/>
              </a:rPr>
              <a:t> </a:t>
            </a:r>
            <a:r>
              <a:rPr sz="700" dirty="0">
                <a:latin typeface="Montserrat"/>
                <a:cs typeface="Montserrat"/>
              </a:rPr>
              <a:t>la</a:t>
            </a:r>
            <a:r>
              <a:rPr sz="700" spc="330" dirty="0">
                <a:latin typeface="Montserrat"/>
                <a:cs typeface="Montserrat"/>
              </a:rPr>
              <a:t> </a:t>
            </a:r>
            <a:r>
              <a:rPr sz="700" spc="-10" dirty="0">
                <a:latin typeface="Montserrat"/>
                <a:cs typeface="Montserrat"/>
              </a:rPr>
              <a:t>distancia</a:t>
            </a:r>
            <a:r>
              <a:rPr sz="700" spc="500" dirty="0">
                <a:latin typeface="Montserrat"/>
                <a:cs typeface="Montserrat"/>
              </a:rPr>
              <a:t> </a:t>
            </a:r>
            <a:r>
              <a:rPr sz="700" dirty="0">
                <a:latin typeface="Montserrat"/>
                <a:cs typeface="Montserrat"/>
              </a:rPr>
              <a:t>recorrida</a:t>
            </a:r>
            <a:r>
              <a:rPr sz="700" spc="75" dirty="0">
                <a:latin typeface="Montserrat"/>
                <a:cs typeface="Montserrat"/>
              </a:rPr>
              <a:t> </a:t>
            </a:r>
            <a:r>
              <a:rPr sz="700" dirty="0">
                <a:latin typeface="Montserrat"/>
                <a:cs typeface="Montserrat"/>
              </a:rPr>
              <a:t>por</a:t>
            </a:r>
            <a:r>
              <a:rPr sz="700" spc="80" dirty="0">
                <a:latin typeface="Montserrat"/>
                <a:cs typeface="Montserrat"/>
              </a:rPr>
              <a:t> </a:t>
            </a:r>
            <a:r>
              <a:rPr sz="700" dirty="0">
                <a:latin typeface="Montserrat"/>
                <a:cs typeface="Montserrat"/>
              </a:rPr>
              <a:t>el</a:t>
            </a:r>
            <a:r>
              <a:rPr sz="700" spc="85" dirty="0">
                <a:latin typeface="Montserrat"/>
                <a:cs typeface="Montserrat"/>
              </a:rPr>
              <a:t> </a:t>
            </a:r>
            <a:r>
              <a:rPr sz="700" dirty="0">
                <a:latin typeface="Montserrat"/>
                <a:cs typeface="Montserrat"/>
              </a:rPr>
              <a:t>Vehículo</a:t>
            </a:r>
            <a:r>
              <a:rPr sz="700" spc="80" dirty="0">
                <a:latin typeface="Montserrat"/>
                <a:cs typeface="Montserrat"/>
              </a:rPr>
              <a:t> </a:t>
            </a:r>
            <a:r>
              <a:rPr sz="700" dirty="0">
                <a:latin typeface="Montserrat"/>
                <a:cs typeface="Montserrat"/>
              </a:rPr>
              <a:t>en</a:t>
            </a:r>
            <a:r>
              <a:rPr sz="700" spc="75" dirty="0">
                <a:latin typeface="Montserrat"/>
                <a:cs typeface="Montserrat"/>
              </a:rPr>
              <a:t> </a:t>
            </a:r>
            <a:r>
              <a:rPr sz="700" dirty="0">
                <a:latin typeface="Montserrat"/>
                <a:cs typeface="Montserrat"/>
              </a:rPr>
              <a:t>kilómetros.</a:t>
            </a:r>
            <a:r>
              <a:rPr sz="700" spc="75" dirty="0">
                <a:latin typeface="Montserrat"/>
                <a:cs typeface="Montserrat"/>
              </a:rPr>
              <a:t> </a:t>
            </a:r>
            <a:r>
              <a:rPr sz="700" dirty="0">
                <a:latin typeface="Montserrat"/>
                <a:cs typeface="Montserrat"/>
              </a:rPr>
              <a:t>El</a:t>
            </a:r>
            <a:r>
              <a:rPr sz="700" spc="90" dirty="0">
                <a:latin typeface="Montserrat"/>
                <a:cs typeface="Montserrat"/>
              </a:rPr>
              <a:t> </a:t>
            </a:r>
            <a:r>
              <a:rPr sz="700" spc="-10" dirty="0">
                <a:latin typeface="Montserrat"/>
                <a:cs typeface="Montserrat"/>
              </a:rPr>
              <a:t>dígito</a:t>
            </a:r>
            <a:r>
              <a:rPr sz="700" spc="500" dirty="0">
                <a:latin typeface="Montserrat"/>
                <a:cs typeface="Montserrat"/>
              </a:rPr>
              <a:t> </a:t>
            </a:r>
            <a:r>
              <a:rPr sz="700" dirty="0">
                <a:latin typeface="Montserrat"/>
                <a:cs typeface="Montserrat"/>
              </a:rPr>
              <a:t>después</a:t>
            </a:r>
            <a:r>
              <a:rPr sz="700" spc="350" dirty="0">
                <a:latin typeface="Montserrat"/>
                <a:cs typeface="Montserrat"/>
              </a:rPr>
              <a:t> </a:t>
            </a:r>
            <a:r>
              <a:rPr sz="700" dirty="0">
                <a:latin typeface="Montserrat"/>
                <a:cs typeface="Montserrat"/>
              </a:rPr>
              <a:t>del</a:t>
            </a:r>
            <a:r>
              <a:rPr sz="700" spc="365" dirty="0">
                <a:latin typeface="Montserrat"/>
                <a:cs typeface="Montserrat"/>
              </a:rPr>
              <a:t> </a:t>
            </a:r>
            <a:r>
              <a:rPr sz="700" dirty="0">
                <a:latin typeface="Montserrat"/>
                <a:cs typeface="Montserrat"/>
              </a:rPr>
              <a:t>punto</a:t>
            </a:r>
            <a:r>
              <a:rPr sz="700" spc="365" dirty="0">
                <a:latin typeface="Montserrat"/>
                <a:cs typeface="Montserrat"/>
              </a:rPr>
              <a:t> </a:t>
            </a:r>
            <a:r>
              <a:rPr sz="700" dirty="0">
                <a:latin typeface="Montserrat"/>
                <a:cs typeface="Montserrat"/>
              </a:rPr>
              <a:t>(hacia</a:t>
            </a:r>
            <a:r>
              <a:rPr sz="700" spc="360" dirty="0">
                <a:latin typeface="Montserrat"/>
                <a:cs typeface="Montserrat"/>
              </a:rPr>
              <a:t> </a:t>
            </a:r>
            <a:r>
              <a:rPr sz="700" dirty="0">
                <a:latin typeface="Montserrat"/>
                <a:cs typeface="Montserrat"/>
              </a:rPr>
              <a:t>la</a:t>
            </a:r>
            <a:r>
              <a:rPr sz="700" spc="370" dirty="0">
                <a:latin typeface="Montserrat"/>
                <a:cs typeface="Montserrat"/>
              </a:rPr>
              <a:t> </a:t>
            </a:r>
            <a:r>
              <a:rPr sz="700" dirty="0">
                <a:latin typeface="Montserrat"/>
                <a:cs typeface="Montserrat"/>
              </a:rPr>
              <a:t>derecha)</a:t>
            </a:r>
            <a:r>
              <a:rPr sz="700" spc="365" dirty="0">
                <a:latin typeface="Montserrat"/>
                <a:cs typeface="Montserrat"/>
              </a:rPr>
              <a:t> </a:t>
            </a:r>
            <a:r>
              <a:rPr sz="700" spc="-10" dirty="0">
                <a:latin typeface="Montserrat"/>
                <a:cs typeface="Montserrat"/>
              </a:rPr>
              <a:t>indica</a:t>
            </a:r>
            <a:r>
              <a:rPr sz="700" spc="500" dirty="0">
                <a:latin typeface="Montserrat"/>
                <a:cs typeface="Montserrat"/>
              </a:rPr>
              <a:t> </a:t>
            </a:r>
            <a:r>
              <a:rPr sz="700" dirty="0">
                <a:latin typeface="Montserrat"/>
                <a:cs typeface="Montserrat"/>
              </a:rPr>
              <a:t>décimas</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kilometro.</a:t>
            </a:r>
            <a:endParaRPr sz="700" dirty="0">
              <a:latin typeface="Montserrat"/>
              <a:cs typeface="Montserrat"/>
            </a:endParaRPr>
          </a:p>
          <a:p>
            <a:pPr marL="21590" marR="5080" algn="just">
              <a:lnSpc>
                <a:spcPct val="100000"/>
              </a:lnSpc>
              <a:spcBef>
                <a:spcPts val="495"/>
              </a:spcBef>
            </a:pPr>
            <a:r>
              <a:rPr sz="700" dirty="0">
                <a:latin typeface="Montserrat"/>
                <a:cs typeface="Montserrat"/>
              </a:rPr>
              <a:t>Los</a:t>
            </a:r>
            <a:r>
              <a:rPr sz="700" spc="270" dirty="0">
                <a:latin typeface="Montserrat"/>
                <a:cs typeface="Montserrat"/>
              </a:rPr>
              <a:t> </a:t>
            </a:r>
            <a:r>
              <a:rPr sz="700" dirty="0">
                <a:latin typeface="Montserrat"/>
                <a:cs typeface="Montserrat"/>
              </a:rPr>
              <a:t>TRIP</a:t>
            </a:r>
            <a:r>
              <a:rPr sz="700" spc="270" dirty="0">
                <a:latin typeface="Montserrat"/>
                <a:cs typeface="Montserrat"/>
              </a:rPr>
              <a:t> </a:t>
            </a:r>
            <a:r>
              <a:rPr sz="700" dirty="0">
                <a:latin typeface="Montserrat"/>
                <a:cs typeface="Montserrat"/>
              </a:rPr>
              <a:t>A</a:t>
            </a:r>
            <a:r>
              <a:rPr sz="700" spc="275" dirty="0">
                <a:latin typeface="Montserrat"/>
                <a:cs typeface="Montserrat"/>
              </a:rPr>
              <a:t> </a:t>
            </a:r>
            <a:r>
              <a:rPr sz="700" dirty="0">
                <a:latin typeface="Montserrat"/>
                <a:cs typeface="Montserrat"/>
              </a:rPr>
              <a:t>y</a:t>
            </a:r>
            <a:r>
              <a:rPr sz="700" spc="260" dirty="0">
                <a:latin typeface="Montserrat"/>
                <a:cs typeface="Montserrat"/>
              </a:rPr>
              <a:t> </a:t>
            </a:r>
            <a:r>
              <a:rPr sz="700" dirty="0">
                <a:latin typeface="Montserrat"/>
                <a:cs typeface="Montserrat"/>
              </a:rPr>
              <a:t>B</a:t>
            </a:r>
            <a:r>
              <a:rPr sz="700" spc="270" dirty="0">
                <a:latin typeface="Montserrat"/>
                <a:cs typeface="Montserrat"/>
              </a:rPr>
              <a:t> </a:t>
            </a:r>
            <a:r>
              <a:rPr sz="700" dirty="0">
                <a:latin typeface="Montserrat"/>
                <a:cs typeface="Montserrat"/>
              </a:rPr>
              <a:t>indican</a:t>
            </a:r>
            <a:r>
              <a:rPr sz="700" spc="275" dirty="0">
                <a:latin typeface="Montserrat"/>
                <a:cs typeface="Montserrat"/>
              </a:rPr>
              <a:t> </a:t>
            </a:r>
            <a:r>
              <a:rPr sz="700" dirty="0">
                <a:latin typeface="Montserrat"/>
                <a:cs typeface="Montserrat"/>
              </a:rPr>
              <a:t>la</a:t>
            </a:r>
            <a:r>
              <a:rPr sz="700" spc="275" dirty="0">
                <a:latin typeface="Montserrat"/>
                <a:cs typeface="Montserrat"/>
              </a:rPr>
              <a:t> </a:t>
            </a:r>
            <a:r>
              <a:rPr sz="700" dirty="0">
                <a:latin typeface="Montserrat"/>
                <a:cs typeface="Montserrat"/>
              </a:rPr>
              <a:t>distancia</a:t>
            </a:r>
            <a:r>
              <a:rPr sz="700" spc="280" dirty="0">
                <a:latin typeface="Montserrat"/>
                <a:cs typeface="Montserrat"/>
              </a:rPr>
              <a:t> </a:t>
            </a:r>
            <a:r>
              <a:rPr sz="700" spc="-10" dirty="0">
                <a:latin typeface="Montserrat"/>
                <a:cs typeface="Montserrat"/>
              </a:rPr>
              <a:t>recorrida</a:t>
            </a:r>
            <a:r>
              <a:rPr sz="700" spc="500" dirty="0">
                <a:latin typeface="Montserrat"/>
                <a:cs typeface="Montserrat"/>
              </a:rPr>
              <a:t> </a:t>
            </a:r>
            <a:r>
              <a:rPr sz="700" dirty="0">
                <a:latin typeface="Montserrat"/>
                <a:cs typeface="Montserrat"/>
              </a:rPr>
              <a:t>desde</a:t>
            </a:r>
            <a:r>
              <a:rPr sz="700" spc="315" dirty="0">
                <a:latin typeface="Montserrat"/>
                <a:cs typeface="Montserrat"/>
              </a:rPr>
              <a:t> </a:t>
            </a:r>
            <a:r>
              <a:rPr sz="700" dirty="0">
                <a:latin typeface="Montserrat"/>
                <a:cs typeface="Montserrat"/>
              </a:rPr>
              <a:t>la</a:t>
            </a:r>
            <a:r>
              <a:rPr sz="700" spc="315" dirty="0">
                <a:latin typeface="Montserrat"/>
                <a:cs typeface="Montserrat"/>
              </a:rPr>
              <a:t> </a:t>
            </a:r>
            <a:r>
              <a:rPr sz="700" dirty="0">
                <a:latin typeface="Montserrat"/>
                <a:cs typeface="Montserrat"/>
              </a:rPr>
              <a:t>última</a:t>
            </a:r>
            <a:r>
              <a:rPr sz="700" spc="305" dirty="0">
                <a:latin typeface="Montserrat"/>
                <a:cs typeface="Montserrat"/>
              </a:rPr>
              <a:t> </a:t>
            </a:r>
            <a:r>
              <a:rPr sz="700" dirty="0">
                <a:latin typeface="Montserrat"/>
                <a:cs typeface="Montserrat"/>
              </a:rPr>
              <a:t>reiniciación</a:t>
            </a:r>
            <a:r>
              <a:rPr sz="700" spc="320" dirty="0">
                <a:latin typeface="Montserrat"/>
                <a:cs typeface="Montserrat"/>
              </a:rPr>
              <a:t> </a:t>
            </a:r>
            <a:r>
              <a:rPr sz="700" dirty="0">
                <a:latin typeface="Montserrat"/>
                <a:cs typeface="Montserrat"/>
              </a:rPr>
              <a:t>a</a:t>
            </a:r>
            <a:r>
              <a:rPr sz="700" spc="330" dirty="0">
                <a:latin typeface="Montserrat"/>
                <a:cs typeface="Montserrat"/>
              </a:rPr>
              <a:t> </a:t>
            </a:r>
            <a:r>
              <a:rPr sz="700" dirty="0">
                <a:latin typeface="Montserrat"/>
                <a:cs typeface="Montserrat"/>
              </a:rPr>
              <a:t>cero.</a:t>
            </a:r>
            <a:r>
              <a:rPr sz="700" spc="300" dirty="0">
                <a:latin typeface="Montserrat"/>
                <a:cs typeface="Montserrat"/>
              </a:rPr>
              <a:t> </a:t>
            </a:r>
            <a:r>
              <a:rPr sz="700" dirty="0">
                <a:latin typeface="Montserrat"/>
                <a:cs typeface="Montserrat"/>
              </a:rPr>
              <a:t>El</a:t>
            </a:r>
            <a:r>
              <a:rPr sz="700" spc="325" dirty="0">
                <a:latin typeface="Montserrat"/>
                <a:cs typeface="Montserrat"/>
              </a:rPr>
              <a:t> </a:t>
            </a:r>
            <a:r>
              <a:rPr sz="700" spc="-10" dirty="0">
                <a:latin typeface="Montserrat"/>
                <a:cs typeface="Montserrat"/>
              </a:rPr>
              <a:t>dígito</a:t>
            </a:r>
            <a:r>
              <a:rPr sz="700" spc="500" dirty="0">
                <a:latin typeface="Montserrat"/>
                <a:cs typeface="Montserrat"/>
              </a:rPr>
              <a:t> </a:t>
            </a:r>
            <a:r>
              <a:rPr sz="700" dirty="0">
                <a:latin typeface="Montserrat"/>
                <a:cs typeface="Montserrat"/>
              </a:rPr>
              <a:t>después</a:t>
            </a:r>
            <a:r>
              <a:rPr sz="700" spc="350" dirty="0">
                <a:latin typeface="Montserrat"/>
                <a:cs typeface="Montserrat"/>
              </a:rPr>
              <a:t> </a:t>
            </a:r>
            <a:r>
              <a:rPr sz="700" dirty="0">
                <a:latin typeface="Montserrat"/>
                <a:cs typeface="Montserrat"/>
              </a:rPr>
              <a:t>del</a:t>
            </a:r>
            <a:r>
              <a:rPr sz="700" spc="365" dirty="0">
                <a:latin typeface="Montserrat"/>
                <a:cs typeface="Montserrat"/>
              </a:rPr>
              <a:t> </a:t>
            </a:r>
            <a:r>
              <a:rPr sz="700" dirty="0">
                <a:latin typeface="Montserrat"/>
                <a:cs typeface="Montserrat"/>
              </a:rPr>
              <a:t>punto</a:t>
            </a:r>
            <a:r>
              <a:rPr sz="700" spc="365" dirty="0">
                <a:latin typeface="Montserrat"/>
                <a:cs typeface="Montserrat"/>
              </a:rPr>
              <a:t> </a:t>
            </a:r>
            <a:r>
              <a:rPr sz="700" dirty="0">
                <a:latin typeface="Montserrat"/>
                <a:cs typeface="Montserrat"/>
              </a:rPr>
              <a:t>(hacia</a:t>
            </a:r>
            <a:r>
              <a:rPr sz="700" spc="360" dirty="0">
                <a:latin typeface="Montserrat"/>
                <a:cs typeface="Montserrat"/>
              </a:rPr>
              <a:t> </a:t>
            </a:r>
            <a:r>
              <a:rPr sz="700" dirty="0">
                <a:latin typeface="Montserrat"/>
                <a:cs typeface="Montserrat"/>
              </a:rPr>
              <a:t>la</a:t>
            </a:r>
            <a:r>
              <a:rPr sz="700" spc="370" dirty="0">
                <a:latin typeface="Montserrat"/>
                <a:cs typeface="Montserrat"/>
              </a:rPr>
              <a:t> </a:t>
            </a:r>
            <a:r>
              <a:rPr sz="700" dirty="0">
                <a:latin typeface="Montserrat"/>
                <a:cs typeface="Montserrat"/>
              </a:rPr>
              <a:t>derecha)</a:t>
            </a:r>
            <a:r>
              <a:rPr sz="700" spc="365" dirty="0">
                <a:latin typeface="Montserrat"/>
                <a:cs typeface="Montserrat"/>
              </a:rPr>
              <a:t> </a:t>
            </a:r>
            <a:r>
              <a:rPr sz="700" spc="-10" dirty="0">
                <a:latin typeface="Montserrat"/>
                <a:cs typeface="Montserrat"/>
              </a:rPr>
              <a:t>indica</a:t>
            </a:r>
            <a:r>
              <a:rPr sz="700" spc="500" dirty="0">
                <a:latin typeface="Montserrat"/>
                <a:cs typeface="Montserrat"/>
              </a:rPr>
              <a:t> </a:t>
            </a:r>
            <a:r>
              <a:rPr sz="700" dirty="0">
                <a:latin typeface="Montserrat"/>
                <a:cs typeface="Montserrat"/>
              </a:rPr>
              <a:t>décimas</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kilometro.</a:t>
            </a:r>
            <a:endParaRPr sz="700" dirty="0">
              <a:latin typeface="Montserrat"/>
              <a:cs typeface="Montserrat"/>
            </a:endParaRPr>
          </a:p>
          <a:p>
            <a:pPr marL="21590" marR="6985" algn="just">
              <a:lnSpc>
                <a:spcPct val="100000"/>
              </a:lnSpc>
              <a:spcBef>
                <a:spcPts val="505"/>
              </a:spcBef>
            </a:pPr>
            <a:r>
              <a:rPr sz="700" dirty="0">
                <a:latin typeface="Montserrat"/>
                <a:cs typeface="Montserrat"/>
              </a:rPr>
              <a:t>El</a:t>
            </a:r>
            <a:r>
              <a:rPr sz="700" spc="405" dirty="0">
                <a:latin typeface="Montserrat"/>
                <a:cs typeface="Montserrat"/>
              </a:rPr>
              <a:t> </a:t>
            </a:r>
            <a:r>
              <a:rPr sz="700" dirty="0">
                <a:latin typeface="Montserrat"/>
                <a:cs typeface="Montserrat"/>
              </a:rPr>
              <a:t>indicador</a:t>
            </a:r>
            <a:r>
              <a:rPr sz="700" spc="425" dirty="0">
                <a:latin typeface="Montserrat"/>
                <a:cs typeface="Montserrat"/>
              </a:rPr>
              <a:t> </a:t>
            </a:r>
            <a:r>
              <a:rPr sz="700" dirty="0">
                <a:latin typeface="Montserrat"/>
                <a:cs typeface="Montserrat"/>
              </a:rPr>
              <a:t>de</a:t>
            </a:r>
            <a:r>
              <a:rPr sz="700" spc="409" dirty="0">
                <a:latin typeface="Montserrat"/>
                <a:cs typeface="Montserrat"/>
              </a:rPr>
              <a:t> </a:t>
            </a:r>
            <a:r>
              <a:rPr sz="700" dirty="0">
                <a:latin typeface="Montserrat"/>
                <a:cs typeface="Montserrat"/>
              </a:rPr>
              <a:t>velocidad</a:t>
            </a:r>
            <a:r>
              <a:rPr sz="700" spc="409" dirty="0">
                <a:latin typeface="Montserrat"/>
                <a:cs typeface="Montserrat"/>
              </a:rPr>
              <a:t> </a:t>
            </a:r>
            <a:r>
              <a:rPr sz="700" dirty="0">
                <a:latin typeface="Montserrat"/>
                <a:cs typeface="Montserrat"/>
              </a:rPr>
              <a:t>máxima</a:t>
            </a:r>
            <a:r>
              <a:rPr sz="700" spc="400" dirty="0">
                <a:latin typeface="Montserrat"/>
                <a:cs typeface="Montserrat"/>
              </a:rPr>
              <a:t> </a:t>
            </a:r>
            <a:r>
              <a:rPr sz="700" dirty="0">
                <a:latin typeface="Montserrat"/>
                <a:cs typeface="Montserrat"/>
              </a:rPr>
              <a:t>“HI</a:t>
            </a:r>
            <a:r>
              <a:rPr sz="700" spc="415" dirty="0">
                <a:latin typeface="Montserrat"/>
                <a:cs typeface="Montserrat"/>
              </a:rPr>
              <a:t> </a:t>
            </a:r>
            <a:r>
              <a:rPr sz="700" spc="-20" dirty="0">
                <a:latin typeface="Montserrat"/>
                <a:cs typeface="Montserrat"/>
              </a:rPr>
              <a:t>Spd”</a:t>
            </a:r>
            <a:r>
              <a:rPr sz="700" spc="500" dirty="0">
                <a:latin typeface="Montserrat"/>
                <a:cs typeface="Montserrat"/>
              </a:rPr>
              <a:t> </a:t>
            </a:r>
            <a:r>
              <a:rPr sz="700" dirty="0">
                <a:latin typeface="Montserrat"/>
                <a:cs typeface="Montserrat"/>
              </a:rPr>
              <a:t>guarda</a:t>
            </a:r>
            <a:r>
              <a:rPr sz="700" spc="260" dirty="0">
                <a:latin typeface="Montserrat"/>
                <a:cs typeface="Montserrat"/>
              </a:rPr>
              <a:t> </a:t>
            </a:r>
            <a:r>
              <a:rPr sz="700" dirty="0">
                <a:latin typeface="Montserrat"/>
                <a:cs typeface="Montserrat"/>
              </a:rPr>
              <a:t>la</a:t>
            </a:r>
            <a:r>
              <a:rPr sz="700" spc="254" dirty="0">
                <a:latin typeface="Montserrat"/>
                <a:cs typeface="Montserrat"/>
              </a:rPr>
              <a:t> </a:t>
            </a:r>
            <a:r>
              <a:rPr sz="700" dirty="0">
                <a:latin typeface="Montserrat"/>
                <a:cs typeface="Montserrat"/>
              </a:rPr>
              <a:t>máxima</a:t>
            </a:r>
            <a:r>
              <a:rPr sz="700" spc="260" dirty="0">
                <a:latin typeface="Montserrat"/>
                <a:cs typeface="Montserrat"/>
              </a:rPr>
              <a:t> </a:t>
            </a:r>
            <a:r>
              <a:rPr sz="700" dirty="0">
                <a:latin typeface="Montserrat"/>
                <a:cs typeface="Montserrat"/>
              </a:rPr>
              <a:t>velocidad</a:t>
            </a:r>
            <a:r>
              <a:rPr sz="700" spc="265" dirty="0">
                <a:latin typeface="Montserrat"/>
                <a:cs typeface="Montserrat"/>
              </a:rPr>
              <a:t> </a:t>
            </a:r>
            <a:r>
              <a:rPr sz="700" dirty="0">
                <a:latin typeface="Montserrat"/>
                <a:cs typeface="Montserrat"/>
              </a:rPr>
              <a:t>alcanzada</a:t>
            </a:r>
            <a:r>
              <a:rPr sz="700" spc="265" dirty="0">
                <a:latin typeface="Montserrat"/>
                <a:cs typeface="Montserrat"/>
              </a:rPr>
              <a:t> </a:t>
            </a:r>
            <a:r>
              <a:rPr sz="700" dirty="0">
                <a:latin typeface="Montserrat"/>
                <a:cs typeface="Montserrat"/>
              </a:rPr>
              <a:t>por</a:t>
            </a:r>
            <a:r>
              <a:rPr sz="700" spc="25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piloto</a:t>
            </a:r>
            <a:r>
              <a:rPr sz="700" spc="100" dirty="0">
                <a:latin typeface="Montserrat"/>
                <a:cs typeface="Montserrat"/>
              </a:rPr>
              <a:t> </a:t>
            </a:r>
            <a:r>
              <a:rPr sz="700" dirty="0">
                <a:latin typeface="Montserrat"/>
                <a:cs typeface="Montserrat"/>
              </a:rPr>
              <a:t>hasta</a:t>
            </a:r>
            <a:r>
              <a:rPr sz="700" spc="110" dirty="0">
                <a:latin typeface="Montserrat"/>
                <a:cs typeface="Montserrat"/>
              </a:rPr>
              <a:t> </a:t>
            </a:r>
            <a:r>
              <a:rPr sz="700" dirty="0">
                <a:latin typeface="Montserrat"/>
                <a:cs typeface="Montserrat"/>
              </a:rPr>
              <a:t>el</a:t>
            </a:r>
            <a:r>
              <a:rPr sz="700" spc="110" dirty="0">
                <a:latin typeface="Montserrat"/>
                <a:cs typeface="Montserrat"/>
              </a:rPr>
              <a:t> </a:t>
            </a:r>
            <a:r>
              <a:rPr sz="700" dirty="0">
                <a:latin typeface="Montserrat"/>
                <a:cs typeface="Montserrat"/>
              </a:rPr>
              <a:t>momento,</a:t>
            </a:r>
            <a:r>
              <a:rPr sz="700" spc="120" dirty="0">
                <a:latin typeface="Montserrat"/>
                <a:cs typeface="Montserrat"/>
              </a:rPr>
              <a:t> </a:t>
            </a:r>
            <a:r>
              <a:rPr sz="700" dirty="0">
                <a:latin typeface="Montserrat"/>
                <a:cs typeface="Montserrat"/>
              </a:rPr>
              <a:t>en</a:t>
            </a:r>
            <a:r>
              <a:rPr sz="700" spc="100" dirty="0">
                <a:latin typeface="Montserrat"/>
                <a:cs typeface="Montserrat"/>
              </a:rPr>
              <a:t> </a:t>
            </a:r>
            <a:r>
              <a:rPr sz="700" dirty="0">
                <a:latin typeface="Montserrat"/>
                <a:cs typeface="Montserrat"/>
              </a:rPr>
              <a:t>km/h.</a:t>
            </a:r>
            <a:r>
              <a:rPr sz="700" spc="105" dirty="0">
                <a:latin typeface="Montserrat"/>
                <a:cs typeface="Montserrat"/>
              </a:rPr>
              <a:t> </a:t>
            </a:r>
            <a:r>
              <a:rPr sz="700" dirty="0">
                <a:latin typeface="Montserrat"/>
                <a:cs typeface="Montserrat"/>
              </a:rPr>
              <a:t>La</a:t>
            </a:r>
            <a:r>
              <a:rPr sz="700" spc="105" dirty="0">
                <a:latin typeface="Montserrat"/>
                <a:cs typeface="Montserrat"/>
              </a:rPr>
              <a:t> </a:t>
            </a:r>
            <a:r>
              <a:rPr sz="700" spc="-10" dirty="0">
                <a:latin typeface="Montserrat"/>
                <a:cs typeface="Montserrat"/>
              </a:rPr>
              <a:t>velocidad</a:t>
            </a:r>
            <a:r>
              <a:rPr sz="700" spc="500" dirty="0">
                <a:latin typeface="Montserrat"/>
                <a:cs typeface="Montserrat"/>
              </a:rPr>
              <a:t> </a:t>
            </a:r>
            <a:r>
              <a:rPr sz="700" dirty="0">
                <a:latin typeface="Montserrat"/>
                <a:cs typeface="Montserrat"/>
              </a:rPr>
              <a:t>puede ser</a:t>
            </a:r>
            <a:r>
              <a:rPr sz="700" spc="-25" dirty="0">
                <a:latin typeface="Montserrat"/>
                <a:cs typeface="Montserrat"/>
              </a:rPr>
              <a:t> </a:t>
            </a:r>
            <a:r>
              <a:rPr sz="700" dirty="0">
                <a:latin typeface="Montserrat"/>
                <a:cs typeface="Montserrat"/>
              </a:rPr>
              <a:t>restablecida</a:t>
            </a:r>
            <a:r>
              <a:rPr sz="700" spc="5" dirty="0">
                <a:latin typeface="Montserrat"/>
                <a:cs typeface="Montserrat"/>
              </a:rPr>
              <a:t> </a:t>
            </a:r>
            <a:r>
              <a:rPr sz="700" dirty="0">
                <a:latin typeface="Montserrat"/>
                <a:cs typeface="Montserrat"/>
              </a:rPr>
              <a:t>si</a:t>
            </a:r>
            <a:r>
              <a:rPr sz="700" spc="-15" dirty="0">
                <a:latin typeface="Montserrat"/>
                <a:cs typeface="Montserrat"/>
              </a:rPr>
              <a:t> </a:t>
            </a:r>
            <a:r>
              <a:rPr sz="700" dirty="0">
                <a:latin typeface="Montserrat"/>
                <a:cs typeface="Montserrat"/>
              </a:rPr>
              <a:t>es</a:t>
            </a:r>
            <a:r>
              <a:rPr sz="700" spc="-25" dirty="0">
                <a:latin typeface="Montserrat"/>
                <a:cs typeface="Montserrat"/>
              </a:rPr>
              <a:t> </a:t>
            </a:r>
            <a:r>
              <a:rPr sz="700" spc="-10" dirty="0">
                <a:latin typeface="Montserrat"/>
                <a:cs typeface="Montserrat"/>
              </a:rPr>
              <a:t>necesario.</a:t>
            </a:r>
            <a:endParaRPr sz="700" dirty="0">
              <a:latin typeface="Montserrat"/>
              <a:cs typeface="Montserrat"/>
            </a:endParaRPr>
          </a:p>
          <a:p>
            <a:pPr marL="21590" marR="5080" algn="just">
              <a:lnSpc>
                <a:spcPct val="100000"/>
              </a:lnSpc>
              <a:spcBef>
                <a:spcPts val="505"/>
              </a:spcBef>
            </a:pPr>
            <a:r>
              <a:rPr sz="700" dirty="0">
                <a:latin typeface="Montserrat"/>
                <a:cs typeface="Montserrat"/>
              </a:rPr>
              <a:t>El</a:t>
            </a:r>
            <a:r>
              <a:rPr sz="700" spc="-25" dirty="0">
                <a:latin typeface="Montserrat"/>
                <a:cs typeface="Montserrat"/>
              </a:rPr>
              <a:t> </a:t>
            </a:r>
            <a:r>
              <a:rPr sz="700" dirty="0">
                <a:latin typeface="Montserrat"/>
                <a:cs typeface="Montserrat"/>
              </a:rPr>
              <a:t>indicador</a:t>
            </a:r>
            <a:r>
              <a:rPr sz="700" spc="-10"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menor</a:t>
            </a:r>
            <a:r>
              <a:rPr sz="700" spc="-15" dirty="0">
                <a:latin typeface="Montserrat"/>
                <a:cs typeface="Montserrat"/>
              </a:rPr>
              <a:t> </a:t>
            </a:r>
            <a:r>
              <a:rPr sz="700" dirty="0">
                <a:latin typeface="Montserrat"/>
                <a:cs typeface="Montserrat"/>
              </a:rPr>
              <a:t>tiempo</a:t>
            </a:r>
            <a:r>
              <a:rPr sz="700" spc="-30" dirty="0">
                <a:latin typeface="Montserrat"/>
                <a:cs typeface="Montserrat"/>
              </a:rPr>
              <a:t> </a:t>
            </a:r>
            <a:r>
              <a:rPr sz="700" dirty="0">
                <a:latin typeface="Montserrat"/>
                <a:cs typeface="Montserrat"/>
              </a:rPr>
              <a:t>“St”</a:t>
            </a:r>
            <a:r>
              <a:rPr sz="700" spc="-15" dirty="0">
                <a:latin typeface="Montserrat"/>
                <a:cs typeface="Montserrat"/>
              </a:rPr>
              <a:t> </a:t>
            </a:r>
            <a:r>
              <a:rPr sz="700" dirty="0">
                <a:latin typeface="Montserrat"/>
                <a:cs typeface="Montserrat"/>
              </a:rPr>
              <a:t>graba</a:t>
            </a:r>
            <a:r>
              <a:rPr sz="700" spc="-20" dirty="0">
                <a:latin typeface="Montserrat"/>
                <a:cs typeface="Montserrat"/>
              </a:rPr>
              <a:t> </a:t>
            </a:r>
            <a:r>
              <a:rPr sz="700" dirty="0">
                <a:latin typeface="Montserrat"/>
                <a:cs typeface="Montserrat"/>
              </a:rPr>
              <a:t>el</a:t>
            </a:r>
            <a:r>
              <a:rPr sz="700" spc="-20" dirty="0">
                <a:latin typeface="Montserrat"/>
                <a:cs typeface="Montserrat"/>
              </a:rPr>
              <a:t> </a:t>
            </a:r>
            <a:r>
              <a:rPr sz="700" spc="-10" dirty="0">
                <a:latin typeface="Montserrat"/>
                <a:cs typeface="Montserrat"/>
              </a:rPr>
              <a:t>menor</a:t>
            </a:r>
            <a:r>
              <a:rPr sz="700" spc="500" dirty="0">
                <a:latin typeface="Montserrat"/>
                <a:cs typeface="Montserrat"/>
              </a:rPr>
              <a:t> </a:t>
            </a:r>
            <a:r>
              <a:rPr sz="700" dirty="0">
                <a:latin typeface="Montserrat"/>
                <a:cs typeface="Montserrat"/>
              </a:rPr>
              <a:t>tiempo</a:t>
            </a:r>
            <a:r>
              <a:rPr sz="700" spc="45" dirty="0">
                <a:latin typeface="Montserrat"/>
                <a:cs typeface="Montserrat"/>
              </a:rPr>
              <a:t> </a:t>
            </a:r>
            <a:r>
              <a:rPr sz="700" dirty="0">
                <a:latin typeface="Montserrat"/>
                <a:cs typeface="Montserrat"/>
              </a:rPr>
              <a:t>tomado</a:t>
            </a:r>
            <a:r>
              <a:rPr sz="700" spc="60" dirty="0">
                <a:latin typeface="Montserrat"/>
                <a:cs typeface="Montserrat"/>
              </a:rPr>
              <a:t> </a:t>
            </a:r>
            <a:r>
              <a:rPr sz="700" dirty="0">
                <a:latin typeface="Montserrat"/>
                <a:cs typeface="Montserrat"/>
              </a:rPr>
              <a:t>en</a:t>
            </a:r>
            <a:r>
              <a:rPr sz="700" spc="55" dirty="0">
                <a:latin typeface="Montserrat"/>
                <a:cs typeface="Montserrat"/>
              </a:rPr>
              <a:t> </a:t>
            </a:r>
            <a:r>
              <a:rPr sz="700" dirty="0">
                <a:latin typeface="Montserrat"/>
                <a:cs typeface="Montserrat"/>
              </a:rPr>
              <a:t>alcanzar</a:t>
            </a:r>
            <a:r>
              <a:rPr sz="700" spc="70" dirty="0">
                <a:latin typeface="Montserrat"/>
                <a:cs typeface="Montserrat"/>
              </a:rPr>
              <a:t> </a:t>
            </a:r>
            <a:r>
              <a:rPr sz="700" dirty="0">
                <a:latin typeface="Montserrat"/>
                <a:cs typeface="Montserrat"/>
              </a:rPr>
              <a:t>una</a:t>
            </a:r>
            <a:r>
              <a:rPr sz="700" spc="60" dirty="0">
                <a:latin typeface="Montserrat"/>
                <a:cs typeface="Montserrat"/>
              </a:rPr>
              <a:t> </a:t>
            </a:r>
            <a:r>
              <a:rPr sz="700" dirty="0">
                <a:latin typeface="Montserrat"/>
                <a:cs typeface="Montserrat"/>
              </a:rPr>
              <a:t>velocidad</a:t>
            </a:r>
            <a:r>
              <a:rPr sz="700" spc="60" dirty="0">
                <a:latin typeface="Montserrat"/>
                <a:cs typeface="Montserrat"/>
              </a:rPr>
              <a:t> </a:t>
            </a:r>
            <a:r>
              <a:rPr sz="700" dirty="0">
                <a:latin typeface="Montserrat"/>
                <a:cs typeface="Montserrat"/>
              </a:rPr>
              <a:t>de</a:t>
            </a:r>
            <a:r>
              <a:rPr sz="700" spc="60" dirty="0">
                <a:latin typeface="Montserrat"/>
                <a:cs typeface="Montserrat"/>
              </a:rPr>
              <a:t> </a:t>
            </a:r>
            <a:r>
              <a:rPr sz="700" spc="-25" dirty="0">
                <a:latin typeface="Montserrat"/>
                <a:cs typeface="Montserrat"/>
              </a:rPr>
              <a:t>60</a:t>
            </a:r>
            <a:r>
              <a:rPr sz="700" spc="500" dirty="0">
                <a:latin typeface="Montserrat"/>
                <a:cs typeface="Montserrat"/>
              </a:rPr>
              <a:t> </a:t>
            </a:r>
            <a:r>
              <a:rPr sz="700" dirty="0">
                <a:latin typeface="Montserrat"/>
                <a:cs typeface="Montserrat"/>
              </a:rPr>
              <a:t>km/h.</a:t>
            </a:r>
            <a:r>
              <a:rPr sz="700" spc="270" dirty="0">
                <a:latin typeface="Montserrat"/>
                <a:cs typeface="Montserrat"/>
              </a:rPr>
              <a:t> </a:t>
            </a:r>
            <a:r>
              <a:rPr sz="700" dirty="0">
                <a:latin typeface="Montserrat"/>
                <a:cs typeface="Montserrat"/>
              </a:rPr>
              <a:t>El</a:t>
            </a:r>
            <a:r>
              <a:rPr sz="700" spc="275" dirty="0">
                <a:latin typeface="Montserrat"/>
                <a:cs typeface="Montserrat"/>
              </a:rPr>
              <a:t> </a:t>
            </a:r>
            <a:r>
              <a:rPr sz="700" dirty="0">
                <a:latin typeface="Montserrat"/>
                <a:cs typeface="Montserrat"/>
              </a:rPr>
              <a:t>tiempo</a:t>
            </a:r>
            <a:r>
              <a:rPr sz="700" spc="290" dirty="0">
                <a:latin typeface="Montserrat"/>
                <a:cs typeface="Montserrat"/>
              </a:rPr>
              <a:t> </a:t>
            </a:r>
            <a:r>
              <a:rPr sz="700" dirty="0">
                <a:latin typeface="Montserrat"/>
                <a:cs typeface="Montserrat"/>
              </a:rPr>
              <a:t>puede</a:t>
            </a:r>
            <a:r>
              <a:rPr sz="700" spc="285" dirty="0">
                <a:latin typeface="Montserrat"/>
                <a:cs typeface="Montserrat"/>
              </a:rPr>
              <a:t> </a:t>
            </a:r>
            <a:r>
              <a:rPr sz="700" dirty="0">
                <a:latin typeface="Montserrat"/>
                <a:cs typeface="Montserrat"/>
              </a:rPr>
              <a:t>ser</a:t>
            </a:r>
            <a:r>
              <a:rPr sz="700" spc="280" dirty="0">
                <a:latin typeface="Montserrat"/>
                <a:cs typeface="Montserrat"/>
              </a:rPr>
              <a:t> </a:t>
            </a:r>
            <a:r>
              <a:rPr sz="700" dirty="0">
                <a:latin typeface="Montserrat"/>
                <a:cs typeface="Montserrat"/>
              </a:rPr>
              <a:t>restablecida</a:t>
            </a:r>
            <a:r>
              <a:rPr sz="700" spc="290" dirty="0">
                <a:latin typeface="Montserrat"/>
                <a:cs typeface="Montserrat"/>
              </a:rPr>
              <a:t> </a:t>
            </a:r>
            <a:r>
              <a:rPr sz="700" dirty="0">
                <a:latin typeface="Montserrat"/>
                <a:cs typeface="Montserrat"/>
              </a:rPr>
              <a:t>si</a:t>
            </a:r>
            <a:r>
              <a:rPr sz="700" spc="280" dirty="0">
                <a:latin typeface="Montserrat"/>
                <a:cs typeface="Montserrat"/>
              </a:rPr>
              <a:t> </a:t>
            </a:r>
            <a:r>
              <a:rPr sz="700" spc="-25" dirty="0">
                <a:latin typeface="Montserrat"/>
                <a:cs typeface="Montserrat"/>
              </a:rPr>
              <a:t>es</a:t>
            </a:r>
            <a:r>
              <a:rPr sz="700" spc="500" dirty="0">
                <a:latin typeface="Montserrat"/>
                <a:cs typeface="Montserrat"/>
              </a:rPr>
              <a:t> </a:t>
            </a:r>
            <a:r>
              <a:rPr sz="700" spc="-10" dirty="0">
                <a:latin typeface="Montserrat"/>
                <a:cs typeface="Montserrat"/>
              </a:rPr>
              <a:t>necesario.</a:t>
            </a:r>
            <a:endParaRPr sz="700" dirty="0">
              <a:latin typeface="Montserrat"/>
              <a:cs typeface="Montserrat"/>
            </a:endParaRPr>
          </a:p>
        </p:txBody>
      </p:sp>
      <p:sp>
        <p:nvSpPr>
          <p:cNvPr id="5" name="object 5"/>
          <p:cNvSpPr txBox="1"/>
          <p:nvPr/>
        </p:nvSpPr>
        <p:spPr>
          <a:xfrm>
            <a:off x="2700020" y="478282"/>
            <a:ext cx="2263140" cy="2437130"/>
          </a:xfrm>
          <a:prstGeom prst="rect">
            <a:avLst/>
          </a:prstGeom>
        </p:spPr>
        <p:txBody>
          <a:bodyPr vert="horz" wrap="square" lIns="0" tIns="13335" rIns="0" bIns="0" rtlCol="0">
            <a:spAutoFit/>
          </a:bodyPr>
          <a:lstStyle/>
          <a:p>
            <a:pPr marL="134620" indent="-121920">
              <a:lnSpc>
                <a:spcPct val="100000"/>
              </a:lnSpc>
              <a:spcBef>
                <a:spcPts val="105"/>
              </a:spcBef>
              <a:buAutoNum type="arabicPeriod" startAt="8"/>
              <a:tabLst>
                <a:tab pos="134620" algn="l"/>
              </a:tabLst>
            </a:pPr>
            <a:r>
              <a:rPr sz="800" b="1" dirty="0">
                <a:solidFill>
                  <a:srgbClr val="221F1F"/>
                </a:solidFill>
                <a:latin typeface="Montserrat"/>
                <a:cs typeface="Montserrat"/>
              </a:rPr>
              <a:t>BOTONES</a:t>
            </a:r>
            <a:r>
              <a:rPr sz="800" b="1" spc="-30" dirty="0">
                <a:solidFill>
                  <a:srgbClr val="221F1F"/>
                </a:solidFill>
                <a:latin typeface="Montserrat"/>
                <a:cs typeface="Montserrat"/>
              </a:rPr>
              <a:t> </a:t>
            </a:r>
            <a:r>
              <a:rPr sz="800" b="1" dirty="0">
                <a:solidFill>
                  <a:srgbClr val="221F1F"/>
                </a:solidFill>
                <a:latin typeface="Montserrat"/>
                <a:cs typeface="Montserrat"/>
              </a:rPr>
              <a:t>MODE</a:t>
            </a:r>
            <a:r>
              <a:rPr sz="800" b="1" spc="-25" dirty="0">
                <a:solidFill>
                  <a:srgbClr val="221F1F"/>
                </a:solidFill>
                <a:latin typeface="Montserrat"/>
                <a:cs typeface="Montserrat"/>
              </a:rPr>
              <a:t> </a:t>
            </a:r>
            <a:r>
              <a:rPr sz="800" b="1" dirty="0">
                <a:solidFill>
                  <a:srgbClr val="221F1F"/>
                </a:solidFill>
                <a:latin typeface="Montserrat"/>
                <a:cs typeface="Montserrat"/>
              </a:rPr>
              <a:t>Y</a:t>
            </a:r>
            <a:r>
              <a:rPr sz="800" b="1" spc="-10" dirty="0">
                <a:solidFill>
                  <a:srgbClr val="221F1F"/>
                </a:solidFill>
                <a:latin typeface="Montserrat"/>
                <a:cs typeface="Montserrat"/>
              </a:rPr>
              <a:t> </a:t>
            </a:r>
            <a:r>
              <a:rPr sz="800" b="1" spc="-25" dirty="0">
                <a:solidFill>
                  <a:srgbClr val="221F1F"/>
                </a:solidFill>
                <a:latin typeface="Montserrat"/>
                <a:cs typeface="Montserrat"/>
              </a:rPr>
              <a:t>SET</a:t>
            </a:r>
            <a:endParaRPr sz="800" dirty="0">
              <a:latin typeface="Montserrat"/>
              <a:cs typeface="Montserrat"/>
            </a:endParaRPr>
          </a:p>
          <a:p>
            <a:pPr marL="21590" marR="5080" algn="just">
              <a:lnSpc>
                <a:spcPct val="100000"/>
              </a:lnSpc>
              <a:spcBef>
                <a:spcPts val="495"/>
              </a:spcBef>
            </a:pPr>
            <a:r>
              <a:rPr sz="700" dirty="0">
                <a:latin typeface="Montserrat"/>
                <a:cs typeface="Montserrat"/>
              </a:rPr>
              <a:t>Los</a:t>
            </a:r>
            <a:r>
              <a:rPr sz="700" spc="280" dirty="0">
                <a:latin typeface="Montserrat"/>
                <a:cs typeface="Montserrat"/>
              </a:rPr>
              <a:t> </a:t>
            </a:r>
            <a:r>
              <a:rPr sz="700" dirty="0">
                <a:latin typeface="Montserrat"/>
                <a:cs typeface="Montserrat"/>
              </a:rPr>
              <a:t>botones</a:t>
            </a:r>
            <a:r>
              <a:rPr sz="700" spc="290" dirty="0">
                <a:latin typeface="Montserrat"/>
                <a:cs typeface="Montserrat"/>
              </a:rPr>
              <a:t> </a:t>
            </a:r>
            <a:r>
              <a:rPr sz="700" dirty="0">
                <a:latin typeface="Montserrat"/>
                <a:cs typeface="Montserrat"/>
              </a:rPr>
              <a:t>sirven</a:t>
            </a:r>
            <a:r>
              <a:rPr sz="700" spc="295" dirty="0">
                <a:latin typeface="Montserrat"/>
                <a:cs typeface="Montserrat"/>
              </a:rPr>
              <a:t> </a:t>
            </a:r>
            <a:r>
              <a:rPr sz="700" dirty="0">
                <a:latin typeface="Montserrat"/>
                <a:cs typeface="Montserrat"/>
              </a:rPr>
              <a:t>para</a:t>
            </a:r>
            <a:r>
              <a:rPr sz="700" spc="300" dirty="0">
                <a:latin typeface="Montserrat"/>
                <a:cs typeface="Montserrat"/>
              </a:rPr>
              <a:t> </a:t>
            </a:r>
            <a:r>
              <a:rPr sz="700" dirty="0">
                <a:latin typeface="Montserrat"/>
                <a:cs typeface="Montserrat"/>
              </a:rPr>
              <a:t>cambiar</a:t>
            </a:r>
            <a:r>
              <a:rPr sz="700" spc="290" dirty="0">
                <a:latin typeface="Montserrat"/>
                <a:cs typeface="Montserrat"/>
              </a:rPr>
              <a:t> </a:t>
            </a:r>
            <a:r>
              <a:rPr sz="700" dirty="0">
                <a:latin typeface="Montserrat"/>
                <a:cs typeface="Montserrat"/>
              </a:rPr>
              <a:t>entre</a:t>
            </a:r>
            <a:r>
              <a:rPr sz="700" spc="300" dirty="0">
                <a:latin typeface="Montserrat"/>
                <a:cs typeface="Montserrat"/>
              </a:rPr>
              <a:t> </a:t>
            </a:r>
            <a:r>
              <a:rPr sz="700" spc="-10" dirty="0">
                <a:latin typeface="Montserrat"/>
                <a:cs typeface="Montserrat"/>
              </a:rPr>
              <a:t>varios</a:t>
            </a:r>
            <a:r>
              <a:rPr sz="700" spc="500" dirty="0">
                <a:latin typeface="Montserrat"/>
                <a:cs typeface="Montserrat"/>
              </a:rPr>
              <a:t> </a:t>
            </a:r>
            <a:r>
              <a:rPr sz="700" dirty="0">
                <a:latin typeface="Montserrat"/>
                <a:cs typeface="Montserrat"/>
              </a:rPr>
              <a:t>modos</a:t>
            </a:r>
            <a:r>
              <a:rPr sz="700" spc="350" dirty="0">
                <a:latin typeface="Montserrat"/>
                <a:cs typeface="Montserrat"/>
              </a:rPr>
              <a:t> </a:t>
            </a:r>
            <a:r>
              <a:rPr sz="700" dirty="0">
                <a:latin typeface="Montserrat"/>
                <a:cs typeface="Montserrat"/>
              </a:rPr>
              <a:t>y</a:t>
            </a:r>
            <a:r>
              <a:rPr sz="700" spc="335" dirty="0">
                <a:latin typeface="Montserrat"/>
                <a:cs typeface="Montserrat"/>
              </a:rPr>
              <a:t> </a:t>
            </a:r>
            <a:r>
              <a:rPr sz="700" dirty="0">
                <a:latin typeface="Montserrat"/>
                <a:cs typeface="Montserrat"/>
              </a:rPr>
              <a:t>ajustar</a:t>
            </a:r>
            <a:r>
              <a:rPr sz="700" spc="335" dirty="0">
                <a:latin typeface="Montserrat"/>
                <a:cs typeface="Montserrat"/>
              </a:rPr>
              <a:t> </a:t>
            </a:r>
            <a:r>
              <a:rPr sz="700" dirty="0">
                <a:latin typeface="Montserrat"/>
                <a:cs typeface="Montserrat"/>
              </a:rPr>
              <a:t>las</a:t>
            </a:r>
            <a:r>
              <a:rPr sz="700" spc="350" dirty="0">
                <a:latin typeface="Montserrat"/>
                <a:cs typeface="Montserrat"/>
              </a:rPr>
              <a:t> </a:t>
            </a:r>
            <a:r>
              <a:rPr sz="700" dirty="0">
                <a:latin typeface="Montserrat"/>
                <a:cs typeface="Montserrat"/>
              </a:rPr>
              <a:t>diferentes</a:t>
            </a:r>
            <a:r>
              <a:rPr sz="700" spc="350" dirty="0">
                <a:latin typeface="Montserrat"/>
                <a:cs typeface="Montserrat"/>
              </a:rPr>
              <a:t> </a:t>
            </a:r>
            <a:r>
              <a:rPr sz="700" dirty="0">
                <a:latin typeface="Montserrat"/>
                <a:cs typeface="Montserrat"/>
              </a:rPr>
              <a:t>funciones</a:t>
            </a:r>
            <a:r>
              <a:rPr sz="700" spc="335"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tablero.</a:t>
            </a:r>
            <a:endParaRPr sz="700" dirty="0">
              <a:latin typeface="Montserrat"/>
              <a:cs typeface="Montserrat"/>
            </a:endParaRPr>
          </a:p>
          <a:p>
            <a:pPr marL="21590" marR="5080" algn="just">
              <a:lnSpc>
                <a:spcPct val="100000"/>
              </a:lnSpc>
              <a:spcBef>
                <a:spcPts val="505"/>
              </a:spcBef>
            </a:pPr>
            <a:r>
              <a:rPr sz="700" dirty="0">
                <a:latin typeface="Montserrat"/>
                <a:cs typeface="Montserrat"/>
              </a:rPr>
              <a:t>Para</a:t>
            </a:r>
            <a:r>
              <a:rPr sz="700" spc="160" dirty="0">
                <a:latin typeface="Montserrat"/>
                <a:cs typeface="Montserrat"/>
              </a:rPr>
              <a:t> </a:t>
            </a:r>
            <a:r>
              <a:rPr sz="700" dirty="0">
                <a:latin typeface="Montserrat"/>
                <a:cs typeface="Montserrat"/>
              </a:rPr>
              <a:t>cambiar</a:t>
            </a:r>
            <a:r>
              <a:rPr sz="700" spc="160" dirty="0">
                <a:latin typeface="Montserrat"/>
                <a:cs typeface="Montserrat"/>
              </a:rPr>
              <a:t> </a:t>
            </a:r>
            <a:r>
              <a:rPr sz="700" dirty="0">
                <a:latin typeface="Montserrat"/>
                <a:cs typeface="Montserrat"/>
              </a:rPr>
              <a:t>entre</a:t>
            </a:r>
            <a:r>
              <a:rPr sz="700" spc="165" dirty="0">
                <a:latin typeface="Montserrat"/>
                <a:cs typeface="Montserrat"/>
              </a:rPr>
              <a:t> </a:t>
            </a:r>
            <a:r>
              <a:rPr sz="700" dirty="0">
                <a:latin typeface="Montserrat"/>
                <a:cs typeface="Montserrat"/>
              </a:rPr>
              <a:t>las</a:t>
            </a:r>
            <a:r>
              <a:rPr sz="700" spc="160" dirty="0">
                <a:latin typeface="Montserrat"/>
                <a:cs typeface="Montserrat"/>
              </a:rPr>
              <a:t> </a:t>
            </a:r>
            <a:r>
              <a:rPr sz="700" dirty="0">
                <a:latin typeface="Montserrat"/>
                <a:cs typeface="Montserrat"/>
              </a:rPr>
              <a:t>funciones</a:t>
            </a:r>
            <a:r>
              <a:rPr sz="700" spc="165" dirty="0">
                <a:latin typeface="Montserrat"/>
                <a:cs typeface="Montserrat"/>
              </a:rPr>
              <a:t> </a:t>
            </a:r>
            <a:r>
              <a:rPr sz="700" dirty="0">
                <a:latin typeface="Montserrat"/>
                <a:cs typeface="Montserrat"/>
              </a:rPr>
              <a:t>ODO,</a:t>
            </a:r>
            <a:r>
              <a:rPr sz="700" spc="175" dirty="0">
                <a:latin typeface="Montserrat"/>
                <a:cs typeface="Montserrat"/>
              </a:rPr>
              <a:t> </a:t>
            </a:r>
            <a:r>
              <a:rPr sz="700" dirty="0">
                <a:latin typeface="Montserrat"/>
                <a:cs typeface="Montserrat"/>
              </a:rPr>
              <a:t>TRIP</a:t>
            </a:r>
            <a:r>
              <a:rPr sz="700" spc="150" dirty="0">
                <a:latin typeface="Montserrat"/>
                <a:cs typeface="Montserrat"/>
              </a:rPr>
              <a:t> </a:t>
            </a:r>
            <a:r>
              <a:rPr sz="700" spc="-25" dirty="0">
                <a:latin typeface="Montserrat"/>
                <a:cs typeface="Montserrat"/>
              </a:rPr>
              <a:t>A,</a:t>
            </a:r>
            <a:r>
              <a:rPr sz="700" spc="500" dirty="0">
                <a:latin typeface="Montserrat"/>
                <a:cs typeface="Montserrat"/>
              </a:rPr>
              <a:t> </a:t>
            </a:r>
            <a:r>
              <a:rPr sz="700" dirty="0">
                <a:latin typeface="Montserrat"/>
                <a:cs typeface="Montserrat"/>
              </a:rPr>
              <a:t>TRIP</a:t>
            </a:r>
            <a:r>
              <a:rPr sz="700" spc="120" dirty="0">
                <a:latin typeface="Montserrat"/>
                <a:cs typeface="Montserrat"/>
              </a:rPr>
              <a:t> </a:t>
            </a:r>
            <a:r>
              <a:rPr sz="700" dirty="0">
                <a:latin typeface="Montserrat"/>
                <a:cs typeface="Montserrat"/>
              </a:rPr>
              <a:t>B,</a:t>
            </a:r>
            <a:r>
              <a:rPr sz="700" spc="130" dirty="0">
                <a:latin typeface="Montserrat"/>
                <a:cs typeface="Montserrat"/>
              </a:rPr>
              <a:t> </a:t>
            </a:r>
            <a:r>
              <a:rPr sz="700" dirty="0">
                <a:latin typeface="Montserrat"/>
                <a:cs typeface="Montserrat"/>
              </a:rPr>
              <a:t>HI</a:t>
            </a:r>
            <a:r>
              <a:rPr sz="700" spc="125" dirty="0">
                <a:latin typeface="Montserrat"/>
                <a:cs typeface="Montserrat"/>
              </a:rPr>
              <a:t> </a:t>
            </a:r>
            <a:r>
              <a:rPr sz="700" dirty="0">
                <a:latin typeface="Montserrat"/>
                <a:cs typeface="Montserrat"/>
              </a:rPr>
              <a:t>Spd,</a:t>
            </a:r>
            <a:r>
              <a:rPr sz="700" spc="130" dirty="0">
                <a:latin typeface="Montserrat"/>
                <a:cs typeface="Montserrat"/>
              </a:rPr>
              <a:t> </a:t>
            </a:r>
            <a:r>
              <a:rPr sz="700" dirty="0">
                <a:latin typeface="Montserrat"/>
                <a:cs typeface="Montserrat"/>
              </a:rPr>
              <a:t>St</a:t>
            </a:r>
            <a:r>
              <a:rPr sz="700" spc="125" dirty="0">
                <a:latin typeface="Montserrat"/>
                <a:cs typeface="Montserrat"/>
              </a:rPr>
              <a:t> </a:t>
            </a:r>
            <a:r>
              <a:rPr sz="700" dirty="0">
                <a:latin typeface="Montserrat"/>
                <a:cs typeface="Montserrat"/>
              </a:rPr>
              <a:t>y</a:t>
            </a:r>
            <a:r>
              <a:rPr sz="700" spc="135" dirty="0">
                <a:latin typeface="Montserrat"/>
                <a:cs typeface="Montserrat"/>
              </a:rPr>
              <a:t> </a:t>
            </a:r>
            <a:r>
              <a:rPr sz="700" dirty="0">
                <a:latin typeface="Montserrat"/>
                <a:cs typeface="Montserrat"/>
              </a:rPr>
              <a:t>ajuste</a:t>
            </a:r>
            <a:r>
              <a:rPr sz="700" spc="145" dirty="0">
                <a:latin typeface="Montserrat"/>
                <a:cs typeface="Montserrat"/>
              </a:rPr>
              <a:t> </a:t>
            </a:r>
            <a:r>
              <a:rPr sz="700" dirty="0">
                <a:latin typeface="Montserrat"/>
                <a:cs typeface="Montserrat"/>
              </a:rPr>
              <a:t>del</a:t>
            </a:r>
            <a:r>
              <a:rPr sz="700" spc="125" dirty="0">
                <a:latin typeface="Montserrat"/>
                <a:cs typeface="Montserrat"/>
              </a:rPr>
              <a:t> </a:t>
            </a:r>
            <a:r>
              <a:rPr sz="700" dirty="0">
                <a:latin typeface="Montserrat"/>
                <a:cs typeface="Montserrat"/>
              </a:rPr>
              <a:t>reloj,</a:t>
            </a:r>
            <a:r>
              <a:rPr sz="700" spc="130" dirty="0">
                <a:latin typeface="Montserrat"/>
                <a:cs typeface="Montserrat"/>
              </a:rPr>
              <a:t> </a:t>
            </a:r>
            <a:r>
              <a:rPr sz="700" dirty="0">
                <a:latin typeface="Montserrat"/>
                <a:cs typeface="Montserrat"/>
              </a:rPr>
              <a:t>presione</a:t>
            </a:r>
            <a:r>
              <a:rPr sz="700" spc="13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botón</a:t>
            </a:r>
            <a:r>
              <a:rPr sz="700" spc="-25" dirty="0">
                <a:latin typeface="Montserrat"/>
                <a:cs typeface="Montserrat"/>
              </a:rPr>
              <a:t> </a:t>
            </a:r>
            <a:r>
              <a:rPr sz="700" spc="-20" dirty="0">
                <a:latin typeface="Montserrat"/>
                <a:cs typeface="Montserrat"/>
              </a:rPr>
              <a:t>MODE.</a:t>
            </a:r>
            <a:endParaRPr sz="700" dirty="0">
              <a:latin typeface="Montserrat"/>
              <a:cs typeface="Montserrat"/>
            </a:endParaRPr>
          </a:p>
          <a:p>
            <a:pPr marL="21590" marR="5715" algn="just">
              <a:lnSpc>
                <a:spcPct val="100000"/>
              </a:lnSpc>
              <a:spcBef>
                <a:spcPts val="505"/>
              </a:spcBef>
            </a:pPr>
            <a:r>
              <a:rPr sz="700" dirty="0">
                <a:latin typeface="Montserrat"/>
                <a:cs typeface="Montserrat"/>
              </a:rPr>
              <a:t>Para</a:t>
            </a:r>
            <a:r>
              <a:rPr sz="700" spc="-35" dirty="0">
                <a:latin typeface="Montserrat"/>
                <a:cs typeface="Montserrat"/>
              </a:rPr>
              <a:t> </a:t>
            </a:r>
            <a:r>
              <a:rPr sz="700" dirty="0">
                <a:latin typeface="Montserrat"/>
                <a:cs typeface="Montserrat"/>
              </a:rPr>
              <a:t>reiniciar</a:t>
            </a:r>
            <a:r>
              <a:rPr sz="700" spc="-15" dirty="0">
                <a:latin typeface="Montserrat"/>
                <a:cs typeface="Montserrat"/>
              </a:rPr>
              <a:t> </a:t>
            </a:r>
            <a:r>
              <a:rPr sz="700" dirty="0">
                <a:latin typeface="Montserrat"/>
                <a:cs typeface="Montserrat"/>
              </a:rPr>
              <a:t>los</a:t>
            </a:r>
            <a:r>
              <a:rPr sz="700" spc="-25" dirty="0">
                <a:latin typeface="Montserrat"/>
                <a:cs typeface="Montserrat"/>
              </a:rPr>
              <a:t> </a:t>
            </a:r>
            <a:r>
              <a:rPr sz="700" dirty="0">
                <a:latin typeface="Montserrat"/>
                <a:cs typeface="Montserrat"/>
              </a:rPr>
              <a:t>contadores</a:t>
            </a:r>
            <a:r>
              <a:rPr sz="700" spc="-20" dirty="0">
                <a:latin typeface="Montserrat"/>
                <a:cs typeface="Montserrat"/>
              </a:rPr>
              <a:t> </a:t>
            </a:r>
            <a:r>
              <a:rPr sz="700" dirty="0">
                <a:latin typeface="Montserrat"/>
                <a:cs typeface="Montserrat"/>
              </a:rPr>
              <a:t>(excepto</a:t>
            </a:r>
            <a:r>
              <a:rPr sz="700" spc="-20" dirty="0">
                <a:latin typeface="Montserrat"/>
                <a:cs typeface="Montserrat"/>
              </a:rPr>
              <a:t> </a:t>
            </a:r>
            <a:r>
              <a:rPr sz="700" dirty="0">
                <a:latin typeface="Montserrat"/>
                <a:cs typeface="Montserrat"/>
              </a:rPr>
              <a:t>ODO),</a:t>
            </a:r>
            <a:r>
              <a:rPr sz="700" spc="-25" dirty="0">
                <a:latin typeface="Montserrat"/>
                <a:cs typeface="Montserrat"/>
              </a:rPr>
              <a:t> </a:t>
            </a:r>
            <a:r>
              <a:rPr sz="700" spc="-10" dirty="0">
                <a:latin typeface="Montserrat"/>
                <a:cs typeface="Montserrat"/>
              </a:rPr>
              <a:t>entre</a:t>
            </a:r>
            <a:r>
              <a:rPr sz="700" spc="500" dirty="0">
                <a:latin typeface="Montserrat"/>
                <a:cs typeface="Montserrat"/>
              </a:rPr>
              <a:t> </a:t>
            </a:r>
            <a:r>
              <a:rPr sz="700" dirty="0">
                <a:latin typeface="Montserrat"/>
                <a:cs typeface="Montserrat"/>
              </a:rPr>
              <a:t>en</a:t>
            </a:r>
            <a:r>
              <a:rPr sz="700" spc="250" dirty="0">
                <a:latin typeface="Montserrat"/>
                <a:cs typeface="Montserrat"/>
              </a:rPr>
              <a:t> </a:t>
            </a:r>
            <a:r>
              <a:rPr sz="700" dirty="0">
                <a:latin typeface="Montserrat"/>
                <a:cs typeface="Montserrat"/>
              </a:rPr>
              <a:t>el</a:t>
            </a:r>
            <a:r>
              <a:rPr sz="700" spc="260" dirty="0">
                <a:latin typeface="Montserrat"/>
                <a:cs typeface="Montserrat"/>
              </a:rPr>
              <a:t> </a:t>
            </a:r>
            <a:r>
              <a:rPr sz="700" dirty="0">
                <a:latin typeface="Montserrat"/>
                <a:cs typeface="Montserrat"/>
              </a:rPr>
              <a:t>modo</a:t>
            </a:r>
            <a:r>
              <a:rPr sz="700" spc="250" dirty="0">
                <a:latin typeface="Montserrat"/>
                <a:cs typeface="Montserrat"/>
              </a:rPr>
              <a:t> </a:t>
            </a:r>
            <a:r>
              <a:rPr sz="700" dirty="0">
                <a:latin typeface="Montserrat"/>
                <a:cs typeface="Montserrat"/>
              </a:rPr>
              <a:t>que</a:t>
            </a:r>
            <a:r>
              <a:rPr sz="700" spc="250" dirty="0">
                <a:latin typeface="Montserrat"/>
                <a:cs typeface="Montserrat"/>
              </a:rPr>
              <a:t> </a:t>
            </a:r>
            <a:r>
              <a:rPr sz="700" dirty="0">
                <a:latin typeface="Montserrat"/>
                <a:cs typeface="Montserrat"/>
              </a:rPr>
              <a:t>desea</a:t>
            </a:r>
            <a:r>
              <a:rPr sz="700" spc="240" dirty="0">
                <a:latin typeface="Montserrat"/>
                <a:cs typeface="Montserrat"/>
              </a:rPr>
              <a:t> </a:t>
            </a:r>
            <a:r>
              <a:rPr sz="700" dirty="0">
                <a:latin typeface="Montserrat"/>
                <a:cs typeface="Montserrat"/>
              </a:rPr>
              <a:t>reiniciar</a:t>
            </a:r>
            <a:r>
              <a:rPr sz="700" spc="260" dirty="0">
                <a:latin typeface="Montserrat"/>
                <a:cs typeface="Montserrat"/>
              </a:rPr>
              <a:t> </a:t>
            </a:r>
            <a:r>
              <a:rPr sz="700" dirty="0">
                <a:latin typeface="Montserrat"/>
                <a:cs typeface="Montserrat"/>
              </a:rPr>
              <a:t>con</a:t>
            </a:r>
            <a:r>
              <a:rPr sz="700" spc="250" dirty="0">
                <a:latin typeface="Montserrat"/>
                <a:cs typeface="Montserrat"/>
              </a:rPr>
              <a:t> </a:t>
            </a:r>
            <a:r>
              <a:rPr sz="700" dirty="0">
                <a:latin typeface="Montserrat"/>
                <a:cs typeface="Montserrat"/>
              </a:rPr>
              <a:t>el</a:t>
            </a:r>
            <a:r>
              <a:rPr sz="700" spc="260" dirty="0">
                <a:latin typeface="Montserrat"/>
                <a:cs typeface="Montserrat"/>
              </a:rPr>
              <a:t> </a:t>
            </a:r>
            <a:r>
              <a:rPr sz="700" spc="-10" dirty="0">
                <a:latin typeface="Montserrat"/>
                <a:cs typeface="Montserrat"/>
              </a:rPr>
              <a:t>botón</a:t>
            </a:r>
            <a:r>
              <a:rPr sz="700" spc="500" dirty="0">
                <a:latin typeface="Montserrat"/>
                <a:cs typeface="Montserrat"/>
              </a:rPr>
              <a:t> </a:t>
            </a:r>
            <a:r>
              <a:rPr sz="700" dirty="0">
                <a:latin typeface="Montserrat"/>
                <a:cs typeface="Montserrat"/>
              </a:rPr>
              <a:t>MODE,</a:t>
            </a:r>
            <a:r>
              <a:rPr sz="700" spc="-15" dirty="0">
                <a:latin typeface="Montserrat"/>
                <a:cs typeface="Montserrat"/>
              </a:rPr>
              <a:t> </a:t>
            </a:r>
            <a:r>
              <a:rPr sz="700" dirty="0">
                <a:latin typeface="Montserrat"/>
                <a:cs typeface="Montserrat"/>
              </a:rPr>
              <a:t>una</a:t>
            </a:r>
            <a:r>
              <a:rPr sz="700" spc="-10" dirty="0">
                <a:latin typeface="Montserrat"/>
                <a:cs typeface="Montserrat"/>
              </a:rPr>
              <a:t> </a:t>
            </a:r>
            <a:r>
              <a:rPr sz="700" dirty="0">
                <a:latin typeface="Montserrat"/>
                <a:cs typeface="Montserrat"/>
              </a:rPr>
              <a:t>vez</a:t>
            </a:r>
            <a:r>
              <a:rPr sz="700" spc="10" dirty="0">
                <a:latin typeface="Montserrat"/>
                <a:cs typeface="Montserrat"/>
              </a:rPr>
              <a:t> </a:t>
            </a:r>
            <a:r>
              <a:rPr sz="700" dirty="0">
                <a:latin typeface="Montserrat"/>
                <a:cs typeface="Montserrat"/>
              </a:rPr>
              <a:t>se</a:t>
            </a:r>
            <a:r>
              <a:rPr sz="700" spc="5" dirty="0">
                <a:latin typeface="Montserrat"/>
                <a:cs typeface="Montserrat"/>
              </a:rPr>
              <a:t> </a:t>
            </a:r>
            <a:r>
              <a:rPr sz="700" dirty="0">
                <a:latin typeface="Montserrat"/>
                <a:cs typeface="Montserrat"/>
              </a:rPr>
              <a:t>encuentre en</a:t>
            </a:r>
            <a:r>
              <a:rPr sz="700" spc="-10"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modo </a:t>
            </a:r>
            <a:r>
              <a:rPr sz="700" spc="-10" dirty="0">
                <a:latin typeface="Montserrat"/>
                <a:cs typeface="Montserrat"/>
              </a:rPr>
              <a:t>deseado</a:t>
            </a:r>
            <a:r>
              <a:rPr sz="700" spc="500" dirty="0">
                <a:latin typeface="Montserrat"/>
                <a:cs typeface="Montserrat"/>
              </a:rPr>
              <a:t> </a:t>
            </a:r>
            <a:r>
              <a:rPr sz="700" dirty="0">
                <a:latin typeface="Montserrat"/>
                <a:cs typeface="Montserrat"/>
              </a:rPr>
              <a:t>presione</a:t>
            </a:r>
            <a:r>
              <a:rPr sz="700" spc="200" dirty="0">
                <a:latin typeface="Montserrat"/>
                <a:cs typeface="Montserrat"/>
              </a:rPr>
              <a:t> </a:t>
            </a:r>
            <a:r>
              <a:rPr sz="700" dirty="0">
                <a:latin typeface="Montserrat"/>
                <a:cs typeface="Montserrat"/>
              </a:rPr>
              <a:t>por</a:t>
            </a:r>
            <a:r>
              <a:rPr sz="700" spc="185" dirty="0">
                <a:latin typeface="Montserrat"/>
                <a:cs typeface="Montserrat"/>
              </a:rPr>
              <a:t> </a:t>
            </a:r>
            <a:r>
              <a:rPr sz="700" dirty="0">
                <a:latin typeface="Montserrat"/>
                <a:cs typeface="Montserrat"/>
              </a:rPr>
              <a:t>unos</a:t>
            </a:r>
            <a:r>
              <a:rPr sz="700" spc="170" dirty="0">
                <a:latin typeface="Montserrat"/>
                <a:cs typeface="Montserrat"/>
              </a:rPr>
              <a:t> </a:t>
            </a:r>
            <a:r>
              <a:rPr sz="700" dirty="0">
                <a:latin typeface="Montserrat"/>
                <a:cs typeface="Montserrat"/>
              </a:rPr>
              <a:t>segundos</a:t>
            </a:r>
            <a:r>
              <a:rPr sz="700" spc="190" dirty="0">
                <a:latin typeface="Montserrat"/>
                <a:cs typeface="Montserrat"/>
              </a:rPr>
              <a:t> </a:t>
            </a:r>
            <a:r>
              <a:rPr sz="700" dirty="0">
                <a:latin typeface="Montserrat"/>
                <a:cs typeface="Montserrat"/>
              </a:rPr>
              <a:t>el</a:t>
            </a:r>
            <a:r>
              <a:rPr sz="700" spc="204" dirty="0">
                <a:latin typeface="Montserrat"/>
                <a:cs typeface="Montserrat"/>
              </a:rPr>
              <a:t> </a:t>
            </a:r>
            <a:r>
              <a:rPr sz="700" dirty="0">
                <a:latin typeface="Montserrat"/>
                <a:cs typeface="Montserrat"/>
              </a:rPr>
              <a:t>botón</a:t>
            </a:r>
            <a:r>
              <a:rPr sz="700" spc="185" dirty="0">
                <a:latin typeface="Montserrat"/>
                <a:cs typeface="Montserrat"/>
              </a:rPr>
              <a:t> </a:t>
            </a:r>
            <a:r>
              <a:rPr sz="700" dirty="0">
                <a:latin typeface="Montserrat"/>
                <a:cs typeface="Montserrat"/>
              </a:rPr>
              <a:t>SET</a:t>
            </a:r>
            <a:r>
              <a:rPr sz="700" spc="180" dirty="0">
                <a:latin typeface="Montserrat"/>
                <a:cs typeface="Montserrat"/>
              </a:rPr>
              <a:t> </a:t>
            </a:r>
            <a:r>
              <a:rPr sz="700" dirty="0">
                <a:latin typeface="Montserrat"/>
                <a:cs typeface="Montserrat"/>
              </a:rPr>
              <a:t>y</a:t>
            </a:r>
            <a:r>
              <a:rPr sz="700" spc="18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contador</a:t>
            </a:r>
            <a:r>
              <a:rPr sz="700" spc="-15" dirty="0">
                <a:latin typeface="Montserrat"/>
                <a:cs typeface="Montserrat"/>
              </a:rPr>
              <a:t> </a:t>
            </a:r>
            <a:r>
              <a:rPr sz="700" dirty="0">
                <a:latin typeface="Montserrat"/>
                <a:cs typeface="Montserrat"/>
              </a:rPr>
              <a:t>será</a:t>
            </a:r>
            <a:r>
              <a:rPr sz="700" spc="-25" dirty="0">
                <a:latin typeface="Montserrat"/>
                <a:cs typeface="Montserrat"/>
              </a:rPr>
              <a:t> </a:t>
            </a:r>
            <a:r>
              <a:rPr sz="700" spc="-10" dirty="0">
                <a:latin typeface="Montserrat"/>
                <a:cs typeface="Montserrat"/>
              </a:rPr>
              <a:t>reiniciado.</a:t>
            </a:r>
            <a:endParaRPr sz="700" dirty="0">
              <a:latin typeface="Montserrat"/>
              <a:cs typeface="Montserrat"/>
            </a:endParaRPr>
          </a:p>
          <a:p>
            <a:pPr marL="142240" indent="-120650">
              <a:lnSpc>
                <a:spcPct val="100000"/>
              </a:lnSpc>
              <a:spcBef>
                <a:spcPts val="490"/>
              </a:spcBef>
              <a:buAutoNum type="arabicPeriod" startAt="9"/>
              <a:tabLst>
                <a:tab pos="142240" algn="l"/>
              </a:tabLst>
            </a:pPr>
            <a:r>
              <a:rPr sz="800" b="1" spc="-10" dirty="0">
                <a:latin typeface="Montserrat"/>
                <a:cs typeface="Montserrat"/>
              </a:rPr>
              <a:t>TACÓMETRO</a:t>
            </a:r>
            <a:endParaRPr sz="800" dirty="0">
              <a:latin typeface="Montserrat"/>
              <a:cs typeface="Montserrat"/>
            </a:endParaRPr>
          </a:p>
          <a:p>
            <a:pPr marL="21590" algn="just">
              <a:lnSpc>
                <a:spcPct val="100000"/>
              </a:lnSpc>
              <a:spcBef>
                <a:spcPts val="509"/>
              </a:spcBef>
            </a:pPr>
            <a:r>
              <a:rPr sz="700" dirty="0">
                <a:latin typeface="Montserrat"/>
                <a:cs typeface="Montserrat"/>
              </a:rPr>
              <a:t>Indica</a:t>
            </a:r>
            <a:r>
              <a:rPr sz="700" spc="225" dirty="0">
                <a:latin typeface="Montserrat"/>
                <a:cs typeface="Montserrat"/>
              </a:rPr>
              <a:t> </a:t>
            </a:r>
            <a:r>
              <a:rPr sz="700" dirty="0">
                <a:latin typeface="Montserrat"/>
                <a:cs typeface="Montserrat"/>
              </a:rPr>
              <a:t>la</a:t>
            </a:r>
            <a:r>
              <a:rPr sz="700" spc="229" dirty="0">
                <a:latin typeface="Montserrat"/>
                <a:cs typeface="Montserrat"/>
              </a:rPr>
              <a:t> </a:t>
            </a:r>
            <a:r>
              <a:rPr sz="700" dirty="0">
                <a:latin typeface="Montserrat"/>
                <a:cs typeface="Montserrat"/>
              </a:rPr>
              <a:t>velocidad</a:t>
            </a:r>
            <a:r>
              <a:rPr sz="700" spc="225" dirty="0">
                <a:latin typeface="Montserrat"/>
                <a:cs typeface="Montserrat"/>
              </a:rPr>
              <a:t> </a:t>
            </a:r>
            <a:r>
              <a:rPr sz="700" dirty="0">
                <a:latin typeface="Montserrat"/>
                <a:cs typeface="Montserrat"/>
              </a:rPr>
              <a:t>del</a:t>
            </a:r>
            <a:r>
              <a:rPr sz="700" spc="215" dirty="0">
                <a:latin typeface="Montserrat"/>
                <a:cs typeface="Montserrat"/>
              </a:rPr>
              <a:t> </a:t>
            </a:r>
            <a:r>
              <a:rPr sz="700" dirty="0">
                <a:latin typeface="Montserrat"/>
                <a:cs typeface="Montserrat"/>
              </a:rPr>
              <a:t>motor</a:t>
            </a:r>
            <a:r>
              <a:rPr sz="700" spc="225" dirty="0">
                <a:latin typeface="Montserrat"/>
                <a:cs typeface="Montserrat"/>
              </a:rPr>
              <a:t> </a:t>
            </a:r>
            <a:r>
              <a:rPr sz="700" dirty="0">
                <a:latin typeface="Montserrat"/>
                <a:cs typeface="Montserrat"/>
              </a:rPr>
              <a:t>en</a:t>
            </a:r>
            <a:r>
              <a:rPr sz="700" spc="220" dirty="0">
                <a:latin typeface="Montserrat"/>
                <a:cs typeface="Montserrat"/>
              </a:rPr>
              <a:t> </a:t>
            </a:r>
            <a:r>
              <a:rPr sz="700" dirty="0">
                <a:latin typeface="Montserrat"/>
                <a:cs typeface="Montserrat"/>
              </a:rPr>
              <a:t>múltiplos</a:t>
            </a:r>
            <a:r>
              <a:rPr sz="700" spc="220" dirty="0">
                <a:latin typeface="Montserrat"/>
                <a:cs typeface="Montserrat"/>
              </a:rPr>
              <a:t> </a:t>
            </a:r>
            <a:r>
              <a:rPr sz="700" spc="-25" dirty="0">
                <a:latin typeface="Montserrat"/>
                <a:cs typeface="Montserrat"/>
              </a:rPr>
              <a:t>de</a:t>
            </a:r>
            <a:endParaRPr sz="700" dirty="0">
              <a:latin typeface="Montserrat"/>
              <a:cs typeface="Montserrat"/>
            </a:endParaRPr>
          </a:p>
          <a:p>
            <a:pPr marL="21590">
              <a:lnSpc>
                <a:spcPct val="100000"/>
              </a:lnSpc>
            </a:pPr>
            <a:r>
              <a:rPr sz="700" dirty="0">
                <a:latin typeface="Montserrat"/>
                <a:cs typeface="Montserrat"/>
              </a:rPr>
              <a:t>1.000</a:t>
            </a:r>
            <a:r>
              <a:rPr sz="700" spc="15" dirty="0">
                <a:latin typeface="Montserrat"/>
                <a:cs typeface="Montserrat"/>
              </a:rPr>
              <a:t> </a:t>
            </a:r>
            <a:r>
              <a:rPr sz="700" dirty="0">
                <a:latin typeface="Montserrat"/>
                <a:cs typeface="Montserrat"/>
              </a:rPr>
              <a:t>rpm</a:t>
            </a:r>
            <a:r>
              <a:rPr sz="700" spc="-5" dirty="0">
                <a:latin typeface="Montserrat"/>
                <a:cs typeface="Montserrat"/>
              </a:rPr>
              <a:t> </a:t>
            </a:r>
            <a:r>
              <a:rPr sz="700" spc="-10" dirty="0">
                <a:latin typeface="Montserrat"/>
                <a:cs typeface="Montserrat"/>
              </a:rPr>
              <a:t>(Revoluciones</a:t>
            </a:r>
            <a:r>
              <a:rPr sz="700" spc="20" dirty="0">
                <a:latin typeface="Montserrat"/>
                <a:cs typeface="Montserrat"/>
              </a:rPr>
              <a:t> </a:t>
            </a:r>
            <a:r>
              <a:rPr sz="700" dirty="0">
                <a:latin typeface="Montserrat"/>
                <a:cs typeface="Montserrat"/>
              </a:rPr>
              <a:t>por</a:t>
            </a:r>
            <a:r>
              <a:rPr sz="700" spc="10" dirty="0">
                <a:latin typeface="Montserrat"/>
                <a:cs typeface="Montserrat"/>
              </a:rPr>
              <a:t> </a:t>
            </a:r>
            <a:r>
              <a:rPr sz="700" spc="-10" dirty="0">
                <a:latin typeface="Montserrat"/>
                <a:cs typeface="Montserrat"/>
              </a:rPr>
              <a:t>minuto).</a:t>
            </a:r>
            <a:endParaRPr sz="700" dirty="0">
              <a:latin typeface="Montserrat"/>
              <a:cs typeface="Montserrat"/>
            </a:endParaRPr>
          </a:p>
          <a:p>
            <a:pPr marL="12700">
              <a:lnSpc>
                <a:spcPct val="100000"/>
              </a:lnSpc>
              <a:spcBef>
                <a:spcPts val="500"/>
              </a:spcBef>
            </a:pPr>
            <a:r>
              <a:rPr sz="800" b="1" dirty="0">
                <a:solidFill>
                  <a:srgbClr val="221F1F"/>
                </a:solidFill>
                <a:latin typeface="Montserrat"/>
                <a:cs typeface="Montserrat"/>
              </a:rPr>
              <a:t>10.</a:t>
            </a:r>
            <a:r>
              <a:rPr sz="800" b="1" spc="-45" dirty="0">
                <a:solidFill>
                  <a:srgbClr val="221F1F"/>
                </a:solidFill>
                <a:latin typeface="Montserrat"/>
                <a:cs typeface="Montserrat"/>
              </a:rPr>
              <a:t> </a:t>
            </a:r>
            <a:r>
              <a:rPr sz="800" b="1" dirty="0">
                <a:solidFill>
                  <a:srgbClr val="221F1F"/>
                </a:solidFill>
                <a:latin typeface="Montserrat"/>
                <a:cs typeface="Montserrat"/>
              </a:rPr>
              <a:t>INDICADOR</a:t>
            </a:r>
            <a:r>
              <a:rPr sz="800" b="1" spc="-10" dirty="0">
                <a:solidFill>
                  <a:srgbClr val="221F1F"/>
                </a:solidFill>
                <a:latin typeface="Montserrat"/>
                <a:cs typeface="Montserrat"/>
              </a:rPr>
              <a:t> </a:t>
            </a:r>
            <a:r>
              <a:rPr sz="800" b="1" dirty="0">
                <a:solidFill>
                  <a:srgbClr val="221F1F"/>
                </a:solidFill>
                <a:latin typeface="Montserrat"/>
                <a:cs typeface="Montserrat"/>
              </a:rPr>
              <a:t>DE</a:t>
            </a:r>
            <a:r>
              <a:rPr sz="800" b="1" spc="-25" dirty="0">
                <a:solidFill>
                  <a:srgbClr val="221F1F"/>
                </a:solidFill>
                <a:latin typeface="Montserrat"/>
                <a:cs typeface="Montserrat"/>
              </a:rPr>
              <a:t> </a:t>
            </a:r>
            <a:r>
              <a:rPr sz="800" b="1" dirty="0">
                <a:solidFill>
                  <a:srgbClr val="221F1F"/>
                </a:solidFill>
                <a:latin typeface="Montserrat"/>
                <a:cs typeface="Montserrat"/>
              </a:rPr>
              <a:t>COMBUSTIBLE</a:t>
            </a:r>
            <a:r>
              <a:rPr sz="800" b="1" spc="-15" dirty="0">
                <a:solidFill>
                  <a:srgbClr val="221F1F"/>
                </a:solidFill>
                <a:latin typeface="Montserrat"/>
                <a:cs typeface="Montserrat"/>
              </a:rPr>
              <a:t> </a:t>
            </a:r>
            <a:r>
              <a:rPr sz="800" b="1" spc="-20" dirty="0">
                <a:solidFill>
                  <a:srgbClr val="221F1F"/>
                </a:solidFill>
                <a:latin typeface="Montserrat"/>
                <a:cs typeface="Montserrat"/>
              </a:rPr>
              <a:t>BAJO</a:t>
            </a:r>
            <a:endParaRPr sz="800" dirty="0">
              <a:latin typeface="Montserrat"/>
              <a:cs typeface="Montserrat"/>
            </a:endParaRPr>
          </a:p>
          <a:p>
            <a:pPr marL="21590" algn="just">
              <a:lnSpc>
                <a:spcPct val="100000"/>
              </a:lnSpc>
              <a:spcBef>
                <a:spcPts val="500"/>
              </a:spcBef>
            </a:pPr>
            <a:r>
              <a:rPr sz="700" dirty="0">
                <a:latin typeface="Montserrat"/>
                <a:cs typeface="Montserrat"/>
              </a:rPr>
              <a:t>Titila</a:t>
            </a:r>
            <a:r>
              <a:rPr sz="700" spc="95" dirty="0">
                <a:latin typeface="Montserrat"/>
                <a:cs typeface="Montserrat"/>
              </a:rPr>
              <a:t> </a:t>
            </a:r>
            <a:r>
              <a:rPr sz="700" dirty="0">
                <a:latin typeface="Montserrat"/>
                <a:cs typeface="Montserrat"/>
              </a:rPr>
              <a:t>cuando</a:t>
            </a:r>
            <a:r>
              <a:rPr sz="700" spc="110" dirty="0">
                <a:latin typeface="Montserrat"/>
                <a:cs typeface="Montserrat"/>
              </a:rPr>
              <a:t> </a:t>
            </a:r>
            <a:r>
              <a:rPr sz="700" dirty="0">
                <a:latin typeface="Montserrat"/>
                <a:cs typeface="Montserrat"/>
              </a:rPr>
              <a:t>el</a:t>
            </a:r>
            <a:r>
              <a:rPr sz="700" spc="120" dirty="0">
                <a:latin typeface="Montserrat"/>
                <a:cs typeface="Montserrat"/>
              </a:rPr>
              <a:t> </a:t>
            </a:r>
            <a:r>
              <a:rPr sz="700" dirty="0">
                <a:latin typeface="Montserrat"/>
                <a:cs typeface="Montserrat"/>
              </a:rPr>
              <a:t>nivel</a:t>
            </a:r>
            <a:r>
              <a:rPr sz="700" spc="114" dirty="0">
                <a:latin typeface="Montserrat"/>
                <a:cs typeface="Montserrat"/>
              </a:rPr>
              <a:t> </a:t>
            </a:r>
            <a:r>
              <a:rPr sz="700" dirty="0">
                <a:latin typeface="Montserrat"/>
                <a:cs typeface="Montserrat"/>
              </a:rPr>
              <a:t>de</a:t>
            </a:r>
            <a:r>
              <a:rPr sz="700" spc="110" dirty="0">
                <a:latin typeface="Montserrat"/>
                <a:cs typeface="Montserrat"/>
              </a:rPr>
              <a:t> </a:t>
            </a:r>
            <a:r>
              <a:rPr sz="700" dirty="0">
                <a:latin typeface="Montserrat"/>
                <a:cs typeface="Montserrat"/>
              </a:rPr>
              <a:t>combustible</a:t>
            </a:r>
            <a:r>
              <a:rPr sz="700" spc="105" dirty="0">
                <a:latin typeface="Montserrat"/>
                <a:cs typeface="Montserrat"/>
              </a:rPr>
              <a:t> </a:t>
            </a:r>
            <a:r>
              <a:rPr sz="700" dirty="0">
                <a:latin typeface="Montserrat"/>
                <a:cs typeface="Montserrat"/>
              </a:rPr>
              <a:t>está</a:t>
            </a:r>
            <a:r>
              <a:rPr sz="700" spc="110" dirty="0">
                <a:latin typeface="Montserrat"/>
                <a:cs typeface="Montserrat"/>
              </a:rPr>
              <a:t> </a:t>
            </a:r>
            <a:r>
              <a:rPr sz="700" spc="-10" dirty="0">
                <a:latin typeface="Montserrat"/>
                <a:cs typeface="Montserrat"/>
              </a:rPr>
              <a:t>cerca</a:t>
            </a:r>
            <a:endParaRPr sz="700" dirty="0">
              <a:latin typeface="Montserrat"/>
              <a:cs typeface="Montserrat"/>
            </a:endParaRPr>
          </a:p>
          <a:p>
            <a:pPr marL="21590" algn="just">
              <a:lnSpc>
                <a:spcPct val="100000"/>
              </a:lnSpc>
            </a:pPr>
            <a:r>
              <a:rPr sz="700" dirty="0">
                <a:latin typeface="Montserrat"/>
                <a:cs typeface="Montserrat"/>
              </a:rPr>
              <a:t>del</a:t>
            </a:r>
            <a:r>
              <a:rPr sz="700" spc="-10" dirty="0">
                <a:latin typeface="Montserrat"/>
                <a:cs typeface="Montserrat"/>
              </a:rPr>
              <a:t> mínimo.</a:t>
            </a:r>
            <a:endParaRPr sz="700" dirty="0">
              <a:latin typeface="Montserrat"/>
              <a:cs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TABLERO</a:t>
            </a:r>
            <a:r>
              <a:rPr spc="-45" dirty="0"/>
              <a:t> </a:t>
            </a:r>
            <a:r>
              <a:rPr dirty="0"/>
              <a:t>DE</a:t>
            </a:r>
            <a:r>
              <a:rPr spc="-35" dirty="0"/>
              <a:t> </a:t>
            </a:r>
            <a:r>
              <a:rPr spc="-10" dirty="0"/>
              <a:t>INSTRUMENTOS</a:t>
            </a:r>
          </a:p>
        </p:txBody>
      </p:sp>
      <p:sp>
        <p:nvSpPr>
          <p:cNvPr id="4" name="object 4"/>
          <p:cNvSpPr txBox="1"/>
          <p:nvPr/>
        </p:nvSpPr>
        <p:spPr>
          <a:xfrm>
            <a:off x="280822" y="478282"/>
            <a:ext cx="2254885" cy="2275623"/>
          </a:xfrm>
          <a:prstGeom prst="rect">
            <a:avLst/>
          </a:prstGeom>
        </p:spPr>
        <p:txBody>
          <a:bodyPr vert="horz" wrap="square" lIns="0" tIns="13335" rIns="0" bIns="0" rtlCol="0">
            <a:spAutoFit/>
          </a:bodyPr>
          <a:lstStyle/>
          <a:p>
            <a:pPr marL="147955" indent="-135890">
              <a:lnSpc>
                <a:spcPct val="100000"/>
              </a:lnSpc>
              <a:spcBef>
                <a:spcPts val="105"/>
              </a:spcBef>
              <a:buClr>
                <a:srgbClr val="221F1F"/>
              </a:buClr>
              <a:buAutoNum type="arabicPeriod" startAt="11"/>
              <a:tabLst>
                <a:tab pos="148590" algn="l"/>
              </a:tabLst>
            </a:pPr>
            <a:r>
              <a:rPr sz="800" b="1" dirty="0">
                <a:latin typeface="Montserrat"/>
                <a:cs typeface="Montserrat"/>
              </a:rPr>
              <a:t>RECORDATORIO</a:t>
            </a:r>
            <a:r>
              <a:rPr sz="800" b="1" spc="-45" dirty="0">
                <a:latin typeface="Montserrat"/>
                <a:cs typeface="Montserrat"/>
              </a:rPr>
              <a:t> </a:t>
            </a:r>
            <a:r>
              <a:rPr sz="800" b="1" dirty="0">
                <a:latin typeface="Montserrat"/>
                <a:cs typeface="Montserrat"/>
              </a:rPr>
              <a:t>DE</a:t>
            </a:r>
            <a:r>
              <a:rPr sz="800" b="1" spc="-15" dirty="0">
                <a:latin typeface="Montserrat"/>
                <a:cs typeface="Montserrat"/>
              </a:rPr>
              <a:t> </a:t>
            </a:r>
            <a:r>
              <a:rPr sz="800" b="1" spc="-10" dirty="0">
                <a:latin typeface="Montserrat"/>
                <a:cs typeface="Montserrat"/>
              </a:rPr>
              <a:t>REVISIÓN</a:t>
            </a:r>
            <a:endParaRPr sz="800" dirty="0">
              <a:latin typeface="Montserrat"/>
              <a:cs typeface="Montserrat"/>
            </a:endParaRPr>
          </a:p>
          <a:p>
            <a:pPr marL="12700" marR="5715" algn="just">
              <a:lnSpc>
                <a:spcPct val="100000"/>
              </a:lnSpc>
              <a:spcBef>
                <a:spcPts val="495"/>
              </a:spcBef>
            </a:pPr>
            <a:r>
              <a:rPr sz="700" dirty="0">
                <a:latin typeface="Montserrat"/>
                <a:cs typeface="Montserrat"/>
              </a:rPr>
              <a:t>Si</a:t>
            </a:r>
            <a:r>
              <a:rPr sz="700" spc="215" dirty="0">
                <a:latin typeface="Montserrat"/>
                <a:cs typeface="Montserrat"/>
              </a:rPr>
              <a:t> </a:t>
            </a:r>
            <a:r>
              <a:rPr sz="700" dirty="0">
                <a:latin typeface="Montserrat"/>
                <a:cs typeface="Montserrat"/>
              </a:rPr>
              <a:t>el</a:t>
            </a:r>
            <a:r>
              <a:rPr sz="700" spc="215" dirty="0">
                <a:latin typeface="Montserrat"/>
                <a:cs typeface="Montserrat"/>
              </a:rPr>
              <a:t> </a:t>
            </a:r>
            <a:r>
              <a:rPr sz="700" dirty="0">
                <a:latin typeface="Montserrat"/>
                <a:cs typeface="Montserrat"/>
              </a:rPr>
              <a:t>Vehículo</a:t>
            </a:r>
            <a:r>
              <a:rPr sz="700" spc="229" dirty="0">
                <a:latin typeface="Montserrat"/>
                <a:cs typeface="Montserrat"/>
              </a:rPr>
              <a:t> </a:t>
            </a:r>
            <a:r>
              <a:rPr sz="700" dirty="0">
                <a:latin typeface="Montserrat"/>
                <a:cs typeface="Montserrat"/>
              </a:rPr>
              <a:t>alcanzo</a:t>
            </a:r>
            <a:r>
              <a:rPr sz="700" spc="225" dirty="0">
                <a:latin typeface="Montserrat"/>
                <a:cs typeface="Montserrat"/>
              </a:rPr>
              <a:t> </a:t>
            </a:r>
            <a:r>
              <a:rPr sz="700" dirty="0">
                <a:latin typeface="Montserrat"/>
                <a:cs typeface="Montserrat"/>
              </a:rPr>
              <a:t>el</a:t>
            </a:r>
            <a:r>
              <a:rPr sz="700" spc="229" dirty="0">
                <a:latin typeface="Montserrat"/>
                <a:cs typeface="Montserrat"/>
              </a:rPr>
              <a:t> </a:t>
            </a:r>
            <a:r>
              <a:rPr sz="700" dirty="0">
                <a:latin typeface="Montserrat"/>
                <a:cs typeface="Montserrat"/>
              </a:rPr>
              <a:t>kilometraje</a:t>
            </a:r>
            <a:r>
              <a:rPr sz="700" spc="229" dirty="0">
                <a:latin typeface="Montserrat"/>
                <a:cs typeface="Montserrat"/>
              </a:rPr>
              <a:t> </a:t>
            </a:r>
            <a:r>
              <a:rPr sz="700" spc="-10" dirty="0">
                <a:latin typeface="Montserrat"/>
                <a:cs typeface="Montserrat"/>
              </a:rPr>
              <a:t>necesario</a:t>
            </a:r>
            <a:r>
              <a:rPr sz="700" spc="500" dirty="0">
                <a:latin typeface="Montserrat"/>
                <a:cs typeface="Montserrat"/>
              </a:rPr>
              <a:t> </a:t>
            </a:r>
            <a:r>
              <a:rPr sz="700" dirty="0">
                <a:latin typeface="Montserrat"/>
                <a:cs typeface="Montserrat"/>
              </a:rPr>
              <a:t>para</a:t>
            </a:r>
            <a:r>
              <a:rPr sz="700" spc="2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revisión</a:t>
            </a:r>
            <a:r>
              <a:rPr sz="700" spc="30" dirty="0">
                <a:latin typeface="Montserrat"/>
                <a:cs typeface="Montserrat"/>
              </a:rPr>
              <a:t> </a:t>
            </a:r>
            <a:r>
              <a:rPr sz="700" dirty="0">
                <a:latin typeface="Montserrat"/>
                <a:cs typeface="Montserrat"/>
              </a:rPr>
              <a:t>siempre</a:t>
            </a:r>
            <a:r>
              <a:rPr sz="700" spc="45" dirty="0">
                <a:latin typeface="Montserrat"/>
                <a:cs typeface="Montserrat"/>
              </a:rPr>
              <a:t> </a:t>
            </a:r>
            <a:r>
              <a:rPr sz="700" dirty="0">
                <a:latin typeface="Montserrat"/>
                <a:cs typeface="Montserrat"/>
              </a:rPr>
              <a:t>que</a:t>
            </a:r>
            <a:r>
              <a:rPr sz="700" spc="30" dirty="0">
                <a:latin typeface="Montserrat"/>
                <a:cs typeface="Montserrat"/>
              </a:rPr>
              <a:t> </a:t>
            </a:r>
            <a:r>
              <a:rPr sz="700" dirty="0">
                <a:latin typeface="Montserrat"/>
                <a:cs typeface="Montserrat"/>
              </a:rPr>
              <a:t>ponga</a:t>
            </a:r>
            <a:r>
              <a:rPr sz="700" spc="35" dirty="0">
                <a:latin typeface="Montserrat"/>
                <a:cs typeface="Montserrat"/>
              </a:rPr>
              <a:t> </a:t>
            </a:r>
            <a:r>
              <a:rPr sz="700" dirty="0">
                <a:latin typeface="Montserrat"/>
                <a:cs typeface="Montserrat"/>
              </a:rPr>
              <a:t>el</a:t>
            </a:r>
            <a:r>
              <a:rPr sz="700" spc="20" dirty="0">
                <a:latin typeface="Montserrat"/>
                <a:cs typeface="Montserrat"/>
              </a:rPr>
              <a:t> </a:t>
            </a:r>
            <a:r>
              <a:rPr sz="700" spc="-10" dirty="0">
                <a:latin typeface="Montserrat"/>
                <a:cs typeface="Montserrat"/>
              </a:rPr>
              <a:t>interruptor</a:t>
            </a:r>
            <a:r>
              <a:rPr sz="700" spc="500" dirty="0">
                <a:latin typeface="Montserrat"/>
                <a:cs typeface="Montserrat"/>
              </a:rPr>
              <a:t> </a:t>
            </a:r>
            <a:r>
              <a:rPr sz="700" dirty="0">
                <a:latin typeface="Montserrat"/>
                <a:cs typeface="Montserrat"/>
              </a:rPr>
              <a:t>de</a:t>
            </a:r>
            <a:r>
              <a:rPr sz="700" spc="145" dirty="0">
                <a:latin typeface="Montserrat"/>
                <a:cs typeface="Montserrat"/>
              </a:rPr>
              <a:t> </a:t>
            </a:r>
            <a:r>
              <a:rPr sz="700" dirty="0">
                <a:latin typeface="Montserrat"/>
                <a:cs typeface="Montserrat"/>
              </a:rPr>
              <a:t>encendido</a:t>
            </a:r>
            <a:r>
              <a:rPr sz="700" spc="150" dirty="0">
                <a:latin typeface="Montserrat"/>
                <a:cs typeface="Montserrat"/>
              </a:rPr>
              <a:t> </a:t>
            </a:r>
            <a:r>
              <a:rPr sz="700" dirty="0">
                <a:latin typeface="Montserrat"/>
                <a:cs typeface="Montserrat"/>
              </a:rPr>
              <a:t>en</a:t>
            </a:r>
            <a:r>
              <a:rPr sz="700" spc="135" dirty="0">
                <a:latin typeface="Montserrat"/>
                <a:cs typeface="Montserrat"/>
              </a:rPr>
              <a:t> </a:t>
            </a:r>
            <a:r>
              <a:rPr sz="700" dirty="0">
                <a:latin typeface="Montserrat"/>
                <a:cs typeface="Montserrat"/>
              </a:rPr>
              <a:t>“ON”,</a:t>
            </a:r>
            <a:r>
              <a:rPr sz="700" spc="140" dirty="0">
                <a:latin typeface="Montserrat"/>
                <a:cs typeface="Montserrat"/>
              </a:rPr>
              <a:t> </a:t>
            </a:r>
            <a:r>
              <a:rPr sz="700" dirty="0">
                <a:latin typeface="Montserrat"/>
                <a:cs typeface="Montserrat"/>
              </a:rPr>
              <a:t>el</a:t>
            </a:r>
            <a:r>
              <a:rPr sz="700" spc="140" dirty="0">
                <a:latin typeface="Montserrat"/>
                <a:cs typeface="Montserrat"/>
              </a:rPr>
              <a:t> </a:t>
            </a:r>
            <a:r>
              <a:rPr sz="700" dirty="0">
                <a:latin typeface="Montserrat"/>
                <a:cs typeface="Montserrat"/>
              </a:rPr>
              <a:t>indicador</a:t>
            </a:r>
            <a:r>
              <a:rPr sz="700" spc="140" dirty="0">
                <a:latin typeface="Montserrat"/>
                <a:cs typeface="Montserrat"/>
              </a:rPr>
              <a:t> </a:t>
            </a:r>
            <a:r>
              <a:rPr sz="700" dirty="0">
                <a:latin typeface="Montserrat"/>
                <a:cs typeface="Montserrat"/>
              </a:rPr>
              <a:t>titila</a:t>
            </a:r>
            <a:r>
              <a:rPr sz="700" spc="145" dirty="0">
                <a:latin typeface="Montserrat"/>
                <a:cs typeface="Montserrat"/>
              </a:rPr>
              <a:t> </a:t>
            </a:r>
            <a:r>
              <a:rPr sz="700" dirty="0">
                <a:latin typeface="Montserrat"/>
                <a:cs typeface="Montserrat"/>
              </a:rPr>
              <a:t>por</a:t>
            </a:r>
            <a:r>
              <a:rPr sz="700" spc="140" dirty="0">
                <a:latin typeface="Montserrat"/>
                <a:cs typeface="Montserrat"/>
              </a:rPr>
              <a:t> </a:t>
            </a:r>
            <a:r>
              <a:rPr sz="700" spc="-25" dirty="0">
                <a:latin typeface="Montserrat"/>
                <a:cs typeface="Montserrat"/>
              </a:rPr>
              <a:t>10</a:t>
            </a:r>
            <a:r>
              <a:rPr sz="700" spc="500" dirty="0">
                <a:latin typeface="Montserrat"/>
                <a:cs typeface="Montserrat"/>
              </a:rPr>
              <a:t> </a:t>
            </a:r>
            <a:r>
              <a:rPr sz="700" dirty="0">
                <a:latin typeface="Montserrat"/>
                <a:cs typeface="Montserrat"/>
              </a:rPr>
              <a:t>segundos</a:t>
            </a:r>
            <a:r>
              <a:rPr sz="700" spc="325" dirty="0">
                <a:latin typeface="Montserrat"/>
                <a:cs typeface="Montserrat"/>
              </a:rPr>
              <a:t> </a:t>
            </a:r>
            <a:r>
              <a:rPr sz="700" dirty="0">
                <a:latin typeface="Montserrat"/>
                <a:cs typeface="Montserrat"/>
              </a:rPr>
              <a:t>y</a:t>
            </a:r>
            <a:r>
              <a:rPr sz="700" spc="330" dirty="0">
                <a:latin typeface="Montserrat"/>
                <a:cs typeface="Montserrat"/>
              </a:rPr>
              <a:t> </a:t>
            </a:r>
            <a:r>
              <a:rPr sz="700" dirty="0">
                <a:latin typeface="Montserrat"/>
                <a:cs typeface="Montserrat"/>
              </a:rPr>
              <a:t>luego</a:t>
            </a:r>
            <a:r>
              <a:rPr sz="700" spc="325" dirty="0">
                <a:latin typeface="Montserrat"/>
                <a:cs typeface="Montserrat"/>
              </a:rPr>
              <a:t> </a:t>
            </a:r>
            <a:r>
              <a:rPr sz="700" dirty="0">
                <a:latin typeface="Montserrat"/>
                <a:cs typeface="Montserrat"/>
              </a:rPr>
              <a:t>continuar</a:t>
            </a:r>
            <a:r>
              <a:rPr sz="700" spc="320" dirty="0">
                <a:latin typeface="Montserrat"/>
                <a:cs typeface="Montserrat"/>
              </a:rPr>
              <a:t> </a:t>
            </a:r>
            <a:r>
              <a:rPr sz="700" dirty="0">
                <a:latin typeface="Montserrat"/>
                <a:cs typeface="Montserrat"/>
              </a:rPr>
              <a:t>iluminado</a:t>
            </a:r>
            <a:r>
              <a:rPr sz="700" spc="330" dirty="0">
                <a:latin typeface="Montserrat"/>
                <a:cs typeface="Montserrat"/>
              </a:rPr>
              <a:t> </a:t>
            </a:r>
            <a:r>
              <a:rPr sz="700" dirty="0">
                <a:latin typeface="Montserrat"/>
                <a:cs typeface="Montserrat"/>
              </a:rPr>
              <a:t>en</a:t>
            </a:r>
            <a:r>
              <a:rPr sz="700" spc="330" dirty="0">
                <a:latin typeface="Montserrat"/>
                <a:cs typeface="Montserrat"/>
              </a:rPr>
              <a:t> </a:t>
            </a:r>
            <a:r>
              <a:rPr sz="700" spc="-25" dirty="0">
                <a:latin typeface="Montserrat"/>
                <a:cs typeface="Montserrat"/>
              </a:rPr>
              <a:t>el</a:t>
            </a:r>
            <a:r>
              <a:rPr sz="700" spc="500" dirty="0">
                <a:latin typeface="Montserrat"/>
                <a:cs typeface="Montserrat"/>
              </a:rPr>
              <a:t> </a:t>
            </a:r>
            <a:r>
              <a:rPr sz="700" spc="-10" dirty="0">
                <a:latin typeface="Montserrat"/>
                <a:cs typeface="Montserrat"/>
              </a:rPr>
              <a:t>tablero.</a:t>
            </a:r>
            <a:endParaRPr sz="700" dirty="0">
              <a:latin typeface="Montserrat"/>
              <a:cs typeface="Montserrat"/>
            </a:endParaRPr>
          </a:p>
          <a:p>
            <a:pPr marL="12700" marR="6350" algn="just">
              <a:lnSpc>
                <a:spcPct val="100000"/>
              </a:lnSpc>
              <a:spcBef>
                <a:spcPts val="505"/>
              </a:spcBef>
            </a:pPr>
            <a:r>
              <a:rPr sz="700" dirty="0">
                <a:latin typeface="Montserrat"/>
                <a:cs typeface="Montserrat"/>
              </a:rPr>
              <a:t>Visite</a:t>
            </a:r>
            <a:r>
              <a:rPr sz="700" spc="70" dirty="0">
                <a:latin typeface="Montserrat"/>
                <a:cs typeface="Montserrat"/>
              </a:rPr>
              <a:t> </a:t>
            </a:r>
            <a:r>
              <a:rPr sz="700" dirty="0">
                <a:latin typeface="Montserrat"/>
                <a:cs typeface="Montserrat"/>
              </a:rPr>
              <a:t>un</a:t>
            </a:r>
            <a:r>
              <a:rPr sz="700" spc="70" dirty="0">
                <a:latin typeface="Montserrat"/>
                <a:cs typeface="Montserrat"/>
              </a:rPr>
              <a:t> </a:t>
            </a:r>
            <a:r>
              <a:rPr sz="700" dirty="0">
                <a:latin typeface="Montserrat"/>
                <a:cs typeface="Montserrat"/>
              </a:rPr>
              <a:t>Centro</a:t>
            </a:r>
            <a:r>
              <a:rPr sz="700" spc="80" dirty="0">
                <a:latin typeface="Montserrat"/>
                <a:cs typeface="Montserrat"/>
              </a:rPr>
              <a:t> </a:t>
            </a:r>
            <a:r>
              <a:rPr sz="700" dirty="0">
                <a:latin typeface="Montserrat"/>
                <a:cs typeface="Montserrat"/>
              </a:rPr>
              <a:t>de</a:t>
            </a:r>
            <a:r>
              <a:rPr sz="700" spc="80" dirty="0">
                <a:latin typeface="Montserrat"/>
                <a:cs typeface="Montserrat"/>
              </a:rPr>
              <a:t> </a:t>
            </a:r>
            <a:r>
              <a:rPr sz="700" dirty="0" err="1">
                <a:latin typeface="Montserrat"/>
                <a:cs typeface="Montserrat"/>
              </a:rPr>
              <a:t>Servicio</a:t>
            </a:r>
            <a:r>
              <a:rPr sz="700" spc="70" dirty="0">
                <a:latin typeface="Montserrat"/>
                <a:cs typeface="Montserrat"/>
              </a:rPr>
              <a:t> </a:t>
            </a:r>
            <a:r>
              <a:rPr sz="700" dirty="0" err="1">
                <a:latin typeface="Montserrat"/>
                <a:cs typeface="Montserrat"/>
              </a:rPr>
              <a:t>Autorizado</a:t>
            </a:r>
            <a:r>
              <a:rPr lang="es-ES" sz="700" spc="70" dirty="0">
                <a:latin typeface="Montserrat"/>
                <a:cs typeface="Montserrat"/>
              </a:rPr>
              <a:t> </a:t>
            </a:r>
            <a:r>
              <a:rPr sz="700" dirty="0">
                <a:latin typeface="Montserrat"/>
                <a:cs typeface="Montserrat"/>
              </a:rPr>
              <a:t>para</a:t>
            </a:r>
            <a:r>
              <a:rPr sz="700" spc="20" dirty="0">
                <a:latin typeface="Montserrat"/>
                <a:cs typeface="Montserrat"/>
              </a:rPr>
              <a:t> </a:t>
            </a:r>
            <a:r>
              <a:rPr sz="700" dirty="0">
                <a:latin typeface="Montserrat"/>
                <a:cs typeface="Montserrat"/>
              </a:rPr>
              <a:t>realizar</a:t>
            </a:r>
            <a:r>
              <a:rPr sz="700" spc="20" dirty="0">
                <a:latin typeface="Montserrat"/>
                <a:cs typeface="Montserrat"/>
              </a:rPr>
              <a:t> </a:t>
            </a:r>
            <a:r>
              <a:rPr sz="700" dirty="0">
                <a:latin typeface="Montserrat"/>
                <a:cs typeface="Montserrat"/>
              </a:rPr>
              <a:t>la</a:t>
            </a:r>
            <a:r>
              <a:rPr sz="700" spc="20" dirty="0">
                <a:latin typeface="Montserrat"/>
                <a:cs typeface="Montserrat"/>
              </a:rPr>
              <a:t> </a:t>
            </a:r>
            <a:r>
              <a:rPr sz="700" dirty="0">
                <a:latin typeface="Montserrat"/>
                <a:cs typeface="Montserrat"/>
              </a:rPr>
              <a:t>revisión</a:t>
            </a:r>
            <a:r>
              <a:rPr sz="700" spc="20" dirty="0">
                <a:latin typeface="Montserrat"/>
                <a:cs typeface="Montserrat"/>
              </a:rPr>
              <a:t> </a:t>
            </a:r>
            <a:r>
              <a:rPr sz="700" dirty="0">
                <a:latin typeface="Montserrat"/>
                <a:cs typeface="Montserrat"/>
              </a:rPr>
              <a:t>y</a:t>
            </a:r>
            <a:r>
              <a:rPr sz="700" spc="30"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contador</a:t>
            </a:r>
            <a:r>
              <a:rPr sz="700" spc="2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el</a:t>
            </a:r>
            <a:r>
              <a:rPr sz="700" spc="10" dirty="0">
                <a:latin typeface="Montserrat"/>
                <a:cs typeface="Montserrat"/>
              </a:rPr>
              <a:t> </a:t>
            </a:r>
            <a:r>
              <a:rPr sz="700" spc="-10" dirty="0">
                <a:latin typeface="Montserrat"/>
                <a:cs typeface="Montserrat"/>
              </a:rPr>
              <a:t>recordatorio</a:t>
            </a:r>
            <a:r>
              <a:rPr sz="700" spc="30" dirty="0">
                <a:latin typeface="Montserrat"/>
                <a:cs typeface="Montserrat"/>
              </a:rPr>
              <a:t> </a:t>
            </a:r>
            <a:r>
              <a:rPr sz="700" dirty="0">
                <a:latin typeface="Montserrat"/>
                <a:cs typeface="Montserrat"/>
              </a:rPr>
              <a:t>será</a:t>
            </a:r>
            <a:r>
              <a:rPr sz="700" spc="10" dirty="0">
                <a:latin typeface="Montserrat"/>
                <a:cs typeface="Montserrat"/>
              </a:rPr>
              <a:t> </a:t>
            </a:r>
            <a:r>
              <a:rPr sz="700" spc="-10" dirty="0">
                <a:latin typeface="Montserrat"/>
                <a:cs typeface="Montserrat"/>
              </a:rPr>
              <a:t>reiniciado.</a:t>
            </a:r>
            <a:endParaRPr sz="700" dirty="0">
              <a:latin typeface="Montserrat"/>
              <a:cs typeface="Montserrat"/>
            </a:endParaRPr>
          </a:p>
          <a:p>
            <a:pPr marL="12700">
              <a:lnSpc>
                <a:spcPct val="100000"/>
              </a:lnSpc>
              <a:spcBef>
                <a:spcPts val="500"/>
              </a:spcBef>
            </a:pPr>
            <a:r>
              <a:rPr sz="800" b="1" spc="-10" dirty="0">
                <a:latin typeface="Montserrat"/>
                <a:cs typeface="Montserrat"/>
              </a:rPr>
              <a:t>NOTA:</a:t>
            </a:r>
            <a:endParaRPr sz="800" dirty="0">
              <a:latin typeface="Montserrat"/>
              <a:cs typeface="Montserrat"/>
            </a:endParaRPr>
          </a:p>
          <a:p>
            <a:pPr marL="12700" marR="5080" algn="just">
              <a:lnSpc>
                <a:spcPct val="100000"/>
              </a:lnSpc>
              <a:spcBef>
                <a:spcPts val="500"/>
              </a:spcBef>
            </a:pPr>
            <a:r>
              <a:rPr sz="700" dirty="0">
                <a:latin typeface="Montserrat"/>
                <a:cs typeface="Montserrat"/>
              </a:rPr>
              <a:t>El</a:t>
            </a:r>
            <a:r>
              <a:rPr sz="700" spc="114" dirty="0">
                <a:latin typeface="Montserrat"/>
                <a:cs typeface="Montserrat"/>
              </a:rPr>
              <a:t> </a:t>
            </a:r>
            <a:r>
              <a:rPr sz="700" dirty="0">
                <a:latin typeface="Montserrat"/>
                <a:cs typeface="Montserrat"/>
              </a:rPr>
              <a:t>recordatorio</a:t>
            </a:r>
            <a:r>
              <a:rPr sz="700" spc="120" dirty="0">
                <a:latin typeface="Montserrat"/>
                <a:cs typeface="Montserrat"/>
              </a:rPr>
              <a:t> </a:t>
            </a:r>
            <a:r>
              <a:rPr sz="700" dirty="0">
                <a:latin typeface="Montserrat"/>
                <a:cs typeface="Montserrat"/>
              </a:rPr>
              <a:t>funciona</a:t>
            </a:r>
            <a:r>
              <a:rPr sz="700" spc="125" dirty="0">
                <a:latin typeface="Montserrat"/>
                <a:cs typeface="Montserrat"/>
              </a:rPr>
              <a:t> </a:t>
            </a:r>
            <a:r>
              <a:rPr sz="700" dirty="0">
                <a:latin typeface="Montserrat"/>
                <a:cs typeface="Montserrat"/>
              </a:rPr>
              <a:t>basado</a:t>
            </a:r>
            <a:r>
              <a:rPr sz="700" spc="135" dirty="0">
                <a:latin typeface="Montserrat"/>
                <a:cs typeface="Montserrat"/>
              </a:rPr>
              <a:t> </a:t>
            </a:r>
            <a:r>
              <a:rPr sz="700" dirty="0">
                <a:latin typeface="Montserrat"/>
                <a:cs typeface="Montserrat"/>
              </a:rPr>
              <a:t>únicamente</a:t>
            </a:r>
            <a:r>
              <a:rPr sz="700" spc="130"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la</a:t>
            </a:r>
            <a:r>
              <a:rPr sz="700" spc="165" dirty="0">
                <a:latin typeface="Montserrat"/>
                <a:cs typeface="Montserrat"/>
              </a:rPr>
              <a:t> </a:t>
            </a:r>
            <a:r>
              <a:rPr sz="700" dirty="0">
                <a:latin typeface="Montserrat"/>
                <a:cs typeface="Montserrat"/>
              </a:rPr>
              <a:t>distancia</a:t>
            </a:r>
            <a:r>
              <a:rPr sz="700" spc="190" dirty="0">
                <a:latin typeface="Montserrat"/>
                <a:cs typeface="Montserrat"/>
              </a:rPr>
              <a:t> </a:t>
            </a:r>
            <a:r>
              <a:rPr sz="700" dirty="0">
                <a:latin typeface="Montserrat"/>
                <a:cs typeface="Montserrat"/>
              </a:rPr>
              <a:t>recorrida</a:t>
            </a:r>
            <a:r>
              <a:rPr sz="700" spc="180" dirty="0">
                <a:latin typeface="Montserrat"/>
                <a:cs typeface="Montserrat"/>
              </a:rPr>
              <a:t> </a:t>
            </a:r>
            <a:r>
              <a:rPr sz="700" dirty="0">
                <a:latin typeface="Montserrat"/>
                <a:cs typeface="Montserrat"/>
              </a:rPr>
              <a:t>(km),</a:t>
            </a:r>
            <a:r>
              <a:rPr sz="700" spc="170" dirty="0">
                <a:latin typeface="Montserrat"/>
                <a:cs typeface="Montserrat"/>
              </a:rPr>
              <a:t> </a:t>
            </a:r>
            <a:r>
              <a:rPr sz="700" dirty="0">
                <a:latin typeface="Montserrat"/>
                <a:cs typeface="Montserrat"/>
              </a:rPr>
              <a:t>se</a:t>
            </a:r>
            <a:r>
              <a:rPr sz="700" spc="180" dirty="0">
                <a:latin typeface="Montserrat"/>
                <a:cs typeface="Montserrat"/>
              </a:rPr>
              <a:t> </a:t>
            </a:r>
            <a:r>
              <a:rPr sz="700" dirty="0">
                <a:latin typeface="Montserrat"/>
                <a:cs typeface="Montserrat"/>
              </a:rPr>
              <a:t>trata</a:t>
            </a:r>
            <a:r>
              <a:rPr sz="700" spc="190" dirty="0">
                <a:latin typeface="Montserrat"/>
                <a:cs typeface="Montserrat"/>
              </a:rPr>
              <a:t> </a:t>
            </a:r>
            <a:r>
              <a:rPr sz="700" dirty="0">
                <a:latin typeface="Montserrat"/>
                <a:cs typeface="Montserrat"/>
              </a:rPr>
              <a:t>solo</a:t>
            </a:r>
            <a:r>
              <a:rPr sz="700" spc="190" dirty="0">
                <a:latin typeface="Montserrat"/>
                <a:cs typeface="Montserrat"/>
              </a:rPr>
              <a:t> </a:t>
            </a:r>
            <a:r>
              <a:rPr sz="700" dirty="0">
                <a:latin typeface="Montserrat"/>
                <a:cs typeface="Montserrat"/>
              </a:rPr>
              <a:t>de</a:t>
            </a:r>
            <a:r>
              <a:rPr sz="700" spc="185" dirty="0">
                <a:latin typeface="Montserrat"/>
                <a:cs typeface="Montserrat"/>
              </a:rPr>
              <a:t> </a:t>
            </a:r>
            <a:r>
              <a:rPr sz="700" spc="-25" dirty="0">
                <a:latin typeface="Montserrat"/>
                <a:cs typeface="Montserrat"/>
              </a:rPr>
              <a:t>un</a:t>
            </a:r>
            <a:r>
              <a:rPr sz="700" spc="500" dirty="0">
                <a:latin typeface="Montserrat"/>
                <a:cs typeface="Montserrat"/>
              </a:rPr>
              <a:t> </a:t>
            </a:r>
            <a:r>
              <a:rPr sz="700" spc="-10" dirty="0">
                <a:latin typeface="Montserrat"/>
                <a:cs typeface="Montserrat"/>
              </a:rPr>
              <a:t>recordatorio</a:t>
            </a:r>
            <a:r>
              <a:rPr sz="700" spc="40" dirty="0">
                <a:latin typeface="Montserrat"/>
                <a:cs typeface="Montserrat"/>
              </a:rPr>
              <a:t> </a:t>
            </a:r>
            <a:r>
              <a:rPr sz="700" dirty="0">
                <a:latin typeface="Montserrat"/>
                <a:cs typeface="Montserrat"/>
              </a:rPr>
              <a:t>y</a:t>
            </a:r>
            <a:r>
              <a:rPr sz="700" spc="10" dirty="0">
                <a:latin typeface="Montserrat"/>
                <a:cs typeface="Montserrat"/>
              </a:rPr>
              <a:t> </a:t>
            </a:r>
            <a:r>
              <a:rPr sz="700" dirty="0">
                <a:latin typeface="Montserrat"/>
                <a:cs typeface="Montserrat"/>
              </a:rPr>
              <a:t>no</a:t>
            </a:r>
            <a:r>
              <a:rPr sz="700" spc="30" dirty="0">
                <a:latin typeface="Montserrat"/>
                <a:cs typeface="Montserrat"/>
              </a:rPr>
              <a:t> </a:t>
            </a:r>
            <a:r>
              <a:rPr sz="700" spc="-10" dirty="0">
                <a:latin typeface="Montserrat"/>
                <a:cs typeface="Montserrat"/>
              </a:rPr>
              <a:t>inmoviliza</a:t>
            </a:r>
            <a:r>
              <a:rPr sz="700" spc="5" dirty="0">
                <a:latin typeface="Montserrat"/>
                <a:cs typeface="Montserrat"/>
              </a:rPr>
              <a:t> </a:t>
            </a:r>
            <a:r>
              <a:rPr sz="700" dirty="0">
                <a:latin typeface="Montserrat"/>
                <a:cs typeface="Montserrat"/>
              </a:rPr>
              <a:t>el</a:t>
            </a:r>
            <a:r>
              <a:rPr sz="700" spc="20" dirty="0">
                <a:latin typeface="Montserrat"/>
                <a:cs typeface="Montserrat"/>
              </a:rPr>
              <a:t> </a:t>
            </a:r>
            <a:r>
              <a:rPr sz="700" spc="-10" dirty="0">
                <a:latin typeface="Montserrat"/>
                <a:cs typeface="Montserrat"/>
              </a:rPr>
              <a:t>Vehículo.</a:t>
            </a:r>
            <a:endParaRPr sz="700" dirty="0">
              <a:latin typeface="Montserrat"/>
              <a:cs typeface="Montserrat"/>
            </a:endParaRPr>
          </a:p>
          <a:p>
            <a:pPr marL="167640" indent="-155575">
              <a:lnSpc>
                <a:spcPct val="100000"/>
              </a:lnSpc>
              <a:spcBef>
                <a:spcPts val="500"/>
              </a:spcBef>
              <a:buClr>
                <a:srgbClr val="221F1F"/>
              </a:buClr>
              <a:buAutoNum type="arabicPeriod" startAt="12"/>
              <a:tabLst>
                <a:tab pos="168275" algn="l"/>
              </a:tabLst>
            </a:pPr>
            <a:r>
              <a:rPr sz="800" b="1" dirty="0">
                <a:latin typeface="Montserrat"/>
                <a:cs typeface="Montserrat"/>
              </a:rPr>
              <a:t>INDICADOR</a:t>
            </a:r>
            <a:r>
              <a:rPr sz="800" b="1" spc="-30" dirty="0">
                <a:latin typeface="Montserrat"/>
                <a:cs typeface="Montserrat"/>
              </a:rPr>
              <a:t> </a:t>
            </a:r>
            <a:r>
              <a:rPr sz="800" b="1" dirty="0">
                <a:latin typeface="Montserrat"/>
                <a:cs typeface="Montserrat"/>
              </a:rPr>
              <a:t>DE</a:t>
            </a:r>
            <a:r>
              <a:rPr sz="800" b="1" spc="-15" dirty="0">
                <a:latin typeface="Montserrat"/>
                <a:cs typeface="Montserrat"/>
              </a:rPr>
              <a:t> </a:t>
            </a:r>
            <a:r>
              <a:rPr sz="800" b="1" dirty="0">
                <a:latin typeface="Montserrat"/>
                <a:cs typeface="Montserrat"/>
              </a:rPr>
              <a:t>BATERÍA</a:t>
            </a:r>
            <a:r>
              <a:rPr sz="800" b="1" spc="-20" dirty="0">
                <a:latin typeface="Montserrat"/>
                <a:cs typeface="Montserrat"/>
              </a:rPr>
              <a:t> BAJA</a:t>
            </a:r>
            <a:endParaRPr sz="800" dirty="0">
              <a:latin typeface="Montserrat"/>
              <a:cs typeface="Montserrat"/>
            </a:endParaRPr>
          </a:p>
          <a:p>
            <a:pPr marL="12700" marR="6985" algn="just">
              <a:lnSpc>
                <a:spcPct val="100000"/>
              </a:lnSpc>
              <a:spcBef>
                <a:spcPts val="509"/>
              </a:spcBef>
            </a:pPr>
            <a:r>
              <a:rPr sz="700" dirty="0">
                <a:latin typeface="Montserrat"/>
                <a:cs typeface="Montserrat"/>
              </a:rPr>
              <a:t>El</a:t>
            </a:r>
            <a:r>
              <a:rPr sz="700" spc="85" dirty="0">
                <a:latin typeface="Montserrat"/>
                <a:cs typeface="Montserrat"/>
              </a:rPr>
              <a:t> </a:t>
            </a:r>
            <a:r>
              <a:rPr sz="700" dirty="0">
                <a:latin typeface="Montserrat"/>
                <a:cs typeface="Montserrat"/>
              </a:rPr>
              <a:t>indicador</a:t>
            </a:r>
            <a:r>
              <a:rPr sz="700" spc="100" dirty="0">
                <a:latin typeface="Montserrat"/>
                <a:cs typeface="Montserrat"/>
              </a:rPr>
              <a:t> </a:t>
            </a:r>
            <a:r>
              <a:rPr sz="700" dirty="0">
                <a:latin typeface="Montserrat"/>
                <a:cs typeface="Montserrat"/>
              </a:rPr>
              <a:t>se</a:t>
            </a:r>
            <a:r>
              <a:rPr sz="700" spc="95" dirty="0">
                <a:latin typeface="Montserrat"/>
                <a:cs typeface="Montserrat"/>
              </a:rPr>
              <a:t> </a:t>
            </a:r>
            <a:r>
              <a:rPr sz="700" dirty="0">
                <a:latin typeface="Montserrat"/>
                <a:cs typeface="Montserrat"/>
              </a:rPr>
              <a:t>ilumina</a:t>
            </a:r>
            <a:r>
              <a:rPr sz="700" spc="95" dirty="0">
                <a:latin typeface="Montserrat"/>
                <a:cs typeface="Montserrat"/>
              </a:rPr>
              <a:t> </a:t>
            </a:r>
            <a:r>
              <a:rPr sz="700" dirty="0">
                <a:latin typeface="Montserrat"/>
                <a:cs typeface="Montserrat"/>
              </a:rPr>
              <a:t>en</a:t>
            </a:r>
            <a:r>
              <a:rPr sz="700" spc="95" dirty="0">
                <a:latin typeface="Montserrat"/>
                <a:cs typeface="Montserrat"/>
              </a:rPr>
              <a:t> </a:t>
            </a:r>
            <a:r>
              <a:rPr sz="700" dirty="0">
                <a:latin typeface="Montserrat"/>
                <a:cs typeface="Montserrat"/>
              </a:rPr>
              <a:t>el</a:t>
            </a:r>
            <a:r>
              <a:rPr sz="700" spc="90" dirty="0">
                <a:latin typeface="Montserrat"/>
                <a:cs typeface="Montserrat"/>
              </a:rPr>
              <a:t> </a:t>
            </a:r>
            <a:r>
              <a:rPr sz="700" dirty="0">
                <a:latin typeface="Montserrat"/>
                <a:cs typeface="Montserrat"/>
              </a:rPr>
              <a:t>tablero</a:t>
            </a:r>
            <a:r>
              <a:rPr sz="700" spc="95" dirty="0">
                <a:latin typeface="Montserrat"/>
                <a:cs typeface="Montserrat"/>
              </a:rPr>
              <a:t> </a:t>
            </a:r>
            <a:r>
              <a:rPr sz="700" dirty="0">
                <a:latin typeface="Montserrat"/>
                <a:cs typeface="Montserrat"/>
              </a:rPr>
              <a:t>si</a:t>
            </a:r>
            <a:r>
              <a:rPr sz="700" spc="95" dirty="0">
                <a:latin typeface="Montserrat"/>
                <a:cs typeface="Montserrat"/>
              </a:rPr>
              <a:t> </a:t>
            </a:r>
            <a:r>
              <a:rPr sz="700" dirty="0">
                <a:latin typeface="Montserrat"/>
                <a:cs typeface="Montserrat"/>
              </a:rPr>
              <a:t>el</a:t>
            </a:r>
            <a:r>
              <a:rPr sz="700" spc="90" dirty="0">
                <a:latin typeface="Montserrat"/>
                <a:cs typeface="Montserrat"/>
              </a:rPr>
              <a:t> </a:t>
            </a:r>
            <a:r>
              <a:rPr sz="700" spc="-10" dirty="0">
                <a:latin typeface="Montserrat"/>
                <a:cs typeface="Montserrat"/>
              </a:rPr>
              <a:t>voltaje</a:t>
            </a:r>
            <a:r>
              <a:rPr sz="700" spc="500" dirty="0">
                <a:latin typeface="Montserrat"/>
                <a:cs typeface="Montserrat"/>
              </a:rPr>
              <a:t> </a:t>
            </a:r>
            <a:r>
              <a:rPr sz="700" dirty="0">
                <a:latin typeface="Montserrat"/>
                <a:cs typeface="Montserrat"/>
              </a:rPr>
              <a:t>de</a:t>
            </a:r>
            <a:r>
              <a:rPr sz="700" spc="35" dirty="0">
                <a:latin typeface="Montserrat"/>
                <a:cs typeface="Montserrat"/>
              </a:rPr>
              <a:t> </a:t>
            </a:r>
            <a:r>
              <a:rPr sz="700" dirty="0">
                <a:latin typeface="Montserrat"/>
                <a:cs typeface="Montserrat"/>
              </a:rPr>
              <a:t>la</a:t>
            </a:r>
            <a:r>
              <a:rPr sz="700" spc="45" dirty="0">
                <a:latin typeface="Montserrat"/>
                <a:cs typeface="Montserrat"/>
              </a:rPr>
              <a:t> </a:t>
            </a:r>
            <a:r>
              <a:rPr sz="700" dirty="0">
                <a:latin typeface="Montserrat"/>
                <a:cs typeface="Montserrat"/>
              </a:rPr>
              <a:t>batería</a:t>
            </a:r>
            <a:r>
              <a:rPr sz="700" spc="50" dirty="0">
                <a:latin typeface="Montserrat"/>
                <a:cs typeface="Montserrat"/>
              </a:rPr>
              <a:t> </a:t>
            </a:r>
            <a:r>
              <a:rPr sz="700" dirty="0">
                <a:latin typeface="Montserrat"/>
                <a:cs typeface="Montserrat"/>
              </a:rPr>
              <a:t>es</a:t>
            </a:r>
            <a:r>
              <a:rPr sz="700" spc="40" dirty="0">
                <a:latin typeface="Montserrat"/>
                <a:cs typeface="Montserrat"/>
              </a:rPr>
              <a:t> </a:t>
            </a:r>
            <a:r>
              <a:rPr sz="700" dirty="0">
                <a:latin typeface="Montserrat"/>
                <a:cs typeface="Montserrat"/>
              </a:rPr>
              <a:t>bajo.</a:t>
            </a:r>
            <a:r>
              <a:rPr sz="700" spc="45" dirty="0">
                <a:latin typeface="Montserrat"/>
                <a:cs typeface="Montserrat"/>
              </a:rPr>
              <a:t> </a:t>
            </a:r>
            <a:r>
              <a:rPr sz="700" dirty="0">
                <a:latin typeface="Montserrat"/>
                <a:cs typeface="Montserrat"/>
              </a:rPr>
              <a:t>Visite</a:t>
            </a:r>
            <a:r>
              <a:rPr sz="700" spc="35" dirty="0">
                <a:latin typeface="Montserrat"/>
                <a:cs typeface="Montserrat"/>
              </a:rPr>
              <a:t> </a:t>
            </a:r>
            <a:r>
              <a:rPr sz="700" dirty="0">
                <a:latin typeface="Montserrat"/>
                <a:cs typeface="Montserrat"/>
              </a:rPr>
              <a:t>lo</a:t>
            </a:r>
            <a:r>
              <a:rPr sz="700" spc="30" dirty="0">
                <a:latin typeface="Montserrat"/>
                <a:cs typeface="Montserrat"/>
              </a:rPr>
              <a:t> </a:t>
            </a:r>
            <a:r>
              <a:rPr sz="700" dirty="0">
                <a:latin typeface="Montserrat"/>
                <a:cs typeface="Montserrat"/>
              </a:rPr>
              <a:t>más</a:t>
            </a:r>
            <a:r>
              <a:rPr sz="700" spc="45" dirty="0">
                <a:latin typeface="Montserrat"/>
                <a:cs typeface="Montserrat"/>
              </a:rPr>
              <a:t> </a:t>
            </a:r>
            <a:r>
              <a:rPr sz="700" dirty="0">
                <a:latin typeface="Montserrat"/>
                <a:cs typeface="Montserrat"/>
              </a:rPr>
              <a:t>pronto</a:t>
            </a:r>
            <a:r>
              <a:rPr sz="700" spc="45" dirty="0">
                <a:latin typeface="Montserrat"/>
                <a:cs typeface="Montserrat"/>
              </a:rPr>
              <a:t> </a:t>
            </a:r>
            <a:r>
              <a:rPr sz="700" spc="-10" dirty="0">
                <a:latin typeface="Montserrat"/>
                <a:cs typeface="Montserrat"/>
              </a:rPr>
              <a:t>posible</a:t>
            </a:r>
            <a:r>
              <a:rPr sz="700" spc="500" dirty="0">
                <a:latin typeface="Montserrat"/>
                <a:cs typeface="Montserrat"/>
              </a:rPr>
              <a:t> </a:t>
            </a:r>
            <a:r>
              <a:rPr sz="700" dirty="0">
                <a:latin typeface="Montserrat"/>
                <a:cs typeface="Montserrat"/>
              </a:rPr>
              <a:t>un</a:t>
            </a:r>
            <a:r>
              <a:rPr sz="700" spc="434" dirty="0">
                <a:latin typeface="Montserrat"/>
                <a:cs typeface="Montserrat"/>
              </a:rPr>
              <a:t> </a:t>
            </a:r>
            <a:r>
              <a:rPr sz="700" dirty="0">
                <a:latin typeface="Montserrat"/>
                <a:cs typeface="Montserrat"/>
              </a:rPr>
              <a:t>Centro</a:t>
            </a:r>
            <a:r>
              <a:rPr sz="700" spc="455" dirty="0">
                <a:latin typeface="Montserrat"/>
                <a:cs typeface="Montserrat"/>
              </a:rPr>
              <a:t> </a:t>
            </a:r>
            <a:r>
              <a:rPr sz="700" dirty="0">
                <a:latin typeface="Montserrat"/>
                <a:cs typeface="Montserrat"/>
              </a:rPr>
              <a:t>de</a:t>
            </a:r>
            <a:r>
              <a:rPr sz="700" spc="440" dirty="0">
                <a:latin typeface="Montserrat"/>
                <a:cs typeface="Montserrat"/>
              </a:rPr>
              <a:t> </a:t>
            </a:r>
            <a:r>
              <a:rPr sz="700" dirty="0" err="1">
                <a:latin typeface="Montserrat"/>
                <a:cs typeface="Montserrat"/>
              </a:rPr>
              <a:t>Servicio</a:t>
            </a:r>
            <a:r>
              <a:rPr sz="700" spc="440" dirty="0">
                <a:latin typeface="Montserrat"/>
                <a:cs typeface="Montserrat"/>
              </a:rPr>
              <a:t> </a:t>
            </a:r>
            <a:r>
              <a:rPr sz="700" dirty="0" err="1">
                <a:latin typeface="Montserrat"/>
                <a:cs typeface="Montserrat"/>
              </a:rPr>
              <a:t>Autorizado</a:t>
            </a:r>
            <a:r>
              <a:rPr lang="es-ES" sz="700" dirty="0">
                <a:latin typeface="Montserrat"/>
                <a:cs typeface="Montserrat"/>
              </a:rPr>
              <a:t>.</a:t>
            </a:r>
            <a:endParaRPr sz="700" dirty="0">
              <a:latin typeface="Montserrat"/>
              <a:cs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COMANDO IZQUIERDO</a:t>
            </a:r>
          </a:p>
        </p:txBody>
      </p:sp>
      <p:sp>
        <p:nvSpPr>
          <p:cNvPr id="4" name="object 4"/>
          <p:cNvSpPr txBox="1"/>
          <p:nvPr/>
        </p:nvSpPr>
        <p:spPr>
          <a:xfrm>
            <a:off x="271678" y="478282"/>
            <a:ext cx="2263775" cy="2856230"/>
          </a:xfrm>
          <a:prstGeom prst="rect">
            <a:avLst/>
          </a:prstGeom>
        </p:spPr>
        <p:txBody>
          <a:bodyPr vert="horz" wrap="square" lIns="0" tIns="13335" rIns="0" bIns="0" rtlCol="0">
            <a:spAutoFit/>
          </a:bodyPr>
          <a:lstStyle/>
          <a:p>
            <a:pPr marL="106680" indent="-94615">
              <a:lnSpc>
                <a:spcPct val="100000"/>
              </a:lnSpc>
              <a:spcBef>
                <a:spcPts val="105"/>
              </a:spcBef>
              <a:buAutoNum type="arabicPeriod"/>
              <a:tabLst>
                <a:tab pos="107314" algn="l"/>
              </a:tabLst>
            </a:pPr>
            <a:r>
              <a:rPr sz="800" b="1" dirty="0">
                <a:solidFill>
                  <a:srgbClr val="221F1F"/>
                </a:solidFill>
                <a:latin typeface="Montserrat"/>
                <a:cs typeface="Montserrat"/>
              </a:rPr>
              <a:t>INTERRUPTOR</a:t>
            </a:r>
            <a:r>
              <a:rPr sz="800" b="1" spc="-20" dirty="0">
                <a:solidFill>
                  <a:srgbClr val="221F1F"/>
                </a:solidFill>
                <a:latin typeface="Montserrat"/>
                <a:cs typeface="Montserrat"/>
              </a:rPr>
              <a:t> </a:t>
            </a:r>
            <a:r>
              <a:rPr sz="800" b="1" dirty="0">
                <a:solidFill>
                  <a:srgbClr val="221F1F"/>
                </a:solidFill>
                <a:latin typeface="Montserrat"/>
                <a:cs typeface="Montserrat"/>
              </a:rPr>
              <a:t>DE</a:t>
            </a:r>
            <a:r>
              <a:rPr sz="800" b="1" spc="-25" dirty="0">
                <a:solidFill>
                  <a:srgbClr val="221F1F"/>
                </a:solidFill>
                <a:latin typeface="Montserrat"/>
                <a:cs typeface="Montserrat"/>
              </a:rPr>
              <a:t> </a:t>
            </a:r>
            <a:r>
              <a:rPr sz="800" b="1" spc="-20" dirty="0">
                <a:solidFill>
                  <a:srgbClr val="221F1F"/>
                </a:solidFill>
                <a:latin typeface="Montserrat"/>
                <a:cs typeface="Montserrat"/>
              </a:rPr>
              <a:t>PITO</a:t>
            </a:r>
            <a:endParaRPr sz="800">
              <a:latin typeface="Montserrat"/>
              <a:cs typeface="Montserrat"/>
            </a:endParaRPr>
          </a:p>
          <a:p>
            <a:pPr marL="21590" marR="6985" indent="260350" algn="just">
              <a:lnSpc>
                <a:spcPct val="100000"/>
              </a:lnSpc>
              <a:spcBef>
                <a:spcPts val="495"/>
              </a:spcBef>
            </a:pPr>
            <a:r>
              <a:rPr sz="700" dirty="0">
                <a:latin typeface="Montserrat"/>
                <a:cs typeface="Montserrat"/>
              </a:rPr>
              <a:t>Presione</a:t>
            </a:r>
            <a:r>
              <a:rPr sz="700" spc="95" dirty="0">
                <a:latin typeface="Montserrat"/>
                <a:cs typeface="Montserrat"/>
              </a:rPr>
              <a:t> </a:t>
            </a:r>
            <a:r>
              <a:rPr sz="700" dirty="0">
                <a:latin typeface="Montserrat"/>
                <a:cs typeface="Montserrat"/>
              </a:rPr>
              <a:t>el</a:t>
            </a:r>
            <a:r>
              <a:rPr sz="700" spc="90" dirty="0">
                <a:latin typeface="Montserrat"/>
                <a:cs typeface="Montserrat"/>
              </a:rPr>
              <a:t> </a:t>
            </a:r>
            <a:r>
              <a:rPr sz="700" dirty="0">
                <a:latin typeface="Montserrat"/>
                <a:cs typeface="Montserrat"/>
              </a:rPr>
              <a:t>interruptor</a:t>
            </a:r>
            <a:r>
              <a:rPr sz="700" spc="90" dirty="0">
                <a:latin typeface="Montserrat"/>
                <a:cs typeface="Montserrat"/>
              </a:rPr>
              <a:t> </a:t>
            </a:r>
            <a:r>
              <a:rPr sz="700" dirty="0">
                <a:latin typeface="Montserrat"/>
                <a:cs typeface="Montserrat"/>
              </a:rPr>
              <a:t>para</a:t>
            </a:r>
            <a:r>
              <a:rPr sz="700" spc="95" dirty="0">
                <a:latin typeface="Montserrat"/>
                <a:cs typeface="Montserrat"/>
              </a:rPr>
              <a:t> </a:t>
            </a:r>
            <a:r>
              <a:rPr sz="700" dirty="0">
                <a:latin typeface="Montserrat"/>
                <a:cs typeface="Montserrat"/>
              </a:rPr>
              <a:t>hacer</a:t>
            </a:r>
            <a:r>
              <a:rPr sz="700" spc="85" dirty="0">
                <a:latin typeface="Montserrat"/>
                <a:cs typeface="Montserrat"/>
              </a:rPr>
              <a:t> </a:t>
            </a:r>
            <a:r>
              <a:rPr sz="700" dirty="0">
                <a:latin typeface="Montserrat"/>
                <a:cs typeface="Montserrat"/>
              </a:rPr>
              <a:t>sonar</a:t>
            </a:r>
            <a:r>
              <a:rPr sz="700" spc="8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bocina.</a:t>
            </a:r>
            <a:r>
              <a:rPr sz="700" spc="145" dirty="0">
                <a:latin typeface="Montserrat"/>
                <a:cs typeface="Montserrat"/>
              </a:rPr>
              <a:t> </a:t>
            </a:r>
            <a:r>
              <a:rPr sz="700" dirty="0">
                <a:latin typeface="Montserrat"/>
                <a:cs typeface="Montserrat"/>
              </a:rPr>
              <a:t>Es</a:t>
            </a:r>
            <a:r>
              <a:rPr sz="700" spc="145" dirty="0">
                <a:latin typeface="Montserrat"/>
                <a:cs typeface="Montserrat"/>
              </a:rPr>
              <a:t> </a:t>
            </a:r>
            <a:r>
              <a:rPr sz="700" dirty="0">
                <a:latin typeface="Montserrat"/>
                <a:cs typeface="Montserrat"/>
              </a:rPr>
              <a:t>usado</a:t>
            </a:r>
            <a:r>
              <a:rPr sz="700" spc="160" dirty="0">
                <a:latin typeface="Montserrat"/>
                <a:cs typeface="Montserrat"/>
              </a:rPr>
              <a:t> </a:t>
            </a:r>
            <a:r>
              <a:rPr sz="700" dirty="0">
                <a:latin typeface="Montserrat"/>
                <a:cs typeface="Montserrat"/>
              </a:rPr>
              <a:t>para</a:t>
            </a:r>
            <a:r>
              <a:rPr sz="700" spc="150" dirty="0">
                <a:latin typeface="Montserrat"/>
                <a:cs typeface="Montserrat"/>
              </a:rPr>
              <a:t> </a:t>
            </a:r>
            <a:r>
              <a:rPr sz="700" dirty="0">
                <a:latin typeface="Montserrat"/>
                <a:cs typeface="Montserrat"/>
              </a:rPr>
              <a:t>atraer</a:t>
            </a:r>
            <a:r>
              <a:rPr sz="700" spc="140" dirty="0">
                <a:latin typeface="Montserrat"/>
                <a:cs typeface="Montserrat"/>
              </a:rPr>
              <a:t> </a:t>
            </a:r>
            <a:r>
              <a:rPr sz="700" dirty="0">
                <a:latin typeface="Montserrat"/>
                <a:cs typeface="Montserrat"/>
              </a:rPr>
              <a:t>la</a:t>
            </a:r>
            <a:r>
              <a:rPr sz="700" spc="150" dirty="0">
                <a:latin typeface="Montserrat"/>
                <a:cs typeface="Montserrat"/>
              </a:rPr>
              <a:t> </a:t>
            </a:r>
            <a:r>
              <a:rPr sz="700" dirty="0">
                <a:latin typeface="Montserrat"/>
                <a:cs typeface="Montserrat"/>
              </a:rPr>
              <a:t>atención</a:t>
            </a:r>
            <a:r>
              <a:rPr sz="700" spc="155" dirty="0">
                <a:latin typeface="Montserrat"/>
                <a:cs typeface="Montserrat"/>
              </a:rPr>
              <a:t> </a:t>
            </a:r>
            <a:r>
              <a:rPr sz="700" dirty="0">
                <a:latin typeface="Montserrat"/>
                <a:cs typeface="Montserrat"/>
              </a:rPr>
              <a:t>de</a:t>
            </a:r>
            <a:r>
              <a:rPr sz="700" spc="140"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otros</a:t>
            </a:r>
            <a:r>
              <a:rPr sz="700" spc="-10" dirty="0">
                <a:latin typeface="Montserrat"/>
                <a:cs typeface="Montserrat"/>
              </a:rPr>
              <a:t> </a:t>
            </a:r>
            <a:r>
              <a:rPr sz="700" dirty="0">
                <a:latin typeface="Montserrat"/>
                <a:cs typeface="Montserrat"/>
              </a:rPr>
              <a:t>usuarios</a:t>
            </a:r>
            <a:r>
              <a:rPr sz="700" spc="-10"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vía</a:t>
            </a:r>
            <a:r>
              <a:rPr sz="700" spc="-15"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caso</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peligro.</a:t>
            </a:r>
            <a:endParaRPr sz="700">
              <a:latin typeface="Montserrat"/>
              <a:cs typeface="Montserrat"/>
            </a:endParaRPr>
          </a:p>
          <a:p>
            <a:pPr marL="128270" indent="-116205">
              <a:lnSpc>
                <a:spcPct val="100000"/>
              </a:lnSpc>
              <a:spcBef>
                <a:spcPts val="500"/>
              </a:spcBef>
              <a:buAutoNum type="arabicPeriod" startAt="2"/>
              <a:tabLst>
                <a:tab pos="128905" algn="l"/>
              </a:tabLst>
            </a:pPr>
            <a:r>
              <a:rPr sz="800" b="1" dirty="0">
                <a:solidFill>
                  <a:srgbClr val="221F1F"/>
                </a:solidFill>
                <a:latin typeface="Montserrat"/>
                <a:cs typeface="Montserrat"/>
              </a:rPr>
              <a:t>INTERRUPTOR</a:t>
            </a:r>
            <a:r>
              <a:rPr sz="800" b="1" spc="-30"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10" dirty="0">
                <a:solidFill>
                  <a:srgbClr val="221F1F"/>
                </a:solidFill>
                <a:latin typeface="Montserrat"/>
                <a:cs typeface="Montserrat"/>
              </a:rPr>
              <a:t>DIRECCIONALES</a:t>
            </a:r>
            <a:endParaRPr sz="800">
              <a:latin typeface="Montserrat"/>
              <a:cs typeface="Montserrat"/>
            </a:endParaRPr>
          </a:p>
          <a:p>
            <a:pPr marL="21590" marR="6350">
              <a:lnSpc>
                <a:spcPct val="100000"/>
              </a:lnSpc>
              <a:spcBef>
                <a:spcPts val="509"/>
              </a:spcBef>
            </a:pPr>
            <a:r>
              <a:rPr sz="700" dirty="0">
                <a:latin typeface="Montserrat"/>
                <a:cs typeface="Montserrat"/>
              </a:rPr>
              <a:t>Presione</a:t>
            </a:r>
            <a:r>
              <a:rPr sz="700" spc="30" dirty="0">
                <a:latin typeface="Montserrat"/>
                <a:cs typeface="Montserrat"/>
              </a:rPr>
              <a:t> </a:t>
            </a:r>
            <a:r>
              <a:rPr sz="700" dirty="0">
                <a:latin typeface="Montserrat"/>
                <a:cs typeface="Montserrat"/>
              </a:rPr>
              <a:t>el</a:t>
            </a:r>
            <a:r>
              <a:rPr sz="700" spc="35" dirty="0">
                <a:latin typeface="Montserrat"/>
                <a:cs typeface="Montserrat"/>
              </a:rPr>
              <a:t> </a:t>
            </a:r>
            <a:r>
              <a:rPr sz="700" dirty="0">
                <a:latin typeface="Montserrat"/>
                <a:cs typeface="Montserrat"/>
              </a:rPr>
              <a:t>interruptor</a:t>
            </a:r>
            <a:r>
              <a:rPr sz="700" spc="30" dirty="0">
                <a:latin typeface="Montserrat"/>
                <a:cs typeface="Montserrat"/>
              </a:rPr>
              <a:t> </a:t>
            </a:r>
            <a:r>
              <a:rPr sz="700" dirty="0">
                <a:latin typeface="Montserrat"/>
                <a:cs typeface="Montserrat"/>
              </a:rPr>
              <a:t>hacia</a:t>
            </a:r>
            <a:r>
              <a:rPr sz="700" spc="40"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lado</a:t>
            </a:r>
            <a:r>
              <a:rPr sz="700" spc="30" dirty="0">
                <a:latin typeface="Montserrat"/>
                <a:cs typeface="Montserrat"/>
              </a:rPr>
              <a:t> </a:t>
            </a:r>
            <a:r>
              <a:rPr sz="700" dirty="0">
                <a:latin typeface="Montserrat"/>
                <a:cs typeface="Montserrat"/>
              </a:rPr>
              <a:t>que</a:t>
            </a:r>
            <a:r>
              <a:rPr sz="700" spc="35" dirty="0">
                <a:latin typeface="Montserrat"/>
                <a:cs typeface="Montserrat"/>
              </a:rPr>
              <a:t> </a:t>
            </a:r>
            <a:r>
              <a:rPr sz="700" spc="-10" dirty="0">
                <a:latin typeface="Montserrat"/>
                <a:cs typeface="Montserrat"/>
              </a:rPr>
              <a:t>requiera</a:t>
            </a:r>
            <a:r>
              <a:rPr sz="700" spc="500" dirty="0">
                <a:latin typeface="Montserrat"/>
                <a:cs typeface="Montserrat"/>
              </a:rPr>
              <a:t> </a:t>
            </a:r>
            <a:r>
              <a:rPr sz="700" dirty="0">
                <a:latin typeface="Montserrat"/>
                <a:cs typeface="Montserrat"/>
              </a:rPr>
              <a:t>para</a:t>
            </a:r>
            <a:r>
              <a:rPr sz="700" spc="-20" dirty="0">
                <a:latin typeface="Montserrat"/>
                <a:cs typeface="Montserrat"/>
              </a:rPr>
              <a:t> </a:t>
            </a:r>
            <a:r>
              <a:rPr sz="700" dirty="0">
                <a:latin typeface="Montserrat"/>
                <a:cs typeface="Montserrat"/>
              </a:rPr>
              <a:t>accionar</a:t>
            </a:r>
            <a:r>
              <a:rPr sz="700" spc="-10" dirty="0">
                <a:latin typeface="Montserrat"/>
                <a:cs typeface="Montserrat"/>
              </a:rPr>
              <a:t> </a:t>
            </a:r>
            <a:r>
              <a:rPr sz="700" dirty="0">
                <a:latin typeface="Montserrat"/>
                <a:cs typeface="Montserrat"/>
              </a:rPr>
              <a:t>cada</a:t>
            </a:r>
            <a:r>
              <a:rPr sz="700" spc="-5" dirty="0">
                <a:latin typeface="Montserrat"/>
                <a:cs typeface="Montserrat"/>
              </a:rPr>
              <a:t> </a:t>
            </a:r>
            <a:r>
              <a:rPr sz="700" dirty="0">
                <a:latin typeface="Montserrat"/>
                <a:cs typeface="Montserrat"/>
              </a:rPr>
              <a:t>una</a:t>
            </a:r>
            <a:r>
              <a:rPr sz="700" spc="-20"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las</a:t>
            </a:r>
            <a:r>
              <a:rPr sz="700" spc="-40" dirty="0">
                <a:latin typeface="Montserrat"/>
                <a:cs typeface="Montserrat"/>
              </a:rPr>
              <a:t> </a:t>
            </a:r>
            <a:r>
              <a:rPr sz="700" dirty="0">
                <a:latin typeface="Montserrat"/>
                <a:cs typeface="Montserrat"/>
              </a:rPr>
              <a:t>direccionales</a:t>
            </a:r>
            <a:r>
              <a:rPr sz="700" spc="-5" dirty="0">
                <a:latin typeface="Montserrat"/>
                <a:cs typeface="Montserrat"/>
              </a:rPr>
              <a:t> </a:t>
            </a:r>
            <a:r>
              <a:rPr sz="700" spc="-20" dirty="0">
                <a:latin typeface="Montserrat"/>
                <a:cs typeface="Montserrat"/>
              </a:rPr>
              <a:t>así:</a:t>
            </a:r>
            <a:endParaRPr sz="700">
              <a:latin typeface="Montserrat"/>
              <a:cs typeface="Montserrat"/>
            </a:endParaRPr>
          </a:p>
          <a:p>
            <a:pPr marL="259079" marR="1055370">
              <a:lnSpc>
                <a:spcPts val="1340"/>
              </a:lnSpc>
              <a:spcBef>
                <a:spcPts val="120"/>
              </a:spcBef>
            </a:pPr>
            <a:r>
              <a:rPr sz="700" dirty="0">
                <a:latin typeface="Montserrat"/>
                <a:cs typeface="Montserrat"/>
              </a:rPr>
              <a:t>Direccional</a:t>
            </a:r>
            <a:r>
              <a:rPr sz="700" spc="-30" dirty="0">
                <a:latin typeface="Montserrat"/>
                <a:cs typeface="Montserrat"/>
              </a:rPr>
              <a:t> </a:t>
            </a:r>
            <a:r>
              <a:rPr sz="700" spc="-10" dirty="0">
                <a:latin typeface="Montserrat"/>
                <a:cs typeface="Montserrat"/>
              </a:rPr>
              <a:t>izquierda</a:t>
            </a:r>
            <a:r>
              <a:rPr sz="700" spc="500" dirty="0">
                <a:latin typeface="Montserrat"/>
                <a:cs typeface="Montserrat"/>
              </a:rPr>
              <a:t> </a:t>
            </a:r>
            <a:r>
              <a:rPr sz="700" dirty="0">
                <a:latin typeface="Montserrat"/>
                <a:cs typeface="Montserrat"/>
              </a:rPr>
              <a:t>Direccional</a:t>
            </a:r>
            <a:r>
              <a:rPr sz="700" spc="-30" dirty="0">
                <a:latin typeface="Montserrat"/>
                <a:cs typeface="Montserrat"/>
              </a:rPr>
              <a:t> </a:t>
            </a:r>
            <a:r>
              <a:rPr sz="700" spc="-10" dirty="0">
                <a:latin typeface="Montserrat"/>
                <a:cs typeface="Montserrat"/>
              </a:rPr>
              <a:t>derecha</a:t>
            </a:r>
            <a:endParaRPr sz="700">
              <a:latin typeface="Montserrat"/>
              <a:cs typeface="Montserrat"/>
            </a:endParaRPr>
          </a:p>
          <a:p>
            <a:pPr marL="21590">
              <a:lnSpc>
                <a:spcPct val="100000"/>
              </a:lnSpc>
              <a:spcBef>
                <a:spcPts val="380"/>
              </a:spcBef>
            </a:pPr>
            <a:r>
              <a:rPr sz="700" dirty="0">
                <a:latin typeface="Montserrat"/>
                <a:cs typeface="Montserrat"/>
              </a:rPr>
              <a:t>Presione</a:t>
            </a:r>
            <a:r>
              <a:rPr sz="700" spc="195" dirty="0">
                <a:latin typeface="Montserrat"/>
                <a:cs typeface="Montserrat"/>
              </a:rPr>
              <a:t>  </a:t>
            </a:r>
            <a:r>
              <a:rPr sz="700" dirty="0">
                <a:latin typeface="Montserrat"/>
                <a:cs typeface="Montserrat"/>
              </a:rPr>
              <a:t>hacia</a:t>
            </a:r>
            <a:r>
              <a:rPr sz="700" spc="190" dirty="0">
                <a:latin typeface="Montserrat"/>
                <a:cs typeface="Montserrat"/>
              </a:rPr>
              <a:t>  </a:t>
            </a:r>
            <a:r>
              <a:rPr sz="700" dirty="0">
                <a:latin typeface="Montserrat"/>
                <a:cs typeface="Montserrat"/>
              </a:rPr>
              <a:t>el</a:t>
            </a:r>
            <a:r>
              <a:rPr sz="700" spc="195" dirty="0">
                <a:latin typeface="Montserrat"/>
                <a:cs typeface="Montserrat"/>
              </a:rPr>
              <a:t>  </a:t>
            </a:r>
            <a:r>
              <a:rPr sz="700" dirty="0">
                <a:latin typeface="Montserrat"/>
                <a:cs typeface="Montserrat"/>
              </a:rPr>
              <a:t>centro</a:t>
            </a:r>
            <a:r>
              <a:rPr sz="700" spc="200" dirty="0">
                <a:latin typeface="Montserrat"/>
                <a:cs typeface="Montserrat"/>
              </a:rPr>
              <a:t>  </a:t>
            </a:r>
            <a:r>
              <a:rPr sz="700" dirty="0">
                <a:latin typeface="Montserrat"/>
                <a:cs typeface="Montserrat"/>
              </a:rPr>
              <a:t>para</a:t>
            </a:r>
            <a:r>
              <a:rPr sz="700" spc="185" dirty="0">
                <a:latin typeface="Montserrat"/>
                <a:cs typeface="Montserrat"/>
              </a:rPr>
              <a:t>  </a:t>
            </a:r>
            <a:r>
              <a:rPr sz="700" dirty="0">
                <a:latin typeface="Montserrat"/>
                <a:cs typeface="Montserrat"/>
              </a:rPr>
              <a:t>apagar</a:t>
            </a:r>
            <a:r>
              <a:rPr sz="700" spc="190" dirty="0">
                <a:latin typeface="Montserrat"/>
                <a:cs typeface="Montserrat"/>
              </a:rPr>
              <a:t>  </a:t>
            </a:r>
            <a:r>
              <a:rPr sz="700" spc="-25" dirty="0">
                <a:latin typeface="Montserrat"/>
                <a:cs typeface="Montserrat"/>
              </a:rPr>
              <a:t>las</a:t>
            </a:r>
            <a:endParaRPr sz="700">
              <a:latin typeface="Montserrat"/>
              <a:cs typeface="Montserrat"/>
            </a:endParaRPr>
          </a:p>
          <a:p>
            <a:pPr marL="21590">
              <a:lnSpc>
                <a:spcPct val="100000"/>
              </a:lnSpc>
              <a:spcBef>
                <a:spcPts val="5"/>
              </a:spcBef>
            </a:pPr>
            <a:r>
              <a:rPr sz="700" spc="-10" dirty="0">
                <a:latin typeface="Montserrat"/>
                <a:cs typeface="Montserrat"/>
              </a:rPr>
              <a:t>direccionales.</a:t>
            </a:r>
            <a:endParaRPr sz="700">
              <a:latin typeface="Montserrat"/>
              <a:cs typeface="Montserrat"/>
            </a:endParaRPr>
          </a:p>
          <a:p>
            <a:pPr marL="137160" indent="-116205">
              <a:lnSpc>
                <a:spcPct val="100000"/>
              </a:lnSpc>
              <a:spcBef>
                <a:spcPts val="484"/>
              </a:spcBef>
              <a:buAutoNum type="arabicPeriod" startAt="3"/>
              <a:tabLst>
                <a:tab pos="137795" algn="l"/>
              </a:tabLst>
            </a:pPr>
            <a:r>
              <a:rPr sz="800" b="1" dirty="0">
                <a:solidFill>
                  <a:srgbClr val="221F1F"/>
                </a:solidFill>
                <a:latin typeface="Montserrat"/>
                <a:cs typeface="Montserrat"/>
              </a:rPr>
              <a:t>LEVA</a:t>
            </a:r>
            <a:r>
              <a:rPr sz="800" b="1" spc="-15" dirty="0">
                <a:solidFill>
                  <a:srgbClr val="221F1F"/>
                </a:solidFill>
                <a:latin typeface="Montserrat"/>
                <a:cs typeface="Montserrat"/>
              </a:rPr>
              <a:t> </a:t>
            </a:r>
            <a:r>
              <a:rPr sz="800" b="1" dirty="0">
                <a:solidFill>
                  <a:srgbClr val="221F1F"/>
                </a:solidFill>
                <a:latin typeface="Montserrat"/>
                <a:cs typeface="Montserrat"/>
              </a:rPr>
              <a:t>DE</a:t>
            </a:r>
            <a:r>
              <a:rPr sz="800" b="1" spc="-5" dirty="0">
                <a:solidFill>
                  <a:srgbClr val="221F1F"/>
                </a:solidFill>
                <a:latin typeface="Montserrat"/>
                <a:cs typeface="Montserrat"/>
              </a:rPr>
              <a:t> </a:t>
            </a:r>
            <a:r>
              <a:rPr sz="800" b="1" spc="-10" dirty="0">
                <a:solidFill>
                  <a:srgbClr val="221F1F"/>
                </a:solidFill>
                <a:latin typeface="Montserrat"/>
                <a:cs typeface="Montserrat"/>
              </a:rPr>
              <a:t>EMBRAGUE</a:t>
            </a:r>
            <a:endParaRPr sz="800">
              <a:latin typeface="Montserrat"/>
              <a:cs typeface="Montserrat"/>
            </a:endParaRPr>
          </a:p>
          <a:p>
            <a:pPr marL="21590" marR="6350" algn="just">
              <a:lnSpc>
                <a:spcPct val="100000"/>
              </a:lnSpc>
              <a:spcBef>
                <a:spcPts val="509"/>
              </a:spcBef>
            </a:pPr>
            <a:r>
              <a:rPr sz="700" dirty="0">
                <a:latin typeface="Montserrat"/>
                <a:cs typeface="Montserrat"/>
              </a:rPr>
              <a:t>Use</a:t>
            </a:r>
            <a:r>
              <a:rPr sz="700" spc="265" dirty="0">
                <a:latin typeface="Montserrat"/>
                <a:cs typeface="Montserrat"/>
              </a:rPr>
              <a:t> </a:t>
            </a:r>
            <a:r>
              <a:rPr sz="700" dirty="0">
                <a:latin typeface="Montserrat"/>
                <a:cs typeface="Montserrat"/>
              </a:rPr>
              <a:t>la</a:t>
            </a:r>
            <a:r>
              <a:rPr sz="700" spc="275" dirty="0">
                <a:latin typeface="Montserrat"/>
                <a:cs typeface="Montserrat"/>
              </a:rPr>
              <a:t> </a:t>
            </a:r>
            <a:r>
              <a:rPr sz="700" dirty="0">
                <a:latin typeface="Montserrat"/>
                <a:cs typeface="Montserrat"/>
              </a:rPr>
              <a:t>leva</a:t>
            </a:r>
            <a:r>
              <a:rPr sz="700" spc="285" dirty="0">
                <a:latin typeface="Montserrat"/>
                <a:cs typeface="Montserrat"/>
              </a:rPr>
              <a:t> </a:t>
            </a:r>
            <a:r>
              <a:rPr sz="700" dirty="0">
                <a:latin typeface="Montserrat"/>
                <a:cs typeface="Montserrat"/>
              </a:rPr>
              <a:t>del</a:t>
            </a:r>
            <a:r>
              <a:rPr sz="700" spc="285" dirty="0">
                <a:latin typeface="Montserrat"/>
                <a:cs typeface="Montserrat"/>
              </a:rPr>
              <a:t> </a:t>
            </a:r>
            <a:r>
              <a:rPr sz="700" dirty="0">
                <a:latin typeface="Montserrat"/>
                <a:cs typeface="Montserrat"/>
              </a:rPr>
              <a:t>embrague</a:t>
            </a:r>
            <a:r>
              <a:rPr sz="700" spc="295" dirty="0">
                <a:latin typeface="Montserrat"/>
                <a:cs typeface="Montserrat"/>
              </a:rPr>
              <a:t> </a:t>
            </a:r>
            <a:r>
              <a:rPr sz="700" dirty="0">
                <a:latin typeface="Montserrat"/>
                <a:cs typeface="Montserrat"/>
              </a:rPr>
              <a:t>para</a:t>
            </a:r>
            <a:r>
              <a:rPr sz="700" spc="280" dirty="0">
                <a:latin typeface="Montserrat"/>
                <a:cs typeface="Montserrat"/>
              </a:rPr>
              <a:t> </a:t>
            </a:r>
            <a:r>
              <a:rPr sz="700" dirty="0">
                <a:latin typeface="Montserrat"/>
                <a:cs typeface="Montserrat"/>
              </a:rPr>
              <a:t>desacoplar</a:t>
            </a:r>
            <a:r>
              <a:rPr sz="700" spc="27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transmisión</a:t>
            </a:r>
            <a:r>
              <a:rPr sz="700" spc="120" dirty="0">
                <a:latin typeface="Montserrat"/>
                <a:cs typeface="Montserrat"/>
              </a:rPr>
              <a:t> </a:t>
            </a:r>
            <a:r>
              <a:rPr sz="700" dirty="0">
                <a:latin typeface="Montserrat"/>
                <a:cs typeface="Montserrat"/>
              </a:rPr>
              <a:t>de</a:t>
            </a:r>
            <a:r>
              <a:rPr sz="700" spc="105" dirty="0">
                <a:latin typeface="Montserrat"/>
                <a:cs typeface="Montserrat"/>
              </a:rPr>
              <a:t> </a:t>
            </a:r>
            <a:r>
              <a:rPr sz="700" dirty="0">
                <a:latin typeface="Montserrat"/>
                <a:cs typeface="Montserrat"/>
              </a:rPr>
              <a:t>la</a:t>
            </a:r>
            <a:r>
              <a:rPr sz="700" spc="114" dirty="0">
                <a:latin typeface="Montserrat"/>
                <a:cs typeface="Montserrat"/>
              </a:rPr>
              <a:t> </a:t>
            </a:r>
            <a:r>
              <a:rPr sz="700" dirty="0">
                <a:latin typeface="Montserrat"/>
                <a:cs typeface="Montserrat"/>
              </a:rPr>
              <a:t>rueda</a:t>
            </a:r>
            <a:r>
              <a:rPr sz="700" spc="114" dirty="0">
                <a:latin typeface="Montserrat"/>
                <a:cs typeface="Montserrat"/>
              </a:rPr>
              <a:t> </a:t>
            </a:r>
            <a:r>
              <a:rPr sz="700" dirty="0">
                <a:latin typeface="Montserrat"/>
                <a:cs typeface="Montserrat"/>
              </a:rPr>
              <a:t>trasera</a:t>
            </a:r>
            <a:r>
              <a:rPr sz="700" spc="125" dirty="0">
                <a:latin typeface="Montserrat"/>
                <a:cs typeface="Montserrat"/>
              </a:rPr>
              <a:t> </a:t>
            </a:r>
            <a:r>
              <a:rPr sz="700" dirty="0">
                <a:latin typeface="Montserrat"/>
                <a:cs typeface="Montserrat"/>
              </a:rPr>
              <a:t>mientras</a:t>
            </a:r>
            <a:r>
              <a:rPr sz="700" spc="110" dirty="0">
                <a:latin typeface="Montserrat"/>
                <a:cs typeface="Montserrat"/>
              </a:rPr>
              <a:t> </a:t>
            </a:r>
            <a:r>
              <a:rPr sz="700" spc="-10" dirty="0">
                <a:latin typeface="Montserrat"/>
                <a:cs typeface="Montserrat"/>
              </a:rPr>
              <a:t>realiza</a:t>
            </a:r>
            <a:r>
              <a:rPr sz="700" spc="500" dirty="0">
                <a:latin typeface="Montserrat"/>
                <a:cs typeface="Montserrat"/>
              </a:rPr>
              <a:t> </a:t>
            </a:r>
            <a:r>
              <a:rPr sz="700" dirty="0">
                <a:latin typeface="Montserrat"/>
                <a:cs typeface="Montserrat"/>
              </a:rPr>
              <a:t>los</a:t>
            </a:r>
            <a:r>
              <a:rPr sz="700" spc="-25" dirty="0">
                <a:latin typeface="Montserrat"/>
                <a:cs typeface="Montserrat"/>
              </a:rPr>
              <a:t> </a:t>
            </a:r>
            <a:r>
              <a:rPr sz="700" dirty="0">
                <a:latin typeface="Montserrat"/>
                <a:cs typeface="Montserrat"/>
              </a:rPr>
              <a:t>cambios</a:t>
            </a:r>
            <a:r>
              <a:rPr sz="700" spc="-20"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marcha.</a:t>
            </a:r>
            <a:endParaRPr sz="700">
              <a:latin typeface="Montserrat"/>
              <a:cs typeface="Montserrat"/>
            </a:endParaRPr>
          </a:p>
          <a:p>
            <a:pPr marL="137160" indent="-125095">
              <a:lnSpc>
                <a:spcPct val="100000"/>
              </a:lnSpc>
              <a:spcBef>
                <a:spcPts val="500"/>
              </a:spcBef>
              <a:buAutoNum type="arabicPeriod" startAt="4"/>
              <a:tabLst>
                <a:tab pos="137795" algn="l"/>
              </a:tabLst>
            </a:pPr>
            <a:r>
              <a:rPr sz="800" b="1" dirty="0">
                <a:solidFill>
                  <a:srgbClr val="221F1F"/>
                </a:solidFill>
                <a:latin typeface="Montserrat"/>
                <a:cs typeface="Montserrat"/>
              </a:rPr>
              <a:t>INTERRUPTOR</a:t>
            </a:r>
            <a:r>
              <a:rPr sz="800" b="1" spc="-35" dirty="0">
                <a:solidFill>
                  <a:srgbClr val="221F1F"/>
                </a:solidFill>
                <a:latin typeface="Montserrat"/>
                <a:cs typeface="Montserrat"/>
              </a:rPr>
              <a:t> </a:t>
            </a:r>
            <a:r>
              <a:rPr sz="800" b="1" dirty="0">
                <a:solidFill>
                  <a:srgbClr val="221F1F"/>
                </a:solidFill>
                <a:latin typeface="Montserrat"/>
                <a:cs typeface="Montserrat"/>
              </a:rPr>
              <a:t>LUZ</a:t>
            </a:r>
            <a:r>
              <a:rPr sz="800" b="1" spc="-25" dirty="0">
                <a:solidFill>
                  <a:srgbClr val="221F1F"/>
                </a:solidFill>
                <a:latin typeface="Montserrat"/>
                <a:cs typeface="Montserrat"/>
              </a:rPr>
              <a:t> </a:t>
            </a:r>
            <a:r>
              <a:rPr sz="800" b="1" dirty="0">
                <a:solidFill>
                  <a:srgbClr val="221F1F"/>
                </a:solidFill>
                <a:latin typeface="Montserrat"/>
                <a:cs typeface="Montserrat"/>
              </a:rPr>
              <a:t>DE</a:t>
            </a:r>
            <a:r>
              <a:rPr sz="800" b="1" spc="-30" dirty="0">
                <a:solidFill>
                  <a:srgbClr val="221F1F"/>
                </a:solidFill>
                <a:latin typeface="Montserrat"/>
                <a:cs typeface="Montserrat"/>
              </a:rPr>
              <a:t> </a:t>
            </a:r>
            <a:r>
              <a:rPr sz="800" b="1" spc="-20" dirty="0">
                <a:solidFill>
                  <a:srgbClr val="221F1F"/>
                </a:solidFill>
                <a:latin typeface="Montserrat"/>
                <a:cs typeface="Montserrat"/>
              </a:rPr>
              <a:t>PASO</a:t>
            </a:r>
            <a:endParaRPr sz="800">
              <a:latin typeface="Montserrat"/>
              <a:cs typeface="Montserrat"/>
            </a:endParaRPr>
          </a:p>
          <a:p>
            <a:pPr marL="21590" marR="5080" algn="just">
              <a:lnSpc>
                <a:spcPct val="100000"/>
              </a:lnSpc>
              <a:spcBef>
                <a:spcPts val="500"/>
              </a:spcBef>
            </a:pPr>
            <a:r>
              <a:rPr sz="700" dirty="0">
                <a:latin typeface="Montserrat"/>
                <a:cs typeface="Montserrat"/>
              </a:rPr>
              <a:t>Presione</a:t>
            </a:r>
            <a:r>
              <a:rPr sz="700" spc="350" dirty="0">
                <a:latin typeface="Montserrat"/>
                <a:cs typeface="Montserrat"/>
              </a:rPr>
              <a:t> </a:t>
            </a:r>
            <a:r>
              <a:rPr sz="700" dirty="0">
                <a:latin typeface="Montserrat"/>
                <a:cs typeface="Montserrat"/>
              </a:rPr>
              <a:t>el</a:t>
            </a:r>
            <a:r>
              <a:rPr sz="700" spc="365" dirty="0">
                <a:latin typeface="Montserrat"/>
                <a:cs typeface="Montserrat"/>
              </a:rPr>
              <a:t> </a:t>
            </a:r>
            <a:r>
              <a:rPr sz="700" dirty="0">
                <a:latin typeface="Montserrat"/>
                <a:cs typeface="Montserrat"/>
              </a:rPr>
              <a:t>interruptor</a:t>
            </a:r>
            <a:r>
              <a:rPr sz="700" spc="355" dirty="0">
                <a:latin typeface="Montserrat"/>
                <a:cs typeface="Montserrat"/>
              </a:rPr>
              <a:t> </a:t>
            </a:r>
            <a:r>
              <a:rPr sz="700" dirty="0">
                <a:latin typeface="Montserrat"/>
                <a:cs typeface="Montserrat"/>
              </a:rPr>
              <a:t>de</a:t>
            </a:r>
            <a:r>
              <a:rPr sz="700" spc="350" dirty="0">
                <a:latin typeface="Montserrat"/>
                <a:cs typeface="Montserrat"/>
              </a:rPr>
              <a:t> </a:t>
            </a:r>
            <a:r>
              <a:rPr sz="700" dirty="0">
                <a:latin typeface="Montserrat"/>
                <a:cs typeface="Montserrat"/>
              </a:rPr>
              <a:t>luz</a:t>
            </a:r>
            <a:r>
              <a:rPr sz="700" spc="360" dirty="0">
                <a:latin typeface="Montserrat"/>
                <a:cs typeface="Montserrat"/>
              </a:rPr>
              <a:t> </a:t>
            </a:r>
            <a:r>
              <a:rPr sz="700" dirty="0">
                <a:latin typeface="Montserrat"/>
                <a:cs typeface="Montserrat"/>
              </a:rPr>
              <a:t>de</a:t>
            </a:r>
            <a:r>
              <a:rPr sz="700" spc="360" dirty="0">
                <a:latin typeface="Montserrat"/>
                <a:cs typeface="Montserrat"/>
              </a:rPr>
              <a:t> </a:t>
            </a:r>
            <a:r>
              <a:rPr sz="700" dirty="0">
                <a:latin typeface="Montserrat"/>
                <a:cs typeface="Montserrat"/>
              </a:rPr>
              <a:t>paso</a:t>
            </a:r>
            <a:r>
              <a:rPr sz="700" spc="360"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encender</a:t>
            </a:r>
            <a:r>
              <a:rPr sz="700" spc="90" dirty="0">
                <a:latin typeface="Montserrat"/>
                <a:cs typeface="Montserrat"/>
              </a:rPr>
              <a:t> </a:t>
            </a:r>
            <a:r>
              <a:rPr sz="700" dirty="0">
                <a:latin typeface="Montserrat"/>
                <a:cs typeface="Montserrat"/>
              </a:rPr>
              <a:t>la</a:t>
            </a:r>
            <a:r>
              <a:rPr sz="700" spc="95" dirty="0">
                <a:latin typeface="Montserrat"/>
                <a:cs typeface="Montserrat"/>
              </a:rPr>
              <a:t> </a:t>
            </a:r>
            <a:r>
              <a:rPr sz="700" dirty="0">
                <a:latin typeface="Montserrat"/>
                <a:cs typeface="Montserrat"/>
              </a:rPr>
              <a:t>luz</a:t>
            </a:r>
            <a:r>
              <a:rPr sz="700" spc="95" dirty="0">
                <a:latin typeface="Montserrat"/>
                <a:cs typeface="Montserrat"/>
              </a:rPr>
              <a:t> </a:t>
            </a:r>
            <a:r>
              <a:rPr sz="700" dirty="0">
                <a:latin typeface="Montserrat"/>
                <a:cs typeface="Montserrat"/>
              </a:rPr>
              <a:t>alta.</a:t>
            </a:r>
            <a:r>
              <a:rPr sz="700" spc="90" dirty="0">
                <a:latin typeface="Montserrat"/>
                <a:cs typeface="Montserrat"/>
              </a:rPr>
              <a:t> </a:t>
            </a:r>
            <a:r>
              <a:rPr sz="700" dirty="0">
                <a:latin typeface="Montserrat"/>
                <a:cs typeface="Montserrat"/>
              </a:rPr>
              <a:t>Si</a:t>
            </a:r>
            <a:r>
              <a:rPr sz="700" spc="90" dirty="0">
                <a:latin typeface="Montserrat"/>
                <a:cs typeface="Montserrat"/>
              </a:rPr>
              <a:t> </a:t>
            </a:r>
            <a:r>
              <a:rPr sz="700" dirty="0">
                <a:latin typeface="Montserrat"/>
                <a:cs typeface="Montserrat"/>
              </a:rPr>
              <a:t>el</a:t>
            </a:r>
            <a:r>
              <a:rPr sz="700" spc="95" dirty="0">
                <a:latin typeface="Montserrat"/>
                <a:cs typeface="Montserrat"/>
              </a:rPr>
              <a:t> </a:t>
            </a:r>
            <a:r>
              <a:rPr sz="700" dirty="0">
                <a:latin typeface="Montserrat"/>
                <a:cs typeface="Montserrat"/>
              </a:rPr>
              <a:t>interruptor</a:t>
            </a:r>
            <a:r>
              <a:rPr sz="700" spc="100" dirty="0">
                <a:latin typeface="Montserrat"/>
                <a:cs typeface="Montserrat"/>
              </a:rPr>
              <a:t> </a:t>
            </a:r>
            <a:r>
              <a:rPr sz="700" dirty="0">
                <a:latin typeface="Montserrat"/>
                <a:cs typeface="Montserrat"/>
              </a:rPr>
              <a:t>de</a:t>
            </a:r>
            <a:r>
              <a:rPr sz="700" spc="95" dirty="0">
                <a:latin typeface="Montserrat"/>
                <a:cs typeface="Montserrat"/>
              </a:rPr>
              <a:t> </a:t>
            </a:r>
            <a:r>
              <a:rPr sz="700" dirty="0">
                <a:latin typeface="Montserrat"/>
                <a:cs typeface="Montserrat"/>
              </a:rPr>
              <a:t>paso</a:t>
            </a:r>
            <a:r>
              <a:rPr sz="700" spc="85" dirty="0">
                <a:latin typeface="Montserrat"/>
                <a:cs typeface="Montserrat"/>
              </a:rPr>
              <a:t> </a:t>
            </a:r>
            <a:r>
              <a:rPr sz="700" spc="-25" dirty="0">
                <a:latin typeface="Montserrat"/>
                <a:cs typeface="Montserrat"/>
              </a:rPr>
              <a:t>es</a:t>
            </a:r>
            <a:r>
              <a:rPr sz="700" spc="500" dirty="0">
                <a:latin typeface="Montserrat"/>
                <a:cs typeface="Montserrat"/>
              </a:rPr>
              <a:t> </a:t>
            </a:r>
            <a:r>
              <a:rPr sz="700" dirty="0">
                <a:latin typeface="Montserrat"/>
                <a:cs typeface="Montserrat"/>
              </a:rPr>
              <a:t>presionado</a:t>
            </a:r>
            <a:r>
              <a:rPr sz="700" spc="95" dirty="0">
                <a:latin typeface="Montserrat"/>
                <a:cs typeface="Montserrat"/>
              </a:rPr>
              <a:t> </a:t>
            </a:r>
            <a:r>
              <a:rPr sz="700" dirty="0">
                <a:latin typeface="Montserrat"/>
                <a:cs typeface="Montserrat"/>
              </a:rPr>
              <a:t>mientras</a:t>
            </a:r>
            <a:r>
              <a:rPr sz="700" spc="105" dirty="0">
                <a:latin typeface="Montserrat"/>
                <a:cs typeface="Montserrat"/>
              </a:rPr>
              <a:t> </a:t>
            </a:r>
            <a:r>
              <a:rPr sz="700" dirty="0">
                <a:latin typeface="Montserrat"/>
                <a:cs typeface="Montserrat"/>
              </a:rPr>
              <a:t>la</a:t>
            </a:r>
            <a:r>
              <a:rPr sz="700" spc="95" dirty="0">
                <a:latin typeface="Montserrat"/>
                <a:cs typeface="Montserrat"/>
              </a:rPr>
              <a:t> </a:t>
            </a:r>
            <a:r>
              <a:rPr sz="700" dirty="0">
                <a:latin typeface="Montserrat"/>
                <a:cs typeface="Montserrat"/>
              </a:rPr>
              <a:t>luz</a:t>
            </a:r>
            <a:r>
              <a:rPr sz="700" spc="110" dirty="0">
                <a:latin typeface="Montserrat"/>
                <a:cs typeface="Montserrat"/>
              </a:rPr>
              <a:t> </a:t>
            </a:r>
            <a:r>
              <a:rPr sz="700" dirty="0">
                <a:latin typeface="Montserrat"/>
                <a:cs typeface="Montserrat"/>
              </a:rPr>
              <a:t>alta</a:t>
            </a:r>
            <a:r>
              <a:rPr sz="700" spc="110" dirty="0">
                <a:latin typeface="Montserrat"/>
                <a:cs typeface="Montserrat"/>
              </a:rPr>
              <a:t> </a:t>
            </a:r>
            <a:r>
              <a:rPr sz="700" dirty="0">
                <a:latin typeface="Montserrat"/>
                <a:cs typeface="Montserrat"/>
              </a:rPr>
              <a:t>está</a:t>
            </a:r>
            <a:r>
              <a:rPr sz="700" spc="105" dirty="0">
                <a:latin typeface="Montserrat"/>
                <a:cs typeface="Montserrat"/>
              </a:rPr>
              <a:t> </a:t>
            </a:r>
            <a:r>
              <a:rPr sz="700" dirty="0">
                <a:latin typeface="Montserrat"/>
                <a:cs typeface="Montserrat"/>
              </a:rPr>
              <a:t>activada</a:t>
            </a:r>
            <a:r>
              <a:rPr sz="700" spc="105" dirty="0">
                <a:latin typeface="Montserrat"/>
                <a:cs typeface="Montserrat"/>
              </a:rPr>
              <a:t> </a:t>
            </a:r>
            <a:r>
              <a:rPr sz="700" spc="-25" dirty="0">
                <a:latin typeface="Montserrat"/>
                <a:cs typeface="Montserrat"/>
              </a:rPr>
              <a:t>no</a:t>
            </a:r>
            <a:r>
              <a:rPr sz="700" spc="500" dirty="0">
                <a:latin typeface="Montserrat"/>
                <a:cs typeface="Montserrat"/>
              </a:rPr>
              <a:t> </a:t>
            </a:r>
            <a:r>
              <a:rPr sz="700" dirty="0">
                <a:latin typeface="Montserrat"/>
                <a:cs typeface="Montserrat"/>
              </a:rPr>
              <a:t>se</a:t>
            </a:r>
            <a:r>
              <a:rPr sz="700" spc="-40" dirty="0">
                <a:latin typeface="Montserrat"/>
                <a:cs typeface="Montserrat"/>
              </a:rPr>
              <a:t> </a:t>
            </a:r>
            <a:r>
              <a:rPr sz="700" dirty="0">
                <a:latin typeface="Montserrat"/>
                <a:cs typeface="Montserrat"/>
              </a:rPr>
              <a:t>presentaran</a:t>
            </a:r>
            <a:r>
              <a:rPr sz="700" spc="-10" dirty="0">
                <a:latin typeface="Montserrat"/>
                <a:cs typeface="Montserrat"/>
              </a:rPr>
              <a:t> cambios.</a:t>
            </a:r>
            <a:endParaRPr sz="700">
              <a:latin typeface="Montserrat"/>
              <a:cs typeface="Montserrat"/>
            </a:endParaRPr>
          </a:p>
        </p:txBody>
      </p:sp>
      <p:sp>
        <p:nvSpPr>
          <p:cNvPr id="5" name="object 5"/>
          <p:cNvSpPr txBox="1"/>
          <p:nvPr/>
        </p:nvSpPr>
        <p:spPr>
          <a:xfrm>
            <a:off x="2971292" y="2790850"/>
            <a:ext cx="415290" cy="345440"/>
          </a:xfrm>
          <a:prstGeom prst="rect">
            <a:avLst/>
          </a:prstGeom>
        </p:spPr>
        <p:txBody>
          <a:bodyPr vert="horz" wrap="square" lIns="0" tIns="12700" rIns="0" bIns="0" rtlCol="0">
            <a:spAutoFit/>
          </a:bodyPr>
          <a:lstStyle/>
          <a:p>
            <a:pPr marL="12700" marR="5080">
              <a:lnSpc>
                <a:spcPct val="150000"/>
              </a:lnSpc>
              <a:spcBef>
                <a:spcPts val="100"/>
              </a:spcBef>
            </a:pPr>
            <a:r>
              <a:rPr sz="700" dirty="0">
                <a:latin typeface="Montserrat"/>
                <a:cs typeface="Montserrat"/>
              </a:rPr>
              <a:t>Luz </a:t>
            </a:r>
            <a:r>
              <a:rPr sz="700" spc="-20" dirty="0">
                <a:latin typeface="Montserrat"/>
                <a:cs typeface="Montserrat"/>
              </a:rPr>
              <a:t>alta.</a:t>
            </a:r>
            <a:r>
              <a:rPr sz="700" spc="500" dirty="0">
                <a:latin typeface="Montserrat"/>
                <a:cs typeface="Montserrat"/>
              </a:rPr>
              <a:t> </a:t>
            </a:r>
            <a:r>
              <a:rPr sz="700" dirty="0">
                <a:latin typeface="Montserrat"/>
                <a:cs typeface="Montserrat"/>
              </a:rPr>
              <a:t>Luz </a:t>
            </a:r>
            <a:r>
              <a:rPr sz="700" spc="-20" dirty="0">
                <a:latin typeface="Montserrat"/>
                <a:cs typeface="Montserrat"/>
              </a:rPr>
              <a:t>baja.</a:t>
            </a:r>
            <a:endParaRPr sz="700">
              <a:latin typeface="Montserrat"/>
              <a:cs typeface="Montserrat"/>
            </a:endParaRPr>
          </a:p>
        </p:txBody>
      </p:sp>
      <p:pic>
        <p:nvPicPr>
          <p:cNvPr id="6" name="object 6"/>
          <p:cNvPicPr/>
          <p:nvPr/>
        </p:nvPicPr>
        <p:blipFill>
          <a:blip r:embed="rId2" cstate="print"/>
          <a:stretch>
            <a:fillRect/>
          </a:stretch>
        </p:blipFill>
        <p:spPr>
          <a:xfrm>
            <a:off x="303212" y="1707388"/>
            <a:ext cx="132346" cy="114426"/>
          </a:xfrm>
          <a:prstGeom prst="rect">
            <a:avLst/>
          </a:prstGeom>
        </p:spPr>
      </p:pic>
      <p:pic>
        <p:nvPicPr>
          <p:cNvPr id="7" name="object 7"/>
          <p:cNvPicPr/>
          <p:nvPr/>
        </p:nvPicPr>
        <p:blipFill>
          <a:blip r:embed="rId3" cstate="print"/>
          <a:stretch>
            <a:fillRect/>
          </a:stretch>
        </p:blipFill>
        <p:spPr>
          <a:xfrm>
            <a:off x="303212" y="1526667"/>
            <a:ext cx="132346" cy="114426"/>
          </a:xfrm>
          <a:prstGeom prst="rect">
            <a:avLst/>
          </a:prstGeom>
        </p:spPr>
      </p:pic>
      <p:pic>
        <p:nvPicPr>
          <p:cNvPr id="8" name="object 8"/>
          <p:cNvPicPr/>
          <p:nvPr/>
        </p:nvPicPr>
        <p:blipFill>
          <a:blip r:embed="rId4" cstate="print"/>
          <a:stretch>
            <a:fillRect/>
          </a:stretch>
        </p:blipFill>
        <p:spPr>
          <a:xfrm>
            <a:off x="304800" y="664146"/>
            <a:ext cx="213855" cy="108966"/>
          </a:xfrm>
          <a:prstGeom prst="rect">
            <a:avLst/>
          </a:prstGeom>
        </p:spPr>
      </p:pic>
      <p:pic>
        <p:nvPicPr>
          <p:cNvPr id="9" name="object 9"/>
          <p:cNvPicPr/>
          <p:nvPr/>
        </p:nvPicPr>
        <p:blipFill>
          <a:blip r:embed="rId5" cstate="print"/>
          <a:stretch>
            <a:fillRect/>
          </a:stretch>
        </p:blipFill>
        <p:spPr>
          <a:xfrm>
            <a:off x="2754629" y="3006051"/>
            <a:ext cx="175640" cy="107518"/>
          </a:xfrm>
          <a:prstGeom prst="rect">
            <a:avLst/>
          </a:prstGeom>
        </p:spPr>
      </p:pic>
      <p:pic>
        <p:nvPicPr>
          <p:cNvPr id="10" name="object 10"/>
          <p:cNvPicPr/>
          <p:nvPr/>
        </p:nvPicPr>
        <p:blipFill>
          <a:blip r:embed="rId6" cstate="print"/>
          <a:stretch>
            <a:fillRect/>
          </a:stretch>
        </p:blipFill>
        <p:spPr>
          <a:xfrm>
            <a:off x="2754629" y="2847759"/>
            <a:ext cx="173355" cy="107657"/>
          </a:xfrm>
          <a:prstGeom prst="rect">
            <a:avLst/>
          </a:prstGeom>
        </p:spPr>
      </p:pic>
      <p:grpSp>
        <p:nvGrpSpPr>
          <p:cNvPr id="11" name="object 11"/>
          <p:cNvGrpSpPr/>
          <p:nvPr/>
        </p:nvGrpSpPr>
        <p:grpSpPr>
          <a:xfrm>
            <a:off x="2754629" y="521716"/>
            <a:ext cx="2176145" cy="1296670"/>
            <a:chOff x="2754629" y="521716"/>
            <a:chExt cx="2176145" cy="1296670"/>
          </a:xfrm>
        </p:grpSpPr>
        <p:pic>
          <p:nvPicPr>
            <p:cNvPr id="12" name="object 12"/>
            <p:cNvPicPr/>
            <p:nvPr/>
          </p:nvPicPr>
          <p:blipFill>
            <a:blip r:embed="rId7" cstate="print"/>
            <a:stretch>
              <a:fillRect/>
            </a:stretch>
          </p:blipFill>
          <p:spPr>
            <a:xfrm>
              <a:off x="2754629" y="521716"/>
              <a:ext cx="2175764" cy="1296161"/>
            </a:xfrm>
            <a:prstGeom prst="rect">
              <a:avLst/>
            </a:prstGeom>
          </p:spPr>
        </p:pic>
        <p:sp>
          <p:nvSpPr>
            <p:cNvPr id="13" name="object 13"/>
            <p:cNvSpPr/>
            <p:nvPr/>
          </p:nvSpPr>
          <p:spPr>
            <a:xfrm>
              <a:off x="4247895" y="1605026"/>
              <a:ext cx="0" cy="55880"/>
            </a:xfrm>
            <a:custGeom>
              <a:avLst/>
              <a:gdLst/>
              <a:ahLst/>
              <a:cxnLst/>
              <a:rect l="l" t="t" r="r" b="b"/>
              <a:pathLst>
                <a:path h="55880">
                  <a:moveTo>
                    <a:pt x="0" y="0"/>
                  </a:moveTo>
                  <a:lnTo>
                    <a:pt x="0" y="55499"/>
                  </a:lnTo>
                </a:path>
              </a:pathLst>
            </a:custGeom>
            <a:ln w="11428">
              <a:solidFill>
                <a:srgbClr val="221F1F"/>
              </a:solidFill>
            </a:ln>
          </p:spPr>
          <p:txBody>
            <a:bodyPr wrap="square" lIns="0" tIns="0" rIns="0" bIns="0" rtlCol="0"/>
            <a:lstStyle/>
            <a:p>
              <a:endParaRPr/>
            </a:p>
          </p:txBody>
        </p:sp>
        <p:sp>
          <p:nvSpPr>
            <p:cNvPr id="14" name="object 14"/>
            <p:cNvSpPr/>
            <p:nvPr/>
          </p:nvSpPr>
          <p:spPr>
            <a:xfrm>
              <a:off x="4247895" y="1603248"/>
              <a:ext cx="0" cy="59055"/>
            </a:xfrm>
            <a:custGeom>
              <a:avLst/>
              <a:gdLst/>
              <a:ahLst/>
              <a:cxnLst/>
              <a:rect l="l" t="t" r="r" b="b"/>
              <a:pathLst>
                <a:path h="59055">
                  <a:moveTo>
                    <a:pt x="0" y="0"/>
                  </a:moveTo>
                  <a:lnTo>
                    <a:pt x="0" y="58928"/>
                  </a:lnTo>
                </a:path>
              </a:pathLst>
            </a:custGeom>
            <a:ln w="9525">
              <a:solidFill>
                <a:srgbClr val="000000"/>
              </a:solidFill>
            </a:ln>
          </p:spPr>
          <p:txBody>
            <a:bodyPr wrap="square" lIns="0" tIns="0" rIns="0" bIns="0" rtlCol="0"/>
            <a:lstStyle/>
            <a:p>
              <a:endParaRPr/>
            </a:p>
          </p:txBody>
        </p:sp>
        <p:sp>
          <p:nvSpPr>
            <p:cNvPr id="15" name="object 15"/>
            <p:cNvSpPr/>
            <p:nvPr/>
          </p:nvSpPr>
          <p:spPr>
            <a:xfrm>
              <a:off x="4028693" y="1469136"/>
              <a:ext cx="0" cy="189865"/>
            </a:xfrm>
            <a:custGeom>
              <a:avLst/>
              <a:gdLst/>
              <a:ahLst/>
              <a:cxnLst/>
              <a:rect l="l" t="t" r="r" b="b"/>
              <a:pathLst>
                <a:path h="189864">
                  <a:moveTo>
                    <a:pt x="0" y="0"/>
                  </a:moveTo>
                  <a:lnTo>
                    <a:pt x="0" y="189737"/>
                  </a:lnTo>
                </a:path>
              </a:pathLst>
            </a:custGeom>
            <a:ln w="11417">
              <a:solidFill>
                <a:srgbClr val="221F1F"/>
              </a:solidFill>
            </a:ln>
          </p:spPr>
          <p:txBody>
            <a:bodyPr wrap="square" lIns="0" tIns="0" rIns="0" bIns="0" rtlCol="0"/>
            <a:lstStyle/>
            <a:p>
              <a:endParaRPr/>
            </a:p>
          </p:txBody>
        </p:sp>
        <p:sp>
          <p:nvSpPr>
            <p:cNvPr id="16" name="object 16"/>
            <p:cNvSpPr/>
            <p:nvPr/>
          </p:nvSpPr>
          <p:spPr>
            <a:xfrm>
              <a:off x="4023613" y="1464056"/>
              <a:ext cx="318770" cy="0"/>
            </a:xfrm>
            <a:custGeom>
              <a:avLst/>
              <a:gdLst/>
              <a:ahLst/>
              <a:cxnLst/>
              <a:rect l="l" t="t" r="r" b="b"/>
              <a:pathLst>
                <a:path w="318770">
                  <a:moveTo>
                    <a:pt x="0" y="0"/>
                  </a:moveTo>
                  <a:lnTo>
                    <a:pt x="318262" y="0"/>
                  </a:lnTo>
                </a:path>
              </a:pathLst>
            </a:custGeom>
            <a:ln w="11430">
              <a:solidFill>
                <a:srgbClr val="221F1F"/>
              </a:solidFill>
            </a:ln>
          </p:spPr>
          <p:txBody>
            <a:bodyPr wrap="square" lIns="0" tIns="0" rIns="0" bIns="0" rtlCol="0"/>
            <a:lstStyle/>
            <a:p>
              <a:endParaRPr/>
            </a:p>
          </p:txBody>
        </p:sp>
        <p:sp>
          <p:nvSpPr>
            <p:cNvPr id="17" name="object 17"/>
            <p:cNvSpPr/>
            <p:nvPr/>
          </p:nvSpPr>
          <p:spPr>
            <a:xfrm>
              <a:off x="4023613" y="1458849"/>
              <a:ext cx="318770" cy="200660"/>
            </a:xfrm>
            <a:custGeom>
              <a:avLst/>
              <a:gdLst/>
              <a:ahLst/>
              <a:cxnLst/>
              <a:rect l="l" t="t" r="r" b="b"/>
              <a:pathLst>
                <a:path w="318770" h="200660">
                  <a:moveTo>
                    <a:pt x="318262" y="10287"/>
                  </a:moveTo>
                  <a:lnTo>
                    <a:pt x="10160" y="10287"/>
                  </a:lnTo>
                  <a:lnTo>
                    <a:pt x="10160" y="200532"/>
                  </a:lnTo>
                  <a:lnTo>
                    <a:pt x="0" y="200532"/>
                  </a:lnTo>
                  <a:lnTo>
                    <a:pt x="0" y="5206"/>
                  </a:lnTo>
                  <a:lnTo>
                    <a:pt x="0" y="0"/>
                  </a:lnTo>
                  <a:lnTo>
                    <a:pt x="5080" y="0"/>
                  </a:lnTo>
                  <a:lnTo>
                    <a:pt x="318262" y="0"/>
                  </a:lnTo>
                  <a:lnTo>
                    <a:pt x="318262" y="10287"/>
                  </a:lnTo>
                  <a:close/>
                </a:path>
              </a:pathLst>
            </a:custGeom>
            <a:ln w="9525">
              <a:solidFill>
                <a:srgbClr val="000000"/>
              </a:solidFill>
            </a:ln>
          </p:spPr>
          <p:txBody>
            <a:bodyPr wrap="square" lIns="0" tIns="0" rIns="0" bIns="0" rtlCol="0"/>
            <a:lstStyle/>
            <a:p>
              <a:endParaRPr/>
            </a:p>
          </p:txBody>
        </p:sp>
        <p:sp>
          <p:nvSpPr>
            <p:cNvPr id="18" name="object 18"/>
            <p:cNvSpPr/>
            <p:nvPr/>
          </p:nvSpPr>
          <p:spPr>
            <a:xfrm>
              <a:off x="3156584" y="913892"/>
              <a:ext cx="123825" cy="0"/>
            </a:xfrm>
            <a:custGeom>
              <a:avLst/>
              <a:gdLst/>
              <a:ahLst/>
              <a:cxnLst/>
              <a:rect l="l" t="t" r="r" b="b"/>
              <a:pathLst>
                <a:path w="123825">
                  <a:moveTo>
                    <a:pt x="0" y="0"/>
                  </a:moveTo>
                  <a:lnTo>
                    <a:pt x="123443" y="0"/>
                  </a:lnTo>
                </a:path>
              </a:pathLst>
            </a:custGeom>
            <a:ln w="11430">
              <a:solidFill>
                <a:srgbClr val="221F1F"/>
              </a:solidFill>
            </a:ln>
          </p:spPr>
          <p:txBody>
            <a:bodyPr wrap="square" lIns="0" tIns="0" rIns="0" bIns="0" rtlCol="0"/>
            <a:lstStyle/>
            <a:p>
              <a:endParaRPr/>
            </a:p>
          </p:txBody>
        </p:sp>
        <p:sp>
          <p:nvSpPr>
            <p:cNvPr id="19" name="object 19"/>
            <p:cNvSpPr/>
            <p:nvPr/>
          </p:nvSpPr>
          <p:spPr>
            <a:xfrm>
              <a:off x="3154806" y="913892"/>
              <a:ext cx="127000" cy="0"/>
            </a:xfrm>
            <a:custGeom>
              <a:avLst/>
              <a:gdLst/>
              <a:ahLst/>
              <a:cxnLst/>
              <a:rect l="l" t="t" r="r" b="b"/>
              <a:pathLst>
                <a:path w="127000">
                  <a:moveTo>
                    <a:pt x="0" y="0"/>
                  </a:moveTo>
                  <a:lnTo>
                    <a:pt x="126872" y="0"/>
                  </a:lnTo>
                </a:path>
              </a:pathLst>
            </a:custGeom>
            <a:ln w="9525">
              <a:solidFill>
                <a:srgbClr val="000000"/>
              </a:solidFill>
            </a:ln>
          </p:spPr>
          <p:txBody>
            <a:bodyPr wrap="square" lIns="0" tIns="0" rIns="0" bIns="0" rtlCol="0"/>
            <a:lstStyle/>
            <a:p>
              <a:endParaRPr/>
            </a:p>
          </p:txBody>
        </p:sp>
        <p:sp>
          <p:nvSpPr>
            <p:cNvPr id="20" name="object 20"/>
            <p:cNvSpPr/>
            <p:nvPr/>
          </p:nvSpPr>
          <p:spPr>
            <a:xfrm>
              <a:off x="4089653" y="871728"/>
              <a:ext cx="0" cy="116205"/>
            </a:xfrm>
            <a:custGeom>
              <a:avLst/>
              <a:gdLst/>
              <a:ahLst/>
              <a:cxnLst/>
              <a:rect l="l" t="t" r="r" b="b"/>
              <a:pathLst>
                <a:path h="116205">
                  <a:moveTo>
                    <a:pt x="0" y="0"/>
                  </a:moveTo>
                  <a:lnTo>
                    <a:pt x="0" y="115950"/>
                  </a:lnTo>
                </a:path>
              </a:pathLst>
            </a:custGeom>
            <a:ln w="11428">
              <a:solidFill>
                <a:srgbClr val="221F1F"/>
              </a:solidFill>
            </a:ln>
          </p:spPr>
          <p:txBody>
            <a:bodyPr wrap="square" lIns="0" tIns="0" rIns="0" bIns="0" rtlCol="0"/>
            <a:lstStyle/>
            <a:p>
              <a:endParaRPr/>
            </a:p>
          </p:txBody>
        </p:sp>
        <p:sp>
          <p:nvSpPr>
            <p:cNvPr id="21" name="object 21"/>
            <p:cNvSpPr/>
            <p:nvPr/>
          </p:nvSpPr>
          <p:spPr>
            <a:xfrm>
              <a:off x="4089653" y="869950"/>
              <a:ext cx="0" cy="119380"/>
            </a:xfrm>
            <a:custGeom>
              <a:avLst/>
              <a:gdLst/>
              <a:ahLst/>
              <a:cxnLst/>
              <a:rect l="l" t="t" r="r" b="b"/>
              <a:pathLst>
                <a:path h="119380">
                  <a:moveTo>
                    <a:pt x="0" y="0"/>
                  </a:moveTo>
                  <a:lnTo>
                    <a:pt x="0" y="119380"/>
                  </a:lnTo>
                </a:path>
              </a:pathLst>
            </a:custGeom>
            <a:ln w="9525">
              <a:solidFill>
                <a:srgbClr val="000000"/>
              </a:solidFill>
            </a:ln>
          </p:spPr>
          <p:txBody>
            <a:bodyPr wrap="square" lIns="0" tIns="0" rIns="0" bIns="0" rtlCol="0"/>
            <a:lstStyle/>
            <a:p>
              <a:endParaRPr/>
            </a:p>
          </p:txBody>
        </p:sp>
        <p:sp>
          <p:nvSpPr>
            <p:cNvPr id="22" name="object 22"/>
            <p:cNvSpPr/>
            <p:nvPr/>
          </p:nvSpPr>
          <p:spPr>
            <a:xfrm>
              <a:off x="4289805" y="871728"/>
              <a:ext cx="0" cy="156210"/>
            </a:xfrm>
            <a:custGeom>
              <a:avLst/>
              <a:gdLst/>
              <a:ahLst/>
              <a:cxnLst/>
              <a:rect l="l" t="t" r="r" b="b"/>
              <a:pathLst>
                <a:path h="156209">
                  <a:moveTo>
                    <a:pt x="0" y="0"/>
                  </a:moveTo>
                  <a:lnTo>
                    <a:pt x="0" y="156083"/>
                  </a:lnTo>
                </a:path>
              </a:pathLst>
            </a:custGeom>
            <a:ln w="11428">
              <a:solidFill>
                <a:srgbClr val="221F1F"/>
              </a:solidFill>
            </a:ln>
          </p:spPr>
          <p:txBody>
            <a:bodyPr wrap="square" lIns="0" tIns="0" rIns="0" bIns="0" rtlCol="0"/>
            <a:lstStyle/>
            <a:p>
              <a:endParaRPr/>
            </a:p>
          </p:txBody>
        </p:sp>
        <p:sp>
          <p:nvSpPr>
            <p:cNvPr id="23" name="object 23"/>
            <p:cNvSpPr/>
            <p:nvPr/>
          </p:nvSpPr>
          <p:spPr>
            <a:xfrm>
              <a:off x="4289805" y="869950"/>
              <a:ext cx="0" cy="160020"/>
            </a:xfrm>
            <a:custGeom>
              <a:avLst/>
              <a:gdLst/>
              <a:ahLst/>
              <a:cxnLst/>
              <a:rect l="l" t="t" r="r" b="b"/>
              <a:pathLst>
                <a:path h="160019">
                  <a:moveTo>
                    <a:pt x="0" y="0"/>
                  </a:moveTo>
                  <a:lnTo>
                    <a:pt x="0" y="159512"/>
                  </a:lnTo>
                </a:path>
              </a:pathLst>
            </a:custGeom>
            <a:ln w="9525">
              <a:solidFill>
                <a:srgbClr val="000000"/>
              </a:solidFill>
            </a:ln>
          </p:spPr>
          <p:txBody>
            <a:bodyPr wrap="square" lIns="0" tIns="0" rIns="0" bIns="0" rtlCol="0"/>
            <a:lstStyle/>
            <a:p>
              <a:endParaRPr/>
            </a:p>
          </p:txBody>
        </p:sp>
        <p:sp>
          <p:nvSpPr>
            <p:cNvPr id="24" name="object 24"/>
            <p:cNvSpPr/>
            <p:nvPr/>
          </p:nvSpPr>
          <p:spPr>
            <a:xfrm>
              <a:off x="4183125" y="1660398"/>
              <a:ext cx="129539" cy="130175"/>
            </a:xfrm>
            <a:custGeom>
              <a:avLst/>
              <a:gdLst/>
              <a:ahLst/>
              <a:cxnLst/>
              <a:rect l="l" t="t" r="r" b="b"/>
              <a:pathLst>
                <a:path w="129539" h="130175">
                  <a:moveTo>
                    <a:pt x="64770" y="0"/>
                  </a:moveTo>
                  <a:lnTo>
                    <a:pt x="39497" y="5080"/>
                  </a:lnTo>
                  <a:lnTo>
                    <a:pt x="18923" y="19050"/>
                  </a:lnTo>
                  <a:lnTo>
                    <a:pt x="5079" y="39624"/>
                  </a:lnTo>
                  <a:lnTo>
                    <a:pt x="0" y="64770"/>
                  </a:lnTo>
                  <a:lnTo>
                    <a:pt x="5079" y="90043"/>
                  </a:lnTo>
                  <a:lnTo>
                    <a:pt x="18923" y="110617"/>
                  </a:lnTo>
                  <a:lnTo>
                    <a:pt x="39497" y="124587"/>
                  </a:lnTo>
                  <a:lnTo>
                    <a:pt x="64770" y="129667"/>
                  </a:lnTo>
                  <a:lnTo>
                    <a:pt x="89915" y="124587"/>
                  </a:lnTo>
                  <a:lnTo>
                    <a:pt x="110616" y="110617"/>
                  </a:lnTo>
                  <a:lnTo>
                    <a:pt x="124460" y="90043"/>
                  </a:lnTo>
                  <a:lnTo>
                    <a:pt x="129539" y="64770"/>
                  </a:lnTo>
                  <a:lnTo>
                    <a:pt x="124460" y="39624"/>
                  </a:lnTo>
                  <a:lnTo>
                    <a:pt x="110616" y="19050"/>
                  </a:lnTo>
                  <a:lnTo>
                    <a:pt x="89915" y="5080"/>
                  </a:lnTo>
                  <a:lnTo>
                    <a:pt x="64770" y="0"/>
                  </a:lnTo>
                  <a:close/>
                </a:path>
              </a:pathLst>
            </a:custGeom>
            <a:solidFill>
              <a:srgbClr val="FFFFFF"/>
            </a:solidFill>
          </p:spPr>
          <p:txBody>
            <a:bodyPr wrap="square" lIns="0" tIns="0" rIns="0" bIns="0" rtlCol="0"/>
            <a:lstStyle/>
            <a:p>
              <a:endParaRPr/>
            </a:p>
          </p:txBody>
        </p:sp>
        <p:sp>
          <p:nvSpPr>
            <p:cNvPr id="25" name="object 25"/>
            <p:cNvSpPr/>
            <p:nvPr/>
          </p:nvSpPr>
          <p:spPr>
            <a:xfrm>
              <a:off x="4183125" y="1660398"/>
              <a:ext cx="129539" cy="130175"/>
            </a:xfrm>
            <a:custGeom>
              <a:avLst/>
              <a:gdLst/>
              <a:ahLst/>
              <a:cxnLst/>
              <a:rect l="l" t="t" r="r" b="b"/>
              <a:pathLst>
                <a:path w="129539" h="130175">
                  <a:moveTo>
                    <a:pt x="64770" y="0"/>
                  </a:moveTo>
                  <a:lnTo>
                    <a:pt x="39497" y="5080"/>
                  </a:lnTo>
                  <a:lnTo>
                    <a:pt x="18923" y="19050"/>
                  </a:lnTo>
                  <a:lnTo>
                    <a:pt x="5079" y="39624"/>
                  </a:lnTo>
                  <a:lnTo>
                    <a:pt x="0" y="64770"/>
                  </a:lnTo>
                  <a:lnTo>
                    <a:pt x="5079" y="90043"/>
                  </a:lnTo>
                  <a:lnTo>
                    <a:pt x="18923" y="110617"/>
                  </a:lnTo>
                  <a:lnTo>
                    <a:pt x="39497" y="124587"/>
                  </a:lnTo>
                  <a:lnTo>
                    <a:pt x="64770" y="129667"/>
                  </a:lnTo>
                  <a:lnTo>
                    <a:pt x="89915" y="124587"/>
                  </a:lnTo>
                  <a:lnTo>
                    <a:pt x="110616" y="110617"/>
                  </a:lnTo>
                  <a:lnTo>
                    <a:pt x="124460" y="90043"/>
                  </a:lnTo>
                  <a:lnTo>
                    <a:pt x="129539" y="64770"/>
                  </a:lnTo>
                  <a:lnTo>
                    <a:pt x="124460" y="39624"/>
                  </a:lnTo>
                  <a:lnTo>
                    <a:pt x="110616" y="19050"/>
                  </a:lnTo>
                  <a:lnTo>
                    <a:pt x="89915" y="5080"/>
                  </a:lnTo>
                  <a:lnTo>
                    <a:pt x="64770" y="0"/>
                  </a:lnTo>
                  <a:close/>
                </a:path>
              </a:pathLst>
            </a:custGeom>
            <a:ln w="9525">
              <a:solidFill>
                <a:srgbClr val="000000"/>
              </a:solidFill>
            </a:ln>
          </p:spPr>
          <p:txBody>
            <a:bodyPr wrap="square" lIns="0" tIns="0" rIns="0" bIns="0" rtlCol="0"/>
            <a:lstStyle/>
            <a:p>
              <a:endParaRPr/>
            </a:p>
          </p:txBody>
        </p:sp>
        <p:sp>
          <p:nvSpPr>
            <p:cNvPr id="26" name="object 26"/>
            <p:cNvSpPr/>
            <p:nvPr/>
          </p:nvSpPr>
          <p:spPr>
            <a:xfrm>
              <a:off x="4183125" y="1660398"/>
              <a:ext cx="129539" cy="130175"/>
            </a:xfrm>
            <a:custGeom>
              <a:avLst/>
              <a:gdLst/>
              <a:ahLst/>
              <a:cxnLst/>
              <a:rect l="l" t="t" r="r" b="b"/>
              <a:pathLst>
                <a:path w="129539" h="130175">
                  <a:moveTo>
                    <a:pt x="64770" y="0"/>
                  </a:moveTo>
                  <a:lnTo>
                    <a:pt x="89915" y="5080"/>
                  </a:lnTo>
                  <a:lnTo>
                    <a:pt x="110616" y="19050"/>
                  </a:lnTo>
                  <a:lnTo>
                    <a:pt x="124460" y="39624"/>
                  </a:lnTo>
                  <a:lnTo>
                    <a:pt x="129539" y="64770"/>
                  </a:lnTo>
                  <a:lnTo>
                    <a:pt x="124460" y="90043"/>
                  </a:lnTo>
                  <a:lnTo>
                    <a:pt x="110616" y="110617"/>
                  </a:lnTo>
                  <a:lnTo>
                    <a:pt x="89915" y="124587"/>
                  </a:lnTo>
                  <a:lnTo>
                    <a:pt x="64770" y="129667"/>
                  </a:lnTo>
                  <a:lnTo>
                    <a:pt x="39497" y="124587"/>
                  </a:lnTo>
                  <a:lnTo>
                    <a:pt x="18923" y="110617"/>
                  </a:lnTo>
                  <a:lnTo>
                    <a:pt x="5079" y="90043"/>
                  </a:lnTo>
                  <a:lnTo>
                    <a:pt x="0" y="64770"/>
                  </a:lnTo>
                  <a:lnTo>
                    <a:pt x="5079" y="39624"/>
                  </a:lnTo>
                  <a:lnTo>
                    <a:pt x="18923" y="19050"/>
                  </a:lnTo>
                  <a:lnTo>
                    <a:pt x="39497" y="5080"/>
                  </a:lnTo>
                  <a:lnTo>
                    <a:pt x="64770" y="0"/>
                  </a:lnTo>
                  <a:close/>
                </a:path>
              </a:pathLst>
            </a:custGeom>
            <a:ln w="6350">
              <a:solidFill>
                <a:srgbClr val="221F1F"/>
              </a:solidFill>
            </a:ln>
          </p:spPr>
          <p:txBody>
            <a:bodyPr wrap="square" lIns="0" tIns="0" rIns="0" bIns="0" rtlCol="0"/>
            <a:lstStyle/>
            <a:p>
              <a:endParaRPr/>
            </a:p>
          </p:txBody>
        </p:sp>
        <p:sp>
          <p:nvSpPr>
            <p:cNvPr id="27" name="object 27"/>
            <p:cNvSpPr/>
            <p:nvPr/>
          </p:nvSpPr>
          <p:spPr>
            <a:xfrm>
              <a:off x="3963923" y="1659382"/>
              <a:ext cx="129539" cy="130175"/>
            </a:xfrm>
            <a:custGeom>
              <a:avLst/>
              <a:gdLst/>
              <a:ahLst/>
              <a:cxnLst/>
              <a:rect l="l" t="t" r="r" b="b"/>
              <a:pathLst>
                <a:path w="129539" h="130175">
                  <a:moveTo>
                    <a:pt x="64770" y="0"/>
                  </a:moveTo>
                  <a:lnTo>
                    <a:pt x="39497" y="5080"/>
                  </a:lnTo>
                  <a:lnTo>
                    <a:pt x="18923" y="19050"/>
                  </a:lnTo>
                  <a:lnTo>
                    <a:pt x="5079" y="39624"/>
                  </a:lnTo>
                  <a:lnTo>
                    <a:pt x="0" y="64896"/>
                  </a:lnTo>
                  <a:lnTo>
                    <a:pt x="5079" y="90043"/>
                  </a:lnTo>
                  <a:lnTo>
                    <a:pt x="18923" y="110743"/>
                  </a:lnTo>
                  <a:lnTo>
                    <a:pt x="39497" y="124587"/>
                  </a:lnTo>
                  <a:lnTo>
                    <a:pt x="64770" y="129667"/>
                  </a:lnTo>
                  <a:lnTo>
                    <a:pt x="90042" y="124587"/>
                  </a:lnTo>
                  <a:lnTo>
                    <a:pt x="110616" y="110743"/>
                  </a:lnTo>
                  <a:lnTo>
                    <a:pt x="124460" y="90043"/>
                  </a:lnTo>
                  <a:lnTo>
                    <a:pt x="129539" y="64896"/>
                  </a:lnTo>
                  <a:lnTo>
                    <a:pt x="124460" y="39624"/>
                  </a:lnTo>
                  <a:lnTo>
                    <a:pt x="110616" y="19050"/>
                  </a:lnTo>
                  <a:lnTo>
                    <a:pt x="90042" y="5080"/>
                  </a:lnTo>
                  <a:lnTo>
                    <a:pt x="64770" y="0"/>
                  </a:lnTo>
                  <a:close/>
                </a:path>
              </a:pathLst>
            </a:custGeom>
            <a:solidFill>
              <a:srgbClr val="FFFFFF"/>
            </a:solidFill>
          </p:spPr>
          <p:txBody>
            <a:bodyPr wrap="square" lIns="0" tIns="0" rIns="0" bIns="0" rtlCol="0"/>
            <a:lstStyle/>
            <a:p>
              <a:endParaRPr/>
            </a:p>
          </p:txBody>
        </p:sp>
      </p:grpSp>
      <p:sp>
        <p:nvSpPr>
          <p:cNvPr id="28" name="object 28"/>
          <p:cNvSpPr txBox="1"/>
          <p:nvPr/>
        </p:nvSpPr>
        <p:spPr>
          <a:xfrm>
            <a:off x="2709164" y="1656969"/>
            <a:ext cx="2252345" cy="1113790"/>
          </a:xfrm>
          <a:prstGeom prst="rect">
            <a:avLst/>
          </a:prstGeom>
        </p:spPr>
        <p:txBody>
          <a:bodyPr vert="horz" wrap="square" lIns="0" tIns="12065" rIns="0" bIns="0" rtlCol="0">
            <a:spAutoFit/>
          </a:bodyPr>
          <a:lstStyle/>
          <a:p>
            <a:pPr marL="1295400">
              <a:lnSpc>
                <a:spcPct val="100000"/>
              </a:lnSpc>
              <a:spcBef>
                <a:spcPts val="95"/>
              </a:spcBef>
              <a:tabLst>
                <a:tab pos="1524000" algn="l"/>
              </a:tabLst>
            </a:pPr>
            <a:r>
              <a:rPr sz="700" spc="-50" dirty="0">
                <a:latin typeface="Montserrat"/>
                <a:cs typeface="Montserrat"/>
              </a:rPr>
              <a:t>2</a:t>
            </a:r>
            <a:r>
              <a:rPr sz="700" dirty="0">
                <a:latin typeface="Montserrat"/>
                <a:cs typeface="Montserrat"/>
              </a:rPr>
              <a:t>	</a:t>
            </a:r>
            <a:r>
              <a:rPr sz="700" spc="-50" dirty="0">
                <a:latin typeface="Montserrat"/>
                <a:cs typeface="Montserrat"/>
              </a:rPr>
              <a:t>1</a:t>
            </a:r>
            <a:endParaRPr sz="700">
              <a:latin typeface="Montserrat"/>
              <a:cs typeface="Montserrat"/>
            </a:endParaRPr>
          </a:p>
          <a:p>
            <a:pPr>
              <a:lnSpc>
                <a:spcPct val="100000"/>
              </a:lnSpc>
            </a:pPr>
            <a:endParaRPr sz="800">
              <a:latin typeface="Montserrat"/>
              <a:cs typeface="Montserrat"/>
            </a:endParaRPr>
          </a:p>
          <a:p>
            <a:pPr marL="12700">
              <a:lnSpc>
                <a:spcPct val="100000"/>
              </a:lnSpc>
              <a:spcBef>
                <a:spcPts val="595"/>
              </a:spcBef>
            </a:pPr>
            <a:r>
              <a:rPr sz="800" b="1" dirty="0">
                <a:solidFill>
                  <a:srgbClr val="221F1F"/>
                </a:solidFill>
                <a:latin typeface="Montserrat"/>
                <a:cs typeface="Montserrat"/>
              </a:rPr>
              <a:t>5.</a:t>
            </a:r>
            <a:r>
              <a:rPr sz="800" b="1" spc="-30" dirty="0">
                <a:solidFill>
                  <a:srgbClr val="221F1F"/>
                </a:solidFill>
                <a:latin typeface="Montserrat"/>
                <a:cs typeface="Montserrat"/>
              </a:rPr>
              <a:t> </a:t>
            </a:r>
            <a:r>
              <a:rPr sz="800" b="1" dirty="0">
                <a:solidFill>
                  <a:srgbClr val="221F1F"/>
                </a:solidFill>
                <a:latin typeface="Montserrat"/>
                <a:cs typeface="Montserrat"/>
              </a:rPr>
              <a:t>INTERRUPTOR</a:t>
            </a:r>
            <a:r>
              <a:rPr sz="800" b="1" spc="-30" dirty="0">
                <a:solidFill>
                  <a:srgbClr val="221F1F"/>
                </a:solidFill>
                <a:latin typeface="Montserrat"/>
                <a:cs typeface="Montserrat"/>
              </a:rPr>
              <a:t> </a:t>
            </a:r>
            <a:r>
              <a:rPr sz="800" b="1" dirty="0">
                <a:solidFill>
                  <a:srgbClr val="221F1F"/>
                </a:solidFill>
                <a:latin typeface="Montserrat"/>
                <a:cs typeface="Montserrat"/>
              </a:rPr>
              <a:t>DE</a:t>
            </a:r>
            <a:r>
              <a:rPr sz="800" b="1" spc="-20" dirty="0">
                <a:solidFill>
                  <a:srgbClr val="221F1F"/>
                </a:solidFill>
                <a:latin typeface="Montserrat"/>
                <a:cs typeface="Montserrat"/>
              </a:rPr>
              <a:t> </a:t>
            </a:r>
            <a:r>
              <a:rPr sz="800" b="1" dirty="0">
                <a:solidFill>
                  <a:srgbClr val="221F1F"/>
                </a:solidFill>
                <a:latin typeface="Montserrat"/>
                <a:cs typeface="Montserrat"/>
              </a:rPr>
              <a:t>CAMBIO</a:t>
            </a:r>
            <a:r>
              <a:rPr sz="800" b="1" spc="-35"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10" dirty="0">
                <a:solidFill>
                  <a:srgbClr val="221F1F"/>
                </a:solidFill>
                <a:latin typeface="Montserrat"/>
                <a:cs typeface="Montserrat"/>
              </a:rPr>
              <a:t>LUCES</a:t>
            </a:r>
            <a:endParaRPr sz="800">
              <a:latin typeface="Montserrat"/>
              <a:cs typeface="Montserrat"/>
            </a:endParaRPr>
          </a:p>
          <a:p>
            <a:pPr marL="12700" marR="5080" algn="just">
              <a:lnSpc>
                <a:spcPct val="100000"/>
              </a:lnSpc>
              <a:spcBef>
                <a:spcPts val="509"/>
              </a:spcBef>
            </a:pPr>
            <a:r>
              <a:rPr sz="700" dirty="0">
                <a:latin typeface="Montserrat"/>
                <a:cs typeface="Montserrat"/>
              </a:rPr>
              <a:t>La</a:t>
            </a:r>
            <a:r>
              <a:rPr sz="700" spc="490" dirty="0">
                <a:latin typeface="Montserrat"/>
                <a:cs typeface="Montserrat"/>
              </a:rPr>
              <a:t> </a:t>
            </a:r>
            <a:r>
              <a:rPr sz="700" dirty="0">
                <a:latin typeface="Montserrat"/>
                <a:cs typeface="Montserrat"/>
              </a:rPr>
              <a:t>farola,</a:t>
            </a:r>
            <a:r>
              <a:rPr sz="700" spc="495" dirty="0">
                <a:latin typeface="Montserrat"/>
                <a:cs typeface="Montserrat"/>
              </a:rPr>
              <a:t> </a:t>
            </a:r>
            <a:r>
              <a:rPr sz="700" dirty="0">
                <a:latin typeface="Montserrat"/>
                <a:cs typeface="Montserrat"/>
              </a:rPr>
              <a:t>la</a:t>
            </a:r>
            <a:r>
              <a:rPr sz="700" spc="495" dirty="0">
                <a:latin typeface="Montserrat"/>
                <a:cs typeface="Montserrat"/>
              </a:rPr>
              <a:t> </a:t>
            </a:r>
            <a:r>
              <a:rPr sz="700" dirty="0">
                <a:latin typeface="Montserrat"/>
                <a:cs typeface="Montserrat"/>
              </a:rPr>
              <a:t>luz</a:t>
            </a:r>
            <a:r>
              <a:rPr sz="700" spc="160" dirty="0">
                <a:latin typeface="Montserrat"/>
                <a:cs typeface="Montserrat"/>
              </a:rPr>
              <a:t>  </a:t>
            </a:r>
            <a:r>
              <a:rPr sz="700" dirty="0">
                <a:latin typeface="Montserrat"/>
                <a:cs typeface="Montserrat"/>
              </a:rPr>
              <a:t>de</a:t>
            </a:r>
            <a:r>
              <a:rPr sz="700" spc="495" dirty="0">
                <a:latin typeface="Montserrat"/>
                <a:cs typeface="Montserrat"/>
              </a:rPr>
              <a:t> </a:t>
            </a:r>
            <a:r>
              <a:rPr sz="700" dirty="0">
                <a:latin typeface="Montserrat"/>
                <a:cs typeface="Montserrat"/>
              </a:rPr>
              <a:t>cola</a:t>
            </a:r>
            <a:r>
              <a:rPr sz="700" spc="155" dirty="0">
                <a:latin typeface="Montserrat"/>
                <a:cs typeface="Montserrat"/>
              </a:rPr>
              <a:t>  </a:t>
            </a:r>
            <a:r>
              <a:rPr sz="700" dirty="0">
                <a:latin typeface="Montserrat"/>
                <a:cs typeface="Montserrat"/>
              </a:rPr>
              <a:t>y</a:t>
            </a:r>
            <a:r>
              <a:rPr sz="700" spc="160" dirty="0">
                <a:latin typeface="Montserrat"/>
                <a:cs typeface="Montserrat"/>
              </a:rPr>
              <a:t>  </a:t>
            </a:r>
            <a:r>
              <a:rPr sz="700" dirty="0">
                <a:latin typeface="Montserrat"/>
                <a:cs typeface="Montserrat"/>
              </a:rPr>
              <a:t>el</a:t>
            </a:r>
            <a:r>
              <a:rPr sz="700" spc="495" dirty="0">
                <a:latin typeface="Montserrat"/>
                <a:cs typeface="Montserrat"/>
              </a:rPr>
              <a:t> </a:t>
            </a:r>
            <a:r>
              <a:rPr sz="700" dirty="0">
                <a:latin typeface="Montserrat"/>
                <a:cs typeface="Montserrat"/>
              </a:rPr>
              <a:t>tablero</a:t>
            </a:r>
            <a:r>
              <a:rPr sz="700" spc="16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instrumentos</a:t>
            </a:r>
            <a:r>
              <a:rPr sz="700" spc="210" dirty="0">
                <a:latin typeface="Montserrat"/>
                <a:cs typeface="Montserrat"/>
              </a:rPr>
              <a:t>  </a:t>
            </a:r>
            <a:r>
              <a:rPr sz="700" dirty="0">
                <a:latin typeface="Montserrat"/>
                <a:cs typeface="Montserrat"/>
              </a:rPr>
              <a:t>se</a:t>
            </a:r>
            <a:r>
              <a:rPr sz="700" spc="215" dirty="0">
                <a:latin typeface="Montserrat"/>
                <a:cs typeface="Montserrat"/>
              </a:rPr>
              <a:t>  </a:t>
            </a:r>
            <a:r>
              <a:rPr sz="700" dirty="0">
                <a:latin typeface="Montserrat"/>
                <a:cs typeface="Montserrat"/>
              </a:rPr>
              <a:t>iluminan</a:t>
            </a:r>
            <a:r>
              <a:rPr sz="700" spc="220" dirty="0">
                <a:latin typeface="Montserrat"/>
                <a:cs typeface="Montserrat"/>
              </a:rPr>
              <a:t>  </a:t>
            </a:r>
            <a:r>
              <a:rPr sz="700" spc="-10" dirty="0">
                <a:latin typeface="Montserrat"/>
                <a:cs typeface="Montserrat"/>
              </a:rPr>
              <a:t>automáticamente</a:t>
            </a:r>
            <a:r>
              <a:rPr sz="700" spc="500" dirty="0">
                <a:latin typeface="Montserrat"/>
                <a:cs typeface="Montserrat"/>
              </a:rPr>
              <a:t> </a:t>
            </a:r>
            <a:r>
              <a:rPr sz="700" dirty="0">
                <a:latin typeface="Montserrat"/>
                <a:cs typeface="Montserrat"/>
              </a:rPr>
              <a:t>cuando</a:t>
            </a:r>
            <a:r>
              <a:rPr sz="700" spc="5" dirty="0">
                <a:latin typeface="Montserrat"/>
                <a:cs typeface="Montserrat"/>
              </a:rPr>
              <a:t> </a:t>
            </a:r>
            <a:r>
              <a:rPr sz="700" dirty="0">
                <a:latin typeface="Montserrat"/>
                <a:cs typeface="Montserrat"/>
              </a:rPr>
              <a:t>se</a:t>
            </a:r>
            <a:r>
              <a:rPr sz="700" spc="-20" dirty="0">
                <a:latin typeface="Montserrat"/>
                <a:cs typeface="Montserrat"/>
              </a:rPr>
              <a:t> </a:t>
            </a:r>
            <a:r>
              <a:rPr sz="700" dirty="0">
                <a:latin typeface="Montserrat"/>
                <a:cs typeface="Montserrat"/>
              </a:rPr>
              <a:t>enciende el</a:t>
            </a:r>
            <a:r>
              <a:rPr sz="700" spc="-15" dirty="0">
                <a:latin typeface="Montserrat"/>
                <a:cs typeface="Montserrat"/>
              </a:rPr>
              <a:t> </a:t>
            </a:r>
            <a:r>
              <a:rPr sz="700" spc="-10" dirty="0">
                <a:latin typeface="Montserrat"/>
                <a:cs typeface="Montserrat"/>
              </a:rPr>
              <a:t>Vehículo.</a:t>
            </a:r>
            <a:endParaRPr sz="700">
              <a:latin typeface="Montserrat"/>
              <a:cs typeface="Montserrat"/>
            </a:endParaRPr>
          </a:p>
          <a:p>
            <a:pPr marL="12700" algn="just">
              <a:lnSpc>
                <a:spcPct val="100000"/>
              </a:lnSpc>
              <a:spcBef>
                <a:spcPts val="490"/>
              </a:spcBef>
            </a:pPr>
            <a:r>
              <a:rPr sz="700" dirty="0">
                <a:latin typeface="Montserrat"/>
                <a:cs typeface="Montserrat"/>
              </a:rPr>
              <a:t>Solo</a:t>
            </a:r>
            <a:r>
              <a:rPr sz="700" spc="70" dirty="0">
                <a:latin typeface="Montserrat"/>
                <a:cs typeface="Montserrat"/>
              </a:rPr>
              <a:t> </a:t>
            </a:r>
            <a:r>
              <a:rPr sz="700" dirty="0">
                <a:latin typeface="Montserrat"/>
                <a:cs typeface="Montserrat"/>
              </a:rPr>
              <a:t>es</a:t>
            </a:r>
            <a:r>
              <a:rPr sz="700" spc="80" dirty="0">
                <a:latin typeface="Montserrat"/>
                <a:cs typeface="Montserrat"/>
              </a:rPr>
              <a:t> </a:t>
            </a:r>
            <a:r>
              <a:rPr sz="700" dirty="0">
                <a:latin typeface="Montserrat"/>
                <a:cs typeface="Montserrat"/>
              </a:rPr>
              <a:t>posible</a:t>
            </a:r>
            <a:r>
              <a:rPr sz="700" spc="80" dirty="0">
                <a:latin typeface="Montserrat"/>
                <a:cs typeface="Montserrat"/>
              </a:rPr>
              <a:t> </a:t>
            </a:r>
            <a:r>
              <a:rPr sz="700" dirty="0">
                <a:latin typeface="Montserrat"/>
                <a:cs typeface="Montserrat"/>
              </a:rPr>
              <a:t>controlar</a:t>
            </a:r>
            <a:r>
              <a:rPr sz="700" spc="70" dirty="0">
                <a:latin typeface="Montserrat"/>
                <a:cs typeface="Montserrat"/>
              </a:rPr>
              <a:t> </a:t>
            </a:r>
            <a:r>
              <a:rPr sz="700" dirty="0">
                <a:latin typeface="Montserrat"/>
                <a:cs typeface="Montserrat"/>
              </a:rPr>
              <a:t>la</a:t>
            </a:r>
            <a:r>
              <a:rPr sz="700" spc="80" dirty="0">
                <a:latin typeface="Montserrat"/>
                <a:cs typeface="Montserrat"/>
              </a:rPr>
              <a:t> </a:t>
            </a:r>
            <a:r>
              <a:rPr sz="700" dirty="0">
                <a:latin typeface="Montserrat"/>
                <a:cs typeface="Montserrat"/>
              </a:rPr>
              <a:t>luz</a:t>
            </a:r>
            <a:r>
              <a:rPr sz="700" spc="80" dirty="0">
                <a:latin typeface="Montserrat"/>
                <a:cs typeface="Montserrat"/>
              </a:rPr>
              <a:t> </a:t>
            </a:r>
            <a:r>
              <a:rPr sz="700" dirty="0">
                <a:latin typeface="Montserrat"/>
                <a:cs typeface="Montserrat"/>
              </a:rPr>
              <a:t>alta</a:t>
            </a:r>
            <a:r>
              <a:rPr sz="700" spc="80" dirty="0">
                <a:latin typeface="Montserrat"/>
                <a:cs typeface="Montserrat"/>
              </a:rPr>
              <a:t> </a:t>
            </a:r>
            <a:r>
              <a:rPr sz="700" dirty="0">
                <a:latin typeface="Montserrat"/>
                <a:cs typeface="Montserrat"/>
              </a:rPr>
              <a:t>o</a:t>
            </a:r>
            <a:r>
              <a:rPr sz="700" spc="80" dirty="0">
                <a:latin typeface="Montserrat"/>
                <a:cs typeface="Montserrat"/>
              </a:rPr>
              <a:t> </a:t>
            </a:r>
            <a:r>
              <a:rPr sz="700" dirty="0">
                <a:latin typeface="Montserrat"/>
                <a:cs typeface="Montserrat"/>
              </a:rPr>
              <a:t>baja</a:t>
            </a:r>
            <a:r>
              <a:rPr sz="700" spc="75" dirty="0">
                <a:latin typeface="Montserrat"/>
                <a:cs typeface="Montserrat"/>
              </a:rPr>
              <a:t> </a:t>
            </a:r>
            <a:r>
              <a:rPr sz="700" dirty="0">
                <a:latin typeface="Montserrat"/>
                <a:cs typeface="Montserrat"/>
              </a:rPr>
              <a:t>con</a:t>
            </a:r>
            <a:r>
              <a:rPr sz="700" spc="80" dirty="0">
                <a:latin typeface="Montserrat"/>
                <a:cs typeface="Montserrat"/>
              </a:rPr>
              <a:t> </a:t>
            </a:r>
            <a:r>
              <a:rPr sz="700" spc="-25" dirty="0">
                <a:latin typeface="Montserrat"/>
                <a:cs typeface="Montserrat"/>
              </a:rPr>
              <a:t>el</a:t>
            </a:r>
            <a:endParaRPr sz="700">
              <a:latin typeface="Montserrat"/>
              <a:cs typeface="Montserrat"/>
            </a:endParaRPr>
          </a:p>
          <a:p>
            <a:pPr marL="12700" algn="just">
              <a:lnSpc>
                <a:spcPct val="100000"/>
              </a:lnSpc>
            </a:pPr>
            <a:r>
              <a:rPr sz="700" spc="-10" dirty="0">
                <a:latin typeface="Montserrat"/>
                <a:cs typeface="Montserrat"/>
              </a:rPr>
              <a:t>interruptor</a:t>
            </a:r>
            <a:r>
              <a:rPr sz="700" spc="15"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cambio de</a:t>
            </a:r>
            <a:r>
              <a:rPr sz="700" spc="-5" dirty="0">
                <a:latin typeface="Montserrat"/>
                <a:cs typeface="Montserrat"/>
              </a:rPr>
              <a:t> </a:t>
            </a:r>
            <a:r>
              <a:rPr sz="700" dirty="0">
                <a:latin typeface="Montserrat"/>
                <a:cs typeface="Montserrat"/>
              </a:rPr>
              <a:t>luces </a:t>
            </a:r>
            <a:r>
              <a:rPr sz="700" spc="-20" dirty="0">
                <a:latin typeface="Montserrat"/>
                <a:cs typeface="Montserrat"/>
              </a:rPr>
              <a:t>así:</a:t>
            </a:r>
            <a:endParaRPr sz="700">
              <a:latin typeface="Montserrat"/>
              <a:cs typeface="Montserrat"/>
            </a:endParaRPr>
          </a:p>
        </p:txBody>
      </p:sp>
      <p:grpSp>
        <p:nvGrpSpPr>
          <p:cNvPr id="29" name="object 29"/>
          <p:cNvGrpSpPr/>
          <p:nvPr/>
        </p:nvGrpSpPr>
        <p:grpSpPr>
          <a:xfrm>
            <a:off x="3022155" y="844359"/>
            <a:ext cx="1330325" cy="949960"/>
            <a:chOff x="3022155" y="844359"/>
            <a:chExt cx="1330325" cy="949960"/>
          </a:xfrm>
        </p:grpSpPr>
        <p:sp>
          <p:nvSpPr>
            <p:cNvPr id="30" name="object 30"/>
            <p:cNvSpPr/>
            <p:nvPr/>
          </p:nvSpPr>
          <p:spPr>
            <a:xfrm>
              <a:off x="3963923" y="1659382"/>
              <a:ext cx="129539" cy="130175"/>
            </a:xfrm>
            <a:custGeom>
              <a:avLst/>
              <a:gdLst/>
              <a:ahLst/>
              <a:cxnLst/>
              <a:rect l="l" t="t" r="r" b="b"/>
              <a:pathLst>
                <a:path w="129539" h="130175">
                  <a:moveTo>
                    <a:pt x="64770" y="0"/>
                  </a:moveTo>
                  <a:lnTo>
                    <a:pt x="90042" y="5080"/>
                  </a:lnTo>
                  <a:lnTo>
                    <a:pt x="110616" y="19050"/>
                  </a:lnTo>
                  <a:lnTo>
                    <a:pt x="124460" y="39624"/>
                  </a:lnTo>
                  <a:lnTo>
                    <a:pt x="129539" y="64896"/>
                  </a:lnTo>
                  <a:lnTo>
                    <a:pt x="124460" y="90043"/>
                  </a:lnTo>
                  <a:lnTo>
                    <a:pt x="110616" y="110743"/>
                  </a:lnTo>
                  <a:lnTo>
                    <a:pt x="90042" y="124587"/>
                  </a:lnTo>
                  <a:lnTo>
                    <a:pt x="64770" y="129667"/>
                  </a:lnTo>
                  <a:lnTo>
                    <a:pt x="39497" y="124587"/>
                  </a:lnTo>
                  <a:lnTo>
                    <a:pt x="18923" y="110743"/>
                  </a:lnTo>
                  <a:lnTo>
                    <a:pt x="5079" y="90043"/>
                  </a:lnTo>
                  <a:lnTo>
                    <a:pt x="0" y="64896"/>
                  </a:lnTo>
                  <a:lnTo>
                    <a:pt x="5079" y="39624"/>
                  </a:lnTo>
                  <a:lnTo>
                    <a:pt x="18923" y="19050"/>
                  </a:lnTo>
                  <a:lnTo>
                    <a:pt x="39497" y="5080"/>
                  </a:lnTo>
                  <a:lnTo>
                    <a:pt x="64770" y="0"/>
                  </a:lnTo>
                  <a:close/>
                </a:path>
              </a:pathLst>
            </a:custGeom>
            <a:ln w="9525">
              <a:solidFill>
                <a:srgbClr val="000000"/>
              </a:solidFill>
            </a:ln>
          </p:spPr>
          <p:txBody>
            <a:bodyPr wrap="square" lIns="0" tIns="0" rIns="0" bIns="0" rtlCol="0"/>
            <a:lstStyle/>
            <a:p>
              <a:endParaRPr/>
            </a:p>
          </p:txBody>
        </p:sp>
        <p:sp>
          <p:nvSpPr>
            <p:cNvPr id="31" name="object 31"/>
            <p:cNvSpPr/>
            <p:nvPr/>
          </p:nvSpPr>
          <p:spPr>
            <a:xfrm>
              <a:off x="4335398" y="1457579"/>
              <a:ext cx="13335" cy="13335"/>
            </a:xfrm>
            <a:custGeom>
              <a:avLst/>
              <a:gdLst/>
              <a:ahLst/>
              <a:cxnLst/>
              <a:rect l="l" t="t" r="r" b="b"/>
              <a:pathLst>
                <a:path w="13335" h="13334">
                  <a:moveTo>
                    <a:pt x="10033" y="0"/>
                  </a:moveTo>
                  <a:lnTo>
                    <a:pt x="2921" y="0"/>
                  </a:lnTo>
                  <a:lnTo>
                    <a:pt x="0" y="2921"/>
                  </a:lnTo>
                  <a:lnTo>
                    <a:pt x="0" y="10033"/>
                  </a:lnTo>
                  <a:lnTo>
                    <a:pt x="2921" y="12954"/>
                  </a:lnTo>
                  <a:lnTo>
                    <a:pt x="10033" y="12954"/>
                  </a:lnTo>
                  <a:lnTo>
                    <a:pt x="12953" y="10033"/>
                  </a:lnTo>
                  <a:lnTo>
                    <a:pt x="12953" y="2921"/>
                  </a:lnTo>
                  <a:lnTo>
                    <a:pt x="10033" y="0"/>
                  </a:lnTo>
                  <a:close/>
                </a:path>
              </a:pathLst>
            </a:custGeom>
            <a:solidFill>
              <a:srgbClr val="221F1F"/>
            </a:solidFill>
          </p:spPr>
          <p:txBody>
            <a:bodyPr wrap="square" lIns="0" tIns="0" rIns="0" bIns="0" rtlCol="0"/>
            <a:lstStyle/>
            <a:p>
              <a:endParaRPr/>
            </a:p>
          </p:txBody>
        </p:sp>
        <p:sp>
          <p:nvSpPr>
            <p:cNvPr id="32" name="object 32"/>
            <p:cNvSpPr/>
            <p:nvPr/>
          </p:nvSpPr>
          <p:spPr>
            <a:xfrm>
              <a:off x="4335398" y="1457579"/>
              <a:ext cx="13335" cy="13335"/>
            </a:xfrm>
            <a:custGeom>
              <a:avLst/>
              <a:gdLst/>
              <a:ahLst/>
              <a:cxnLst/>
              <a:rect l="l" t="t" r="r" b="b"/>
              <a:pathLst>
                <a:path w="13335" h="13334">
                  <a:moveTo>
                    <a:pt x="6476" y="0"/>
                  </a:moveTo>
                  <a:lnTo>
                    <a:pt x="10033" y="0"/>
                  </a:lnTo>
                  <a:lnTo>
                    <a:pt x="12953" y="2921"/>
                  </a:lnTo>
                  <a:lnTo>
                    <a:pt x="12953" y="6477"/>
                  </a:lnTo>
                  <a:lnTo>
                    <a:pt x="12953" y="10033"/>
                  </a:lnTo>
                  <a:lnTo>
                    <a:pt x="10033" y="12954"/>
                  </a:lnTo>
                  <a:lnTo>
                    <a:pt x="6476" y="12954"/>
                  </a:lnTo>
                  <a:lnTo>
                    <a:pt x="2921" y="12954"/>
                  </a:lnTo>
                  <a:lnTo>
                    <a:pt x="0" y="10033"/>
                  </a:lnTo>
                  <a:lnTo>
                    <a:pt x="0" y="6477"/>
                  </a:lnTo>
                  <a:lnTo>
                    <a:pt x="0" y="2921"/>
                  </a:lnTo>
                  <a:lnTo>
                    <a:pt x="2921" y="0"/>
                  </a:lnTo>
                  <a:lnTo>
                    <a:pt x="6476" y="0"/>
                  </a:lnTo>
                  <a:close/>
                </a:path>
              </a:pathLst>
            </a:custGeom>
            <a:ln w="7619">
              <a:solidFill>
                <a:srgbClr val="FFFFFF"/>
              </a:solidFill>
            </a:ln>
          </p:spPr>
          <p:txBody>
            <a:bodyPr wrap="square" lIns="0" tIns="0" rIns="0" bIns="0" rtlCol="0"/>
            <a:lstStyle/>
            <a:p>
              <a:endParaRPr/>
            </a:p>
          </p:txBody>
        </p:sp>
        <p:sp>
          <p:nvSpPr>
            <p:cNvPr id="33" name="object 33"/>
            <p:cNvSpPr/>
            <p:nvPr/>
          </p:nvSpPr>
          <p:spPr>
            <a:xfrm>
              <a:off x="4241418" y="1598549"/>
              <a:ext cx="13335" cy="13335"/>
            </a:xfrm>
            <a:custGeom>
              <a:avLst/>
              <a:gdLst/>
              <a:ahLst/>
              <a:cxnLst/>
              <a:rect l="l" t="t" r="r" b="b"/>
              <a:pathLst>
                <a:path w="13335" h="13334">
                  <a:moveTo>
                    <a:pt x="10032" y="0"/>
                  </a:moveTo>
                  <a:lnTo>
                    <a:pt x="2920" y="0"/>
                  </a:lnTo>
                  <a:lnTo>
                    <a:pt x="0" y="2920"/>
                  </a:lnTo>
                  <a:lnTo>
                    <a:pt x="0" y="10032"/>
                  </a:lnTo>
                  <a:lnTo>
                    <a:pt x="2920" y="12953"/>
                  </a:lnTo>
                  <a:lnTo>
                    <a:pt x="10032" y="12953"/>
                  </a:lnTo>
                  <a:lnTo>
                    <a:pt x="12953" y="10032"/>
                  </a:lnTo>
                  <a:lnTo>
                    <a:pt x="12953" y="2920"/>
                  </a:lnTo>
                  <a:lnTo>
                    <a:pt x="10032" y="0"/>
                  </a:lnTo>
                  <a:close/>
                </a:path>
              </a:pathLst>
            </a:custGeom>
            <a:solidFill>
              <a:srgbClr val="221F1F"/>
            </a:solidFill>
          </p:spPr>
          <p:txBody>
            <a:bodyPr wrap="square" lIns="0" tIns="0" rIns="0" bIns="0" rtlCol="0"/>
            <a:lstStyle/>
            <a:p>
              <a:endParaRPr/>
            </a:p>
          </p:txBody>
        </p:sp>
        <p:sp>
          <p:nvSpPr>
            <p:cNvPr id="34" name="object 34"/>
            <p:cNvSpPr/>
            <p:nvPr/>
          </p:nvSpPr>
          <p:spPr>
            <a:xfrm>
              <a:off x="4241418" y="1598549"/>
              <a:ext cx="13335" cy="13335"/>
            </a:xfrm>
            <a:custGeom>
              <a:avLst/>
              <a:gdLst/>
              <a:ahLst/>
              <a:cxnLst/>
              <a:rect l="l" t="t" r="r" b="b"/>
              <a:pathLst>
                <a:path w="13335" h="13334">
                  <a:moveTo>
                    <a:pt x="6476" y="0"/>
                  </a:moveTo>
                  <a:lnTo>
                    <a:pt x="10032" y="0"/>
                  </a:lnTo>
                  <a:lnTo>
                    <a:pt x="12953" y="2920"/>
                  </a:lnTo>
                  <a:lnTo>
                    <a:pt x="12953" y="6476"/>
                  </a:lnTo>
                  <a:lnTo>
                    <a:pt x="12953" y="10032"/>
                  </a:lnTo>
                  <a:lnTo>
                    <a:pt x="10032" y="12953"/>
                  </a:lnTo>
                  <a:lnTo>
                    <a:pt x="6476" y="12953"/>
                  </a:lnTo>
                  <a:lnTo>
                    <a:pt x="2920" y="12953"/>
                  </a:lnTo>
                  <a:lnTo>
                    <a:pt x="0" y="10032"/>
                  </a:lnTo>
                  <a:lnTo>
                    <a:pt x="0" y="6476"/>
                  </a:lnTo>
                  <a:lnTo>
                    <a:pt x="0" y="2920"/>
                  </a:lnTo>
                  <a:lnTo>
                    <a:pt x="2920" y="0"/>
                  </a:lnTo>
                  <a:lnTo>
                    <a:pt x="6476" y="0"/>
                  </a:lnTo>
                  <a:close/>
                </a:path>
              </a:pathLst>
            </a:custGeom>
            <a:ln w="7620">
              <a:solidFill>
                <a:srgbClr val="FFFFFF"/>
              </a:solidFill>
            </a:ln>
          </p:spPr>
          <p:txBody>
            <a:bodyPr wrap="square" lIns="0" tIns="0" rIns="0" bIns="0" rtlCol="0"/>
            <a:lstStyle/>
            <a:p>
              <a:endParaRPr/>
            </a:p>
          </p:txBody>
        </p:sp>
        <p:sp>
          <p:nvSpPr>
            <p:cNvPr id="35" name="object 35"/>
            <p:cNvSpPr/>
            <p:nvPr/>
          </p:nvSpPr>
          <p:spPr>
            <a:xfrm>
              <a:off x="3026917" y="849122"/>
              <a:ext cx="130175" cy="130175"/>
            </a:xfrm>
            <a:custGeom>
              <a:avLst/>
              <a:gdLst/>
              <a:ahLst/>
              <a:cxnLst/>
              <a:rect l="l" t="t" r="r" b="b"/>
              <a:pathLst>
                <a:path w="130175" h="130175">
                  <a:moveTo>
                    <a:pt x="64896" y="0"/>
                  </a:moveTo>
                  <a:lnTo>
                    <a:pt x="39624" y="5080"/>
                  </a:lnTo>
                  <a:lnTo>
                    <a:pt x="19050" y="18923"/>
                  </a:lnTo>
                  <a:lnTo>
                    <a:pt x="5080" y="39624"/>
                  </a:lnTo>
                  <a:lnTo>
                    <a:pt x="0" y="64770"/>
                  </a:lnTo>
                  <a:lnTo>
                    <a:pt x="5080" y="90043"/>
                  </a:lnTo>
                  <a:lnTo>
                    <a:pt x="19050" y="110617"/>
                  </a:lnTo>
                  <a:lnTo>
                    <a:pt x="39624" y="124587"/>
                  </a:lnTo>
                  <a:lnTo>
                    <a:pt x="64896" y="129667"/>
                  </a:lnTo>
                  <a:lnTo>
                    <a:pt x="90043" y="124587"/>
                  </a:lnTo>
                  <a:lnTo>
                    <a:pt x="110617" y="110617"/>
                  </a:lnTo>
                  <a:lnTo>
                    <a:pt x="124587" y="90043"/>
                  </a:lnTo>
                  <a:lnTo>
                    <a:pt x="129667" y="64770"/>
                  </a:lnTo>
                  <a:lnTo>
                    <a:pt x="124587" y="39624"/>
                  </a:lnTo>
                  <a:lnTo>
                    <a:pt x="110617" y="18923"/>
                  </a:lnTo>
                  <a:lnTo>
                    <a:pt x="90043" y="5080"/>
                  </a:lnTo>
                  <a:lnTo>
                    <a:pt x="64896" y="0"/>
                  </a:lnTo>
                  <a:close/>
                </a:path>
              </a:pathLst>
            </a:custGeom>
            <a:solidFill>
              <a:srgbClr val="FFFFFF"/>
            </a:solidFill>
          </p:spPr>
          <p:txBody>
            <a:bodyPr wrap="square" lIns="0" tIns="0" rIns="0" bIns="0" rtlCol="0"/>
            <a:lstStyle/>
            <a:p>
              <a:endParaRPr/>
            </a:p>
          </p:txBody>
        </p:sp>
        <p:sp>
          <p:nvSpPr>
            <p:cNvPr id="36" name="object 36"/>
            <p:cNvSpPr/>
            <p:nvPr/>
          </p:nvSpPr>
          <p:spPr>
            <a:xfrm>
              <a:off x="3026917" y="849122"/>
              <a:ext cx="130175" cy="130175"/>
            </a:xfrm>
            <a:custGeom>
              <a:avLst/>
              <a:gdLst/>
              <a:ahLst/>
              <a:cxnLst/>
              <a:rect l="l" t="t" r="r" b="b"/>
              <a:pathLst>
                <a:path w="130175" h="130175">
                  <a:moveTo>
                    <a:pt x="64896" y="0"/>
                  </a:moveTo>
                  <a:lnTo>
                    <a:pt x="90043" y="5080"/>
                  </a:lnTo>
                  <a:lnTo>
                    <a:pt x="110617" y="18923"/>
                  </a:lnTo>
                  <a:lnTo>
                    <a:pt x="124587" y="39624"/>
                  </a:lnTo>
                  <a:lnTo>
                    <a:pt x="129667" y="64770"/>
                  </a:lnTo>
                  <a:lnTo>
                    <a:pt x="124587" y="90043"/>
                  </a:lnTo>
                  <a:lnTo>
                    <a:pt x="110617" y="110617"/>
                  </a:lnTo>
                  <a:lnTo>
                    <a:pt x="90043" y="124587"/>
                  </a:lnTo>
                  <a:lnTo>
                    <a:pt x="64896" y="129667"/>
                  </a:lnTo>
                  <a:lnTo>
                    <a:pt x="39624" y="124587"/>
                  </a:lnTo>
                  <a:lnTo>
                    <a:pt x="19050" y="110617"/>
                  </a:lnTo>
                  <a:lnTo>
                    <a:pt x="5080" y="90043"/>
                  </a:lnTo>
                  <a:lnTo>
                    <a:pt x="0" y="64770"/>
                  </a:lnTo>
                  <a:lnTo>
                    <a:pt x="5080" y="39624"/>
                  </a:lnTo>
                  <a:lnTo>
                    <a:pt x="19050" y="18923"/>
                  </a:lnTo>
                  <a:lnTo>
                    <a:pt x="39624" y="5080"/>
                  </a:lnTo>
                  <a:lnTo>
                    <a:pt x="64896" y="0"/>
                  </a:lnTo>
                  <a:close/>
                </a:path>
              </a:pathLst>
            </a:custGeom>
            <a:ln w="9525">
              <a:solidFill>
                <a:srgbClr val="000000"/>
              </a:solidFill>
            </a:ln>
          </p:spPr>
          <p:txBody>
            <a:bodyPr wrap="square" lIns="0" tIns="0" rIns="0" bIns="0" rtlCol="0"/>
            <a:lstStyle/>
            <a:p>
              <a:endParaRPr/>
            </a:p>
          </p:txBody>
        </p:sp>
      </p:grpSp>
      <p:sp>
        <p:nvSpPr>
          <p:cNvPr id="37" name="object 37"/>
          <p:cNvSpPr txBox="1"/>
          <p:nvPr/>
        </p:nvSpPr>
        <p:spPr>
          <a:xfrm>
            <a:off x="3055111" y="845312"/>
            <a:ext cx="75565"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Montserrat"/>
                <a:cs typeface="Montserrat"/>
              </a:rPr>
              <a:t>3</a:t>
            </a:r>
            <a:endParaRPr sz="700">
              <a:latin typeface="Montserrat"/>
              <a:cs typeface="Montserrat"/>
            </a:endParaRPr>
          </a:p>
        </p:txBody>
      </p:sp>
      <p:grpSp>
        <p:nvGrpSpPr>
          <p:cNvPr id="38" name="object 38"/>
          <p:cNvGrpSpPr/>
          <p:nvPr/>
        </p:nvGrpSpPr>
        <p:grpSpPr>
          <a:xfrm>
            <a:off x="3269741" y="737298"/>
            <a:ext cx="1089660" cy="187325"/>
            <a:chOff x="3269741" y="737298"/>
            <a:chExt cx="1089660" cy="187325"/>
          </a:xfrm>
        </p:grpSpPr>
        <p:sp>
          <p:nvSpPr>
            <p:cNvPr id="39" name="object 39"/>
            <p:cNvSpPr/>
            <p:nvPr/>
          </p:nvSpPr>
          <p:spPr>
            <a:xfrm>
              <a:off x="3273551" y="907415"/>
              <a:ext cx="13335" cy="13335"/>
            </a:xfrm>
            <a:custGeom>
              <a:avLst/>
              <a:gdLst/>
              <a:ahLst/>
              <a:cxnLst/>
              <a:rect l="l" t="t" r="r" b="b"/>
              <a:pathLst>
                <a:path w="13335" h="13334">
                  <a:moveTo>
                    <a:pt x="10033" y="0"/>
                  </a:moveTo>
                  <a:lnTo>
                    <a:pt x="2921" y="0"/>
                  </a:lnTo>
                  <a:lnTo>
                    <a:pt x="0" y="2921"/>
                  </a:lnTo>
                  <a:lnTo>
                    <a:pt x="0" y="10032"/>
                  </a:lnTo>
                  <a:lnTo>
                    <a:pt x="2921" y="12954"/>
                  </a:lnTo>
                  <a:lnTo>
                    <a:pt x="10033" y="12954"/>
                  </a:lnTo>
                  <a:lnTo>
                    <a:pt x="12953" y="10032"/>
                  </a:lnTo>
                  <a:lnTo>
                    <a:pt x="12953" y="2921"/>
                  </a:lnTo>
                  <a:lnTo>
                    <a:pt x="10033" y="0"/>
                  </a:lnTo>
                  <a:close/>
                </a:path>
              </a:pathLst>
            </a:custGeom>
            <a:solidFill>
              <a:srgbClr val="FFFFFF"/>
            </a:solidFill>
          </p:spPr>
          <p:txBody>
            <a:bodyPr wrap="square" lIns="0" tIns="0" rIns="0" bIns="0" rtlCol="0"/>
            <a:lstStyle/>
            <a:p>
              <a:endParaRPr/>
            </a:p>
          </p:txBody>
        </p:sp>
        <p:sp>
          <p:nvSpPr>
            <p:cNvPr id="40" name="object 40"/>
            <p:cNvSpPr/>
            <p:nvPr/>
          </p:nvSpPr>
          <p:spPr>
            <a:xfrm>
              <a:off x="3273551" y="907415"/>
              <a:ext cx="13335" cy="13335"/>
            </a:xfrm>
            <a:custGeom>
              <a:avLst/>
              <a:gdLst/>
              <a:ahLst/>
              <a:cxnLst/>
              <a:rect l="l" t="t" r="r" b="b"/>
              <a:pathLst>
                <a:path w="13335" h="13334">
                  <a:moveTo>
                    <a:pt x="6476" y="0"/>
                  </a:moveTo>
                  <a:lnTo>
                    <a:pt x="10033" y="0"/>
                  </a:lnTo>
                  <a:lnTo>
                    <a:pt x="12953" y="2921"/>
                  </a:lnTo>
                  <a:lnTo>
                    <a:pt x="12953" y="6477"/>
                  </a:lnTo>
                  <a:lnTo>
                    <a:pt x="12953" y="10032"/>
                  </a:lnTo>
                  <a:lnTo>
                    <a:pt x="10033" y="12954"/>
                  </a:lnTo>
                  <a:lnTo>
                    <a:pt x="6476" y="12954"/>
                  </a:lnTo>
                  <a:lnTo>
                    <a:pt x="2921" y="12954"/>
                  </a:lnTo>
                  <a:lnTo>
                    <a:pt x="0" y="10032"/>
                  </a:lnTo>
                  <a:lnTo>
                    <a:pt x="0" y="6477"/>
                  </a:lnTo>
                  <a:lnTo>
                    <a:pt x="0" y="2921"/>
                  </a:lnTo>
                  <a:lnTo>
                    <a:pt x="2921" y="0"/>
                  </a:lnTo>
                  <a:lnTo>
                    <a:pt x="6476" y="0"/>
                  </a:lnTo>
                  <a:close/>
                </a:path>
              </a:pathLst>
            </a:custGeom>
            <a:ln w="7619">
              <a:solidFill>
                <a:srgbClr val="221F1F"/>
              </a:solidFill>
            </a:ln>
          </p:spPr>
          <p:txBody>
            <a:bodyPr wrap="square" lIns="0" tIns="0" rIns="0" bIns="0" rtlCol="0"/>
            <a:lstStyle/>
            <a:p>
              <a:endParaRPr/>
            </a:p>
          </p:txBody>
        </p:sp>
        <p:sp>
          <p:nvSpPr>
            <p:cNvPr id="41" name="object 41"/>
            <p:cNvSpPr/>
            <p:nvPr/>
          </p:nvSpPr>
          <p:spPr>
            <a:xfrm>
              <a:off x="4024756" y="742061"/>
              <a:ext cx="130175" cy="130175"/>
            </a:xfrm>
            <a:custGeom>
              <a:avLst/>
              <a:gdLst/>
              <a:ahLst/>
              <a:cxnLst/>
              <a:rect l="l" t="t" r="r" b="b"/>
              <a:pathLst>
                <a:path w="130175" h="130175">
                  <a:moveTo>
                    <a:pt x="64896" y="0"/>
                  </a:moveTo>
                  <a:lnTo>
                    <a:pt x="39623" y="5079"/>
                  </a:lnTo>
                  <a:lnTo>
                    <a:pt x="19050" y="18922"/>
                  </a:lnTo>
                  <a:lnTo>
                    <a:pt x="5079" y="39623"/>
                  </a:lnTo>
                  <a:lnTo>
                    <a:pt x="0" y="64769"/>
                  </a:lnTo>
                  <a:lnTo>
                    <a:pt x="5079" y="90042"/>
                  </a:lnTo>
                  <a:lnTo>
                    <a:pt x="19050" y="110616"/>
                  </a:lnTo>
                  <a:lnTo>
                    <a:pt x="39623" y="124586"/>
                  </a:lnTo>
                  <a:lnTo>
                    <a:pt x="64896" y="129666"/>
                  </a:lnTo>
                  <a:lnTo>
                    <a:pt x="90042" y="124586"/>
                  </a:lnTo>
                  <a:lnTo>
                    <a:pt x="110616" y="110616"/>
                  </a:lnTo>
                  <a:lnTo>
                    <a:pt x="124587" y="90042"/>
                  </a:lnTo>
                  <a:lnTo>
                    <a:pt x="129666" y="64769"/>
                  </a:lnTo>
                  <a:lnTo>
                    <a:pt x="124587" y="39623"/>
                  </a:lnTo>
                  <a:lnTo>
                    <a:pt x="110616" y="18922"/>
                  </a:lnTo>
                  <a:lnTo>
                    <a:pt x="90042" y="5079"/>
                  </a:lnTo>
                  <a:lnTo>
                    <a:pt x="64896" y="0"/>
                  </a:lnTo>
                  <a:close/>
                </a:path>
              </a:pathLst>
            </a:custGeom>
            <a:solidFill>
              <a:srgbClr val="FFFFFF"/>
            </a:solidFill>
          </p:spPr>
          <p:txBody>
            <a:bodyPr wrap="square" lIns="0" tIns="0" rIns="0" bIns="0" rtlCol="0"/>
            <a:lstStyle/>
            <a:p>
              <a:endParaRPr/>
            </a:p>
          </p:txBody>
        </p:sp>
        <p:sp>
          <p:nvSpPr>
            <p:cNvPr id="42" name="object 42"/>
            <p:cNvSpPr/>
            <p:nvPr/>
          </p:nvSpPr>
          <p:spPr>
            <a:xfrm>
              <a:off x="4024756" y="742061"/>
              <a:ext cx="130175" cy="130175"/>
            </a:xfrm>
            <a:custGeom>
              <a:avLst/>
              <a:gdLst/>
              <a:ahLst/>
              <a:cxnLst/>
              <a:rect l="l" t="t" r="r" b="b"/>
              <a:pathLst>
                <a:path w="130175" h="130175">
                  <a:moveTo>
                    <a:pt x="64896" y="0"/>
                  </a:moveTo>
                  <a:lnTo>
                    <a:pt x="90042" y="5079"/>
                  </a:lnTo>
                  <a:lnTo>
                    <a:pt x="110616" y="18922"/>
                  </a:lnTo>
                  <a:lnTo>
                    <a:pt x="124587" y="39623"/>
                  </a:lnTo>
                  <a:lnTo>
                    <a:pt x="129666" y="64769"/>
                  </a:lnTo>
                  <a:lnTo>
                    <a:pt x="124587" y="90042"/>
                  </a:lnTo>
                  <a:lnTo>
                    <a:pt x="110616" y="110616"/>
                  </a:lnTo>
                  <a:lnTo>
                    <a:pt x="90042" y="124586"/>
                  </a:lnTo>
                  <a:lnTo>
                    <a:pt x="64896" y="129666"/>
                  </a:lnTo>
                  <a:lnTo>
                    <a:pt x="39623" y="124586"/>
                  </a:lnTo>
                  <a:lnTo>
                    <a:pt x="19050" y="110616"/>
                  </a:lnTo>
                  <a:lnTo>
                    <a:pt x="5079" y="90042"/>
                  </a:lnTo>
                  <a:lnTo>
                    <a:pt x="0" y="64769"/>
                  </a:lnTo>
                  <a:lnTo>
                    <a:pt x="5079" y="39623"/>
                  </a:lnTo>
                  <a:lnTo>
                    <a:pt x="19050" y="18922"/>
                  </a:lnTo>
                  <a:lnTo>
                    <a:pt x="39623" y="5079"/>
                  </a:lnTo>
                  <a:lnTo>
                    <a:pt x="64896" y="0"/>
                  </a:lnTo>
                  <a:close/>
                </a:path>
              </a:pathLst>
            </a:custGeom>
            <a:ln w="9525">
              <a:solidFill>
                <a:srgbClr val="000000"/>
              </a:solidFill>
            </a:ln>
          </p:spPr>
          <p:txBody>
            <a:bodyPr wrap="square" lIns="0" tIns="0" rIns="0" bIns="0" rtlCol="0"/>
            <a:lstStyle/>
            <a:p>
              <a:endParaRPr/>
            </a:p>
          </p:txBody>
        </p:sp>
        <p:sp>
          <p:nvSpPr>
            <p:cNvPr id="43" name="object 43"/>
            <p:cNvSpPr/>
            <p:nvPr/>
          </p:nvSpPr>
          <p:spPr>
            <a:xfrm>
              <a:off x="4225035" y="742061"/>
              <a:ext cx="129539" cy="130175"/>
            </a:xfrm>
            <a:custGeom>
              <a:avLst/>
              <a:gdLst/>
              <a:ahLst/>
              <a:cxnLst/>
              <a:rect l="l" t="t" r="r" b="b"/>
              <a:pathLst>
                <a:path w="129539" h="130175">
                  <a:moveTo>
                    <a:pt x="64769" y="0"/>
                  </a:moveTo>
                  <a:lnTo>
                    <a:pt x="39624" y="5079"/>
                  </a:lnTo>
                  <a:lnTo>
                    <a:pt x="18923" y="18922"/>
                  </a:lnTo>
                  <a:lnTo>
                    <a:pt x="5079" y="39623"/>
                  </a:lnTo>
                  <a:lnTo>
                    <a:pt x="0" y="64769"/>
                  </a:lnTo>
                  <a:lnTo>
                    <a:pt x="5079" y="90042"/>
                  </a:lnTo>
                  <a:lnTo>
                    <a:pt x="18923" y="110616"/>
                  </a:lnTo>
                  <a:lnTo>
                    <a:pt x="39624" y="124586"/>
                  </a:lnTo>
                  <a:lnTo>
                    <a:pt x="64769" y="129666"/>
                  </a:lnTo>
                  <a:lnTo>
                    <a:pt x="90042" y="124586"/>
                  </a:lnTo>
                  <a:lnTo>
                    <a:pt x="110616" y="110616"/>
                  </a:lnTo>
                  <a:lnTo>
                    <a:pt x="124460" y="90042"/>
                  </a:lnTo>
                  <a:lnTo>
                    <a:pt x="129539" y="64769"/>
                  </a:lnTo>
                  <a:lnTo>
                    <a:pt x="124460" y="39623"/>
                  </a:lnTo>
                  <a:lnTo>
                    <a:pt x="110616" y="18922"/>
                  </a:lnTo>
                  <a:lnTo>
                    <a:pt x="90042" y="5079"/>
                  </a:lnTo>
                  <a:lnTo>
                    <a:pt x="64769" y="0"/>
                  </a:lnTo>
                  <a:close/>
                </a:path>
              </a:pathLst>
            </a:custGeom>
            <a:solidFill>
              <a:srgbClr val="FFFFFF"/>
            </a:solidFill>
          </p:spPr>
          <p:txBody>
            <a:bodyPr wrap="square" lIns="0" tIns="0" rIns="0" bIns="0" rtlCol="0"/>
            <a:lstStyle/>
            <a:p>
              <a:endParaRPr/>
            </a:p>
          </p:txBody>
        </p:sp>
        <p:sp>
          <p:nvSpPr>
            <p:cNvPr id="44" name="object 44"/>
            <p:cNvSpPr/>
            <p:nvPr/>
          </p:nvSpPr>
          <p:spPr>
            <a:xfrm>
              <a:off x="4225035" y="742061"/>
              <a:ext cx="129539" cy="130175"/>
            </a:xfrm>
            <a:custGeom>
              <a:avLst/>
              <a:gdLst/>
              <a:ahLst/>
              <a:cxnLst/>
              <a:rect l="l" t="t" r="r" b="b"/>
              <a:pathLst>
                <a:path w="129539" h="130175">
                  <a:moveTo>
                    <a:pt x="64769" y="0"/>
                  </a:moveTo>
                  <a:lnTo>
                    <a:pt x="39624" y="5079"/>
                  </a:lnTo>
                  <a:lnTo>
                    <a:pt x="18923" y="18922"/>
                  </a:lnTo>
                  <a:lnTo>
                    <a:pt x="5079" y="39623"/>
                  </a:lnTo>
                  <a:lnTo>
                    <a:pt x="0" y="64769"/>
                  </a:lnTo>
                  <a:lnTo>
                    <a:pt x="5079" y="90042"/>
                  </a:lnTo>
                  <a:lnTo>
                    <a:pt x="18923" y="110616"/>
                  </a:lnTo>
                  <a:lnTo>
                    <a:pt x="39624" y="124586"/>
                  </a:lnTo>
                  <a:lnTo>
                    <a:pt x="64769" y="129666"/>
                  </a:lnTo>
                  <a:lnTo>
                    <a:pt x="90042" y="124586"/>
                  </a:lnTo>
                  <a:lnTo>
                    <a:pt x="110616" y="110616"/>
                  </a:lnTo>
                  <a:lnTo>
                    <a:pt x="124460" y="90042"/>
                  </a:lnTo>
                  <a:lnTo>
                    <a:pt x="129539" y="64769"/>
                  </a:lnTo>
                  <a:lnTo>
                    <a:pt x="124460" y="39623"/>
                  </a:lnTo>
                  <a:lnTo>
                    <a:pt x="110616" y="18922"/>
                  </a:lnTo>
                  <a:lnTo>
                    <a:pt x="90042" y="5079"/>
                  </a:lnTo>
                  <a:lnTo>
                    <a:pt x="64769" y="0"/>
                  </a:lnTo>
                  <a:close/>
                </a:path>
              </a:pathLst>
            </a:custGeom>
            <a:ln w="9525">
              <a:solidFill>
                <a:srgbClr val="000000"/>
              </a:solidFill>
            </a:ln>
          </p:spPr>
          <p:txBody>
            <a:bodyPr wrap="square" lIns="0" tIns="0" rIns="0" bIns="0" rtlCol="0"/>
            <a:lstStyle/>
            <a:p>
              <a:endParaRPr/>
            </a:p>
          </p:txBody>
        </p:sp>
      </p:grpSp>
      <p:sp>
        <p:nvSpPr>
          <p:cNvPr id="45" name="object 45"/>
          <p:cNvSpPr txBox="1"/>
          <p:nvPr/>
        </p:nvSpPr>
        <p:spPr>
          <a:xfrm>
            <a:off x="4048759" y="738378"/>
            <a:ext cx="280670" cy="132080"/>
          </a:xfrm>
          <a:prstGeom prst="rect">
            <a:avLst/>
          </a:prstGeom>
        </p:spPr>
        <p:txBody>
          <a:bodyPr vert="horz" wrap="square" lIns="0" tIns="12065" rIns="0" bIns="0" rtlCol="0">
            <a:spAutoFit/>
          </a:bodyPr>
          <a:lstStyle/>
          <a:p>
            <a:pPr marL="12700">
              <a:lnSpc>
                <a:spcPct val="100000"/>
              </a:lnSpc>
              <a:spcBef>
                <a:spcPts val="95"/>
              </a:spcBef>
              <a:tabLst>
                <a:tab pos="217170" algn="l"/>
              </a:tabLst>
            </a:pPr>
            <a:r>
              <a:rPr sz="700" spc="-50" dirty="0">
                <a:latin typeface="Montserrat"/>
                <a:cs typeface="Montserrat"/>
              </a:rPr>
              <a:t>4</a:t>
            </a:r>
            <a:r>
              <a:rPr sz="700" dirty="0">
                <a:latin typeface="Montserrat"/>
                <a:cs typeface="Montserrat"/>
              </a:rPr>
              <a:t>	</a:t>
            </a:r>
            <a:r>
              <a:rPr sz="700" spc="-50" dirty="0">
                <a:latin typeface="Montserrat"/>
                <a:cs typeface="Montserrat"/>
              </a:rPr>
              <a:t>5</a:t>
            </a:r>
            <a:endParaRPr sz="700">
              <a:latin typeface="Montserrat"/>
              <a:cs typeface="Montserrat"/>
            </a:endParaRPr>
          </a:p>
        </p:txBody>
      </p:sp>
      <p:grpSp>
        <p:nvGrpSpPr>
          <p:cNvPr id="46" name="object 46"/>
          <p:cNvGrpSpPr/>
          <p:nvPr/>
        </p:nvGrpSpPr>
        <p:grpSpPr>
          <a:xfrm>
            <a:off x="4079366" y="738886"/>
            <a:ext cx="278765" cy="299720"/>
            <a:chOff x="4079366" y="738886"/>
            <a:chExt cx="278765" cy="299720"/>
          </a:xfrm>
        </p:grpSpPr>
        <p:sp>
          <p:nvSpPr>
            <p:cNvPr id="47" name="object 47"/>
            <p:cNvSpPr/>
            <p:nvPr/>
          </p:nvSpPr>
          <p:spPr>
            <a:xfrm>
              <a:off x="4225035" y="742061"/>
              <a:ext cx="129539" cy="130175"/>
            </a:xfrm>
            <a:custGeom>
              <a:avLst/>
              <a:gdLst/>
              <a:ahLst/>
              <a:cxnLst/>
              <a:rect l="l" t="t" r="r" b="b"/>
              <a:pathLst>
                <a:path w="129539" h="130175">
                  <a:moveTo>
                    <a:pt x="64769" y="0"/>
                  </a:moveTo>
                  <a:lnTo>
                    <a:pt x="90042" y="5079"/>
                  </a:lnTo>
                  <a:lnTo>
                    <a:pt x="110616" y="18922"/>
                  </a:lnTo>
                  <a:lnTo>
                    <a:pt x="124460" y="39623"/>
                  </a:lnTo>
                  <a:lnTo>
                    <a:pt x="129539" y="64769"/>
                  </a:lnTo>
                  <a:lnTo>
                    <a:pt x="124460" y="90042"/>
                  </a:lnTo>
                  <a:lnTo>
                    <a:pt x="110616" y="110616"/>
                  </a:lnTo>
                  <a:lnTo>
                    <a:pt x="90042" y="124586"/>
                  </a:lnTo>
                  <a:lnTo>
                    <a:pt x="64769" y="129666"/>
                  </a:lnTo>
                  <a:lnTo>
                    <a:pt x="39624" y="124586"/>
                  </a:lnTo>
                  <a:lnTo>
                    <a:pt x="18923" y="110616"/>
                  </a:lnTo>
                  <a:lnTo>
                    <a:pt x="5079" y="90042"/>
                  </a:lnTo>
                  <a:lnTo>
                    <a:pt x="0" y="64769"/>
                  </a:lnTo>
                  <a:lnTo>
                    <a:pt x="5079" y="39623"/>
                  </a:lnTo>
                  <a:lnTo>
                    <a:pt x="18923" y="18922"/>
                  </a:lnTo>
                  <a:lnTo>
                    <a:pt x="39624" y="5079"/>
                  </a:lnTo>
                  <a:lnTo>
                    <a:pt x="64769" y="0"/>
                  </a:lnTo>
                  <a:close/>
                </a:path>
              </a:pathLst>
            </a:custGeom>
            <a:ln w="6350">
              <a:solidFill>
                <a:srgbClr val="221F1F"/>
              </a:solidFill>
            </a:ln>
          </p:spPr>
          <p:txBody>
            <a:bodyPr wrap="square" lIns="0" tIns="0" rIns="0" bIns="0" rtlCol="0"/>
            <a:lstStyle/>
            <a:p>
              <a:endParaRPr/>
            </a:p>
          </p:txBody>
        </p:sp>
        <p:sp>
          <p:nvSpPr>
            <p:cNvPr id="48" name="object 48"/>
            <p:cNvSpPr/>
            <p:nvPr/>
          </p:nvSpPr>
          <p:spPr>
            <a:xfrm>
              <a:off x="4283328" y="1021334"/>
              <a:ext cx="13335" cy="13335"/>
            </a:xfrm>
            <a:custGeom>
              <a:avLst/>
              <a:gdLst/>
              <a:ahLst/>
              <a:cxnLst/>
              <a:rect l="l" t="t" r="r" b="b"/>
              <a:pathLst>
                <a:path w="13335" h="13334">
                  <a:moveTo>
                    <a:pt x="10033" y="0"/>
                  </a:moveTo>
                  <a:lnTo>
                    <a:pt x="2921" y="0"/>
                  </a:lnTo>
                  <a:lnTo>
                    <a:pt x="0" y="2921"/>
                  </a:lnTo>
                  <a:lnTo>
                    <a:pt x="0" y="10033"/>
                  </a:lnTo>
                  <a:lnTo>
                    <a:pt x="2921" y="12954"/>
                  </a:lnTo>
                  <a:lnTo>
                    <a:pt x="10033" y="12954"/>
                  </a:lnTo>
                  <a:lnTo>
                    <a:pt x="12954" y="10033"/>
                  </a:lnTo>
                  <a:lnTo>
                    <a:pt x="12954" y="2921"/>
                  </a:lnTo>
                  <a:lnTo>
                    <a:pt x="10033" y="0"/>
                  </a:lnTo>
                  <a:close/>
                </a:path>
              </a:pathLst>
            </a:custGeom>
            <a:solidFill>
              <a:srgbClr val="221F1F"/>
            </a:solidFill>
          </p:spPr>
          <p:txBody>
            <a:bodyPr wrap="square" lIns="0" tIns="0" rIns="0" bIns="0" rtlCol="0"/>
            <a:lstStyle/>
            <a:p>
              <a:endParaRPr/>
            </a:p>
          </p:txBody>
        </p:sp>
        <p:sp>
          <p:nvSpPr>
            <p:cNvPr id="49" name="object 49"/>
            <p:cNvSpPr/>
            <p:nvPr/>
          </p:nvSpPr>
          <p:spPr>
            <a:xfrm>
              <a:off x="4283328" y="1021334"/>
              <a:ext cx="13335" cy="13335"/>
            </a:xfrm>
            <a:custGeom>
              <a:avLst/>
              <a:gdLst/>
              <a:ahLst/>
              <a:cxnLst/>
              <a:rect l="l" t="t" r="r" b="b"/>
              <a:pathLst>
                <a:path w="13335" h="13334">
                  <a:moveTo>
                    <a:pt x="6476" y="0"/>
                  </a:moveTo>
                  <a:lnTo>
                    <a:pt x="10033" y="0"/>
                  </a:lnTo>
                  <a:lnTo>
                    <a:pt x="12954" y="2921"/>
                  </a:lnTo>
                  <a:lnTo>
                    <a:pt x="12954" y="6477"/>
                  </a:lnTo>
                  <a:lnTo>
                    <a:pt x="12954" y="10033"/>
                  </a:lnTo>
                  <a:lnTo>
                    <a:pt x="10033" y="12954"/>
                  </a:lnTo>
                  <a:lnTo>
                    <a:pt x="6476" y="12954"/>
                  </a:lnTo>
                  <a:lnTo>
                    <a:pt x="2921" y="12954"/>
                  </a:lnTo>
                  <a:lnTo>
                    <a:pt x="0" y="10033"/>
                  </a:lnTo>
                  <a:lnTo>
                    <a:pt x="0" y="6477"/>
                  </a:lnTo>
                  <a:lnTo>
                    <a:pt x="0" y="2921"/>
                  </a:lnTo>
                  <a:lnTo>
                    <a:pt x="2921" y="0"/>
                  </a:lnTo>
                  <a:lnTo>
                    <a:pt x="6476" y="0"/>
                  </a:lnTo>
                  <a:close/>
                </a:path>
              </a:pathLst>
            </a:custGeom>
            <a:ln w="7620">
              <a:solidFill>
                <a:srgbClr val="FFFFFF"/>
              </a:solidFill>
            </a:ln>
          </p:spPr>
          <p:txBody>
            <a:bodyPr wrap="square" lIns="0" tIns="0" rIns="0" bIns="0" rtlCol="0"/>
            <a:lstStyle/>
            <a:p>
              <a:endParaRPr/>
            </a:p>
          </p:txBody>
        </p:sp>
        <p:sp>
          <p:nvSpPr>
            <p:cNvPr id="50" name="object 50"/>
            <p:cNvSpPr/>
            <p:nvPr/>
          </p:nvSpPr>
          <p:spPr>
            <a:xfrm>
              <a:off x="4083176" y="981202"/>
              <a:ext cx="13335" cy="13335"/>
            </a:xfrm>
            <a:custGeom>
              <a:avLst/>
              <a:gdLst/>
              <a:ahLst/>
              <a:cxnLst/>
              <a:rect l="l" t="t" r="r" b="b"/>
              <a:pathLst>
                <a:path w="13335" h="13334">
                  <a:moveTo>
                    <a:pt x="10033" y="0"/>
                  </a:moveTo>
                  <a:lnTo>
                    <a:pt x="2794" y="0"/>
                  </a:lnTo>
                  <a:lnTo>
                    <a:pt x="0" y="2793"/>
                  </a:lnTo>
                  <a:lnTo>
                    <a:pt x="0" y="10032"/>
                  </a:lnTo>
                  <a:lnTo>
                    <a:pt x="2794" y="12826"/>
                  </a:lnTo>
                  <a:lnTo>
                    <a:pt x="10033" y="12826"/>
                  </a:lnTo>
                  <a:lnTo>
                    <a:pt x="12953" y="10032"/>
                  </a:lnTo>
                  <a:lnTo>
                    <a:pt x="12953" y="2793"/>
                  </a:lnTo>
                  <a:lnTo>
                    <a:pt x="10033" y="0"/>
                  </a:lnTo>
                  <a:close/>
                </a:path>
              </a:pathLst>
            </a:custGeom>
            <a:solidFill>
              <a:srgbClr val="FFFFFF"/>
            </a:solidFill>
          </p:spPr>
          <p:txBody>
            <a:bodyPr wrap="square" lIns="0" tIns="0" rIns="0" bIns="0" rtlCol="0"/>
            <a:lstStyle/>
            <a:p>
              <a:endParaRPr/>
            </a:p>
          </p:txBody>
        </p:sp>
        <p:sp>
          <p:nvSpPr>
            <p:cNvPr id="51" name="object 51"/>
            <p:cNvSpPr/>
            <p:nvPr/>
          </p:nvSpPr>
          <p:spPr>
            <a:xfrm>
              <a:off x="4083176" y="981202"/>
              <a:ext cx="13335" cy="13335"/>
            </a:xfrm>
            <a:custGeom>
              <a:avLst/>
              <a:gdLst/>
              <a:ahLst/>
              <a:cxnLst/>
              <a:rect l="l" t="t" r="r" b="b"/>
              <a:pathLst>
                <a:path w="13335" h="13334">
                  <a:moveTo>
                    <a:pt x="6476" y="0"/>
                  </a:moveTo>
                  <a:lnTo>
                    <a:pt x="10033" y="0"/>
                  </a:lnTo>
                  <a:lnTo>
                    <a:pt x="12953" y="2793"/>
                  </a:lnTo>
                  <a:lnTo>
                    <a:pt x="12953" y="6476"/>
                  </a:lnTo>
                  <a:lnTo>
                    <a:pt x="12953" y="10032"/>
                  </a:lnTo>
                  <a:lnTo>
                    <a:pt x="10033" y="12826"/>
                  </a:lnTo>
                  <a:lnTo>
                    <a:pt x="6476" y="12826"/>
                  </a:lnTo>
                  <a:lnTo>
                    <a:pt x="2794" y="12826"/>
                  </a:lnTo>
                  <a:lnTo>
                    <a:pt x="0" y="10032"/>
                  </a:lnTo>
                  <a:lnTo>
                    <a:pt x="0" y="6476"/>
                  </a:lnTo>
                  <a:lnTo>
                    <a:pt x="0" y="2793"/>
                  </a:lnTo>
                  <a:lnTo>
                    <a:pt x="2794" y="0"/>
                  </a:lnTo>
                  <a:lnTo>
                    <a:pt x="6476" y="0"/>
                  </a:lnTo>
                  <a:close/>
                </a:path>
              </a:pathLst>
            </a:custGeom>
            <a:ln w="7620">
              <a:solidFill>
                <a:srgbClr val="221F1F"/>
              </a:solidFill>
            </a:ln>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COMANDO DERECHO</a:t>
            </a:r>
          </a:p>
        </p:txBody>
      </p:sp>
      <p:sp>
        <p:nvSpPr>
          <p:cNvPr id="4" name="object 4"/>
          <p:cNvSpPr txBox="1"/>
          <p:nvPr/>
        </p:nvSpPr>
        <p:spPr>
          <a:xfrm>
            <a:off x="1840229" y="478282"/>
            <a:ext cx="689610" cy="147955"/>
          </a:xfrm>
          <a:prstGeom prst="rect">
            <a:avLst/>
          </a:prstGeom>
        </p:spPr>
        <p:txBody>
          <a:bodyPr vert="horz" wrap="square" lIns="0" tIns="13335" rIns="0" bIns="0" rtlCol="0">
            <a:spAutoFit/>
          </a:bodyPr>
          <a:lstStyle/>
          <a:p>
            <a:pPr marL="12700">
              <a:lnSpc>
                <a:spcPct val="100000"/>
              </a:lnSpc>
              <a:spcBef>
                <a:spcPts val="105"/>
              </a:spcBef>
            </a:pPr>
            <a:r>
              <a:rPr sz="800" b="1" spc="-10" dirty="0">
                <a:solidFill>
                  <a:srgbClr val="221F1F"/>
                </a:solidFill>
                <a:latin typeface="Montserrat"/>
                <a:cs typeface="Montserrat"/>
              </a:rPr>
              <a:t>ENCENDIDO</a:t>
            </a:r>
            <a:endParaRPr sz="800">
              <a:latin typeface="Montserrat"/>
              <a:cs typeface="Montserrat"/>
            </a:endParaRPr>
          </a:p>
        </p:txBody>
      </p:sp>
      <p:sp>
        <p:nvSpPr>
          <p:cNvPr id="5" name="object 5"/>
          <p:cNvSpPr txBox="1"/>
          <p:nvPr/>
        </p:nvSpPr>
        <p:spPr>
          <a:xfrm>
            <a:off x="271678" y="478282"/>
            <a:ext cx="2263140" cy="2390140"/>
          </a:xfrm>
          <a:prstGeom prst="rect">
            <a:avLst/>
          </a:prstGeom>
        </p:spPr>
        <p:txBody>
          <a:bodyPr vert="horz" wrap="square" lIns="0" tIns="13335" rIns="0" bIns="0" rtlCol="0">
            <a:spAutoFit/>
          </a:bodyPr>
          <a:lstStyle/>
          <a:p>
            <a:pPr marL="12700" marR="864869">
              <a:lnSpc>
                <a:spcPct val="100000"/>
              </a:lnSpc>
              <a:spcBef>
                <a:spcPts val="105"/>
              </a:spcBef>
              <a:buAutoNum type="arabicPeriod"/>
              <a:tabLst>
                <a:tab pos="271145" algn="l"/>
                <a:tab pos="271780" algn="l"/>
                <a:tab pos="1238250" algn="l"/>
              </a:tabLst>
            </a:pPr>
            <a:r>
              <a:rPr sz="800" b="1" spc="-10" dirty="0">
                <a:solidFill>
                  <a:srgbClr val="221F1F"/>
                </a:solidFill>
                <a:latin typeface="Montserrat"/>
                <a:cs typeface="Montserrat"/>
              </a:rPr>
              <a:t>INTERRUPTOR</a:t>
            </a:r>
            <a:r>
              <a:rPr sz="800" b="1" dirty="0">
                <a:solidFill>
                  <a:srgbClr val="221F1F"/>
                </a:solidFill>
                <a:latin typeface="Montserrat"/>
                <a:cs typeface="Montserrat"/>
              </a:rPr>
              <a:t>	</a:t>
            </a:r>
            <a:r>
              <a:rPr sz="800" b="1" spc="-25" dirty="0">
                <a:solidFill>
                  <a:srgbClr val="221F1F"/>
                </a:solidFill>
                <a:latin typeface="Montserrat"/>
                <a:cs typeface="Montserrat"/>
              </a:rPr>
              <a:t>DE </a:t>
            </a:r>
            <a:r>
              <a:rPr sz="800" b="1" spc="-10" dirty="0">
                <a:solidFill>
                  <a:srgbClr val="221F1F"/>
                </a:solidFill>
                <a:latin typeface="Montserrat"/>
                <a:cs typeface="Montserrat"/>
              </a:rPr>
              <a:t>ELÉCTRICO</a:t>
            </a:r>
            <a:endParaRPr sz="800">
              <a:latin typeface="Montserrat"/>
              <a:cs typeface="Montserrat"/>
            </a:endParaRPr>
          </a:p>
          <a:p>
            <a:pPr marL="21590" marR="6985" algn="just">
              <a:lnSpc>
                <a:spcPct val="100000"/>
              </a:lnSpc>
              <a:spcBef>
                <a:spcPts val="495"/>
              </a:spcBef>
            </a:pPr>
            <a:r>
              <a:rPr sz="700" dirty="0">
                <a:latin typeface="Montserrat"/>
                <a:cs typeface="Montserrat"/>
              </a:rPr>
              <a:t>Cuando</a:t>
            </a:r>
            <a:r>
              <a:rPr sz="700" spc="155" dirty="0">
                <a:latin typeface="Montserrat"/>
                <a:cs typeface="Montserrat"/>
              </a:rPr>
              <a:t> </a:t>
            </a:r>
            <a:r>
              <a:rPr sz="700" dirty="0">
                <a:latin typeface="Montserrat"/>
                <a:cs typeface="Montserrat"/>
              </a:rPr>
              <a:t>la</a:t>
            </a:r>
            <a:r>
              <a:rPr sz="700" spc="150" dirty="0">
                <a:latin typeface="Montserrat"/>
                <a:cs typeface="Montserrat"/>
              </a:rPr>
              <a:t> </a:t>
            </a:r>
            <a:r>
              <a:rPr sz="700" dirty="0">
                <a:latin typeface="Montserrat"/>
                <a:cs typeface="Montserrat"/>
              </a:rPr>
              <a:t>transmisión</a:t>
            </a:r>
            <a:r>
              <a:rPr sz="700" spc="160" dirty="0">
                <a:latin typeface="Montserrat"/>
                <a:cs typeface="Montserrat"/>
              </a:rPr>
              <a:t> </a:t>
            </a:r>
            <a:r>
              <a:rPr sz="700" dirty="0">
                <a:latin typeface="Montserrat"/>
                <a:cs typeface="Montserrat"/>
              </a:rPr>
              <a:t>se</a:t>
            </a:r>
            <a:r>
              <a:rPr sz="700" spc="160" dirty="0">
                <a:latin typeface="Montserrat"/>
                <a:cs typeface="Montserrat"/>
              </a:rPr>
              <a:t> </a:t>
            </a:r>
            <a:r>
              <a:rPr sz="700" dirty="0">
                <a:latin typeface="Montserrat"/>
                <a:cs typeface="Montserrat"/>
              </a:rPr>
              <a:t>encuentra</a:t>
            </a:r>
            <a:r>
              <a:rPr sz="700" spc="160" dirty="0">
                <a:latin typeface="Montserrat"/>
                <a:cs typeface="Montserrat"/>
              </a:rPr>
              <a:t> </a:t>
            </a:r>
            <a:r>
              <a:rPr sz="700" dirty="0">
                <a:latin typeface="Montserrat"/>
                <a:cs typeface="Montserrat"/>
              </a:rPr>
              <a:t>en</a:t>
            </a:r>
            <a:r>
              <a:rPr sz="700" spc="165" dirty="0">
                <a:latin typeface="Montserrat"/>
                <a:cs typeface="Montserrat"/>
              </a:rPr>
              <a:t> </a:t>
            </a:r>
            <a:r>
              <a:rPr sz="700" spc="-10" dirty="0">
                <a:latin typeface="Montserrat"/>
                <a:cs typeface="Montserrat"/>
              </a:rPr>
              <a:t>neutra,</a:t>
            </a:r>
            <a:r>
              <a:rPr sz="700" spc="500" dirty="0">
                <a:latin typeface="Montserrat"/>
                <a:cs typeface="Montserrat"/>
              </a:rPr>
              <a:t> </a:t>
            </a:r>
            <a:r>
              <a:rPr sz="700" dirty="0">
                <a:latin typeface="Montserrat"/>
                <a:cs typeface="Montserrat"/>
              </a:rPr>
              <a:t>presione</a:t>
            </a:r>
            <a:r>
              <a:rPr sz="700" spc="180" dirty="0">
                <a:latin typeface="Montserrat"/>
                <a:cs typeface="Montserrat"/>
              </a:rPr>
              <a:t>  </a:t>
            </a:r>
            <a:r>
              <a:rPr sz="700" dirty="0">
                <a:latin typeface="Montserrat"/>
                <a:cs typeface="Montserrat"/>
              </a:rPr>
              <a:t>el</a:t>
            </a:r>
            <a:r>
              <a:rPr sz="700" spc="180" dirty="0">
                <a:latin typeface="Montserrat"/>
                <a:cs typeface="Montserrat"/>
              </a:rPr>
              <a:t>  </a:t>
            </a:r>
            <a:r>
              <a:rPr sz="700" dirty="0">
                <a:latin typeface="Montserrat"/>
                <a:cs typeface="Montserrat"/>
              </a:rPr>
              <a:t>interruptor</a:t>
            </a:r>
            <a:r>
              <a:rPr sz="700" spc="180" dirty="0">
                <a:latin typeface="Montserrat"/>
                <a:cs typeface="Montserrat"/>
              </a:rPr>
              <a:t>  </a:t>
            </a:r>
            <a:r>
              <a:rPr sz="700" dirty="0">
                <a:latin typeface="Montserrat"/>
                <a:cs typeface="Montserrat"/>
              </a:rPr>
              <a:t>de</a:t>
            </a:r>
            <a:r>
              <a:rPr sz="700" spc="180" dirty="0">
                <a:latin typeface="Montserrat"/>
                <a:cs typeface="Montserrat"/>
              </a:rPr>
              <a:t>  </a:t>
            </a:r>
            <a:r>
              <a:rPr sz="700" dirty="0">
                <a:latin typeface="Montserrat"/>
                <a:cs typeface="Montserrat"/>
              </a:rPr>
              <a:t>encendido</a:t>
            </a:r>
            <a:r>
              <a:rPr sz="700" spc="180"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encender</a:t>
            </a:r>
            <a:r>
              <a:rPr sz="700" spc="5" dirty="0">
                <a:latin typeface="Montserrat"/>
                <a:cs typeface="Montserrat"/>
              </a:rPr>
              <a:t> </a:t>
            </a:r>
            <a:r>
              <a:rPr sz="700" dirty="0">
                <a:latin typeface="Montserrat"/>
                <a:cs typeface="Montserrat"/>
              </a:rPr>
              <a:t>el</a:t>
            </a:r>
            <a:r>
              <a:rPr sz="700" spc="-10" dirty="0">
                <a:latin typeface="Montserrat"/>
                <a:cs typeface="Montserrat"/>
              </a:rPr>
              <a:t> Vehículo.</a:t>
            </a:r>
            <a:endParaRPr sz="700">
              <a:latin typeface="Montserrat"/>
              <a:cs typeface="Montserrat"/>
            </a:endParaRPr>
          </a:p>
          <a:p>
            <a:pPr marL="21590" marR="5715" algn="just">
              <a:lnSpc>
                <a:spcPct val="100000"/>
              </a:lnSpc>
              <a:spcBef>
                <a:spcPts val="505"/>
              </a:spcBef>
            </a:pPr>
            <a:r>
              <a:rPr sz="700" dirty="0">
                <a:latin typeface="Montserrat"/>
                <a:cs typeface="Montserrat"/>
              </a:rPr>
              <a:t>Cuando</a:t>
            </a:r>
            <a:r>
              <a:rPr sz="700" spc="360" dirty="0">
                <a:latin typeface="Montserrat"/>
                <a:cs typeface="Montserrat"/>
              </a:rPr>
              <a:t> </a:t>
            </a:r>
            <a:r>
              <a:rPr sz="700" dirty="0">
                <a:latin typeface="Montserrat"/>
                <a:cs typeface="Montserrat"/>
              </a:rPr>
              <a:t>el</a:t>
            </a:r>
            <a:r>
              <a:rPr sz="700" spc="355" dirty="0">
                <a:latin typeface="Montserrat"/>
                <a:cs typeface="Montserrat"/>
              </a:rPr>
              <a:t> </a:t>
            </a:r>
            <a:r>
              <a:rPr sz="700" dirty="0">
                <a:latin typeface="Montserrat"/>
                <a:cs typeface="Montserrat"/>
              </a:rPr>
              <a:t>Vehículo</a:t>
            </a:r>
            <a:r>
              <a:rPr sz="700" spc="355" dirty="0">
                <a:latin typeface="Montserrat"/>
                <a:cs typeface="Montserrat"/>
              </a:rPr>
              <a:t> </a:t>
            </a:r>
            <a:r>
              <a:rPr sz="700" dirty="0">
                <a:latin typeface="Montserrat"/>
                <a:cs typeface="Montserrat"/>
              </a:rPr>
              <a:t>se</a:t>
            </a:r>
            <a:r>
              <a:rPr sz="700" spc="350" dirty="0">
                <a:latin typeface="Montserrat"/>
                <a:cs typeface="Montserrat"/>
              </a:rPr>
              <a:t> </a:t>
            </a:r>
            <a:r>
              <a:rPr sz="700" dirty="0">
                <a:latin typeface="Montserrat"/>
                <a:cs typeface="Montserrat"/>
              </a:rPr>
              <a:t>encuentra</a:t>
            </a:r>
            <a:r>
              <a:rPr sz="700" spc="355" dirty="0">
                <a:latin typeface="Montserrat"/>
                <a:cs typeface="Montserrat"/>
              </a:rPr>
              <a:t> </a:t>
            </a:r>
            <a:r>
              <a:rPr sz="700" dirty="0">
                <a:latin typeface="Montserrat"/>
                <a:cs typeface="Montserrat"/>
              </a:rPr>
              <a:t>en</a:t>
            </a:r>
            <a:r>
              <a:rPr sz="700" spc="360" dirty="0">
                <a:latin typeface="Montserrat"/>
                <a:cs typeface="Montserrat"/>
              </a:rPr>
              <a:t> </a:t>
            </a:r>
            <a:r>
              <a:rPr sz="700" spc="-10" dirty="0">
                <a:latin typeface="Montserrat"/>
                <a:cs typeface="Montserrat"/>
              </a:rPr>
              <a:t>alguna</a:t>
            </a:r>
            <a:r>
              <a:rPr sz="700" spc="500" dirty="0">
                <a:latin typeface="Montserrat"/>
                <a:cs typeface="Montserrat"/>
              </a:rPr>
              <a:t> </a:t>
            </a:r>
            <a:r>
              <a:rPr sz="700" dirty="0">
                <a:latin typeface="Montserrat"/>
                <a:cs typeface="Montserrat"/>
              </a:rPr>
              <a:t>marcha</a:t>
            </a:r>
            <a:r>
              <a:rPr sz="700" spc="-20" dirty="0">
                <a:latin typeface="Montserrat"/>
                <a:cs typeface="Montserrat"/>
              </a:rPr>
              <a:t> </a:t>
            </a:r>
            <a:r>
              <a:rPr sz="700" dirty="0">
                <a:latin typeface="Montserrat"/>
                <a:cs typeface="Montserrat"/>
              </a:rPr>
              <a:t>engranada,</a:t>
            </a:r>
            <a:r>
              <a:rPr sz="700" spc="-10" dirty="0">
                <a:latin typeface="Montserrat"/>
                <a:cs typeface="Montserrat"/>
              </a:rPr>
              <a:t> </a:t>
            </a:r>
            <a:r>
              <a:rPr sz="700" dirty="0">
                <a:latin typeface="Montserrat"/>
                <a:cs typeface="Montserrat"/>
              </a:rPr>
              <a:t>presione</a:t>
            </a:r>
            <a:r>
              <a:rPr sz="700" spc="-10"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leva</a:t>
            </a:r>
            <a:r>
              <a:rPr sz="700" spc="-15" dirty="0">
                <a:latin typeface="Montserrat"/>
                <a:cs typeface="Montserrat"/>
              </a:rPr>
              <a:t> </a:t>
            </a:r>
            <a:r>
              <a:rPr sz="700" dirty="0">
                <a:latin typeface="Montserrat"/>
                <a:cs typeface="Montserrat"/>
              </a:rPr>
              <a:t>de</a:t>
            </a:r>
            <a:r>
              <a:rPr sz="700" spc="-10" dirty="0">
                <a:latin typeface="Montserrat"/>
                <a:cs typeface="Montserrat"/>
              </a:rPr>
              <a:t> embrague</a:t>
            </a:r>
            <a:r>
              <a:rPr sz="700" spc="500" dirty="0">
                <a:latin typeface="Montserrat"/>
                <a:cs typeface="Montserrat"/>
              </a:rPr>
              <a:t> </a:t>
            </a:r>
            <a:r>
              <a:rPr sz="700" dirty="0">
                <a:latin typeface="Montserrat"/>
                <a:cs typeface="Montserrat"/>
              </a:rPr>
              <a:t>y</a:t>
            </a:r>
            <a:r>
              <a:rPr sz="700" spc="-25"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interruptor</a:t>
            </a:r>
            <a:r>
              <a:rPr sz="700" spc="-5"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encendido.</a:t>
            </a:r>
            <a:endParaRPr sz="700">
              <a:latin typeface="Montserrat"/>
              <a:cs typeface="Montserrat"/>
            </a:endParaRPr>
          </a:p>
          <a:p>
            <a:pPr marL="128270" indent="-116205">
              <a:lnSpc>
                <a:spcPct val="100000"/>
              </a:lnSpc>
              <a:spcBef>
                <a:spcPts val="500"/>
              </a:spcBef>
              <a:buAutoNum type="arabicPeriod" startAt="2"/>
              <a:tabLst>
                <a:tab pos="128905" algn="l"/>
              </a:tabLst>
            </a:pPr>
            <a:r>
              <a:rPr sz="800" b="1" spc="-10" dirty="0">
                <a:solidFill>
                  <a:srgbClr val="221F1F"/>
                </a:solidFill>
                <a:latin typeface="Montserrat"/>
                <a:cs typeface="Montserrat"/>
              </a:rPr>
              <a:t>ACELERADOR</a:t>
            </a:r>
            <a:endParaRPr sz="800">
              <a:latin typeface="Montserrat"/>
              <a:cs typeface="Montserrat"/>
            </a:endParaRPr>
          </a:p>
          <a:p>
            <a:pPr marL="21590" marR="5080" algn="just">
              <a:lnSpc>
                <a:spcPct val="100000"/>
              </a:lnSpc>
              <a:spcBef>
                <a:spcPts val="500"/>
              </a:spcBef>
            </a:pPr>
            <a:r>
              <a:rPr sz="700" dirty="0">
                <a:latin typeface="Montserrat"/>
                <a:cs typeface="Montserrat"/>
              </a:rPr>
              <a:t>La</a:t>
            </a:r>
            <a:r>
              <a:rPr sz="700" spc="315" dirty="0">
                <a:latin typeface="Montserrat"/>
                <a:cs typeface="Montserrat"/>
              </a:rPr>
              <a:t> </a:t>
            </a:r>
            <a:r>
              <a:rPr sz="700" dirty="0">
                <a:latin typeface="Montserrat"/>
                <a:cs typeface="Montserrat"/>
              </a:rPr>
              <a:t>velocidad</a:t>
            </a:r>
            <a:r>
              <a:rPr sz="700" spc="335" dirty="0">
                <a:latin typeface="Montserrat"/>
                <a:cs typeface="Montserrat"/>
              </a:rPr>
              <a:t> </a:t>
            </a:r>
            <a:r>
              <a:rPr sz="700" dirty="0">
                <a:latin typeface="Montserrat"/>
                <a:cs typeface="Montserrat"/>
              </a:rPr>
              <a:t>del</a:t>
            </a:r>
            <a:r>
              <a:rPr sz="700" spc="320" dirty="0">
                <a:latin typeface="Montserrat"/>
                <a:cs typeface="Montserrat"/>
              </a:rPr>
              <a:t> </a:t>
            </a:r>
            <a:r>
              <a:rPr sz="700" dirty="0">
                <a:latin typeface="Montserrat"/>
                <a:cs typeface="Montserrat"/>
              </a:rPr>
              <a:t>motor</a:t>
            </a:r>
            <a:r>
              <a:rPr sz="700" spc="330" dirty="0">
                <a:latin typeface="Montserrat"/>
                <a:cs typeface="Montserrat"/>
              </a:rPr>
              <a:t> </a:t>
            </a:r>
            <a:r>
              <a:rPr sz="700" dirty="0">
                <a:latin typeface="Montserrat"/>
                <a:cs typeface="Montserrat"/>
              </a:rPr>
              <a:t>es</a:t>
            </a:r>
            <a:r>
              <a:rPr sz="700" spc="325" dirty="0">
                <a:latin typeface="Montserrat"/>
                <a:cs typeface="Montserrat"/>
              </a:rPr>
              <a:t> </a:t>
            </a:r>
            <a:r>
              <a:rPr sz="700" dirty="0">
                <a:latin typeface="Montserrat"/>
                <a:cs typeface="Montserrat"/>
              </a:rPr>
              <a:t>controlada</a:t>
            </a:r>
            <a:r>
              <a:rPr sz="700" spc="330" dirty="0">
                <a:latin typeface="Montserrat"/>
                <a:cs typeface="Montserrat"/>
              </a:rPr>
              <a:t> </a:t>
            </a:r>
            <a:r>
              <a:rPr sz="700" dirty="0">
                <a:latin typeface="Montserrat"/>
                <a:cs typeface="Montserrat"/>
              </a:rPr>
              <a:t>por</a:t>
            </a:r>
            <a:r>
              <a:rPr sz="700" spc="31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rotación</a:t>
            </a:r>
            <a:r>
              <a:rPr sz="700" spc="25" dirty="0">
                <a:latin typeface="Montserrat"/>
                <a:cs typeface="Montserrat"/>
              </a:rPr>
              <a:t> </a:t>
            </a:r>
            <a:r>
              <a:rPr sz="700" dirty="0">
                <a:latin typeface="Montserrat"/>
                <a:cs typeface="Montserrat"/>
              </a:rPr>
              <a:t>del</a:t>
            </a:r>
            <a:r>
              <a:rPr sz="700" spc="30" dirty="0">
                <a:latin typeface="Montserrat"/>
                <a:cs typeface="Montserrat"/>
              </a:rPr>
              <a:t> </a:t>
            </a:r>
            <a:r>
              <a:rPr sz="700" dirty="0">
                <a:latin typeface="Montserrat"/>
                <a:cs typeface="Montserrat"/>
              </a:rPr>
              <a:t>acelerador</a:t>
            </a:r>
            <a:r>
              <a:rPr sz="700" dirty="0">
                <a:solidFill>
                  <a:srgbClr val="FF0000"/>
                </a:solidFill>
                <a:latin typeface="Montserrat"/>
                <a:cs typeface="Montserrat"/>
              </a:rPr>
              <a:t>.</a:t>
            </a:r>
            <a:r>
              <a:rPr sz="700" spc="25" dirty="0">
                <a:solidFill>
                  <a:srgbClr val="FF0000"/>
                </a:solidFill>
                <a:latin typeface="Montserrat"/>
                <a:cs typeface="Montserrat"/>
              </a:rPr>
              <a:t> </a:t>
            </a:r>
            <a:r>
              <a:rPr sz="700" dirty="0">
                <a:latin typeface="Montserrat"/>
                <a:cs typeface="Montserrat"/>
              </a:rPr>
              <a:t>Girando</a:t>
            </a:r>
            <a:r>
              <a:rPr sz="700" spc="20" dirty="0">
                <a:latin typeface="Montserrat"/>
                <a:cs typeface="Montserrat"/>
              </a:rPr>
              <a:t> </a:t>
            </a:r>
            <a:r>
              <a:rPr sz="700" dirty="0">
                <a:latin typeface="Montserrat"/>
                <a:cs typeface="Montserrat"/>
              </a:rPr>
              <a:t>hacia</a:t>
            </a:r>
            <a:r>
              <a:rPr sz="700" spc="25" dirty="0">
                <a:latin typeface="Montserrat"/>
                <a:cs typeface="Montserrat"/>
              </a:rPr>
              <a:t> </a:t>
            </a:r>
            <a:r>
              <a:rPr sz="700" dirty="0">
                <a:latin typeface="Montserrat"/>
                <a:cs typeface="Montserrat"/>
              </a:rPr>
              <a:t>adentro</a:t>
            </a:r>
            <a:r>
              <a:rPr sz="700" spc="25"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incrementa</a:t>
            </a:r>
            <a:r>
              <a:rPr sz="700" spc="5" dirty="0">
                <a:latin typeface="Montserrat"/>
                <a:cs typeface="Montserrat"/>
              </a:rPr>
              <a:t> </a:t>
            </a:r>
            <a:r>
              <a:rPr sz="700" dirty="0">
                <a:latin typeface="Montserrat"/>
                <a:cs typeface="Montserrat"/>
              </a:rPr>
              <a:t>la</a:t>
            </a:r>
            <a:r>
              <a:rPr sz="700" spc="35" dirty="0">
                <a:latin typeface="Montserrat"/>
                <a:cs typeface="Montserrat"/>
              </a:rPr>
              <a:t> </a:t>
            </a:r>
            <a:r>
              <a:rPr sz="700" dirty="0">
                <a:latin typeface="Montserrat"/>
                <a:cs typeface="Montserrat"/>
              </a:rPr>
              <a:t>velocidad</a:t>
            </a:r>
            <a:r>
              <a:rPr sz="700" spc="15" dirty="0">
                <a:latin typeface="Montserrat"/>
                <a:cs typeface="Montserrat"/>
              </a:rPr>
              <a:t> </a:t>
            </a:r>
            <a:r>
              <a:rPr sz="700" dirty="0">
                <a:latin typeface="Montserrat"/>
                <a:cs typeface="Montserrat"/>
              </a:rPr>
              <a:t>del</a:t>
            </a:r>
            <a:r>
              <a:rPr sz="700" spc="25" dirty="0">
                <a:latin typeface="Montserrat"/>
                <a:cs typeface="Montserrat"/>
              </a:rPr>
              <a:t> </a:t>
            </a:r>
            <a:r>
              <a:rPr sz="700" dirty="0">
                <a:latin typeface="Montserrat"/>
                <a:cs typeface="Montserrat"/>
              </a:rPr>
              <a:t>motor,</a:t>
            </a:r>
            <a:r>
              <a:rPr sz="700" spc="10" dirty="0">
                <a:latin typeface="Montserrat"/>
                <a:cs typeface="Montserrat"/>
              </a:rPr>
              <a:t> </a:t>
            </a:r>
            <a:r>
              <a:rPr sz="700" dirty="0">
                <a:latin typeface="Montserrat"/>
                <a:cs typeface="Montserrat"/>
              </a:rPr>
              <a:t>girando</a:t>
            </a:r>
            <a:r>
              <a:rPr sz="700" spc="30" dirty="0">
                <a:latin typeface="Montserrat"/>
                <a:cs typeface="Montserrat"/>
              </a:rPr>
              <a:t> </a:t>
            </a:r>
            <a:r>
              <a:rPr sz="700" spc="-10" dirty="0">
                <a:latin typeface="Montserrat"/>
                <a:cs typeface="Montserrat"/>
              </a:rPr>
              <a:t>hacia</a:t>
            </a:r>
            <a:r>
              <a:rPr sz="700" spc="500" dirty="0">
                <a:latin typeface="Montserrat"/>
                <a:cs typeface="Montserrat"/>
              </a:rPr>
              <a:t> </a:t>
            </a:r>
            <a:r>
              <a:rPr sz="700" dirty="0">
                <a:latin typeface="Montserrat"/>
                <a:cs typeface="Montserrat"/>
              </a:rPr>
              <a:t>afuera</a:t>
            </a:r>
            <a:r>
              <a:rPr sz="700" spc="-20" dirty="0">
                <a:latin typeface="Montserrat"/>
                <a:cs typeface="Montserrat"/>
              </a:rPr>
              <a:t> </a:t>
            </a:r>
            <a:r>
              <a:rPr sz="700" dirty="0">
                <a:latin typeface="Montserrat"/>
                <a:cs typeface="Montserrat"/>
              </a:rPr>
              <a:t>se</a:t>
            </a:r>
            <a:r>
              <a:rPr sz="700" spc="-25" dirty="0">
                <a:latin typeface="Montserrat"/>
                <a:cs typeface="Montserrat"/>
              </a:rPr>
              <a:t> </a:t>
            </a:r>
            <a:r>
              <a:rPr sz="700" dirty="0">
                <a:latin typeface="Montserrat"/>
                <a:cs typeface="Montserrat"/>
              </a:rPr>
              <a:t>disminuye</a:t>
            </a:r>
            <a:r>
              <a:rPr sz="700" spc="-10" dirty="0">
                <a:latin typeface="Montserrat"/>
                <a:cs typeface="Montserrat"/>
              </a:rPr>
              <a:t> </a:t>
            </a:r>
            <a:r>
              <a:rPr sz="700" dirty="0">
                <a:latin typeface="Montserrat"/>
                <a:cs typeface="Montserrat"/>
              </a:rPr>
              <a:t>la</a:t>
            </a:r>
            <a:r>
              <a:rPr sz="700" spc="-25" dirty="0">
                <a:latin typeface="Montserrat"/>
                <a:cs typeface="Montserrat"/>
              </a:rPr>
              <a:t> </a:t>
            </a:r>
            <a:r>
              <a:rPr sz="700" dirty="0">
                <a:latin typeface="Montserrat"/>
                <a:cs typeface="Montserrat"/>
              </a:rPr>
              <a:t>velocidad</a:t>
            </a:r>
            <a:r>
              <a:rPr sz="700" spc="-5" dirty="0">
                <a:latin typeface="Montserrat"/>
                <a:cs typeface="Montserrat"/>
              </a:rPr>
              <a:t> </a:t>
            </a:r>
            <a:r>
              <a:rPr sz="700" dirty="0">
                <a:latin typeface="Montserrat"/>
                <a:cs typeface="Montserrat"/>
              </a:rPr>
              <a:t>del</a:t>
            </a:r>
            <a:r>
              <a:rPr sz="700" spc="-15" dirty="0">
                <a:latin typeface="Montserrat"/>
                <a:cs typeface="Montserrat"/>
              </a:rPr>
              <a:t> </a:t>
            </a:r>
            <a:r>
              <a:rPr sz="700" spc="-10" dirty="0">
                <a:latin typeface="Montserrat"/>
                <a:cs typeface="Montserrat"/>
              </a:rPr>
              <a:t>motor.</a:t>
            </a:r>
            <a:endParaRPr sz="700">
              <a:latin typeface="Montserrat"/>
              <a:cs typeface="Montserrat"/>
            </a:endParaRPr>
          </a:p>
          <a:p>
            <a:pPr marL="128270" indent="-116205">
              <a:lnSpc>
                <a:spcPct val="100000"/>
              </a:lnSpc>
              <a:spcBef>
                <a:spcPts val="500"/>
              </a:spcBef>
              <a:buAutoNum type="arabicPeriod" startAt="3"/>
              <a:tabLst>
                <a:tab pos="128905" algn="l"/>
              </a:tabLst>
            </a:pPr>
            <a:r>
              <a:rPr sz="800" b="1" dirty="0">
                <a:solidFill>
                  <a:srgbClr val="221F1F"/>
                </a:solidFill>
                <a:latin typeface="Montserrat"/>
                <a:cs typeface="Montserrat"/>
              </a:rPr>
              <a:t>LEVA</a:t>
            </a:r>
            <a:r>
              <a:rPr sz="800" b="1" spc="-1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a:t>
            </a:r>
            <a:r>
              <a:rPr sz="800" b="1" dirty="0">
                <a:solidFill>
                  <a:srgbClr val="221F1F"/>
                </a:solidFill>
                <a:latin typeface="Montserrat"/>
                <a:cs typeface="Montserrat"/>
              </a:rPr>
              <a:t>FRENO</a:t>
            </a:r>
            <a:r>
              <a:rPr sz="800" b="1" spc="-10" dirty="0">
                <a:solidFill>
                  <a:srgbClr val="221F1F"/>
                </a:solidFill>
                <a:latin typeface="Montserrat"/>
                <a:cs typeface="Montserrat"/>
              </a:rPr>
              <a:t> DELANTERO</a:t>
            </a:r>
            <a:endParaRPr sz="800">
              <a:latin typeface="Montserrat"/>
              <a:cs typeface="Montserrat"/>
            </a:endParaRPr>
          </a:p>
          <a:p>
            <a:pPr marL="21590" marR="5715" algn="just">
              <a:lnSpc>
                <a:spcPct val="100000"/>
              </a:lnSpc>
              <a:spcBef>
                <a:spcPts val="509"/>
              </a:spcBef>
            </a:pPr>
            <a:r>
              <a:rPr sz="700" dirty="0">
                <a:latin typeface="Montserrat"/>
                <a:cs typeface="Montserrat"/>
              </a:rPr>
              <a:t>Controla</a:t>
            </a:r>
            <a:r>
              <a:rPr sz="700" spc="195" dirty="0">
                <a:latin typeface="Montserrat"/>
                <a:cs typeface="Montserrat"/>
              </a:rPr>
              <a:t> </a:t>
            </a:r>
            <a:r>
              <a:rPr sz="700" dirty="0">
                <a:latin typeface="Montserrat"/>
                <a:cs typeface="Montserrat"/>
              </a:rPr>
              <a:t>el</a:t>
            </a:r>
            <a:r>
              <a:rPr sz="700" spc="200" dirty="0">
                <a:latin typeface="Montserrat"/>
                <a:cs typeface="Montserrat"/>
              </a:rPr>
              <a:t> </a:t>
            </a:r>
            <a:r>
              <a:rPr sz="700" dirty="0">
                <a:latin typeface="Montserrat"/>
                <a:cs typeface="Montserrat"/>
              </a:rPr>
              <a:t>circuito</a:t>
            </a:r>
            <a:r>
              <a:rPr sz="700" spc="200" dirty="0">
                <a:latin typeface="Montserrat"/>
                <a:cs typeface="Montserrat"/>
              </a:rPr>
              <a:t> </a:t>
            </a:r>
            <a:r>
              <a:rPr sz="700" dirty="0">
                <a:latin typeface="Montserrat"/>
                <a:cs typeface="Montserrat"/>
              </a:rPr>
              <a:t>hidráulico</a:t>
            </a:r>
            <a:r>
              <a:rPr sz="700" spc="195" dirty="0">
                <a:latin typeface="Montserrat"/>
                <a:cs typeface="Montserrat"/>
              </a:rPr>
              <a:t> </a:t>
            </a:r>
            <a:r>
              <a:rPr sz="700" dirty="0">
                <a:latin typeface="Montserrat"/>
                <a:cs typeface="Montserrat"/>
              </a:rPr>
              <a:t>que</a:t>
            </a:r>
            <a:r>
              <a:rPr sz="700" spc="200" dirty="0">
                <a:latin typeface="Montserrat"/>
                <a:cs typeface="Montserrat"/>
              </a:rPr>
              <a:t> </a:t>
            </a:r>
            <a:r>
              <a:rPr sz="700" dirty="0">
                <a:latin typeface="Montserrat"/>
                <a:cs typeface="Montserrat"/>
              </a:rPr>
              <a:t>opera</a:t>
            </a:r>
            <a:r>
              <a:rPr sz="700" spc="195" dirty="0">
                <a:latin typeface="Montserrat"/>
                <a:cs typeface="Montserrat"/>
              </a:rPr>
              <a:t> </a:t>
            </a:r>
            <a:r>
              <a:rPr sz="700" dirty="0">
                <a:latin typeface="Montserrat"/>
                <a:cs typeface="Montserrat"/>
              </a:rPr>
              <a:t>en</a:t>
            </a:r>
            <a:r>
              <a:rPr sz="700" spc="204"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sistema</a:t>
            </a:r>
            <a:r>
              <a:rPr sz="700" spc="145" dirty="0">
                <a:latin typeface="Montserrat"/>
                <a:cs typeface="Montserrat"/>
              </a:rPr>
              <a:t> </a:t>
            </a:r>
            <a:r>
              <a:rPr sz="700" dirty="0">
                <a:latin typeface="Montserrat"/>
                <a:cs typeface="Montserrat"/>
              </a:rPr>
              <a:t>de</a:t>
            </a:r>
            <a:r>
              <a:rPr sz="700" spc="160" dirty="0">
                <a:latin typeface="Montserrat"/>
                <a:cs typeface="Montserrat"/>
              </a:rPr>
              <a:t> </a:t>
            </a:r>
            <a:r>
              <a:rPr sz="700" dirty="0">
                <a:latin typeface="Montserrat"/>
                <a:cs typeface="Montserrat"/>
              </a:rPr>
              <a:t>freno</a:t>
            </a:r>
            <a:r>
              <a:rPr sz="700" spc="155" dirty="0">
                <a:latin typeface="Montserrat"/>
                <a:cs typeface="Montserrat"/>
              </a:rPr>
              <a:t> </a:t>
            </a:r>
            <a:r>
              <a:rPr sz="700" dirty="0">
                <a:latin typeface="Montserrat"/>
                <a:cs typeface="Montserrat"/>
              </a:rPr>
              <a:t>delantero.</a:t>
            </a:r>
            <a:r>
              <a:rPr sz="700" spc="160" dirty="0">
                <a:latin typeface="Montserrat"/>
                <a:cs typeface="Montserrat"/>
              </a:rPr>
              <a:t> </a:t>
            </a:r>
            <a:r>
              <a:rPr sz="700" dirty="0">
                <a:latin typeface="Montserrat"/>
                <a:cs typeface="Montserrat"/>
              </a:rPr>
              <a:t>Presione</a:t>
            </a:r>
            <a:r>
              <a:rPr sz="700" spc="160" dirty="0">
                <a:latin typeface="Montserrat"/>
                <a:cs typeface="Montserrat"/>
              </a:rPr>
              <a:t> </a:t>
            </a:r>
            <a:r>
              <a:rPr sz="700" dirty="0">
                <a:latin typeface="Montserrat"/>
                <a:cs typeface="Montserrat"/>
              </a:rPr>
              <a:t>la</a:t>
            </a:r>
            <a:r>
              <a:rPr sz="700" spc="145" dirty="0">
                <a:latin typeface="Montserrat"/>
                <a:cs typeface="Montserrat"/>
              </a:rPr>
              <a:t> </a:t>
            </a:r>
            <a:r>
              <a:rPr sz="700" dirty="0">
                <a:latin typeface="Montserrat"/>
                <a:cs typeface="Montserrat"/>
              </a:rPr>
              <a:t>leva</a:t>
            </a:r>
            <a:r>
              <a:rPr sz="700" spc="15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freno</a:t>
            </a:r>
            <a:r>
              <a:rPr sz="700" spc="35" dirty="0">
                <a:latin typeface="Montserrat"/>
                <a:cs typeface="Montserrat"/>
              </a:rPr>
              <a:t> </a:t>
            </a:r>
            <a:r>
              <a:rPr sz="700" dirty="0">
                <a:latin typeface="Montserrat"/>
                <a:cs typeface="Montserrat"/>
              </a:rPr>
              <a:t>hacia</a:t>
            </a:r>
            <a:r>
              <a:rPr sz="700" spc="40" dirty="0">
                <a:latin typeface="Montserrat"/>
                <a:cs typeface="Montserrat"/>
              </a:rPr>
              <a:t> </a:t>
            </a:r>
            <a:r>
              <a:rPr sz="700" dirty="0">
                <a:latin typeface="Montserrat"/>
                <a:cs typeface="Montserrat"/>
              </a:rPr>
              <a:t>el</a:t>
            </a:r>
            <a:r>
              <a:rPr sz="700" spc="30" dirty="0">
                <a:latin typeface="Montserrat"/>
                <a:cs typeface="Montserrat"/>
              </a:rPr>
              <a:t> </a:t>
            </a:r>
            <a:r>
              <a:rPr sz="700" dirty="0">
                <a:latin typeface="Montserrat"/>
                <a:cs typeface="Montserrat"/>
              </a:rPr>
              <a:t>manillar</a:t>
            </a:r>
            <a:r>
              <a:rPr sz="700" spc="15" dirty="0">
                <a:latin typeface="Montserrat"/>
                <a:cs typeface="Montserrat"/>
              </a:rPr>
              <a:t> </a:t>
            </a:r>
            <a:r>
              <a:rPr sz="700" dirty="0">
                <a:latin typeface="Montserrat"/>
                <a:cs typeface="Montserrat"/>
              </a:rPr>
              <a:t>para</a:t>
            </a:r>
            <a:r>
              <a:rPr sz="700" spc="30" dirty="0">
                <a:latin typeface="Montserrat"/>
                <a:cs typeface="Montserrat"/>
              </a:rPr>
              <a:t> </a:t>
            </a:r>
            <a:r>
              <a:rPr sz="700" dirty="0">
                <a:latin typeface="Montserrat"/>
                <a:cs typeface="Montserrat"/>
              </a:rPr>
              <a:t>activar</a:t>
            </a:r>
            <a:r>
              <a:rPr sz="700" spc="15" dirty="0">
                <a:latin typeface="Montserrat"/>
                <a:cs typeface="Montserrat"/>
              </a:rPr>
              <a:t> </a:t>
            </a:r>
            <a:r>
              <a:rPr sz="700" dirty="0">
                <a:latin typeface="Montserrat"/>
                <a:cs typeface="Montserrat"/>
              </a:rPr>
              <a:t>el</a:t>
            </a:r>
            <a:r>
              <a:rPr sz="700" spc="40" dirty="0">
                <a:latin typeface="Montserrat"/>
                <a:cs typeface="Montserrat"/>
              </a:rPr>
              <a:t> </a:t>
            </a:r>
            <a:r>
              <a:rPr sz="700" dirty="0">
                <a:latin typeface="Montserrat"/>
                <a:cs typeface="Montserrat"/>
              </a:rPr>
              <a:t>freno,</a:t>
            </a:r>
            <a:r>
              <a:rPr sz="700" spc="25" dirty="0">
                <a:latin typeface="Montserrat"/>
                <a:cs typeface="Montserrat"/>
              </a:rPr>
              <a:t> </a:t>
            </a:r>
            <a:r>
              <a:rPr sz="700" dirty="0">
                <a:latin typeface="Montserrat"/>
                <a:cs typeface="Montserrat"/>
              </a:rPr>
              <a:t>la</a:t>
            </a:r>
            <a:r>
              <a:rPr sz="700" spc="30" dirty="0">
                <a:latin typeface="Montserrat"/>
                <a:cs typeface="Montserrat"/>
              </a:rPr>
              <a:t> </a:t>
            </a:r>
            <a:r>
              <a:rPr sz="700" spc="-25" dirty="0">
                <a:latin typeface="Montserrat"/>
                <a:cs typeface="Montserrat"/>
              </a:rPr>
              <a:t>luz</a:t>
            </a:r>
            <a:r>
              <a:rPr sz="700" spc="500" dirty="0">
                <a:latin typeface="Montserrat"/>
                <a:cs typeface="Montserrat"/>
              </a:rPr>
              <a:t> </a:t>
            </a:r>
            <a:r>
              <a:rPr sz="700" dirty="0">
                <a:latin typeface="Montserrat"/>
                <a:cs typeface="Montserrat"/>
              </a:rPr>
              <a:t>de freno</a:t>
            </a:r>
            <a:r>
              <a:rPr sz="700" spc="-20" dirty="0">
                <a:latin typeface="Montserrat"/>
                <a:cs typeface="Montserrat"/>
              </a:rPr>
              <a:t> </a:t>
            </a:r>
            <a:r>
              <a:rPr sz="700" dirty="0">
                <a:latin typeface="Montserrat"/>
                <a:cs typeface="Montserrat"/>
              </a:rPr>
              <a:t>se </a:t>
            </a:r>
            <a:r>
              <a:rPr sz="700" spc="-10" dirty="0">
                <a:latin typeface="Montserrat"/>
                <a:cs typeface="Montserrat"/>
              </a:rPr>
              <a:t>iluminará.</a:t>
            </a:r>
            <a:endParaRPr sz="700">
              <a:latin typeface="Montserrat"/>
              <a:cs typeface="Montserrat"/>
            </a:endParaRPr>
          </a:p>
        </p:txBody>
      </p:sp>
      <p:sp>
        <p:nvSpPr>
          <p:cNvPr id="6" name="object 6"/>
          <p:cNvSpPr txBox="1"/>
          <p:nvPr/>
        </p:nvSpPr>
        <p:spPr>
          <a:xfrm>
            <a:off x="2700020" y="2148078"/>
            <a:ext cx="2257425" cy="979169"/>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221F1F"/>
                </a:solidFill>
                <a:latin typeface="Montserrat"/>
                <a:cs typeface="Montserrat"/>
              </a:rPr>
              <a:t>4.</a:t>
            </a:r>
            <a:r>
              <a:rPr sz="800" b="1" spc="-30" dirty="0">
                <a:solidFill>
                  <a:srgbClr val="221F1F"/>
                </a:solidFill>
                <a:latin typeface="Montserrat"/>
                <a:cs typeface="Montserrat"/>
              </a:rPr>
              <a:t> </a:t>
            </a:r>
            <a:r>
              <a:rPr sz="800" b="1" dirty="0">
                <a:solidFill>
                  <a:srgbClr val="221F1F"/>
                </a:solidFill>
                <a:latin typeface="Montserrat"/>
                <a:cs typeface="Montserrat"/>
              </a:rPr>
              <a:t>INTERRUPTOR</a:t>
            </a:r>
            <a:r>
              <a:rPr sz="800" b="1" spc="-2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a:t>
            </a:r>
            <a:r>
              <a:rPr sz="800" b="1" dirty="0">
                <a:solidFill>
                  <a:srgbClr val="221F1F"/>
                </a:solidFill>
                <a:latin typeface="Montserrat"/>
                <a:cs typeface="Montserrat"/>
              </a:rPr>
              <a:t>PARO</a:t>
            </a:r>
            <a:r>
              <a:rPr sz="800" b="1" spc="-15"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MOTOR</a:t>
            </a:r>
            <a:endParaRPr sz="800">
              <a:latin typeface="Montserrat"/>
              <a:cs typeface="Montserrat"/>
            </a:endParaRPr>
          </a:p>
          <a:p>
            <a:pPr marL="12700" marR="6985">
              <a:lnSpc>
                <a:spcPct val="100000"/>
              </a:lnSpc>
              <a:spcBef>
                <a:spcPts val="500"/>
              </a:spcBef>
            </a:pPr>
            <a:r>
              <a:rPr sz="700" dirty="0">
                <a:solidFill>
                  <a:srgbClr val="221F1F"/>
                </a:solidFill>
                <a:latin typeface="Montserrat"/>
                <a:cs typeface="Montserrat"/>
              </a:rPr>
              <a:t>Es</a:t>
            </a:r>
            <a:r>
              <a:rPr sz="700" spc="-5" dirty="0">
                <a:solidFill>
                  <a:srgbClr val="221F1F"/>
                </a:solidFill>
                <a:latin typeface="Montserrat"/>
                <a:cs typeface="Montserrat"/>
              </a:rPr>
              <a:t> </a:t>
            </a:r>
            <a:r>
              <a:rPr sz="700" dirty="0">
                <a:solidFill>
                  <a:srgbClr val="221F1F"/>
                </a:solidFill>
                <a:latin typeface="Montserrat"/>
                <a:cs typeface="Montserrat"/>
              </a:rPr>
              <a:t>usado</a:t>
            </a:r>
            <a:r>
              <a:rPr sz="700" spc="15"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t>
            </a:r>
            <a:r>
              <a:rPr sz="700" dirty="0">
                <a:solidFill>
                  <a:srgbClr val="221F1F"/>
                </a:solidFill>
                <a:latin typeface="Montserrat"/>
                <a:cs typeface="Montserrat"/>
              </a:rPr>
              <a:t>cortar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a:t>
            </a:r>
            <a:r>
              <a:rPr sz="700" dirty="0">
                <a:solidFill>
                  <a:srgbClr val="221F1F"/>
                </a:solidFill>
                <a:latin typeface="Montserrat"/>
                <a:cs typeface="Montserrat"/>
              </a:rPr>
              <a:t>electricidad</a:t>
            </a:r>
            <a:r>
              <a:rPr sz="700" spc="10" dirty="0">
                <a:solidFill>
                  <a:srgbClr val="221F1F"/>
                </a:solidFill>
                <a:latin typeface="Montserrat"/>
                <a:cs typeface="Montserrat"/>
              </a:rPr>
              <a:t> </a:t>
            </a:r>
            <a:r>
              <a:rPr sz="700" dirty="0">
                <a:solidFill>
                  <a:srgbClr val="221F1F"/>
                </a:solidFill>
                <a:latin typeface="Montserrat"/>
                <a:cs typeface="Montserrat"/>
              </a:rPr>
              <a:t>al</a:t>
            </a:r>
            <a:r>
              <a:rPr sz="700" spc="5" dirty="0">
                <a:solidFill>
                  <a:srgbClr val="221F1F"/>
                </a:solidFill>
                <a:latin typeface="Montserrat"/>
                <a:cs typeface="Montserrat"/>
              </a:rPr>
              <a:t> </a:t>
            </a:r>
            <a:r>
              <a:rPr sz="700" dirty="0">
                <a:solidFill>
                  <a:srgbClr val="221F1F"/>
                </a:solidFill>
                <a:latin typeface="Montserrat"/>
                <a:cs typeface="Montserrat"/>
              </a:rPr>
              <a:t>motor,</a:t>
            </a:r>
            <a:r>
              <a:rPr sz="700" spc="10" dirty="0">
                <a:solidFill>
                  <a:srgbClr val="221F1F"/>
                </a:solidFill>
                <a:latin typeface="Montserrat"/>
                <a:cs typeface="Montserrat"/>
              </a:rPr>
              <a:t> </a:t>
            </a:r>
            <a:r>
              <a:rPr sz="700" spc="-20" dirty="0">
                <a:solidFill>
                  <a:srgbClr val="221F1F"/>
                </a:solidFill>
                <a:latin typeface="Montserrat"/>
                <a:cs typeface="Montserrat"/>
              </a:rPr>
              <a:t>pero</a:t>
            </a:r>
            <a:r>
              <a:rPr sz="700" spc="500" dirty="0">
                <a:solidFill>
                  <a:srgbClr val="221F1F"/>
                </a:solidFill>
                <a:latin typeface="Montserrat"/>
                <a:cs typeface="Montserrat"/>
              </a:rPr>
              <a:t> </a:t>
            </a:r>
            <a:r>
              <a:rPr sz="700" dirty="0">
                <a:solidFill>
                  <a:srgbClr val="221F1F"/>
                </a:solidFill>
                <a:latin typeface="Montserrat"/>
                <a:cs typeface="Montserrat"/>
              </a:rPr>
              <a:t>los</a:t>
            </a:r>
            <a:r>
              <a:rPr sz="700" spc="-30" dirty="0">
                <a:solidFill>
                  <a:srgbClr val="221F1F"/>
                </a:solidFill>
                <a:latin typeface="Montserrat"/>
                <a:cs typeface="Montserrat"/>
              </a:rPr>
              <a:t> </a:t>
            </a:r>
            <a:r>
              <a:rPr sz="700" dirty="0">
                <a:solidFill>
                  <a:srgbClr val="221F1F"/>
                </a:solidFill>
                <a:latin typeface="Montserrat"/>
                <a:cs typeface="Montserrat"/>
              </a:rPr>
              <a:t>demás</a:t>
            </a:r>
            <a:r>
              <a:rPr sz="700" spc="-30" dirty="0">
                <a:solidFill>
                  <a:srgbClr val="221F1F"/>
                </a:solidFill>
                <a:latin typeface="Montserrat"/>
                <a:cs typeface="Montserrat"/>
              </a:rPr>
              <a:t> </a:t>
            </a:r>
            <a:r>
              <a:rPr sz="700" dirty="0">
                <a:solidFill>
                  <a:srgbClr val="221F1F"/>
                </a:solidFill>
                <a:latin typeface="Montserrat"/>
                <a:cs typeface="Montserrat"/>
              </a:rPr>
              <a:t>sistemas</a:t>
            </a:r>
            <a:r>
              <a:rPr sz="700" spc="-25" dirty="0">
                <a:solidFill>
                  <a:srgbClr val="221F1F"/>
                </a:solidFill>
                <a:latin typeface="Montserrat"/>
                <a:cs typeface="Montserrat"/>
              </a:rPr>
              <a:t> </a:t>
            </a:r>
            <a:r>
              <a:rPr sz="700" dirty="0">
                <a:solidFill>
                  <a:srgbClr val="221F1F"/>
                </a:solidFill>
                <a:latin typeface="Montserrat"/>
                <a:cs typeface="Montserrat"/>
              </a:rPr>
              <a:t>siguen</a:t>
            </a:r>
            <a:r>
              <a:rPr sz="700" spc="-15" dirty="0">
                <a:solidFill>
                  <a:srgbClr val="221F1F"/>
                </a:solidFill>
                <a:latin typeface="Montserrat"/>
                <a:cs typeface="Montserrat"/>
              </a:rPr>
              <a:t> </a:t>
            </a:r>
            <a:r>
              <a:rPr sz="700" spc="-10" dirty="0">
                <a:solidFill>
                  <a:srgbClr val="221F1F"/>
                </a:solidFill>
                <a:latin typeface="Montserrat"/>
                <a:cs typeface="Montserrat"/>
              </a:rPr>
              <a:t>activos.</a:t>
            </a:r>
            <a:endParaRPr sz="700">
              <a:latin typeface="Montserrat"/>
              <a:cs typeface="Montserrat"/>
            </a:endParaRPr>
          </a:p>
          <a:p>
            <a:pPr marL="12700" marR="5080" indent="164465">
              <a:lnSpc>
                <a:spcPct val="100000"/>
              </a:lnSpc>
              <a:spcBef>
                <a:spcPts val="505"/>
              </a:spcBef>
            </a:pPr>
            <a:r>
              <a:rPr sz="700" dirty="0">
                <a:solidFill>
                  <a:srgbClr val="221F1F"/>
                </a:solidFill>
                <a:latin typeface="Montserrat"/>
                <a:cs typeface="Montserrat"/>
              </a:rPr>
              <a:t>El</a:t>
            </a:r>
            <a:r>
              <a:rPr sz="700" spc="50" dirty="0">
                <a:solidFill>
                  <a:srgbClr val="221F1F"/>
                </a:solidFill>
                <a:latin typeface="Montserrat"/>
                <a:cs typeface="Montserrat"/>
              </a:rPr>
              <a:t> </a:t>
            </a:r>
            <a:r>
              <a:rPr sz="700" dirty="0">
                <a:solidFill>
                  <a:srgbClr val="221F1F"/>
                </a:solidFill>
                <a:latin typeface="Montserrat"/>
                <a:cs typeface="Montserrat"/>
              </a:rPr>
              <a:t>circuito</a:t>
            </a:r>
            <a:r>
              <a:rPr sz="700" spc="50" dirty="0">
                <a:solidFill>
                  <a:srgbClr val="221F1F"/>
                </a:solidFill>
                <a:latin typeface="Montserrat"/>
                <a:cs typeface="Montserrat"/>
              </a:rPr>
              <a:t> </a:t>
            </a:r>
            <a:r>
              <a:rPr sz="700" dirty="0">
                <a:solidFill>
                  <a:srgbClr val="221F1F"/>
                </a:solidFill>
                <a:latin typeface="Montserrat"/>
                <a:cs typeface="Montserrat"/>
              </a:rPr>
              <a:t>de</a:t>
            </a:r>
            <a:r>
              <a:rPr sz="700" spc="50" dirty="0">
                <a:solidFill>
                  <a:srgbClr val="221F1F"/>
                </a:solidFill>
                <a:latin typeface="Montserrat"/>
                <a:cs typeface="Montserrat"/>
              </a:rPr>
              <a:t> </a:t>
            </a:r>
            <a:r>
              <a:rPr sz="700" dirty="0">
                <a:solidFill>
                  <a:srgbClr val="221F1F"/>
                </a:solidFill>
                <a:latin typeface="Montserrat"/>
                <a:cs typeface="Montserrat"/>
              </a:rPr>
              <a:t>encendido</a:t>
            </a:r>
            <a:r>
              <a:rPr sz="700" spc="50" dirty="0">
                <a:solidFill>
                  <a:srgbClr val="221F1F"/>
                </a:solidFill>
                <a:latin typeface="Montserrat"/>
                <a:cs typeface="Montserrat"/>
              </a:rPr>
              <a:t> </a:t>
            </a:r>
            <a:r>
              <a:rPr sz="700" dirty="0">
                <a:solidFill>
                  <a:srgbClr val="221F1F"/>
                </a:solidFill>
                <a:latin typeface="Montserrat"/>
                <a:cs typeface="Montserrat"/>
              </a:rPr>
              <a:t>está</a:t>
            </a:r>
            <a:r>
              <a:rPr sz="700" spc="60" dirty="0">
                <a:solidFill>
                  <a:srgbClr val="221F1F"/>
                </a:solidFill>
                <a:latin typeface="Montserrat"/>
                <a:cs typeface="Montserrat"/>
              </a:rPr>
              <a:t> </a:t>
            </a:r>
            <a:r>
              <a:rPr sz="700" dirty="0">
                <a:solidFill>
                  <a:srgbClr val="221F1F"/>
                </a:solidFill>
                <a:latin typeface="Montserrat"/>
                <a:cs typeface="Montserrat"/>
              </a:rPr>
              <a:t>desactivado,</a:t>
            </a:r>
            <a:r>
              <a:rPr sz="700" spc="55" dirty="0">
                <a:solidFill>
                  <a:srgbClr val="221F1F"/>
                </a:solidFill>
                <a:latin typeface="Montserrat"/>
                <a:cs typeface="Montserrat"/>
              </a:rPr>
              <a:t> </a:t>
            </a:r>
            <a:r>
              <a:rPr sz="700" spc="-35" dirty="0">
                <a:solidFill>
                  <a:srgbClr val="221F1F"/>
                </a:solidFill>
                <a:latin typeface="Montserrat"/>
                <a:cs typeface="Montserrat"/>
              </a:rPr>
              <a:t>no</a:t>
            </a:r>
            <a:r>
              <a:rPr sz="700" spc="500" dirty="0">
                <a:solidFill>
                  <a:srgbClr val="221F1F"/>
                </a:solidFill>
                <a:latin typeface="Montserrat"/>
                <a:cs typeface="Montserrat"/>
              </a:rPr>
              <a:t> </a:t>
            </a:r>
            <a:r>
              <a:rPr sz="700" dirty="0">
                <a:solidFill>
                  <a:srgbClr val="221F1F"/>
                </a:solidFill>
                <a:latin typeface="Montserrat"/>
                <a:cs typeface="Montserrat"/>
              </a:rPr>
              <a:t>es</a:t>
            </a:r>
            <a:r>
              <a:rPr sz="700" spc="-30" dirty="0">
                <a:solidFill>
                  <a:srgbClr val="221F1F"/>
                </a:solidFill>
                <a:latin typeface="Montserrat"/>
                <a:cs typeface="Montserrat"/>
              </a:rPr>
              <a:t> </a:t>
            </a:r>
            <a:r>
              <a:rPr sz="700" dirty="0">
                <a:solidFill>
                  <a:srgbClr val="221F1F"/>
                </a:solidFill>
                <a:latin typeface="Montserrat"/>
                <a:cs typeface="Montserrat"/>
              </a:rPr>
              <a:t>posible</a:t>
            </a:r>
            <a:r>
              <a:rPr sz="700" spc="-10" dirty="0">
                <a:solidFill>
                  <a:srgbClr val="221F1F"/>
                </a:solidFill>
                <a:latin typeface="Montserrat"/>
                <a:cs typeface="Montserrat"/>
              </a:rPr>
              <a:t> </a:t>
            </a:r>
            <a:r>
              <a:rPr sz="700" dirty="0">
                <a:solidFill>
                  <a:srgbClr val="221F1F"/>
                </a:solidFill>
                <a:latin typeface="Montserrat"/>
                <a:cs typeface="Montserrat"/>
              </a:rPr>
              <a:t>encender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spc="-10" dirty="0">
                <a:solidFill>
                  <a:srgbClr val="221F1F"/>
                </a:solidFill>
                <a:latin typeface="Montserrat"/>
                <a:cs typeface="Montserrat"/>
              </a:rPr>
              <a:t>motor.</a:t>
            </a:r>
            <a:endParaRPr sz="700">
              <a:latin typeface="Montserrat"/>
              <a:cs typeface="Montserrat"/>
            </a:endParaRPr>
          </a:p>
          <a:p>
            <a:pPr marL="12700" marR="6350" indent="164465">
              <a:lnSpc>
                <a:spcPct val="100000"/>
              </a:lnSpc>
              <a:spcBef>
                <a:spcPts val="505"/>
              </a:spcBef>
            </a:pPr>
            <a:r>
              <a:rPr sz="700" dirty="0">
                <a:solidFill>
                  <a:srgbClr val="221F1F"/>
                </a:solidFill>
                <a:latin typeface="Montserrat"/>
                <a:cs typeface="Montserrat"/>
              </a:rPr>
              <a:t>El</a:t>
            </a:r>
            <a:r>
              <a:rPr sz="700" spc="50" dirty="0">
                <a:solidFill>
                  <a:srgbClr val="221F1F"/>
                </a:solidFill>
                <a:latin typeface="Montserrat"/>
                <a:cs typeface="Montserrat"/>
              </a:rPr>
              <a:t> </a:t>
            </a:r>
            <a:r>
              <a:rPr sz="700" dirty="0">
                <a:solidFill>
                  <a:srgbClr val="221F1F"/>
                </a:solidFill>
                <a:latin typeface="Montserrat"/>
                <a:cs typeface="Montserrat"/>
              </a:rPr>
              <a:t>circuito</a:t>
            </a:r>
            <a:r>
              <a:rPr sz="700" spc="65" dirty="0">
                <a:solidFill>
                  <a:srgbClr val="221F1F"/>
                </a:solidFill>
                <a:latin typeface="Montserrat"/>
                <a:cs typeface="Montserrat"/>
              </a:rPr>
              <a:t> </a:t>
            </a:r>
            <a:r>
              <a:rPr sz="700" dirty="0">
                <a:solidFill>
                  <a:srgbClr val="221F1F"/>
                </a:solidFill>
                <a:latin typeface="Montserrat"/>
                <a:cs typeface="Montserrat"/>
              </a:rPr>
              <a:t>eléctrico</a:t>
            </a:r>
            <a:r>
              <a:rPr sz="700" spc="45" dirty="0">
                <a:solidFill>
                  <a:srgbClr val="221F1F"/>
                </a:solidFill>
                <a:latin typeface="Montserrat"/>
                <a:cs typeface="Montserrat"/>
              </a:rPr>
              <a:t> </a:t>
            </a:r>
            <a:r>
              <a:rPr sz="700" dirty="0">
                <a:solidFill>
                  <a:srgbClr val="221F1F"/>
                </a:solidFill>
                <a:latin typeface="Montserrat"/>
                <a:cs typeface="Montserrat"/>
              </a:rPr>
              <a:t>del</a:t>
            </a:r>
            <a:r>
              <a:rPr sz="700" spc="45" dirty="0">
                <a:solidFill>
                  <a:srgbClr val="221F1F"/>
                </a:solidFill>
                <a:latin typeface="Montserrat"/>
                <a:cs typeface="Montserrat"/>
              </a:rPr>
              <a:t> </a:t>
            </a:r>
            <a:r>
              <a:rPr sz="700" dirty="0">
                <a:solidFill>
                  <a:srgbClr val="221F1F"/>
                </a:solidFill>
                <a:latin typeface="Montserrat"/>
                <a:cs typeface="Montserrat"/>
              </a:rPr>
              <a:t>motor</a:t>
            </a:r>
            <a:r>
              <a:rPr sz="700" spc="65" dirty="0">
                <a:solidFill>
                  <a:srgbClr val="221F1F"/>
                </a:solidFill>
                <a:latin typeface="Montserrat"/>
                <a:cs typeface="Montserrat"/>
              </a:rPr>
              <a:t> </a:t>
            </a:r>
            <a:r>
              <a:rPr sz="700" dirty="0">
                <a:solidFill>
                  <a:srgbClr val="221F1F"/>
                </a:solidFill>
                <a:latin typeface="Montserrat"/>
                <a:cs typeface="Montserrat"/>
              </a:rPr>
              <a:t>está</a:t>
            </a:r>
            <a:r>
              <a:rPr sz="700" spc="45" dirty="0">
                <a:solidFill>
                  <a:srgbClr val="221F1F"/>
                </a:solidFill>
                <a:latin typeface="Montserrat"/>
                <a:cs typeface="Montserrat"/>
              </a:rPr>
              <a:t> </a:t>
            </a:r>
            <a:r>
              <a:rPr sz="700" spc="-10" dirty="0">
                <a:solidFill>
                  <a:srgbClr val="221F1F"/>
                </a:solidFill>
                <a:latin typeface="Montserrat"/>
                <a:cs typeface="Montserrat"/>
              </a:rPr>
              <a:t>habilitado,</a:t>
            </a:r>
            <a:r>
              <a:rPr sz="700" spc="500" dirty="0">
                <a:solidFill>
                  <a:srgbClr val="221F1F"/>
                </a:solidFill>
                <a:latin typeface="Montserrat"/>
                <a:cs typeface="Montserrat"/>
              </a:rPr>
              <a:t> </a:t>
            </a:r>
            <a:r>
              <a:rPr sz="700" dirty="0">
                <a:solidFill>
                  <a:srgbClr val="221F1F"/>
                </a:solidFill>
                <a:latin typeface="Montserrat"/>
                <a:cs typeface="Montserrat"/>
              </a:rPr>
              <a:t>es</a:t>
            </a:r>
            <a:r>
              <a:rPr sz="700" spc="-30" dirty="0">
                <a:solidFill>
                  <a:srgbClr val="221F1F"/>
                </a:solidFill>
                <a:latin typeface="Montserrat"/>
                <a:cs typeface="Montserrat"/>
              </a:rPr>
              <a:t> </a:t>
            </a:r>
            <a:r>
              <a:rPr sz="700" dirty="0">
                <a:solidFill>
                  <a:srgbClr val="221F1F"/>
                </a:solidFill>
                <a:latin typeface="Montserrat"/>
                <a:cs typeface="Montserrat"/>
              </a:rPr>
              <a:t>posible</a:t>
            </a:r>
            <a:r>
              <a:rPr sz="700" spc="-10" dirty="0">
                <a:solidFill>
                  <a:srgbClr val="221F1F"/>
                </a:solidFill>
                <a:latin typeface="Montserrat"/>
                <a:cs typeface="Montserrat"/>
              </a:rPr>
              <a:t> </a:t>
            </a:r>
            <a:r>
              <a:rPr sz="700" dirty="0">
                <a:solidFill>
                  <a:srgbClr val="221F1F"/>
                </a:solidFill>
                <a:latin typeface="Montserrat"/>
                <a:cs typeface="Montserrat"/>
              </a:rPr>
              <a:t>encender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spc="-10" dirty="0">
                <a:solidFill>
                  <a:srgbClr val="221F1F"/>
                </a:solidFill>
                <a:latin typeface="Montserrat"/>
                <a:cs typeface="Montserrat"/>
              </a:rPr>
              <a:t>motor.</a:t>
            </a:r>
            <a:endParaRPr sz="700">
              <a:latin typeface="Montserrat"/>
              <a:cs typeface="Montserrat"/>
            </a:endParaRPr>
          </a:p>
        </p:txBody>
      </p:sp>
      <p:grpSp>
        <p:nvGrpSpPr>
          <p:cNvPr id="7" name="object 7"/>
          <p:cNvGrpSpPr/>
          <p:nvPr/>
        </p:nvGrpSpPr>
        <p:grpSpPr>
          <a:xfrm>
            <a:off x="2754629" y="656983"/>
            <a:ext cx="2162810" cy="1176655"/>
            <a:chOff x="2754629" y="656983"/>
            <a:chExt cx="2162810" cy="1176655"/>
          </a:xfrm>
        </p:grpSpPr>
        <p:pic>
          <p:nvPicPr>
            <p:cNvPr id="8" name="object 8"/>
            <p:cNvPicPr/>
            <p:nvPr/>
          </p:nvPicPr>
          <p:blipFill>
            <a:blip r:embed="rId2" cstate="print"/>
            <a:stretch>
              <a:fillRect/>
            </a:stretch>
          </p:blipFill>
          <p:spPr>
            <a:xfrm>
              <a:off x="2754629" y="656983"/>
              <a:ext cx="2162302" cy="1020305"/>
            </a:xfrm>
            <a:prstGeom prst="rect">
              <a:avLst/>
            </a:prstGeom>
          </p:spPr>
        </p:pic>
        <p:sp>
          <p:nvSpPr>
            <p:cNvPr id="9" name="object 9"/>
            <p:cNvSpPr/>
            <p:nvPr/>
          </p:nvSpPr>
          <p:spPr>
            <a:xfrm>
              <a:off x="3351148" y="1633982"/>
              <a:ext cx="0" cy="191770"/>
            </a:xfrm>
            <a:custGeom>
              <a:avLst/>
              <a:gdLst/>
              <a:ahLst/>
              <a:cxnLst/>
              <a:rect l="l" t="t" r="r" b="b"/>
              <a:pathLst>
                <a:path h="191769">
                  <a:moveTo>
                    <a:pt x="0" y="0"/>
                  </a:moveTo>
                  <a:lnTo>
                    <a:pt x="0" y="191643"/>
                  </a:lnTo>
                </a:path>
              </a:pathLst>
            </a:custGeom>
            <a:ln w="15237">
              <a:solidFill>
                <a:srgbClr val="FFFFFF"/>
              </a:solidFill>
            </a:ln>
          </p:spPr>
          <p:txBody>
            <a:bodyPr wrap="square" lIns="0" tIns="0" rIns="0" bIns="0" rtlCol="0"/>
            <a:lstStyle/>
            <a:p>
              <a:endParaRPr/>
            </a:p>
          </p:txBody>
        </p:sp>
        <p:sp>
          <p:nvSpPr>
            <p:cNvPr id="10" name="object 10"/>
            <p:cNvSpPr/>
            <p:nvPr/>
          </p:nvSpPr>
          <p:spPr>
            <a:xfrm>
              <a:off x="3350386" y="1633982"/>
              <a:ext cx="0" cy="103505"/>
            </a:xfrm>
            <a:custGeom>
              <a:avLst/>
              <a:gdLst/>
              <a:ahLst/>
              <a:cxnLst/>
              <a:rect l="l" t="t" r="r" b="b"/>
              <a:pathLst>
                <a:path h="103505">
                  <a:moveTo>
                    <a:pt x="0" y="0"/>
                  </a:moveTo>
                  <a:lnTo>
                    <a:pt x="0" y="103505"/>
                  </a:lnTo>
                </a:path>
              </a:pathLst>
            </a:custGeom>
            <a:ln w="7621">
              <a:solidFill>
                <a:srgbClr val="221F1F"/>
              </a:solidFill>
            </a:ln>
          </p:spPr>
          <p:txBody>
            <a:bodyPr wrap="square" lIns="0" tIns="0" rIns="0" bIns="0" rtlCol="0"/>
            <a:lstStyle/>
            <a:p>
              <a:endParaRPr/>
            </a:p>
          </p:txBody>
        </p:sp>
        <p:sp>
          <p:nvSpPr>
            <p:cNvPr id="11" name="object 11"/>
            <p:cNvSpPr/>
            <p:nvPr/>
          </p:nvSpPr>
          <p:spPr>
            <a:xfrm>
              <a:off x="3334892" y="820928"/>
              <a:ext cx="0" cy="238760"/>
            </a:xfrm>
            <a:custGeom>
              <a:avLst/>
              <a:gdLst/>
              <a:ahLst/>
              <a:cxnLst/>
              <a:rect l="l" t="t" r="r" b="b"/>
              <a:pathLst>
                <a:path h="238759">
                  <a:moveTo>
                    <a:pt x="0" y="238506"/>
                  </a:moveTo>
                  <a:lnTo>
                    <a:pt x="0" y="0"/>
                  </a:lnTo>
                </a:path>
              </a:pathLst>
            </a:custGeom>
            <a:ln w="15237">
              <a:solidFill>
                <a:srgbClr val="FFFFFF"/>
              </a:solidFill>
            </a:ln>
          </p:spPr>
          <p:txBody>
            <a:bodyPr wrap="square" lIns="0" tIns="0" rIns="0" bIns="0" rtlCol="0"/>
            <a:lstStyle/>
            <a:p>
              <a:endParaRPr/>
            </a:p>
          </p:txBody>
        </p:sp>
        <p:sp>
          <p:nvSpPr>
            <p:cNvPr id="12" name="object 12"/>
            <p:cNvSpPr/>
            <p:nvPr/>
          </p:nvSpPr>
          <p:spPr>
            <a:xfrm>
              <a:off x="3334892" y="820928"/>
              <a:ext cx="0" cy="238760"/>
            </a:xfrm>
            <a:custGeom>
              <a:avLst/>
              <a:gdLst/>
              <a:ahLst/>
              <a:cxnLst/>
              <a:rect l="l" t="t" r="r" b="b"/>
              <a:pathLst>
                <a:path h="238759">
                  <a:moveTo>
                    <a:pt x="0" y="238506"/>
                  </a:moveTo>
                  <a:lnTo>
                    <a:pt x="0" y="0"/>
                  </a:lnTo>
                </a:path>
              </a:pathLst>
            </a:custGeom>
            <a:ln w="7621">
              <a:solidFill>
                <a:srgbClr val="221F1F"/>
              </a:solidFill>
            </a:ln>
          </p:spPr>
          <p:txBody>
            <a:bodyPr wrap="square" lIns="0" tIns="0" rIns="0" bIns="0" rtlCol="0"/>
            <a:lstStyle/>
            <a:p>
              <a:endParaRPr/>
            </a:p>
          </p:txBody>
        </p:sp>
        <p:sp>
          <p:nvSpPr>
            <p:cNvPr id="13" name="object 13"/>
            <p:cNvSpPr/>
            <p:nvPr/>
          </p:nvSpPr>
          <p:spPr>
            <a:xfrm>
              <a:off x="4428108" y="777621"/>
              <a:ext cx="207645" cy="0"/>
            </a:xfrm>
            <a:custGeom>
              <a:avLst/>
              <a:gdLst/>
              <a:ahLst/>
              <a:cxnLst/>
              <a:rect l="l" t="t" r="r" b="b"/>
              <a:pathLst>
                <a:path w="207645">
                  <a:moveTo>
                    <a:pt x="0" y="0"/>
                  </a:moveTo>
                  <a:lnTo>
                    <a:pt x="207517" y="0"/>
                  </a:lnTo>
                </a:path>
              </a:pathLst>
            </a:custGeom>
            <a:ln w="15237">
              <a:solidFill>
                <a:srgbClr val="FFFFFF"/>
              </a:solidFill>
            </a:ln>
          </p:spPr>
          <p:txBody>
            <a:bodyPr wrap="square" lIns="0" tIns="0" rIns="0" bIns="0" rtlCol="0"/>
            <a:lstStyle/>
            <a:p>
              <a:endParaRPr/>
            </a:p>
          </p:txBody>
        </p:sp>
        <p:sp>
          <p:nvSpPr>
            <p:cNvPr id="14" name="object 14"/>
            <p:cNvSpPr/>
            <p:nvPr/>
          </p:nvSpPr>
          <p:spPr>
            <a:xfrm>
              <a:off x="4428108" y="777621"/>
              <a:ext cx="207645" cy="0"/>
            </a:xfrm>
            <a:custGeom>
              <a:avLst/>
              <a:gdLst/>
              <a:ahLst/>
              <a:cxnLst/>
              <a:rect l="l" t="t" r="r" b="b"/>
              <a:pathLst>
                <a:path w="207645">
                  <a:moveTo>
                    <a:pt x="0" y="0"/>
                  </a:moveTo>
                  <a:lnTo>
                    <a:pt x="207517" y="0"/>
                  </a:lnTo>
                </a:path>
              </a:pathLst>
            </a:custGeom>
            <a:ln w="7621">
              <a:solidFill>
                <a:srgbClr val="221F1F"/>
              </a:solidFill>
            </a:ln>
          </p:spPr>
          <p:txBody>
            <a:bodyPr wrap="square" lIns="0" tIns="0" rIns="0" bIns="0" rtlCol="0"/>
            <a:lstStyle/>
            <a:p>
              <a:endParaRPr/>
            </a:p>
          </p:txBody>
        </p:sp>
        <p:sp>
          <p:nvSpPr>
            <p:cNvPr id="15" name="object 15"/>
            <p:cNvSpPr/>
            <p:nvPr/>
          </p:nvSpPr>
          <p:spPr>
            <a:xfrm>
              <a:off x="3897121" y="1348232"/>
              <a:ext cx="0" cy="459740"/>
            </a:xfrm>
            <a:custGeom>
              <a:avLst/>
              <a:gdLst/>
              <a:ahLst/>
              <a:cxnLst/>
              <a:rect l="l" t="t" r="r" b="b"/>
              <a:pathLst>
                <a:path h="459739">
                  <a:moveTo>
                    <a:pt x="0" y="0"/>
                  </a:moveTo>
                  <a:lnTo>
                    <a:pt x="0" y="459358"/>
                  </a:lnTo>
                </a:path>
              </a:pathLst>
            </a:custGeom>
            <a:ln w="15237">
              <a:solidFill>
                <a:srgbClr val="FFFFFF"/>
              </a:solidFill>
            </a:ln>
          </p:spPr>
          <p:txBody>
            <a:bodyPr wrap="square" lIns="0" tIns="0" rIns="0" bIns="0" rtlCol="0"/>
            <a:lstStyle/>
            <a:p>
              <a:endParaRPr/>
            </a:p>
          </p:txBody>
        </p:sp>
        <p:sp>
          <p:nvSpPr>
            <p:cNvPr id="16" name="object 16"/>
            <p:cNvSpPr/>
            <p:nvPr/>
          </p:nvSpPr>
          <p:spPr>
            <a:xfrm>
              <a:off x="3897121" y="1345819"/>
              <a:ext cx="0" cy="396240"/>
            </a:xfrm>
            <a:custGeom>
              <a:avLst/>
              <a:gdLst/>
              <a:ahLst/>
              <a:cxnLst/>
              <a:rect l="l" t="t" r="r" b="b"/>
              <a:pathLst>
                <a:path h="396239">
                  <a:moveTo>
                    <a:pt x="0" y="0"/>
                  </a:moveTo>
                  <a:lnTo>
                    <a:pt x="0" y="395986"/>
                  </a:lnTo>
                </a:path>
              </a:pathLst>
            </a:custGeom>
            <a:ln w="7621">
              <a:solidFill>
                <a:srgbClr val="221F1F"/>
              </a:solidFill>
            </a:ln>
          </p:spPr>
          <p:txBody>
            <a:bodyPr wrap="square" lIns="0" tIns="0" rIns="0" bIns="0" rtlCol="0"/>
            <a:lstStyle/>
            <a:p>
              <a:endParaRPr/>
            </a:p>
          </p:txBody>
        </p:sp>
        <p:sp>
          <p:nvSpPr>
            <p:cNvPr id="17" name="object 17"/>
            <p:cNvSpPr/>
            <p:nvPr/>
          </p:nvSpPr>
          <p:spPr>
            <a:xfrm>
              <a:off x="3337940" y="1619504"/>
              <a:ext cx="26670" cy="26670"/>
            </a:xfrm>
            <a:custGeom>
              <a:avLst/>
              <a:gdLst/>
              <a:ahLst/>
              <a:cxnLst/>
              <a:rect l="l" t="t" r="r" b="b"/>
              <a:pathLst>
                <a:path w="26670" h="26669">
                  <a:moveTo>
                    <a:pt x="20447" y="0"/>
                  </a:moveTo>
                  <a:lnTo>
                    <a:pt x="5969" y="0"/>
                  </a:lnTo>
                  <a:lnTo>
                    <a:pt x="0" y="5842"/>
                  </a:lnTo>
                  <a:lnTo>
                    <a:pt x="0" y="20320"/>
                  </a:lnTo>
                  <a:lnTo>
                    <a:pt x="5969" y="26162"/>
                  </a:lnTo>
                  <a:lnTo>
                    <a:pt x="20447" y="26162"/>
                  </a:lnTo>
                  <a:lnTo>
                    <a:pt x="26288" y="20320"/>
                  </a:lnTo>
                  <a:lnTo>
                    <a:pt x="26288" y="5842"/>
                  </a:lnTo>
                  <a:lnTo>
                    <a:pt x="20447" y="0"/>
                  </a:lnTo>
                  <a:close/>
                </a:path>
              </a:pathLst>
            </a:custGeom>
            <a:solidFill>
              <a:srgbClr val="221F1F"/>
            </a:solidFill>
          </p:spPr>
          <p:txBody>
            <a:bodyPr wrap="square" lIns="0" tIns="0" rIns="0" bIns="0" rtlCol="0"/>
            <a:lstStyle/>
            <a:p>
              <a:endParaRPr/>
            </a:p>
          </p:txBody>
        </p:sp>
        <p:sp>
          <p:nvSpPr>
            <p:cNvPr id="18" name="object 18"/>
            <p:cNvSpPr/>
            <p:nvPr/>
          </p:nvSpPr>
          <p:spPr>
            <a:xfrm>
              <a:off x="3337940" y="1619504"/>
              <a:ext cx="26670" cy="26670"/>
            </a:xfrm>
            <a:custGeom>
              <a:avLst/>
              <a:gdLst/>
              <a:ahLst/>
              <a:cxnLst/>
              <a:rect l="l" t="t" r="r" b="b"/>
              <a:pathLst>
                <a:path w="26670" h="26669">
                  <a:moveTo>
                    <a:pt x="13208" y="26162"/>
                  </a:moveTo>
                  <a:lnTo>
                    <a:pt x="20447" y="26162"/>
                  </a:lnTo>
                  <a:lnTo>
                    <a:pt x="26288" y="20320"/>
                  </a:lnTo>
                  <a:lnTo>
                    <a:pt x="26288" y="13081"/>
                  </a:lnTo>
                  <a:lnTo>
                    <a:pt x="26288" y="5842"/>
                  </a:lnTo>
                  <a:lnTo>
                    <a:pt x="20447" y="0"/>
                  </a:lnTo>
                  <a:lnTo>
                    <a:pt x="13208" y="0"/>
                  </a:lnTo>
                  <a:lnTo>
                    <a:pt x="5969" y="0"/>
                  </a:lnTo>
                  <a:lnTo>
                    <a:pt x="0" y="5842"/>
                  </a:lnTo>
                  <a:lnTo>
                    <a:pt x="0" y="13081"/>
                  </a:lnTo>
                  <a:lnTo>
                    <a:pt x="0" y="20320"/>
                  </a:lnTo>
                  <a:lnTo>
                    <a:pt x="5969" y="26162"/>
                  </a:lnTo>
                  <a:lnTo>
                    <a:pt x="13208" y="26162"/>
                  </a:lnTo>
                  <a:close/>
                </a:path>
              </a:pathLst>
            </a:custGeom>
            <a:ln w="9525">
              <a:solidFill>
                <a:srgbClr val="FFFFFF"/>
              </a:solidFill>
            </a:ln>
          </p:spPr>
          <p:txBody>
            <a:bodyPr wrap="square" lIns="0" tIns="0" rIns="0" bIns="0" rtlCol="0"/>
            <a:lstStyle/>
            <a:p>
              <a:endParaRPr/>
            </a:p>
          </p:txBody>
        </p:sp>
        <p:sp>
          <p:nvSpPr>
            <p:cNvPr id="19" name="object 19"/>
            <p:cNvSpPr/>
            <p:nvPr/>
          </p:nvSpPr>
          <p:spPr>
            <a:xfrm>
              <a:off x="3321684" y="1047750"/>
              <a:ext cx="26670" cy="26670"/>
            </a:xfrm>
            <a:custGeom>
              <a:avLst/>
              <a:gdLst/>
              <a:ahLst/>
              <a:cxnLst/>
              <a:rect l="l" t="t" r="r" b="b"/>
              <a:pathLst>
                <a:path w="26670" h="26669">
                  <a:moveTo>
                    <a:pt x="20447" y="0"/>
                  </a:moveTo>
                  <a:lnTo>
                    <a:pt x="5968" y="0"/>
                  </a:lnTo>
                  <a:lnTo>
                    <a:pt x="0" y="5842"/>
                  </a:lnTo>
                  <a:lnTo>
                    <a:pt x="0" y="20319"/>
                  </a:lnTo>
                  <a:lnTo>
                    <a:pt x="5968" y="26162"/>
                  </a:lnTo>
                  <a:lnTo>
                    <a:pt x="20447" y="26162"/>
                  </a:lnTo>
                  <a:lnTo>
                    <a:pt x="26288" y="20319"/>
                  </a:lnTo>
                  <a:lnTo>
                    <a:pt x="26288" y="5842"/>
                  </a:lnTo>
                  <a:lnTo>
                    <a:pt x="20447" y="0"/>
                  </a:lnTo>
                  <a:close/>
                </a:path>
              </a:pathLst>
            </a:custGeom>
            <a:solidFill>
              <a:srgbClr val="FFFFFF"/>
            </a:solidFill>
          </p:spPr>
          <p:txBody>
            <a:bodyPr wrap="square" lIns="0" tIns="0" rIns="0" bIns="0" rtlCol="0"/>
            <a:lstStyle/>
            <a:p>
              <a:endParaRPr/>
            </a:p>
          </p:txBody>
        </p:sp>
        <p:sp>
          <p:nvSpPr>
            <p:cNvPr id="20" name="object 20"/>
            <p:cNvSpPr/>
            <p:nvPr/>
          </p:nvSpPr>
          <p:spPr>
            <a:xfrm>
              <a:off x="3321684" y="1047750"/>
              <a:ext cx="26670" cy="26670"/>
            </a:xfrm>
            <a:custGeom>
              <a:avLst/>
              <a:gdLst/>
              <a:ahLst/>
              <a:cxnLst/>
              <a:rect l="l" t="t" r="r" b="b"/>
              <a:pathLst>
                <a:path w="26670" h="26669">
                  <a:moveTo>
                    <a:pt x="13207" y="0"/>
                  </a:moveTo>
                  <a:lnTo>
                    <a:pt x="20447" y="0"/>
                  </a:lnTo>
                  <a:lnTo>
                    <a:pt x="26288" y="5842"/>
                  </a:lnTo>
                  <a:lnTo>
                    <a:pt x="26288" y="13081"/>
                  </a:lnTo>
                  <a:lnTo>
                    <a:pt x="26288" y="20319"/>
                  </a:lnTo>
                  <a:lnTo>
                    <a:pt x="20447" y="26162"/>
                  </a:lnTo>
                  <a:lnTo>
                    <a:pt x="13207" y="26162"/>
                  </a:lnTo>
                  <a:lnTo>
                    <a:pt x="5968" y="26162"/>
                  </a:lnTo>
                  <a:lnTo>
                    <a:pt x="0" y="20319"/>
                  </a:lnTo>
                  <a:lnTo>
                    <a:pt x="0" y="13081"/>
                  </a:lnTo>
                  <a:lnTo>
                    <a:pt x="0" y="5842"/>
                  </a:lnTo>
                  <a:lnTo>
                    <a:pt x="5968" y="0"/>
                  </a:lnTo>
                  <a:lnTo>
                    <a:pt x="13207" y="0"/>
                  </a:lnTo>
                  <a:close/>
                </a:path>
              </a:pathLst>
            </a:custGeom>
            <a:ln w="9525">
              <a:solidFill>
                <a:srgbClr val="221F1F"/>
              </a:solidFill>
            </a:ln>
          </p:spPr>
          <p:txBody>
            <a:bodyPr wrap="square" lIns="0" tIns="0" rIns="0" bIns="0" rtlCol="0"/>
            <a:lstStyle/>
            <a:p>
              <a:endParaRPr/>
            </a:p>
          </p:txBody>
        </p:sp>
        <p:sp>
          <p:nvSpPr>
            <p:cNvPr id="21" name="object 21"/>
            <p:cNvSpPr/>
            <p:nvPr/>
          </p:nvSpPr>
          <p:spPr>
            <a:xfrm>
              <a:off x="4413630" y="764540"/>
              <a:ext cx="26670" cy="26670"/>
            </a:xfrm>
            <a:custGeom>
              <a:avLst/>
              <a:gdLst/>
              <a:ahLst/>
              <a:cxnLst/>
              <a:rect l="l" t="t" r="r" b="b"/>
              <a:pathLst>
                <a:path w="26670" h="26670">
                  <a:moveTo>
                    <a:pt x="20320" y="0"/>
                  </a:moveTo>
                  <a:lnTo>
                    <a:pt x="5842" y="0"/>
                  </a:lnTo>
                  <a:lnTo>
                    <a:pt x="0" y="5842"/>
                  </a:lnTo>
                  <a:lnTo>
                    <a:pt x="0" y="20319"/>
                  </a:lnTo>
                  <a:lnTo>
                    <a:pt x="5842" y="26162"/>
                  </a:lnTo>
                  <a:lnTo>
                    <a:pt x="20320" y="26162"/>
                  </a:lnTo>
                  <a:lnTo>
                    <a:pt x="26162" y="20319"/>
                  </a:lnTo>
                  <a:lnTo>
                    <a:pt x="26162" y="5842"/>
                  </a:lnTo>
                  <a:lnTo>
                    <a:pt x="20320" y="0"/>
                  </a:lnTo>
                  <a:close/>
                </a:path>
              </a:pathLst>
            </a:custGeom>
            <a:solidFill>
              <a:srgbClr val="FFFFFF"/>
            </a:solidFill>
          </p:spPr>
          <p:txBody>
            <a:bodyPr wrap="square" lIns="0" tIns="0" rIns="0" bIns="0" rtlCol="0"/>
            <a:lstStyle/>
            <a:p>
              <a:endParaRPr/>
            </a:p>
          </p:txBody>
        </p:sp>
        <p:sp>
          <p:nvSpPr>
            <p:cNvPr id="22" name="object 22"/>
            <p:cNvSpPr/>
            <p:nvPr/>
          </p:nvSpPr>
          <p:spPr>
            <a:xfrm>
              <a:off x="4413630" y="764540"/>
              <a:ext cx="26670" cy="26670"/>
            </a:xfrm>
            <a:custGeom>
              <a:avLst/>
              <a:gdLst/>
              <a:ahLst/>
              <a:cxnLst/>
              <a:rect l="l" t="t" r="r" b="b"/>
              <a:pathLst>
                <a:path w="26670" h="26670">
                  <a:moveTo>
                    <a:pt x="13081" y="0"/>
                  </a:moveTo>
                  <a:lnTo>
                    <a:pt x="20320" y="0"/>
                  </a:lnTo>
                  <a:lnTo>
                    <a:pt x="26162" y="5842"/>
                  </a:lnTo>
                  <a:lnTo>
                    <a:pt x="26162" y="13081"/>
                  </a:lnTo>
                  <a:lnTo>
                    <a:pt x="26162" y="20319"/>
                  </a:lnTo>
                  <a:lnTo>
                    <a:pt x="20320" y="26162"/>
                  </a:lnTo>
                  <a:lnTo>
                    <a:pt x="13081" y="26162"/>
                  </a:lnTo>
                  <a:lnTo>
                    <a:pt x="5842" y="26162"/>
                  </a:lnTo>
                  <a:lnTo>
                    <a:pt x="0" y="20319"/>
                  </a:lnTo>
                  <a:lnTo>
                    <a:pt x="0" y="13081"/>
                  </a:lnTo>
                  <a:lnTo>
                    <a:pt x="0" y="5842"/>
                  </a:lnTo>
                  <a:lnTo>
                    <a:pt x="5842" y="0"/>
                  </a:lnTo>
                  <a:lnTo>
                    <a:pt x="13081" y="0"/>
                  </a:lnTo>
                  <a:close/>
                </a:path>
              </a:pathLst>
            </a:custGeom>
            <a:ln w="9525">
              <a:solidFill>
                <a:srgbClr val="221F1F"/>
              </a:solidFill>
            </a:ln>
          </p:spPr>
          <p:txBody>
            <a:bodyPr wrap="square" lIns="0" tIns="0" rIns="0" bIns="0" rtlCol="0"/>
            <a:lstStyle/>
            <a:p>
              <a:endParaRPr/>
            </a:p>
          </p:txBody>
        </p:sp>
        <p:sp>
          <p:nvSpPr>
            <p:cNvPr id="23" name="object 23"/>
            <p:cNvSpPr/>
            <p:nvPr/>
          </p:nvSpPr>
          <p:spPr>
            <a:xfrm>
              <a:off x="3884040" y="1332992"/>
              <a:ext cx="26670" cy="26670"/>
            </a:xfrm>
            <a:custGeom>
              <a:avLst/>
              <a:gdLst/>
              <a:ahLst/>
              <a:cxnLst/>
              <a:rect l="l" t="t" r="r" b="b"/>
              <a:pathLst>
                <a:path w="26670" h="26669">
                  <a:moveTo>
                    <a:pt x="20320" y="0"/>
                  </a:moveTo>
                  <a:lnTo>
                    <a:pt x="5842" y="0"/>
                  </a:lnTo>
                  <a:lnTo>
                    <a:pt x="0" y="5841"/>
                  </a:lnTo>
                  <a:lnTo>
                    <a:pt x="0" y="20319"/>
                  </a:lnTo>
                  <a:lnTo>
                    <a:pt x="5842" y="26288"/>
                  </a:lnTo>
                  <a:lnTo>
                    <a:pt x="20320" y="26288"/>
                  </a:lnTo>
                  <a:lnTo>
                    <a:pt x="26288" y="20319"/>
                  </a:lnTo>
                  <a:lnTo>
                    <a:pt x="26288" y="5841"/>
                  </a:lnTo>
                  <a:lnTo>
                    <a:pt x="20320" y="0"/>
                  </a:lnTo>
                  <a:close/>
                </a:path>
              </a:pathLst>
            </a:custGeom>
            <a:solidFill>
              <a:srgbClr val="221F1F"/>
            </a:solidFill>
          </p:spPr>
          <p:txBody>
            <a:bodyPr wrap="square" lIns="0" tIns="0" rIns="0" bIns="0" rtlCol="0"/>
            <a:lstStyle/>
            <a:p>
              <a:endParaRPr/>
            </a:p>
          </p:txBody>
        </p:sp>
        <p:sp>
          <p:nvSpPr>
            <p:cNvPr id="24" name="object 24"/>
            <p:cNvSpPr/>
            <p:nvPr/>
          </p:nvSpPr>
          <p:spPr>
            <a:xfrm>
              <a:off x="3884040" y="1332992"/>
              <a:ext cx="26670" cy="26670"/>
            </a:xfrm>
            <a:custGeom>
              <a:avLst/>
              <a:gdLst/>
              <a:ahLst/>
              <a:cxnLst/>
              <a:rect l="l" t="t" r="r" b="b"/>
              <a:pathLst>
                <a:path w="26670" h="26669">
                  <a:moveTo>
                    <a:pt x="13081" y="26288"/>
                  </a:moveTo>
                  <a:lnTo>
                    <a:pt x="20320" y="26288"/>
                  </a:lnTo>
                  <a:lnTo>
                    <a:pt x="26288" y="20319"/>
                  </a:lnTo>
                  <a:lnTo>
                    <a:pt x="26288" y="13080"/>
                  </a:lnTo>
                  <a:lnTo>
                    <a:pt x="26288" y="5841"/>
                  </a:lnTo>
                  <a:lnTo>
                    <a:pt x="20320" y="0"/>
                  </a:lnTo>
                  <a:lnTo>
                    <a:pt x="13081" y="0"/>
                  </a:lnTo>
                  <a:lnTo>
                    <a:pt x="5842" y="0"/>
                  </a:lnTo>
                  <a:lnTo>
                    <a:pt x="0" y="5841"/>
                  </a:lnTo>
                  <a:lnTo>
                    <a:pt x="0" y="13080"/>
                  </a:lnTo>
                  <a:lnTo>
                    <a:pt x="0" y="20319"/>
                  </a:lnTo>
                  <a:lnTo>
                    <a:pt x="5842" y="26288"/>
                  </a:lnTo>
                  <a:lnTo>
                    <a:pt x="13081" y="26288"/>
                  </a:lnTo>
                  <a:close/>
                </a:path>
              </a:pathLst>
            </a:custGeom>
            <a:ln w="9525">
              <a:solidFill>
                <a:srgbClr val="FFFFFF"/>
              </a:solidFill>
            </a:ln>
          </p:spPr>
          <p:txBody>
            <a:bodyPr wrap="square" lIns="0" tIns="0" rIns="0" bIns="0" rtlCol="0"/>
            <a:lstStyle/>
            <a:p>
              <a:endParaRPr/>
            </a:p>
          </p:txBody>
        </p:sp>
      </p:grpSp>
      <p:sp>
        <p:nvSpPr>
          <p:cNvPr id="25" name="object 25"/>
          <p:cNvSpPr txBox="1"/>
          <p:nvPr/>
        </p:nvSpPr>
        <p:spPr>
          <a:xfrm>
            <a:off x="3316604" y="1719452"/>
            <a:ext cx="7112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Montserrat"/>
                <a:cs typeface="Montserrat"/>
              </a:rPr>
              <a:t>1</a:t>
            </a:r>
            <a:endParaRPr sz="1000">
              <a:latin typeface="Montserrat"/>
              <a:cs typeface="Montserrat"/>
            </a:endParaRPr>
          </a:p>
        </p:txBody>
      </p:sp>
      <p:sp>
        <p:nvSpPr>
          <p:cNvPr id="26" name="object 26"/>
          <p:cNvSpPr/>
          <p:nvPr/>
        </p:nvSpPr>
        <p:spPr>
          <a:xfrm>
            <a:off x="3258820" y="671830"/>
            <a:ext cx="168910" cy="1217930"/>
          </a:xfrm>
          <a:custGeom>
            <a:avLst/>
            <a:gdLst/>
            <a:ahLst/>
            <a:cxnLst/>
            <a:rect l="l" t="t" r="r" b="b"/>
            <a:pathLst>
              <a:path w="168910" h="1217930">
                <a:moveTo>
                  <a:pt x="92328" y="1217802"/>
                </a:moveTo>
                <a:lnTo>
                  <a:pt x="121919" y="1211833"/>
                </a:lnTo>
                <a:lnTo>
                  <a:pt x="146050" y="1195577"/>
                </a:lnTo>
                <a:lnTo>
                  <a:pt x="162432" y="1171320"/>
                </a:lnTo>
                <a:lnTo>
                  <a:pt x="168401" y="1141729"/>
                </a:lnTo>
                <a:lnTo>
                  <a:pt x="162432" y="1112139"/>
                </a:lnTo>
                <a:lnTo>
                  <a:pt x="146050" y="1088008"/>
                </a:lnTo>
                <a:lnTo>
                  <a:pt x="121919" y="1071626"/>
                </a:lnTo>
                <a:lnTo>
                  <a:pt x="92328" y="1065657"/>
                </a:lnTo>
                <a:lnTo>
                  <a:pt x="62737" y="1071626"/>
                </a:lnTo>
                <a:lnTo>
                  <a:pt x="38480" y="1088008"/>
                </a:lnTo>
                <a:lnTo>
                  <a:pt x="22225" y="1112139"/>
                </a:lnTo>
                <a:lnTo>
                  <a:pt x="16255" y="1141729"/>
                </a:lnTo>
                <a:lnTo>
                  <a:pt x="22225" y="1171320"/>
                </a:lnTo>
                <a:lnTo>
                  <a:pt x="38480" y="1195577"/>
                </a:lnTo>
                <a:lnTo>
                  <a:pt x="62737" y="1211833"/>
                </a:lnTo>
                <a:lnTo>
                  <a:pt x="92328" y="1217802"/>
                </a:lnTo>
                <a:close/>
              </a:path>
              <a:path w="168910" h="1217930">
                <a:moveTo>
                  <a:pt x="76072" y="152145"/>
                </a:moveTo>
                <a:lnTo>
                  <a:pt x="105663" y="146050"/>
                </a:lnTo>
                <a:lnTo>
                  <a:pt x="129793" y="129793"/>
                </a:lnTo>
                <a:lnTo>
                  <a:pt x="146176" y="105663"/>
                </a:lnTo>
                <a:lnTo>
                  <a:pt x="152145" y="76072"/>
                </a:lnTo>
                <a:lnTo>
                  <a:pt x="146176" y="46481"/>
                </a:lnTo>
                <a:lnTo>
                  <a:pt x="129793" y="22225"/>
                </a:lnTo>
                <a:lnTo>
                  <a:pt x="105663" y="5968"/>
                </a:lnTo>
                <a:lnTo>
                  <a:pt x="76072" y="0"/>
                </a:lnTo>
                <a:lnTo>
                  <a:pt x="46481" y="5968"/>
                </a:lnTo>
                <a:lnTo>
                  <a:pt x="22225" y="22225"/>
                </a:lnTo>
                <a:lnTo>
                  <a:pt x="5968" y="46481"/>
                </a:lnTo>
                <a:lnTo>
                  <a:pt x="0" y="76072"/>
                </a:lnTo>
                <a:lnTo>
                  <a:pt x="5968" y="105663"/>
                </a:lnTo>
                <a:lnTo>
                  <a:pt x="22225" y="129793"/>
                </a:lnTo>
                <a:lnTo>
                  <a:pt x="46481" y="146050"/>
                </a:lnTo>
                <a:lnTo>
                  <a:pt x="76072" y="152145"/>
                </a:lnTo>
                <a:close/>
              </a:path>
            </a:pathLst>
          </a:custGeom>
          <a:ln w="3175">
            <a:solidFill>
              <a:srgbClr val="221F1F"/>
            </a:solidFill>
          </a:ln>
        </p:spPr>
        <p:txBody>
          <a:bodyPr wrap="square" lIns="0" tIns="0" rIns="0" bIns="0" rtlCol="0"/>
          <a:lstStyle/>
          <a:p>
            <a:endParaRPr/>
          </a:p>
        </p:txBody>
      </p:sp>
      <p:sp>
        <p:nvSpPr>
          <p:cNvPr id="27" name="object 27"/>
          <p:cNvSpPr txBox="1"/>
          <p:nvPr/>
        </p:nvSpPr>
        <p:spPr>
          <a:xfrm>
            <a:off x="4649851" y="683133"/>
            <a:ext cx="9715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Montserrat"/>
                <a:cs typeface="Montserrat"/>
              </a:rPr>
              <a:t>3</a:t>
            </a:r>
            <a:endParaRPr sz="1000">
              <a:latin typeface="Montserrat"/>
              <a:cs typeface="Montserrat"/>
            </a:endParaRPr>
          </a:p>
        </p:txBody>
      </p:sp>
      <p:sp>
        <p:nvSpPr>
          <p:cNvPr id="28" name="object 28"/>
          <p:cNvSpPr/>
          <p:nvPr/>
        </p:nvSpPr>
        <p:spPr>
          <a:xfrm>
            <a:off x="4633340" y="701548"/>
            <a:ext cx="152400" cy="152400"/>
          </a:xfrm>
          <a:custGeom>
            <a:avLst/>
            <a:gdLst/>
            <a:ahLst/>
            <a:cxnLst/>
            <a:rect l="l" t="t" r="r" b="b"/>
            <a:pathLst>
              <a:path w="152400" h="152400">
                <a:moveTo>
                  <a:pt x="76073" y="152146"/>
                </a:moveTo>
                <a:lnTo>
                  <a:pt x="105663" y="146177"/>
                </a:lnTo>
                <a:lnTo>
                  <a:pt x="129921" y="129921"/>
                </a:lnTo>
                <a:lnTo>
                  <a:pt x="146176" y="105664"/>
                </a:lnTo>
                <a:lnTo>
                  <a:pt x="152146" y="76073"/>
                </a:lnTo>
                <a:lnTo>
                  <a:pt x="146176" y="46482"/>
                </a:lnTo>
                <a:lnTo>
                  <a:pt x="129921" y="22352"/>
                </a:lnTo>
                <a:lnTo>
                  <a:pt x="105663" y="5969"/>
                </a:lnTo>
                <a:lnTo>
                  <a:pt x="76073" y="0"/>
                </a:lnTo>
                <a:lnTo>
                  <a:pt x="46482" y="5969"/>
                </a:lnTo>
                <a:lnTo>
                  <a:pt x="22351" y="22352"/>
                </a:lnTo>
                <a:lnTo>
                  <a:pt x="5969" y="46482"/>
                </a:lnTo>
                <a:lnTo>
                  <a:pt x="0" y="76073"/>
                </a:lnTo>
                <a:lnTo>
                  <a:pt x="5969" y="105664"/>
                </a:lnTo>
                <a:lnTo>
                  <a:pt x="22351" y="129921"/>
                </a:lnTo>
                <a:lnTo>
                  <a:pt x="46482" y="146177"/>
                </a:lnTo>
                <a:lnTo>
                  <a:pt x="76073" y="152146"/>
                </a:lnTo>
                <a:close/>
              </a:path>
            </a:pathLst>
          </a:custGeom>
          <a:ln w="3175">
            <a:solidFill>
              <a:srgbClr val="221F1F"/>
            </a:solidFill>
          </a:ln>
        </p:spPr>
        <p:txBody>
          <a:bodyPr wrap="square" lIns="0" tIns="0" rIns="0" bIns="0" rtlCol="0"/>
          <a:lstStyle/>
          <a:p>
            <a:endParaRPr/>
          </a:p>
        </p:txBody>
      </p:sp>
      <p:sp>
        <p:nvSpPr>
          <p:cNvPr id="29" name="object 29"/>
          <p:cNvSpPr txBox="1"/>
          <p:nvPr/>
        </p:nvSpPr>
        <p:spPr>
          <a:xfrm>
            <a:off x="3849115" y="1719148"/>
            <a:ext cx="9779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Montserrat"/>
                <a:cs typeface="Montserrat"/>
              </a:rPr>
              <a:t>2</a:t>
            </a:r>
            <a:endParaRPr sz="1000">
              <a:latin typeface="Montserrat"/>
              <a:cs typeface="Montserrat"/>
            </a:endParaRPr>
          </a:p>
        </p:txBody>
      </p:sp>
      <p:grpSp>
        <p:nvGrpSpPr>
          <p:cNvPr id="30" name="object 30"/>
          <p:cNvGrpSpPr/>
          <p:nvPr/>
        </p:nvGrpSpPr>
        <p:grpSpPr>
          <a:xfrm>
            <a:off x="3256216" y="667067"/>
            <a:ext cx="718820" cy="1227455"/>
            <a:chOff x="3256216" y="667067"/>
            <a:chExt cx="718820" cy="1227455"/>
          </a:xfrm>
        </p:grpSpPr>
        <p:sp>
          <p:nvSpPr>
            <p:cNvPr id="31" name="object 31"/>
            <p:cNvSpPr/>
            <p:nvPr/>
          </p:nvSpPr>
          <p:spPr>
            <a:xfrm>
              <a:off x="3821048" y="1737360"/>
              <a:ext cx="152400" cy="152400"/>
            </a:xfrm>
            <a:custGeom>
              <a:avLst/>
              <a:gdLst/>
              <a:ahLst/>
              <a:cxnLst/>
              <a:rect l="l" t="t" r="r" b="b"/>
              <a:pathLst>
                <a:path w="152400" h="152400">
                  <a:moveTo>
                    <a:pt x="76073" y="152019"/>
                  </a:moveTo>
                  <a:lnTo>
                    <a:pt x="105663" y="146050"/>
                  </a:lnTo>
                  <a:lnTo>
                    <a:pt x="129921" y="129793"/>
                  </a:lnTo>
                  <a:lnTo>
                    <a:pt x="146176" y="105664"/>
                  </a:lnTo>
                  <a:lnTo>
                    <a:pt x="152146" y="76073"/>
                  </a:lnTo>
                  <a:lnTo>
                    <a:pt x="146176" y="46355"/>
                  </a:lnTo>
                  <a:lnTo>
                    <a:pt x="129921" y="22225"/>
                  </a:lnTo>
                  <a:lnTo>
                    <a:pt x="105663" y="5968"/>
                  </a:lnTo>
                  <a:lnTo>
                    <a:pt x="76073" y="0"/>
                  </a:lnTo>
                  <a:lnTo>
                    <a:pt x="46481" y="5968"/>
                  </a:lnTo>
                  <a:lnTo>
                    <a:pt x="22351" y="22225"/>
                  </a:lnTo>
                  <a:lnTo>
                    <a:pt x="5968" y="46355"/>
                  </a:lnTo>
                  <a:lnTo>
                    <a:pt x="0" y="76073"/>
                  </a:lnTo>
                  <a:lnTo>
                    <a:pt x="5968" y="105664"/>
                  </a:lnTo>
                  <a:lnTo>
                    <a:pt x="22351" y="129793"/>
                  </a:lnTo>
                  <a:lnTo>
                    <a:pt x="46481" y="146050"/>
                  </a:lnTo>
                  <a:lnTo>
                    <a:pt x="76073" y="152019"/>
                  </a:lnTo>
                  <a:close/>
                </a:path>
              </a:pathLst>
            </a:custGeom>
            <a:ln w="3175">
              <a:solidFill>
                <a:srgbClr val="221F1F"/>
              </a:solidFill>
            </a:ln>
          </p:spPr>
          <p:txBody>
            <a:bodyPr wrap="square" lIns="0" tIns="0" rIns="0" bIns="0" rtlCol="0"/>
            <a:lstStyle/>
            <a:p>
              <a:endParaRPr/>
            </a:p>
          </p:txBody>
        </p:sp>
        <p:sp>
          <p:nvSpPr>
            <p:cNvPr id="32" name="object 32"/>
            <p:cNvSpPr/>
            <p:nvPr/>
          </p:nvSpPr>
          <p:spPr>
            <a:xfrm>
              <a:off x="3260978" y="671830"/>
              <a:ext cx="168910" cy="1217930"/>
            </a:xfrm>
            <a:custGeom>
              <a:avLst/>
              <a:gdLst/>
              <a:ahLst/>
              <a:cxnLst/>
              <a:rect l="l" t="t" r="r" b="b"/>
              <a:pathLst>
                <a:path w="168910" h="1217930">
                  <a:moveTo>
                    <a:pt x="92329" y="1217802"/>
                  </a:moveTo>
                  <a:lnTo>
                    <a:pt x="121920" y="1211833"/>
                  </a:lnTo>
                  <a:lnTo>
                    <a:pt x="146176" y="1195577"/>
                  </a:lnTo>
                  <a:lnTo>
                    <a:pt x="162433" y="1171320"/>
                  </a:lnTo>
                  <a:lnTo>
                    <a:pt x="168401" y="1141729"/>
                  </a:lnTo>
                  <a:lnTo>
                    <a:pt x="162433" y="1112139"/>
                  </a:lnTo>
                  <a:lnTo>
                    <a:pt x="146176" y="1088008"/>
                  </a:lnTo>
                  <a:lnTo>
                    <a:pt x="121920" y="1071626"/>
                  </a:lnTo>
                  <a:lnTo>
                    <a:pt x="92329" y="1065657"/>
                  </a:lnTo>
                  <a:lnTo>
                    <a:pt x="62737" y="1071626"/>
                  </a:lnTo>
                  <a:lnTo>
                    <a:pt x="38608" y="1088008"/>
                  </a:lnTo>
                  <a:lnTo>
                    <a:pt x="22225" y="1112139"/>
                  </a:lnTo>
                  <a:lnTo>
                    <a:pt x="16256" y="1141729"/>
                  </a:lnTo>
                  <a:lnTo>
                    <a:pt x="22225" y="1171320"/>
                  </a:lnTo>
                  <a:lnTo>
                    <a:pt x="38608" y="1195577"/>
                  </a:lnTo>
                  <a:lnTo>
                    <a:pt x="62737" y="1211833"/>
                  </a:lnTo>
                  <a:lnTo>
                    <a:pt x="92329" y="1217802"/>
                  </a:lnTo>
                  <a:close/>
                </a:path>
                <a:path w="168910" h="1217930">
                  <a:moveTo>
                    <a:pt x="76073" y="152145"/>
                  </a:moveTo>
                  <a:lnTo>
                    <a:pt x="105663" y="146050"/>
                  </a:lnTo>
                  <a:lnTo>
                    <a:pt x="129921" y="129793"/>
                  </a:lnTo>
                  <a:lnTo>
                    <a:pt x="146176" y="105663"/>
                  </a:lnTo>
                  <a:lnTo>
                    <a:pt x="152146" y="76072"/>
                  </a:lnTo>
                  <a:lnTo>
                    <a:pt x="146176" y="46481"/>
                  </a:lnTo>
                  <a:lnTo>
                    <a:pt x="129921" y="22225"/>
                  </a:lnTo>
                  <a:lnTo>
                    <a:pt x="105663" y="5968"/>
                  </a:lnTo>
                  <a:lnTo>
                    <a:pt x="76073" y="0"/>
                  </a:lnTo>
                  <a:lnTo>
                    <a:pt x="46482" y="5968"/>
                  </a:lnTo>
                  <a:lnTo>
                    <a:pt x="22351" y="22225"/>
                  </a:lnTo>
                  <a:lnTo>
                    <a:pt x="5969" y="46481"/>
                  </a:lnTo>
                  <a:lnTo>
                    <a:pt x="0" y="76072"/>
                  </a:lnTo>
                  <a:lnTo>
                    <a:pt x="5969" y="105663"/>
                  </a:lnTo>
                  <a:lnTo>
                    <a:pt x="22351" y="129793"/>
                  </a:lnTo>
                  <a:lnTo>
                    <a:pt x="46482" y="146050"/>
                  </a:lnTo>
                  <a:lnTo>
                    <a:pt x="76073" y="152145"/>
                  </a:lnTo>
                  <a:close/>
                </a:path>
              </a:pathLst>
            </a:custGeom>
            <a:ln w="9525">
              <a:solidFill>
                <a:srgbClr val="221F1F"/>
              </a:solidFill>
            </a:ln>
          </p:spPr>
          <p:txBody>
            <a:bodyPr wrap="square" lIns="0" tIns="0" rIns="0" bIns="0" rtlCol="0"/>
            <a:lstStyle/>
            <a:p>
              <a:endParaRPr/>
            </a:p>
          </p:txBody>
        </p:sp>
      </p:grpSp>
      <p:sp>
        <p:nvSpPr>
          <p:cNvPr id="33" name="object 33"/>
          <p:cNvSpPr txBox="1"/>
          <p:nvPr/>
        </p:nvSpPr>
        <p:spPr>
          <a:xfrm>
            <a:off x="3282822" y="653288"/>
            <a:ext cx="10922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Montserrat"/>
                <a:cs typeface="Montserrat"/>
              </a:rPr>
              <a:t>4</a:t>
            </a:r>
            <a:endParaRPr sz="1000">
              <a:latin typeface="Montserrat"/>
              <a:cs typeface="Montserrat"/>
            </a:endParaRPr>
          </a:p>
        </p:txBody>
      </p:sp>
      <p:sp>
        <p:nvSpPr>
          <p:cNvPr id="34" name="object 34"/>
          <p:cNvSpPr/>
          <p:nvPr/>
        </p:nvSpPr>
        <p:spPr>
          <a:xfrm>
            <a:off x="3823334" y="701548"/>
            <a:ext cx="964565" cy="1188085"/>
          </a:xfrm>
          <a:custGeom>
            <a:avLst/>
            <a:gdLst/>
            <a:ahLst/>
            <a:cxnLst/>
            <a:rect l="l" t="t" r="r" b="b"/>
            <a:pathLst>
              <a:path w="964564" h="1188085">
                <a:moveTo>
                  <a:pt x="888364" y="152146"/>
                </a:moveTo>
                <a:lnTo>
                  <a:pt x="917955" y="146177"/>
                </a:lnTo>
                <a:lnTo>
                  <a:pt x="942086" y="129921"/>
                </a:lnTo>
                <a:lnTo>
                  <a:pt x="958341" y="105664"/>
                </a:lnTo>
                <a:lnTo>
                  <a:pt x="964311" y="76073"/>
                </a:lnTo>
                <a:lnTo>
                  <a:pt x="958341" y="46482"/>
                </a:lnTo>
                <a:lnTo>
                  <a:pt x="942086" y="22352"/>
                </a:lnTo>
                <a:lnTo>
                  <a:pt x="917955" y="5969"/>
                </a:lnTo>
                <a:lnTo>
                  <a:pt x="888364" y="0"/>
                </a:lnTo>
                <a:lnTo>
                  <a:pt x="858647" y="5969"/>
                </a:lnTo>
                <a:lnTo>
                  <a:pt x="834516" y="22352"/>
                </a:lnTo>
                <a:lnTo>
                  <a:pt x="818261" y="46482"/>
                </a:lnTo>
                <a:lnTo>
                  <a:pt x="812291" y="76073"/>
                </a:lnTo>
                <a:lnTo>
                  <a:pt x="818261" y="105664"/>
                </a:lnTo>
                <a:lnTo>
                  <a:pt x="834516" y="129921"/>
                </a:lnTo>
                <a:lnTo>
                  <a:pt x="858647" y="146177"/>
                </a:lnTo>
                <a:lnTo>
                  <a:pt x="888364" y="152146"/>
                </a:lnTo>
                <a:close/>
              </a:path>
              <a:path w="964564" h="1188085">
                <a:moveTo>
                  <a:pt x="76073" y="1187831"/>
                </a:moveTo>
                <a:lnTo>
                  <a:pt x="105663" y="1181862"/>
                </a:lnTo>
                <a:lnTo>
                  <a:pt x="129793" y="1165606"/>
                </a:lnTo>
                <a:lnTo>
                  <a:pt x="146050" y="1141476"/>
                </a:lnTo>
                <a:lnTo>
                  <a:pt x="152018" y="1111885"/>
                </a:lnTo>
                <a:lnTo>
                  <a:pt x="146050" y="1082167"/>
                </a:lnTo>
                <a:lnTo>
                  <a:pt x="129793" y="1058037"/>
                </a:lnTo>
                <a:lnTo>
                  <a:pt x="105663" y="1041781"/>
                </a:lnTo>
                <a:lnTo>
                  <a:pt x="76073" y="1035812"/>
                </a:lnTo>
                <a:lnTo>
                  <a:pt x="46354" y="1041781"/>
                </a:lnTo>
                <a:lnTo>
                  <a:pt x="22225" y="1058037"/>
                </a:lnTo>
                <a:lnTo>
                  <a:pt x="5968" y="1082167"/>
                </a:lnTo>
                <a:lnTo>
                  <a:pt x="0" y="1111885"/>
                </a:lnTo>
                <a:lnTo>
                  <a:pt x="5968" y="1141476"/>
                </a:lnTo>
                <a:lnTo>
                  <a:pt x="22225" y="1165606"/>
                </a:lnTo>
                <a:lnTo>
                  <a:pt x="46354" y="1181862"/>
                </a:lnTo>
                <a:lnTo>
                  <a:pt x="76073" y="1187831"/>
                </a:lnTo>
                <a:close/>
              </a:path>
            </a:pathLst>
          </a:custGeom>
          <a:ln w="9525">
            <a:solidFill>
              <a:srgbClr val="221F1F"/>
            </a:solidFill>
          </a:ln>
        </p:spPr>
        <p:txBody>
          <a:bodyPr wrap="square" lIns="0" tIns="0" rIns="0" bIns="0" rtlCol="0"/>
          <a:lstStyle/>
          <a:p>
            <a:endParaRPr/>
          </a:p>
        </p:txBody>
      </p:sp>
      <p:pic>
        <p:nvPicPr>
          <p:cNvPr id="35" name="object 35"/>
          <p:cNvPicPr/>
          <p:nvPr/>
        </p:nvPicPr>
        <p:blipFill>
          <a:blip r:embed="rId3" cstate="print"/>
          <a:stretch>
            <a:fillRect/>
          </a:stretch>
        </p:blipFill>
        <p:spPr>
          <a:xfrm>
            <a:off x="2736468" y="2606827"/>
            <a:ext cx="108333" cy="109867"/>
          </a:xfrm>
          <a:prstGeom prst="rect">
            <a:avLst/>
          </a:prstGeom>
        </p:spPr>
      </p:pic>
      <p:pic>
        <p:nvPicPr>
          <p:cNvPr id="36" name="object 36"/>
          <p:cNvPicPr/>
          <p:nvPr/>
        </p:nvPicPr>
        <p:blipFill>
          <a:blip r:embed="rId4" cstate="print"/>
          <a:stretch>
            <a:fillRect/>
          </a:stretch>
        </p:blipFill>
        <p:spPr>
          <a:xfrm>
            <a:off x="2736468" y="2873945"/>
            <a:ext cx="123573" cy="12100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0822" y="2899664"/>
            <a:ext cx="2252980" cy="53276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a:latin typeface="Montserrat"/>
              <a:cs typeface="Montserrat"/>
            </a:endParaRPr>
          </a:p>
          <a:p>
            <a:pPr marL="12700" marR="5080" algn="just">
              <a:lnSpc>
                <a:spcPct val="100000"/>
              </a:lnSpc>
              <a:spcBef>
                <a:spcPts val="509"/>
              </a:spcBef>
            </a:pPr>
            <a:r>
              <a:rPr sz="700" dirty="0">
                <a:latin typeface="Montserrat"/>
                <a:cs typeface="Montserrat"/>
              </a:rPr>
              <a:t>La</a:t>
            </a:r>
            <a:r>
              <a:rPr sz="700" spc="5" dirty="0">
                <a:latin typeface="Montserrat"/>
                <a:cs typeface="Montserrat"/>
              </a:rPr>
              <a:t> </a:t>
            </a:r>
            <a:r>
              <a:rPr sz="700" dirty="0">
                <a:latin typeface="Montserrat"/>
                <a:cs typeface="Montserrat"/>
              </a:rPr>
              <a:t>capacidad</a:t>
            </a:r>
            <a:r>
              <a:rPr sz="700" spc="20" dirty="0">
                <a:latin typeface="Montserrat"/>
                <a:cs typeface="Montserrat"/>
              </a:rPr>
              <a:t> </a:t>
            </a:r>
            <a:r>
              <a:rPr sz="700" dirty="0">
                <a:latin typeface="Montserrat"/>
                <a:cs typeface="Montserrat"/>
              </a:rPr>
              <a:t>del</a:t>
            </a:r>
            <a:r>
              <a:rPr sz="700" spc="20" dirty="0">
                <a:latin typeface="Montserrat"/>
                <a:cs typeface="Montserrat"/>
              </a:rPr>
              <a:t> </a:t>
            </a:r>
            <a:r>
              <a:rPr sz="700" dirty="0">
                <a:latin typeface="Montserrat"/>
                <a:cs typeface="Montserrat"/>
              </a:rPr>
              <a:t>depósito</a:t>
            </a:r>
            <a:r>
              <a:rPr sz="700" spc="1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combustible</a:t>
            </a:r>
            <a:r>
              <a:rPr sz="700" spc="25"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tener</a:t>
            </a:r>
            <a:r>
              <a:rPr sz="700" spc="5" dirty="0">
                <a:latin typeface="Montserrat"/>
                <a:cs typeface="Montserrat"/>
              </a:rPr>
              <a:t> </a:t>
            </a:r>
            <a:r>
              <a:rPr sz="700" dirty="0">
                <a:latin typeface="Montserrat"/>
                <a:cs typeface="Montserrat"/>
              </a:rPr>
              <a:t>una</a:t>
            </a:r>
            <a:r>
              <a:rPr sz="700" spc="-5" dirty="0">
                <a:latin typeface="Montserrat"/>
                <a:cs typeface="Montserrat"/>
              </a:rPr>
              <a:t> </a:t>
            </a:r>
            <a:r>
              <a:rPr sz="700" dirty="0">
                <a:latin typeface="Montserrat"/>
                <a:cs typeface="Montserrat"/>
              </a:rPr>
              <a:t>ligera variación</a:t>
            </a:r>
            <a:r>
              <a:rPr sz="700" spc="5" dirty="0">
                <a:latin typeface="Montserrat"/>
                <a:cs typeface="Montserrat"/>
              </a:rPr>
              <a:t> </a:t>
            </a:r>
            <a:r>
              <a:rPr sz="700" dirty="0">
                <a:latin typeface="Montserrat"/>
                <a:cs typeface="Montserrat"/>
              </a:rPr>
              <a:t>respecto</a:t>
            </a:r>
            <a:r>
              <a:rPr sz="700" spc="10" dirty="0">
                <a:latin typeface="Montserrat"/>
                <a:cs typeface="Montserrat"/>
              </a:rPr>
              <a:t> </a:t>
            </a:r>
            <a:r>
              <a:rPr sz="700" dirty="0">
                <a:latin typeface="Montserrat"/>
                <a:cs typeface="Montserrat"/>
              </a:rPr>
              <a:t>a la </a:t>
            </a:r>
            <a:r>
              <a:rPr sz="700" spc="-10" dirty="0">
                <a:latin typeface="Montserrat"/>
                <a:cs typeface="Montserrat"/>
              </a:rPr>
              <a:t>capacidad</a:t>
            </a:r>
            <a:r>
              <a:rPr sz="700" spc="500" dirty="0">
                <a:latin typeface="Montserrat"/>
                <a:cs typeface="Montserrat"/>
              </a:rPr>
              <a:t> </a:t>
            </a:r>
            <a:r>
              <a:rPr sz="700" spc="-10" dirty="0">
                <a:latin typeface="Montserrat"/>
                <a:cs typeface="Montserrat"/>
              </a:rPr>
              <a:t>indicada.</a:t>
            </a:r>
            <a:endParaRPr sz="700">
              <a:latin typeface="Montserrat"/>
              <a:cs typeface="Montserrat"/>
            </a:endParaRPr>
          </a:p>
        </p:txBody>
      </p:sp>
      <p:sp>
        <p:nvSpPr>
          <p:cNvPr id="3" name="object 3"/>
          <p:cNvSpPr txBox="1"/>
          <p:nvPr/>
        </p:nvSpPr>
        <p:spPr>
          <a:xfrm>
            <a:off x="2709164" y="1669161"/>
            <a:ext cx="2253615" cy="74612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PRECAUCIÓN:</a:t>
            </a:r>
            <a:endParaRPr sz="800">
              <a:latin typeface="Montserrat"/>
              <a:cs typeface="Montserrat"/>
            </a:endParaRPr>
          </a:p>
          <a:p>
            <a:pPr marL="12700" marR="5080" algn="just">
              <a:lnSpc>
                <a:spcPct val="100000"/>
              </a:lnSpc>
              <a:spcBef>
                <a:spcPts val="509"/>
              </a:spcBef>
            </a:pPr>
            <a:r>
              <a:rPr sz="700" dirty="0">
                <a:latin typeface="Montserrat"/>
                <a:cs typeface="Montserrat"/>
              </a:rPr>
              <a:t>Nunca</a:t>
            </a:r>
            <a:r>
              <a:rPr sz="700" spc="345" dirty="0">
                <a:latin typeface="Montserrat"/>
                <a:cs typeface="Montserrat"/>
              </a:rPr>
              <a:t> </a:t>
            </a:r>
            <a:r>
              <a:rPr sz="700" dirty="0">
                <a:latin typeface="Montserrat"/>
                <a:cs typeface="Montserrat"/>
              </a:rPr>
              <a:t>llene</a:t>
            </a:r>
            <a:r>
              <a:rPr sz="700" spc="355" dirty="0">
                <a:latin typeface="Montserrat"/>
                <a:cs typeface="Montserrat"/>
              </a:rPr>
              <a:t> </a:t>
            </a:r>
            <a:r>
              <a:rPr sz="700" dirty="0">
                <a:latin typeface="Montserrat"/>
                <a:cs typeface="Montserrat"/>
              </a:rPr>
              <a:t>el</a:t>
            </a:r>
            <a:r>
              <a:rPr sz="700" spc="350" dirty="0">
                <a:latin typeface="Montserrat"/>
                <a:cs typeface="Montserrat"/>
              </a:rPr>
              <a:t> </a:t>
            </a:r>
            <a:r>
              <a:rPr sz="700" dirty="0">
                <a:latin typeface="Montserrat"/>
                <a:cs typeface="Montserrat"/>
              </a:rPr>
              <a:t>deposito</a:t>
            </a:r>
            <a:r>
              <a:rPr sz="700" spc="345" dirty="0">
                <a:latin typeface="Montserrat"/>
                <a:cs typeface="Montserrat"/>
              </a:rPr>
              <a:t> </a:t>
            </a:r>
            <a:r>
              <a:rPr sz="700" dirty="0">
                <a:latin typeface="Montserrat"/>
                <a:cs typeface="Montserrat"/>
              </a:rPr>
              <a:t>de</a:t>
            </a:r>
            <a:r>
              <a:rPr sz="700" spc="345" dirty="0">
                <a:latin typeface="Montserrat"/>
                <a:cs typeface="Montserrat"/>
              </a:rPr>
              <a:t> </a:t>
            </a:r>
            <a:r>
              <a:rPr sz="700" dirty="0">
                <a:latin typeface="Montserrat"/>
                <a:cs typeface="Montserrat"/>
              </a:rPr>
              <a:t>combustible</a:t>
            </a:r>
            <a:r>
              <a:rPr sz="700" spc="360" dirty="0">
                <a:latin typeface="Montserrat"/>
                <a:cs typeface="Montserrat"/>
              </a:rPr>
              <a:t> </a:t>
            </a:r>
            <a:r>
              <a:rPr sz="700" spc="-25" dirty="0">
                <a:latin typeface="Montserrat"/>
                <a:cs typeface="Montserrat"/>
              </a:rPr>
              <a:t>por</a:t>
            </a:r>
            <a:r>
              <a:rPr sz="700" spc="500" dirty="0">
                <a:latin typeface="Montserrat"/>
                <a:cs typeface="Montserrat"/>
              </a:rPr>
              <a:t> </a:t>
            </a:r>
            <a:r>
              <a:rPr sz="700" dirty="0">
                <a:latin typeface="Montserrat"/>
                <a:cs typeface="Montserrat"/>
              </a:rPr>
              <a:t>encima</a:t>
            </a:r>
            <a:r>
              <a:rPr sz="700" spc="265" dirty="0">
                <a:latin typeface="Montserrat"/>
                <a:cs typeface="Montserrat"/>
              </a:rPr>
              <a:t> </a:t>
            </a:r>
            <a:r>
              <a:rPr sz="700" dirty="0">
                <a:latin typeface="Montserrat"/>
                <a:cs typeface="Montserrat"/>
              </a:rPr>
              <a:t>del</a:t>
            </a:r>
            <a:r>
              <a:rPr sz="700" spc="265" dirty="0">
                <a:latin typeface="Montserrat"/>
                <a:cs typeface="Montserrat"/>
              </a:rPr>
              <a:t> </a:t>
            </a:r>
            <a:r>
              <a:rPr sz="700" dirty="0">
                <a:latin typeface="Montserrat"/>
                <a:cs typeface="Montserrat"/>
              </a:rPr>
              <a:t>cuello</a:t>
            </a:r>
            <a:r>
              <a:rPr sz="700" spc="265" dirty="0">
                <a:latin typeface="Montserrat"/>
                <a:cs typeface="Montserrat"/>
              </a:rPr>
              <a:t> </a:t>
            </a:r>
            <a:r>
              <a:rPr sz="700" dirty="0">
                <a:latin typeface="Montserrat"/>
                <a:cs typeface="Montserrat"/>
              </a:rPr>
              <a:t>del</a:t>
            </a:r>
            <a:r>
              <a:rPr sz="700" spc="265" dirty="0">
                <a:latin typeface="Montserrat"/>
                <a:cs typeface="Montserrat"/>
              </a:rPr>
              <a:t> </a:t>
            </a:r>
            <a:r>
              <a:rPr sz="700" dirty="0">
                <a:latin typeface="Montserrat"/>
                <a:cs typeface="Montserrat"/>
              </a:rPr>
              <a:t>depósito</a:t>
            </a:r>
            <a:r>
              <a:rPr sz="700" spc="260" dirty="0">
                <a:latin typeface="Montserrat"/>
                <a:cs typeface="Montserrat"/>
              </a:rPr>
              <a:t> </a:t>
            </a:r>
            <a:r>
              <a:rPr sz="700" dirty="0">
                <a:latin typeface="Montserrat"/>
                <a:cs typeface="Montserrat"/>
              </a:rPr>
              <a:t>(1).</a:t>
            </a:r>
            <a:r>
              <a:rPr sz="700" spc="250" dirty="0">
                <a:latin typeface="Montserrat"/>
                <a:cs typeface="Montserrat"/>
              </a:rPr>
              <a:t> </a:t>
            </a:r>
            <a:r>
              <a:rPr sz="700" dirty="0">
                <a:latin typeface="Montserrat"/>
                <a:cs typeface="Montserrat"/>
              </a:rPr>
              <a:t>Llenar</a:t>
            </a:r>
            <a:r>
              <a:rPr sz="700" spc="260" dirty="0">
                <a:latin typeface="Montserrat"/>
                <a:cs typeface="Montserrat"/>
              </a:rPr>
              <a:t> </a:t>
            </a:r>
            <a:r>
              <a:rPr sz="700" spc="-25" dirty="0">
                <a:latin typeface="Montserrat"/>
                <a:cs typeface="Montserrat"/>
              </a:rPr>
              <a:t>por</a:t>
            </a:r>
            <a:r>
              <a:rPr sz="700" spc="500" dirty="0">
                <a:latin typeface="Montserrat"/>
                <a:cs typeface="Montserrat"/>
              </a:rPr>
              <a:t> </a:t>
            </a:r>
            <a:r>
              <a:rPr sz="700" dirty="0">
                <a:latin typeface="Montserrat"/>
                <a:cs typeface="Montserrat"/>
              </a:rPr>
              <a:t>encima</a:t>
            </a:r>
            <a:r>
              <a:rPr sz="700" spc="125" dirty="0">
                <a:latin typeface="Montserrat"/>
                <a:cs typeface="Montserrat"/>
              </a:rPr>
              <a:t> </a:t>
            </a:r>
            <a:r>
              <a:rPr sz="700" dirty="0">
                <a:latin typeface="Montserrat"/>
                <a:cs typeface="Montserrat"/>
              </a:rPr>
              <a:t>del</a:t>
            </a:r>
            <a:r>
              <a:rPr sz="700" spc="120" dirty="0">
                <a:latin typeface="Montserrat"/>
                <a:cs typeface="Montserrat"/>
              </a:rPr>
              <a:t> </a:t>
            </a:r>
            <a:r>
              <a:rPr sz="700" dirty="0">
                <a:latin typeface="Montserrat"/>
                <a:cs typeface="Montserrat"/>
              </a:rPr>
              <a:t>cuello</a:t>
            </a:r>
            <a:r>
              <a:rPr sz="700" spc="120" dirty="0">
                <a:latin typeface="Montserrat"/>
                <a:cs typeface="Montserrat"/>
              </a:rPr>
              <a:t> </a:t>
            </a:r>
            <a:r>
              <a:rPr sz="700" dirty="0">
                <a:latin typeface="Montserrat"/>
                <a:cs typeface="Montserrat"/>
              </a:rPr>
              <a:t>puede</a:t>
            </a:r>
            <a:r>
              <a:rPr sz="700" spc="130" dirty="0">
                <a:latin typeface="Montserrat"/>
                <a:cs typeface="Montserrat"/>
              </a:rPr>
              <a:t> </a:t>
            </a:r>
            <a:r>
              <a:rPr sz="700" dirty="0">
                <a:latin typeface="Montserrat"/>
                <a:cs typeface="Montserrat"/>
              </a:rPr>
              <a:t>generar</a:t>
            </a:r>
            <a:r>
              <a:rPr sz="700" spc="114" dirty="0">
                <a:latin typeface="Montserrat"/>
                <a:cs typeface="Montserrat"/>
              </a:rPr>
              <a:t> </a:t>
            </a:r>
            <a:r>
              <a:rPr sz="700" dirty="0">
                <a:latin typeface="Montserrat"/>
                <a:cs typeface="Montserrat"/>
              </a:rPr>
              <a:t>problemas</a:t>
            </a:r>
            <a:r>
              <a:rPr sz="700" spc="13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encendido</a:t>
            </a:r>
            <a:r>
              <a:rPr sz="700" spc="170" dirty="0">
                <a:latin typeface="Montserrat"/>
                <a:cs typeface="Montserrat"/>
              </a:rPr>
              <a:t>  </a:t>
            </a:r>
            <a:r>
              <a:rPr sz="700" dirty="0">
                <a:latin typeface="Montserrat"/>
                <a:cs typeface="Montserrat"/>
              </a:rPr>
              <a:t>o</a:t>
            </a:r>
            <a:r>
              <a:rPr sz="700" spc="175" dirty="0">
                <a:latin typeface="Montserrat"/>
                <a:cs typeface="Montserrat"/>
              </a:rPr>
              <a:t>  </a:t>
            </a:r>
            <a:r>
              <a:rPr sz="700" dirty="0">
                <a:latin typeface="Montserrat"/>
                <a:cs typeface="Montserrat"/>
              </a:rPr>
              <a:t>funcionamiento</a:t>
            </a:r>
            <a:r>
              <a:rPr sz="700" spc="180" dirty="0">
                <a:latin typeface="Montserrat"/>
                <a:cs typeface="Montserrat"/>
              </a:rPr>
              <a:t>  </a:t>
            </a:r>
            <a:r>
              <a:rPr sz="700" dirty="0">
                <a:latin typeface="Montserrat"/>
                <a:cs typeface="Montserrat"/>
              </a:rPr>
              <a:t>incorrecto</a:t>
            </a:r>
            <a:r>
              <a:rPr sz="700" spc="18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Vehículo.</a:t>
            </a:r>
            <a:endParaRPr sz="700">
              <a:latin typeface="Montserrat"/>
              <a:cs typeface="Montserrat"/>
            </a:endParaRPr>
          </a:p>
        </p:txBody>
      </p:sp>
      <p:pic>
        <p:nvPicPr>
          <p:cNvPr id="4" name="object 4"/>
          <p:cNvPicPr/>
          <p:nvPr/>
        </p:nvPicPr>
        <p:blipFill>
          <a:blip r:embed="rId2" cstate="print"/>
          <a:stretch>
            <a:fillRect/>
          </a:stretch>
        </p:blipFill>
        <p:spPr>
          <a:xfrm>
            <a:off x="2730626" y="584657"/>
            <a:ext cx="2286000" cy="656513"/>
          </a:xfrm>
          <a:prstGeom prst="rect">
            <a:avLst/>
          </a:prstGeom>
        </p:spPr>
      </p:pic>
      <p:sp>
        <p:nvSpPr>
          <p:cNvPr id="5" name="object 5"/>
          <p:cNvSpPr txBox="1"/>
          <p:nvPr/>
        </p:nvSpPr>
        <p:spPr>
          <a:xfrm>
            <a:off x="3283711" y="596011"/>
            <a:ext cx="57785" cy="132080"/>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221F1F"/>
                </a:solidFill>
                <a:latin typeface="Montserrat"/>
                <a:cs typeface="Montserrat"/>
              </a:rPr>
              <a:t>1</a:t>
            </a:r>
            <a:endParaRPr sz="700">
              <a:latin typeface="Montserrat"/>
              <a:cs typeface="Montserrat"/>
            </a:endParaRPr>
          </a:p>
        </p:txBody>
      </p:sp>
      <p:grpSp>
        <p:nvGrpSpPr>
          <p:cNvPr id="6" name="object 6"/>
          <p:cNvGrpSpPr/>
          <p:nvPr/>
        </p:nvGrpSpPr>
        <p:grpSpPr>
          <a:xfrm>
            <a:off x="3168903" y="1306842"/>
            <a:ext cx="255904" cy="154305"/>
            <a:chOff x="3168903" y="1306842"/>
            <a:chExt cx="255904" cy="154305"/>
          </a:xfrm>
        </p:grpSpPr>
        <p:sp>
          <p:nvSpPr>
            <p:cNvPr id="7" name="object 7"/>
            <p:cNvSpPr/>
            <p:nvPr/>
          </p:nvSpPr>
          <p:spPr>
            <a:xfrm>
              <a:off x="3172713" y="1310652"/>
              <a:ext cx="248285" cy="146685"/>
            </a:xfrm>
            <a:custGeom>
              <a:avLst/>
              <a:gdLst/>
              <a:ahLst/>
              <a:cxnLst/>
              <a:rect l="l" t="t" r="r" b="b"/>
              <a:pathLst>
                <a:path w="248285" h="146684">
                  <a:moveTo>
                    <a:pt x="0" y="146164"/>
                  </a:moveTo>
                  <a:lnTo>
                    <a:pt x="248043" y="146164"/>
                  </a:lnTo>
                  <a:lnTo>
                    <a:pt x="248043" y="0"/>
                  </a:lnTo>
                  <a:lnTo>
                    <a:pt x="0" y="0"/>
                  </a:lnTo>
                  <a:lnTo>
                    <a:pt x="0" y="146164"/>
                  </a:lnTo>
                  <a:close/>
                </a:path>
              </a:pathLst>
            </a:custGeom>
            <a:ln w="7621">
              <a:solidFill>
                <a:srgbClr val="000101"/>
              </a:solidFill>
            </a:ln>
          </p:spPr>
          <p:txBody>
            <a:bodyPr wrap="square" lIns="0" tIns="0" rIns="0" bIns="0" rtlCol="0"/>
            <a:lstStyle/>
            <a:p>
              <a:endParaRPr/>
            </a:p>
          </p:txBody>
        </p:sp>
        <p:sp>
          <p:nvSpPr>
            <p:cNvPr id="8" name="object 8"/>
            <p:cNvSpPr/>
            <p:nvPr/>
          </p:nvSpPr>
          <p:spPr>
            <a:xfrm>
              <a:off x="3222116" y="1335405"/>
              <a:ext cx="159385" cy="85090"/>
            </a:xfrm>
            <a:custGeom>
              <a:avLst/>
              <a:gdLst/>
              <a:ahLst/>
              <a:cxnLst/>
              <a:rect l="l" t="t" r="r" b="b"/>
              <a:pathLst>
                <a:path w="159385" h="85090">
                  <a:moveTo>
                    <a:pt x="0" y="40766"/>
                  </a:moveTo>
                  <a:lnTo>
                    <a:pt x="50418" y="85089"/>
                  </a:lnTo>
                  <a:lnTo>
                    <a:pt x="159004" y="0"/>
                  </a:lnTo>
                </a:path>
              </a:pathLst>
            </a:custGeom>
            <a:ln w="15237">
              <a:solidFill>
                <a:srgbClr val="000101"/>
              </a:solidFill>
            </a:ln>
          </p:spPr>
          <p:txBody>
            <a:bodyPr wrap="square" lIns="0" tIns="0" rIns="0" bIns="0" rtlCol="0"/>
            <a:lstStyle/>
            <a:p>
              <a:endParaRPr/>
            </a:p>
          </p:txBody>
        </p:sp>
      </p:grpSp>
      <p:grpSp>
        <p:nvGrpSpPr>
          <p:cNvPr id="9" name="object 9"/>
          <p:cNvGrpSpPr/>
          <p:nvPr/>
        </p:nvGrpSpPr>
        <p:grpSpPr>
          <a:xfrm>
            <a:off x="4321938" y="1306755"/>
            <a:ext cx="257810" cy="154305"/>
            <a:chOff x="4321938" y="1306755"/>
            <a:chExt cx="257810" cy="154305"/>
          </a:xfrm>
        </p:grpSpPr>
        <p:sp>
          <p:nvSpPr>
            <p:cNvPr id="10" name="object 10"/>
            <p:cNvSpPr/>
            <p:nvPr/>
          </p:nvSpPr>
          <p:spPr>
            <a:xfrm>
              <a:off x="4383150" y="1344803"/>
              <a:ext cx="133985" cy="78740"/>
            </a:xfrm>
            <a:custGeom>
              <a:avLst/>
              <a:gdLst/>
              <a:ahLst/>
              <a:cxnLst/>
              <a:rect l="l" t="t" r="r" b="b"/>
              <a:pathLst>
                <a:path w="133985" h="78740">
                  <a:moveTo>
                    <a:pt x="133476" y="0"/>
                  </a:moveTo>
                  <a:lnTo>
                    <a:pt x="0" y="78740"/>
                  </a:lnTo>
                </a:path>
                <a:path w="133985" h="78740">
                  <a:moveTo>
                    <a:pt x="0" y="0"/>
                  </a:moveTo>
                  <a:lnTo>
                    <a:pt x="133476" y="78740"/>
                  </a:lnTo>
                </a:path>
              </a:pathLst>
            </a:custGeom>
            <a:ln w="15237">
              <a:solidFill>
                <a:srgbClr val="000101"/>
              </a:solidFill>
            </a:ln>
          </p:spPr>
          <p:txBody>
            <a:bodyPr wrap="square" lIns="0" tIns="0" rIns="0" bIns="0" rtlCol="0"/>
            <a:lstStyle/>
            <a:p>
              <a:endParaRPr/>
            </a:p>
          </p:txBody>
        </p:sp>
        <p:sp>
          <p:nvSpPr>
            <p:cNvPr id="11" name="object 11"/>
            <p:cNvSpPr/>
            <p:nvPr/>
          </p:nvSpPr>
          <p:spPr>
            <a:xfrm>
              <a:off x="4325111" y="1309928"/>
              <a:ext cx="251460" cy="147955"/>
            </a:xfrm>
            <a:custGeom>
              <a:avLst/>
              <a:gdLst/>
              <a:ahLst/>
              <a:cxnLst/>
              <a:rect l="l" t="t" r="r" b="b"/>
              <a:pathLst>
                <a:path w="251460" h="147955">
                  <a:moveTo>
                    <a:pt x="0" y="147650"/>
                  </a:moveTo>
                  <a:lnTo>
                    <a:pt x="250913" y="147650"/>
                  </a:lnTo>
                  <a:lnTo>
                    <a:pt x="250913" y="0"/>
                  </a:lnTo>
                  <a:lnTo>
                    <a:pt x="0" y="0"/>
                  </a:lnTo>
                  <a:lnTo>
                    <a:pt x="0" y="147650"/>
                  </a:lnTo>
                  <a:close/>
                </a:path>
              </a:pathLst>
            </a:custGeom>
            <a:ln w="6346">
              <a:solidFill>
                <a:srgbClr val="221F1F"/>
              </a:solidFill>
            </a:ln>
          </p:spPr>
          <p:txBody>
            <a:bodyPr wrap="square" lIns="0" tIns="0" rIns="0" bIns="0" rtlCol="0"/>
            <a:lstStyle/>
            <a:p>
              <a:endParaRPr/>
            </a:p>
          </p:txBody>
        </p:sp>
      </p:grpSp>
      <p:sp>
        <p:nvSpPr>
          <p:cNvPr id="12" name="object 12"/>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13" name="object 1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DEPÓSITO</a:t>
            </a:r>
            <a:r>
              <a:rPr dirty="0"/>
              <a:t> DE</a:t>
            </a:r>
            <a:r>
              <a:rPr spc="-5" dirty="0"/>
              <a:t> </a:t>
            </a:r>
            <a:r>
              <a:rPr spc="-10" dirty="0"/>
              <a:t>COMBUSTIBLE</a:t>
            </a:r>
          </a:p>
        </p:txBody>
      </p:sp>
      <p:grpSp>
        <p:nvGrpSpPr>
          <p:cNvPr id="14" name="object 14"/>
          <p:cNvGrpSpPr/>
          <p:nvPr/>
        </p:nvGrpSpPr>
        <p:grpSpPr>
          <a:xfrm>
            <a:off x="368592" y="1708162"/>
            <a:ext cx="1892935" cy="1049655"/>
            <a:chOff x="368592" y="1708162"/>
            <a:chExt cx="1892935" cy="1049655"/>
          </a:xfrm>
        </p:grpSpPr>
        <p:pic>
          <p:nvPicPr>
            <p:cNvPr id="15" name="object 15"/>
            <p:cNvPicPr/>
            <p:nvPr/>
          </p:nvPicPr>
          <p:blipFill>
            <a:blip r:embed="rId3" cstate="print"/>
            <a:stretch>
              <a:fillRect/>
            </a:stretch>
          </p:blipFill>
          <p:spPr>
            <a:xfrm>
              <a:off x="368592" y="1708162"/>
              <a:ext cx="1892554" cy="1049210"/>
            </a:xfrm>
            <a:prstGeom prst="rect">
              <a:avLst/>
            </a:prstGeom>
          </p:spPr>
        </p:pic>
        <p:sp>
          <p:nvSpPr>
            <p:cNvPr id="16" name="object 16"/>
            <p:cNvSpPr/>
            <p:nvPr/>
          </p:nvSpPr>
          <p:spPr>
            <a:xfrm>
              <a:off x="1627251" y="1899793"/>
              <a:ext cx="0" cy="107950"/>
            </a:xfrm>
            <a:custGeom>
              <a:avLst/>
              <a:gdLst/>
              <a:ahLst/>
              <a:cxnLst/>
              <a:rect l="l" t="t" r="r" b="b"/>
              <a:pathLst>
                <a:path h="107950">
                  <a:moveTo>
                    <a:pt x="0" y="0"/>
                  </a:moveTo>
                  <a:lnTo>
                    <a:pt x="0" y="107822"/>
                  </a:lnTo>
                </a:path>
              </a:pathLst>
            </a:custGeom>
            <a:ln w="9525">
              <a:solidFill>
                <a:srgbClr val="000000"/>
              </a:solidFill>
            </a:ln>
          </p:spPr>
          <p:txBody>
            <a:bodyPr wrap="square" lIns="0" tIns="0" rIns="0" bIns="0" rtlCol="0"/>
            <a:lstStyle/>
            <a:p>
              <a:endParaRPr/>
            </a:p>
          </p:txBody>
        </p:sp>
        <p:sp>
          <p:nvSpPr>
            <p:cNvPr id="17" name="object 17"/>
            <p:cNvSpPr/>
            <p:nvPr/>
          </p:nvSpPr>
          <p:spPr>
            <a:xfrm>
              <a:off x="1451229" y="1901825"/>
              <a:ext cx="0" cy="144145"/>
            </a:xfrm>
            <a:custGeom>
              <a:avLst/>
              <a:gdLst/>
              <a:ahLst/>
              <a:cxnLst/>
              <a:rect l="l" t="t" r="r" b="b"/>
              <a:pathLst>
                <a:path h="144144">
                  <a:moveTo>
                    <a:pt x="0" y="0"/>
                  </a:moveTo>
                  <a:lnTo>
                    <a:pt x="0" y="143637"/>
                  </a:lnTo>
                </a:path>
              </a:pathLst>
            </a:custGeom>
            <a:ln w="11430">
              <a:solidFill>
                <a:srgbClr val="221F1F"/>
              </a:solidFill>
            </a:ln>
          </p:spPr>
          <p:txBody>
            <a:bodyPr wrap="square" lIns="0" tIns="0" rIns="0" bIns="0" rtlCol="0"/>
            <a:lstStyle/>
            <a:p>
              <a:endParaRPr/>
            </a:p>
          </p:txBody>
        </p:sp>
        <p:sp>
          <p:nvSpPr>
            <p:cNvPr id="18" name="object 18"/>
            <p:cNvSpPr/>
            <p:nvPr/>
          </p:nvSpPr>
          <p:spPr>
            <a:xfrm>
              <a:off x="1387729" y="1774444"/>
              <a:ext cx="303530" cy="127635"/>
            </a:xfrm>
            <a:custGeom>
              <a:avLst/>
              <a:gdLst/>
              <a:ahLst/>
              <a:cxnLst/>
              <a:rect l="l" t="t" r="r" b="b"/>
              <a:pathLst>
                <a:path w="303530" h="127635">
                  <a:moveTo>
                    <a:pt x="63500" y="0"/>
                  </a:moveTo>
                  <a:lnTo>
                    <a:pt x="88265" y="5080"/>
                  </a:lnTo>
                  <a:lnTo>
                    <a:pt x="108458" y="18668"/>
                  </a:lnTo>
                  <a:lnTo>
                    <a:pt x="122047" y="38862"/>
                  </a:lnTo>
                  <a:lnTo>
                    <a:pt x="127000" y="63500"/>
                  </a:lnTo>
                  <a:lnTo>
                    <a:pt x="122047" y="88264"/>
                  </a:lnTo>
                  <a:lnTo>
                    <a:pt x="108458" y="108457"/>
                  </a:lnTo>
                  <a:lnTo>
                    <a:pt x="88265" y="122046"/>
                  </a:lnTo>
                  <a:lnTo>
                    <a:pt x="63500" y="127126"/>
                  </a:lnTo>
                  <a:lnTo>
                    <a:pt x="38862" y="122046"/>
                  </a:lnTo>
                  <a:lnTo>
                    <a:pt x="18668" y="108457"/>
                  </a:lnTo>
                  <a:lnTo>
                    <a:pt x="4953" y="88264"/>
                  </a:lnTo>
                  <a:lnTo>
                    <a:pt x="0" y="63500"/>
                  </a:lnTo>
                  <a:lnTo>
                    <a:pt x="4953" y="38862"/>
                  </a:lnTo>
                  <a:lnTo>
                    <a:pt x="18668" y="18668"/>
                  </a:lnTo>
                  <a:lnTo>
                    <a:pt x="38862" y="5080"/>
                  </a:lnTo>
                  <a:lnTo>
                    <a:pt x="63500" y="0"/>
                  </a:lnTo>
                  <a:close/>
                </a:path>
                <a:path w="303530" h="127635">
                  <a:moveTo>
                    <a:pt x="239522" y="0"/>
                  </a:moveTo>
                  <a:lnTo>
                    <a:pt x="264287" y="5080"/>
                  </a:lnTo>
                  <a:lnTo>
                    <a:pt x="284479" y="18668"/>
                  </a:lnTo>
                  <a:lnTo>
                    <a:pt x="298069" y="38862"/>
                  </a:lnTo>
                  <a:lnTo>
                    <a:pt x="303022" y="63500"/>
                  </a:lnTo>
                  <a:lnTo>
                    <a:pt x="298069" y="88264"/>
                  </a:lnTo>
                  <a:lnTo>
                    <a:pt x="284479" y="108457"/>
                  </a:lnTo>
                  <a:lnTo>
                    <a:pt x="264287" y="122046"/>
                  </a:lnTo>
                  <a:lnTo>
                    <a:pt x="239522" y="127126"/>
                  </a:lnTo>
                  <a:lnTo>
                    <a:pt x="214757" y="122046"/>
                  </a:lnTo>
                  <a:lnTo>
                    <a:pt x="194564" y="108457"/>
                  </a:lnTo>
                  <a:lnTo>
                    <a:pt x="180975" y="88264"/>
                  </a:lnTo>
                  <a:lnTo>
                    <a:pt x="176022" y="63500"/>
                  </a:lnTo>
                  <a:lnTo>
                    <a:pt x="180975" y="38862"/>
                  </a:lnTo>
                  <a:lnTo>
                    <a:pt x="194564" y="18668"/>
                  </a:lnTo>
                  <a:lnTo>
                    <a:pt x="214757" y="5080"/>
                  </a:lnTo>
                  <a:lnTo>
                    <a:pt x="239522" y="0"/>
                  </a:lnTo>
                  <a:close/>
                </a:path>
              </a:pathLst>
            </a:custGeom>
            <a:ln w="9525">
              <a:solidFill>
                <a:srgbClr val="000000"/>
              </a:solidFill>
            </a:ln>
          </p:spPr>
          <p:txBody>
            <a:bodyPr wrap="square" lIns="0" tIns="0" rIns="0" bIns="0" rtlCol="0"/>
            <a:lstStyle/>
            <a:p>
              <a:endParaRPr/>
            </a:p>
          </p:txBody>
        </p:sp>
      </p:grpSp>
      <p:sp>
        <p:nvSpPr>
          <p:cNvPr id="19" name="object 19"/>
          <p:cNvSpPr txBox="1"/>
          <p:nvPr/>
        </p:nvSpPr>
        <p:spPr>
          <a:xfrm>
            <a:off x="271678" y="478282"/>
            <a:ext cx="2262505" cy="1423035"/>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TAPA</a:t>
            </a:r>
            <a:r>
              <a:rPr sz="800" b="1" spc="-25"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a:t>
            </a:r>
            <a:r>
              <a:rPr sz="800" b="1" dirty="0">
                <a:solidFill>
                  <a:srgbClr val="221F1F"/>
                </a:solidFill>
                <a:latin typeface="Montserrat"/>
                <a:cs typeface="Montserrat"/>
              </a:rPr>
              <a:t>DEPÓSITO</a:t>
            </a:r>
            <a:r>
              <a:rPr sz="800" b="1" spc="-10"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10" dirty="0">
                <a:solidFill>
                  <a:srgbClr val="221F1F"/>
                </a:solidFill>
                <a:latin typeface="Montserrat"/>
                <a:cs typeface="Montserrat"/>
              </a:rPr>
              <a:t>COMBUSTIBLE</a:t>
            </a:r>
            <a:endParaRPr sz="800">
              <a:latin typeface="Montserrat"/>
              <a:cs typeface="Montserrat"/>
            </a:endParaRPr>
          </a:p>
          <a:p>
            <a:pPr marL="21590" marR="5080" algn="just">
              <a:lnSpc>
                <a:spcPct val="100000"/>
              </a:lnSpc>
              <a:spcBef>
                <a:spcPts val="495"/>
              </a:spcBef>
            </a:pPr>
            <a:r>
              <a:rPr sz="700" dirty="0">
                <a:latin typeface="Montserrat"/>
                <a:cs typeface="Montserrat"/>
              </a:rPr>
              <a:t>Este</a:t>
            </a:r>
            <a:r>
              <a:rPr sz="700" spc="90" dirty="0">
                <a:latin typeface="Montserrat"/>
                <a:cs typeface="Montserrat"/>
              </a:rPr>
              <a:t> </a:t>
            </a:r>
            <a:r>
              <a:rPr sz="700" dirty="0">
                <a:latin typeface="Montserrat"/>
                <a:cs typeface="Montserrat"/>
              </a:rPr>
              <a:t>Vehículo</a:t>
            </a:r>
            <a:r>
              <a:rPr sz="700" spc="100" dirty="0">
                <a:latin typeface="Montserrat"/>
                <a:cs typeface="Montserrat"/>
              </a:rPr>
              <a:t> </a:t>
            </a:r>
            <a:r>
              <a:rPr sz="700" dirty="0">
                <a:latin typeface="Montserrat"/>
                <a:cs typeface="Montserrat"/>
              </a:rPr>
              <a:t>cuenta</a:t>
            </a:r>
            <a:r>
              <a:rPr sz="700" spc="100" dirty="0">
                <a:latin typeface="Montserrat"/>
                <a:cs typeface="Montserrat"/>
              </a:rPr>
              <a:t> </a:t>
            </a:r>
            <a:r>
              <a:rPr sz="700" dirty="0">
                <a:latin typeface="Montserrat"/>
                <a:cs typeface="Montserrat"/>
              </a:rPr>
              <a:t>con</a:t>
            </a:r>
            <a:r>
              <a:rPr sz="700" spc="100" dirty="0">
                <a:latin typeface="Montserrat"/>
                <a:cs typeface="Montserrat"/>
              </a:rPr>
              <a:t> </a:t>
            </a:r>
            <a:r>
              <a:rPr sz="700" dirty="0">
                <a:latin typeface="Montserrat"/>
                <a:cs typeface="Montserrat"/>
              </a:rPr>
              <a:t>una</a:t>
            </a:r>
            <a:r>
              <a:rPr sz="700" spc="85" dirty="0">
                <a:latin typeface="Montserrat"/>
                <a:cs typeface="Montserrat"/>
              </a:rPr>
              <a:t> </a:t>
            </a:r>
            <a:r>
              <a:rPr sz="700" dirty="0">
                <a:latin typeface="Montserrat"/>
                <a:cs typeface="Montserrat"/>
              </a:rPr>
              <a:t>tapa</a:t>
            </a:r>
            <a:r>
              <a:rPr sz="700" spc="105" dirty="0">
                <a:latin typeface="Montserrat"/>
                <a:cs typeface="Montserrat"/>
              </a:rPr>
              <a:t> </a:t>
            </a:r>
            <a:r>
              <a:rPr sz="700" dirty="0">
                <a:latin typeface="Montserrat"/>
                <a:cs typeface="Montserrat"/>
              </a:rPr>
              <a:t>del</a:t>
            </a:r>
            <a:r>
              <a:rPr sz="700" spc="95" dirty="0">
                <a:latin typeface="Montserrat"/>
                <a:cs typeface="Montserrat"/>
              </a:rPr>
              <a:t> </a:t>
            </a:r>
            <a:r>
              <a:rPr sz="700" spc="-10" dirty="0">
                <a:latin typeface="Montserrat"/>
                <a:cs typeface="Montserrat"/>
              </a:rPr>
              <a:t>depósito</a:t>
            </a:r>
            <a:r>
              <a:rPr sz="700" spc="500"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combustible</a:t>
            </a:r>
            <a:r>
              <a:rPr sz="700" spc="-15" dirty="0">
                <a:latin typeface="Montserrat"/>
                <a:cs typeface="Montserrat"/>
              </a:rPr>
              <a:t> </a:t>
            </a:r>
            <a:r>
              <a:rPr sz="700" spc="-20" dirty="0">
                <a:latin typeface="Montserrat"/>
                <a:cs typeface="Montserrat"/>
              </a:rPr>
              <a:t>(1).</a:t>
            </a:r>
            <a:endParaRPr sz="700">
              <a:latin typeface="Montserrat"/>
              <a:cs typeface="Montserrat"/>
            </a:endParaRPr>
          </a:p>
          <a:p>
            <a:pPr marL="21590" marR="7620" algn="just">
              <a:lnSpc>
                <a:spcPct val="100000"/>
              </a:lnSpc>
              <a:spcBef>
                <a:spcPts val="505"/>
              </a:spcBef>
            </a:pPr>
            <a:r>
              <a:rPr sz="700" dirty="0">
                <a:latin typeface="Montserrat"/>
                <a:cs typeface="Montserrat"/>
              </a:rPr>
              <a:t>Para</a:t>
            </a:r>
            <a:r>
              <a:rPr sz="700" spc="165" dirty="0">
                <a:latin typeface="Montserrat"/>
                <a:cs typeface="Montserrat"/>
              </a:rPr>
              <a:t> </a:t>
            </a:r>
            <a:r>
              <a:rPr sz="700" dirty="0">
                <a:latin typeface="Montserrat"/>
                <a:cs typeface="Montserrat"/>
              </a:rPr>
              <a:t>abrir</a:t>
            </a:r>
            <a:r>
              <a:rPr sz="700" spc="165" dirty="0">
                <a:latin typeface="Montserrat"/>
                <a:cs typeface="Montserrat"/>
              </a:rPr>
              <a:t> </a:t>
            </a:r>
            <a:r>
              <a:rPr sz="700" dirty="0">
                <a:latin typeface="Montserrat"/>
                <a:cs typeface="Montserrat"/>
              </a:rPr>
              <a:t>la</a:t>
            </a:r>
            <a:r>
              <a:rPr sz="700" spc="170" dirty="0">
                <a:latin typeface="Montserrat"/>
                <a:cs typeface="Montserrat"/>
              </a:rPr>
              <a:t> </a:t>
            </a:r>
            <a:r>
              <a:rPr sz="700" dirty="0">
                <a:latin typeface="Montserrat"/>
                <a:cs typeface="Montserrat"/>
              </a:rPr>
              <a:t>tapa</a:t>
            </a:r>
            <a:r>
              <a:rPr sz="700" spc="180" dirty="0">
                <a:latin typeface="Montserrat"/>
                <a:cs typeface="Montserrat"/>
              </a:rPr>
              <a:t> </a:t>
            </a:r>
            <a:r>
              <a:rPr sz="700" dirty="0">
                <a:latin typeface="Montserrat"/>
                <a:cs typeface="Montserrat"/>
              </a:rPr>
              <a:t>del</a:t>
            </a:r>
            <a:r>
              <a:rPr sz="700" spc="185" dirty="0">
                <a:latin typeface="Montserrat"/>
                <a:cs typeface="Montserrat"/>
              </a:rPr>
              <a:t> </a:t>
            </a:r>
            <a:r>
              <a:rPr sz="700" dirty="0">
                <a:latin typeface="Montserrat"/>
                <a:cs typeface="Montserrat"/>
              </a:rPr>
              <a:t>depósito</a:t>
            </a:r>
            <a:r>
              <a:rPr sz="700" spc="170" dirty="0">
                <a:latin typeface="Montserrat"/>
                <a:cs typeface="Montserrat"/>
              </a:rPr>
              <a:t> </a:t>
            </a:r>
            <a:r>
              <a:rPr sz="700" dirty="0">
                <a:latin typeface="Montserrat"/>
                <a:cs typeface="Montserrat"/>
              </a:rPr>
              <a:t>de</a:t>
            </a:r>
            <a:r>
              <a:rPr sz="700" spc="180" dirty="0">
                <a:latin typeface="Montserrat"/>
                <a:cs typeface="Montserrat"/>
              </a:rPr>
              <a:t> </a:t>
            </a:r>
            <a:r>
              <a:rPr sz="700" spc="-10" dirty="0">
                <a:latin typeface="Montserrat"/>
                <a:cs typeface="Montserrat"/>
              </a:rPr>
              <a:t>combustible</a:t>
            </a:r>
            <a:r>
              <a:rPr sz="700" spc="500" dirty="0">
                <a:latin typeface="Montserrat"/>
                <a:cs typeface="Montserrat"/>
              </a:rPr>
              <a:t> </a:t>
            </a:r>
            <a:r>
              <a:rPr sz="700" dirty="0">
                <a:latin typeface="Montserrat"/>
                <a:cs typeface="Montserrat"/>
              </a:rPr>
              <a:t>mueva</a:t>
            </a:r>
            <a:r>
              <a:rPr sz="700" spc="-15" dirty="0">
                <a:latin typeface="Montserrat"/>
                <a:cs typeface="Montserrat"/>
              </a:rPr>
              <a:t> </a:t>
            </a:r>
            <a:r>
              <a:rPr sz="700" dirty="0">
                <a:latin typeface="Montserrat"/>
                <a:cs typeface="Montserrat"/>
              </a:rPr>
              <a:t>hacia</a:t>
            </a:r>
            <a:r>
              <a:rPr sz="700" spc="-10" dirty="0">
                <a:latin typeface="Montserrat"/>
                <a:cs typeface="Montserrat"/>
              </a:rPr>
              <a:t> </a:t>
            </a:r>
            <a:r>
              <a:rPr sz="700" dirty="0">
                <a:latin typeface="Montserrat"/>
                <a:cs typeface="Montserrat"/>
              </a:rPr>
              <a:t>arriba</a:t>
            </a:r>
            <a:r>
              <a:rPr sz="700" spc="-25" dirty="0">
                <a:latin typeface="Montserrat"/>
                <a:cs typeface="Montserrat"/>
              </a:rPr>
              <a:t> </a:t>
            </a:r>
            <a:r>
              <a:rPr sz="700" dirty="0">
                <a:latin typeface="Montserrat"/>
                <a:cs typeface="Montserrat"/>
              </a:rPr>
              <a:t>la</a:t>
            </a:r>
            <a:r>
              <a:rPr sz="700" spc="-25" dirty="0">
                <a:latin typeface="Montserrat"/>
                <a:cs typeface="Montserrat"/>
              </a:rPr>
              <a:t> </a:t>
            </a:r>
            <a:r>
              <a:rPr sz="700" dirty="0">
                <a:latin typeface="Montserrat"/>
                <a:cs typeface="Montserrat"/>
              </a:rPr>
              <a:t>tapa</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protección</a:t>
            </a:r>
            <a:r>
              <a:rPr sz="700" spc="10" dirty="0">
                <a:latin typeface="Montserrat"/>
                <a:cs typeface="Montserrat"/>
              </a:rPr>
              <a:t> </a:t>
            </a:r>
            <a:r>
              <a:rPr sz="700" spc="-20" dirty="0">
                <a:latin typeface="Montserrat"/>
                <a:cs typeface="Montserrat"/>
              </a:rPr>
              <a:t>(2).</a:t>
            </a:r>
            <a:endParaRPr sz="700">
              <a:latin typeface="Montserrat"/>
              <a:cs typeface="Montserrat"/>
            </a:endParaRPr>
          </a:p>
          <a:p>
            <a:pPr marL="21590" marR="5080" algn="just">
              <a:lnSpc>
                <a:spcPct val="100000"/>
              </a:lnSpc>
              <a:spcBef>
                <a:spcPts val="505"/>
              </a:spcBef>
            </a:pPr>
            <a:r>
              <a:rPr sz="700" dirty="0">
                <a:latin typeface="Montserrat"/>
                <a:cs typeface="Montserrat"/>
              </a:rPr>
              <a:t>Inserte</a:t>
            </a:r>
            <a:r>
              <a:rPr sz="700" spc="45" dirty="0">
                <a:latin typeface="Montserrat"/>
                <a:cs typeface="Montserrat"/>
              </a:rPr>
              <a:t> </a:t>
            </a:r>
            <a:r>
              <a:rPr sz="700" dirty="0">
                <a:latin typeface="Montserrat"/>
                <a:cs typeface="Montserrat"/>
              </a:rPr>
              <a:t>la</a:t>
            </a:r>
            <a:r>
              <a:rPr sz="700" spc="50" dirty="0">
                <a:latin typeface="Montserrat"/>
                <a:cs typeface="Montserrat"/>
              </a:rPr>
              <a:t> </a:t>
            </a:r>
            <a:r>
              <a:rPr sz="700" dirty="0">
                <a:latin typeface="Montserrat"/>
                <a:cs typeface="Montserrat"/>
              </a:rPr>
              <a:t>llave</a:t>
            </a:r>
            <a:r>
              <a:rPr sz="700" spc="55" dirty="0">
                <a:latin typeface="Montserrat"/>
                <a:cs typeface="Montserrat"/>
              </a:rPr>
              <a:t> </a:t>
            </a:r>
            <a:r>
              <a:rPr sz="700" dirty="0">
                <a:latin typeface="Montserrat"/>
                <a:cs typeface="Montserrat"/>
              </a:rPr>
              <a:t>y</a:t>
            </a:r>
            <a:r>
              <a:rPr sz="700" spc="40" dirty="0">
                <a:latin typeface="Montserrat"/>
                <a:cs typeface="Montserrat"/>
              </a:rPr>
              <a:t> </a:t>
            </a:r>
            <a:r>
              <a:rPr sz="700" dirty="0">
                <a:latin typeface="Montserrat"/>
                <a:cs typeface="Montserrat"/>
              </a:rPr>
              <a:t>gírela</a:t>
            </a:r>
            <a:r>
              <a:rPr sz="700" spc="40" dirty="0">
                <a:latin typeface="Montserrat"/>
                <a:cs typeface="Montserrat"/>
              </a:rPr>
              <a:t> </a:t>
            </a:r>
            <a:r>
              <a:rPr sz="700" dirty="0">
                <a:latin typeface="Montserrat"/>
                <a:cs typeface="Montserrat"/>
              </a:rPr>
              <a:t>hacia</a:t>
            </a:r>
            <a:r>
              <a:rPr sz="700" spc="50" dirty="0">
                <a:latin typeface="Montserrat"/>
                <a:cs typeface="Montserrat"/>
              </a:rPr>
              <a:t> </a:t>
            </a:r>
            <a:r>
              <a:rPr sz="700" dirty="0">
                <a:latin typeface="Montserrat"/>
                <a:cs typeface="Montserrat"/>
              </a:rPr>
              <a:t>la</a:t>
            </a:r>
            <a:r>
              <a:rPr sz="700" spc="50" dirty="0">
                <a:latin typeface="Montserrat"/>
                <a:cs typeface="Montserrat"/>
              </a:rPr>
              <a:t> </a:t>
            </a:r>
            <a:r>
              <a:rPr sz="700" dirty="0">
                <a:latin typeface="Montserrat"/>
                <a:cs typeface="Montserrat"/>
              </a:rPr>
              <a:t>derecha</a:t>
            </a:r>
            <a:r>
              <a:rPr sz="700" spc="50" dirty="0">
                <a:latin typeface="Montserrat"/>
                <a:cs typeface="Montserrat"/>
              </a:rPr>
              <a:t> </a:t>
            </a:r>
            <a:r>
              <a:rPr sz="700" dirty="0">
                <a:latin typeface="Montserrat"/>
                <a:cs typeface="Montserrat"/>
              </a:rPr>
              <a:t>y</a:t>
            </a:r>
            <a:r>
              <a:rPr sz="700" spc="35" dirty="0">
                <a:latin typeface="Montserrat"/>
                <a:cs typeface="Montserrat"/>
              </a:rPr>
              <a:t> </a:t>
            </a:r>
            <a:r>
              <a:rPr sz="700" spc="-10" dirty="0">
                <a:latin typeface="Montserrat"/>
                <a:cs typeface="Montserrat"/>
              </a:rPr>
              <a:t>levante</a:t>
            </a:r>
            <a:r>
              <a:rPr sz="700" spc="500" dirty="0">
                <a:latin typeface="Montserrat"/>
                <a:cs typeface="Montserrat"/>
              </a:rPr>
              <a:t> </a:t>
            </a:r>
            <a:r>
              <a:rPr sz="700" dirty="0">
                <a:latin typeface="Montserrat"/>
                <a:cs typeface="Montserrat"/>
              </a:rPr>
              <a:t>la</a:t>
            </a:r>
            <a:r>
              <a:rPr sz="700" spc="185" dirty="0">
                <a:latin typeface="Montserrat"/>
                <a:cs typeface="Montserrat"/>
              </a:rPr>
              <a:t> </a:t>
            </a:r>
            <a:r>
              <a:rPr sz="700" dirty="0">
                <a:latin typeface="Montserrat"/>
                <a:cs typeface="Montserrat"/>
              </a:rPr>
              <a:t>tapa.</a:t>
            </a:r>
            <a:r>
              <a:rPr sz="700" spc="195" dirty="0">
                <a:latin typeface="Montserrat"/>
                <a:cs typeface="Montserrat"/>
              </a:rPr>
              <a:t> </a:t>
            </a:r>
            <a:r>
              <a:rPr sz="700" dirty="0">
                <a:latin typeface="Montserrat"/>
                <a:cs typeface="Montserrat"/>
              </a:rPr>
              <a:t>Para</a:t>
            </a:r>
            <a:r>
              <a:rPr sz="700" spc="200" dirty="0">
                <a:latin typeface="Montserrat"/>
                <a:cs typeface="Montserrat"/>
              </a:rPr>
              <a:t> </a:t>
            </a:r>
            <a:r>
              <a:rPr sz="700" dirty="0">
                <a:latin typeface="Montserrat"/>
                <a:cs typeface="Montserrat"/>
              </a:rPr>
              <a:t>cerrar</a:t>
            </a:r>
            <a:r>
              <a:rPr sz="700" spc="185" dirty="0">
                <a:latin typeface="Montserrat"/>
                <a:cs typeface="Montserrat"/>
              </a:rPr>
              <a:t> </a:t>
            </a:r>
            <a:r>
              <a:rPr sz="700" dirty="0">
                <a:latin typeface="Montserrat"/>
                <a:cs typeface="Montserrat"/>
              </a:rPr>
              <a:t>la</a:t>
            </a:r>
            <a:r>
              <a:rPr sz="700" spc="185" dirty="0">
                <a:latin typeface="Montserrat"/>
                <a:cs typeface="Montserrat"/>
              </a:rPr>
              <a:t> </a:t>
            </a:r>
            <a:r>
              <a:rPr sz="700" dirty="0">
                <a:latin typeface="Montserrat"/>
                <a:cs typeface="Montserrat"/>
              </a:rPr>
              <a:t>tapa</a:t>
            </a:r>
            <a:r>
              <a:rPr sz="700" spc="195" dirty="0">
                <a:latin typeface="Montserrat"/>
                <a:cs typeface="Montserrat"/>
              </a:rPr>
              <a:t> </a:t>
            </a:r>
            <a:r>
              <a:rPr sz="700" dirty="0">
                <a:latin typeface="Montserrat"/>
                <a:cs typeface="Montserrat"/>
              </a:rPr>
              <a:t>presiónela</a:t>
            </a:r>
            <a:r>
              <a:rPr sz="700" spc="200" dirty="0">
                <a:latin typeface="Montserrat"/>
                <a:cs typeface="Montserrat"/>
              </a:rPr>
              <a:t> </a:t>
            </a:r>
            <a:r>
              <a:rPr sz="700" dirty="0">
                <a:latin typeface="Montserrat"/>
                <a:cs typeface="Montserrat"/>
              </a:rPr>
              <a:t>hacia</a:t>
            </a:r>
            <a:r>
              <a:rPr sz="700" spc="20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depósito,</a:t>
            </a:r>
            <a:r>
              <a:rPr sz="700" spc="40" dirty="0">
                <a:latin typeface="Montserrat"/>
                <a:cs typeface="Montserrat"/>
              </a:rPr>
              <a:t> </a:t>
            </a:r>
            <a:r>
              <a:rPr sz="700" dirty="0">
                <a:latin typeface="Montserrat"/>
                <a:cs typeface="Montserrat"/>
              </a:rPr>
              <a:t>gire</a:t>
            </a:r>
            <a:r>
              <a:rPr sz="700" spc="35" dirty="0">
                <a:latin typeface="Montserrat"/>
                <a:cs typeface="Montserrat"/>
              </a:rPr>
              <a:t> </a:t>
            </a:r>
            <a:r>
              <a:rPr sz="700" dirty="0">
                <a:latin typeface="Montserrat"/>
                <a:cs typeface="Montserrat"/>
              </a:rPr>
              <a:t>la</a:t>
            </a:r>
            <a:r>
              <a:rPr sz="700" spc="45" dirty="0">
                <a:latin typeface="Montserrat"/>
                <a:cs typeface="Montserrat"/>
              </a:rPr>
              <a:t> </a:t>
            </a:r>
            <a:r>
              <a:rPr sz="700" dirty="0">
                <a:latin typeface="Montserrat"/>
                <a:cs typeface="Montserrat"/>
              </a:rPr>
              <a:t>llave</a:t>
            </a:r>
            <a:r>
              <a:rPr sz="700" spc="55" dirty="0">
                <a:latin typeface="Montserrat"/>
                <a:cs typeface="Montserrat"/>
              </a:rPr>
              <a:t> </a:t>
            </a:r>
            <a:r>
              <a:rPr sz="700" dirty="0">
                <a:latin typeface="Montserrat"/>
                <a:cs typeface="Montserrat"/>
              </a:rPr>
              <a:t>hacia</a:t>
            </a:r>
            <a:r>
              <a:rPr sz="700" spc="40" dirty="0">
                <a:latin typeface="Montserrat"/>
                <a:cs typeface="Montserrat"/>
              </a:rPr>
              <a:t> </a:t>
            </a:r>
            <a:r>
              <a:rPr sz="700" dirty="0">
                <a:latin typeface="Montserrat"/>
                <a:cs typeface="Montserrat"/>
              </a:rPr>
              <a:t>la</a:t>
            </a:r>
            <a:r>
              <a:rPr sz="700" spc="45" dirty="0">
                <a:latin typeface="Montserrat"/>
                <a:cs typeface="Montserrat"/>
              </a:rPr>
              <a:t> </a:t>
            </a:r>
            <a:r>
              <a:rPr sz="700" dirty="0">
                <a:latin typeface="Montserrat"/>
                <a:cs typeface="Montserrat"/>
              </a:rPr>
              <a:t>izquierda,</a:t>
            </a:r>
            <a:r>
              <a:rPr sz="700" spc="50" dirty="0">
                <a:latin typeface="Montserrat"/>
                <a:cs typeface="Montserrat"/>
              </a:rPr>
              <a:t> </a:t>
            </a:r>
            <a:r>
              <a:rPr sz="700" dirty="0">
                <a:latin typeface="Montserrat"/>
                <a:cs typeface="Montserrat"/>
              </a:rPr>
              <a:t>retírela</a:t>
            </a:r>
            <a:r>
              <a:rPr sz="700" spc="40"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mueva</a:t>
            </a:r>
            <a:r>
              <a:rPr sz="700" spc="-1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tapa</a:t>
            </a:r>
            <a:r>
              <a:rPr sz="700" spc="-5"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protección</a:t>
            </a:r>
            <a:r>
              <a:rPr sz="700" spc="5" dirty="0">
                <a:latin typeface="Montserrat"/>
                <a:cs typeface="Montserrat"/>
              </a:rPr>
              <a:t> </a:t>
            </a:r>
            <a:r>
              <a:rPr sz="700" dirty="0">
                <a:latin typeface="Montserrat"/>
                <a:cs typeface="Montserrat"/>
              </a:rPr>
              <a:t>(2)</a:t>
            </a:r>
            <a:r>
              <a:rPr sz="700" spc="-20" dirty="0">
                <a:latin typeface="Montserrat"/>
                <a:cs typeface="Montserrat"/>
              </a:rPr>
              <a:t> </a:t>
            </a:r>
            <a:r>
              <a:rPr sz="700" dirty="0">
                <a:latin typeface="Montserrat"/>
                <a:cs typeface="Montserrat"/>
              </a:rPr>
              <a:t>hacia</a:t>
            </a:r>
            <a:r>
              <a:rPr sz="700" spc="-10" dirty="0">
                <a:latin typeface="Montserrat"/>
                <a:cs typeface="Montserrat"/>
              </a:rPr>
              <a:t> abajo.</a:t>
            </a:r>
            <a:endParaRPr sz="700">
              <a:latin typeface="Montserrat"/>
              <a:cs typeface="Montserrat"/>
            </a:endParaRPr>
          </a:p>
          <a:p>
            <a:pPr>
              <a:lnSpc>
                <a:spcPct val="100000"/>
              </a:lnSpc>
              <a:spcBef>
                <a:spcPts val="60"/>
              </a:spcBef>
            </a:pPr>
            <a:endParaRPr sz="750">
              <a:latin typeface="Montserrat"/>
              <a:cs typeface="Montserrat"/>
            </a:endParaRPr>
          </a:p>
          <a:p>
            <a:pPr marL="1154430">
              <a:lnSpc>
                <a:spcPct val="100000"/>
              </a:lnSpc>
              <a:tabLst>
                <a:tab pos="1339215" algn="l"/>
              </a:tabLst>
            </a:pPr>
            <a:r>
              <a:rPr sz="700" spc="-50" dirty="0">
                <a:latin typeface="Montserrat"/>
                <a:cs typeface="Montserrat"/>
              </a:rPr>
              <a:t>2</a:t>
            </a:r>
            <a:r>
              <a:rPr sz="700" dirty="0">
                <a:latin typeface="Montserrat"/>
                <a:cs typeface="Montserrat"/>
              </a:rPr>
              <a:t>	</a:t>
            </a:r>
            <a:r>
              <a:rPr sz="700" spc="-50" dirty="0">
                <a:latin typeface="Montserrat"/>
                <a:cs typeface="Montserrat"/>
              </a:rPr>
              <a:t>1</a:t>
            </a:r>
            <a:endParaRPr sz="700">
              <a:latin typeface="Montserrat"/>
              <a:cs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71678" y="475234"/>
            <a:ext cx="4700372" cy="2973250"/>
          </a:xfrm>
          <a:prstGeom prst="rect">
            <a:avLst/>
          </a:prstGeom>
        </p:spPr>
        <p:txBody>
          <a:bodyPr vert="horz" wrap="square" lIns="0" tIns="13335" rIns="0" bIns="0" rtlCol="0">
            <a:spAutoFit/>
          </a:bodyPr>
          <a:lstStyle/>
          <a:p>
            <a:pPr marL="12700">
              <a:lnSpc>
                <a:spcPct val="100000"/>
              </a:lnSpc>
              <a:spcBef>
                <a:spcPts val="105"/>
              </a:spcBef>
            </a:pPr>
            <a:endParaRPr lang="es-ES" sz="800" dirty="0"/>
          </a:p>
          <a:p>
            <a:pPr marL="12700">
              <a:lnSpc>
                <a:spcPct val="100000"/>
              </a:lnSpc>
              <a:spcBef>
                <a:spcPts val="105"/>
              </a:spcBef>
            </a:pPr>
            <a:endParaRPr lang="es-ES" sz="800" dirty="0"/>
          </a:p>
          <a:p>
            <a:pPr marL="12700">
              <a:lnSpc>
                <a:spcPct val="100000"/>
              </a:lnSpc>
              <a:spcBef>
                <a:spcPts val="105"/>
              </a:spcBef>
            </a:pPr>
            <a:r>
              <a:rPr lang="es-ES" sz="1050" dirty="0">
                <a:latin typeface="Montserrat" panose="00000500000000000000" pitchFamily="2" charset="0"/>
              </a:rPr>
              <a:t>Estimado cliente, </a:t>
            </a:r>
          </a:p>
          <a:p>
            <a:pPr marL="12700">
              <a:lnSpc>
                <a:spcPct val="100000"/>
              </a:lnSpc>
              <a:spcBef>
                <a:spcPts val="105"/>
              </a:spcBef>
            </a:pPr>
            <a:endParaRPr lang="es-ES" sz="1050" dirty="0">
              <a:latin typeface="Montserrat" panose="00000500000000000000" pitchFamily="2" charset="0"/>
            </a:endParaRPr>
          </a:p>
          <a:p>
            <a:pPr marL="12700">
              <a:lnSpc>
                <a:spcPct val="100000"/>
              </a:lnSpc>
              <a:spcBef>
                <a:spcPts val="105"/>
              </a:spcBef>
            </a:pPr>
            <a:r>
              <a:rPr lang="es-ES" sz="1050" dirty="0">
                <a:latin typeface="Montserrat" panose="00000500000000000000" pitchFamily="2" charset="0"/>
              </a:rPr>
              <a:t>Gracias por elegir TVS, una de las marcas más durables y rentables del mercado a nivel mundial. Como propietario de una motocicleta TVS usted es ahora parte de una familia de millones de orgullosos propietarios de TVS a nivel mundial. </a:t>
            </a:r>
          </a:p>
          <a:p>
            <a:pPr marL="12700">
              <a:lnSpc>
                <a:spcPct val="100000"/>
              </a:lnSpc>
              <a:spcBef>
                <a:spcPts val="105"/>
              </a:spcBef>
            </a:pPr>
            <a:endParaRPr lang="es-ES" sz="1050" dirty="0">
              <a:latin typeface="Montserrat" panose="00000500000000000000" pitchFamily="2" charset="0"/>
            </a:endParaRPr>
          </a:p>
          <a:p>
            <a:pPr marL="12700">
              <a:lnSpc>
                <a:spcPct val="100000"/>
              </a:lnSpc>
              <a:spcBef>
                <a:spcPts val="105"/>
              </a:spcBef>
            </a:pPr>
            <a:r>
              <a:rPr lang="es-ES" sz="1050" dirty="0">
                <a:latin typeface="Montserrat" panose="00000500000000000000" pitchFamily="2" charset="0"/>
              </a:rPr>
              <a:t>Nuestras motocicletas están diseñadas para ofrecer un desempeño duradero y de alto rendimiento de combustible aunado a sus atractivos y modernos diseños. </a:t>
            </a:r>
          </a:p>
          <a:p>
            <a:pPr marL="12700">
              <a:lnSpc>
                <a:spcPct val="100000"/>
              </a:lnSpc>
              <a:spcBef>
                <a:spcPts val="105"/>
              </a:spcBef>
            </a:pPr>
            <a:endParaRPr lang="es-ES" sz="1050" dirty="0">
              <a:latin typeface="Montserrat" panose="00000500000000000000" pitchFamily="2" charset="0"/>
            </a:endParaRPr>
          </a:p>
          <a:p>
            <a:pPr marL="12700">
              <a:lnSpc>
                <a:spcPct val="100000"/>
              </a:lnSpc>
              <a:spcBef>
                <a:spcPts val="105"/>
              </a:spcBef>
            </a:pPr>
            <a:r>
              <a:rPr lang="es-ES" sz="1050" dirty="0">
                <a:latin typeface="Montserrat" panose="00000500000000000000" pitchFamily="2" charset="0"/>
              </a:rPr>
              <a:t>Por favor lea y entienda este manual de propietario en su totalidad para familiarizarse con los mecanismos y controles de su nueva TVS. </a:t>
            </a:r>
          </a:p>
          <a:p>
            <a:pPr marL="12700">
              <a:lnSpc>
                <a:spcPct val="100000"/>
              </a:lnSpc>
              <a:spcBef>
                <a:spcPts val="105"/>
              </a:spcBef>
            </a:pPr>
            <a:endParaRPr lang="es-ES" sz="1050" dirty="0">
              <a:latin typeface="Montserrat" panose="00000500000000000000" pitchFamily="2" charset="0"/>
            </a:endParaRPr>
          </a:p>
          <a:p>
            <a:pPr marL="12700">
              <a:lnSpc>
                <a:spcPct val="100000"/>
              </a:lnSpc>
              <a:spcBef>
                <a:spcPts val="105"/>
              </a:spcBef>
            </a:pPr>
            <a:r>
              <a:rPr lang="es-ES" sz="1050" dirty="0">
                <a:latin typeface="Montserrat" panose="00000500000000000000" pitchFamily="2" charset="0"/>
              </a:rPr>
              <a:t>Bienvenido a TVS, una familia que crece día con día, distribuida y soportada por Kawasaki de México, empresa de Grupo MOTOMEX. </a:t>
            </a:r>
            <a:endParaRPr sz="1050" dirty="0">
              <a:solidFill>
                <a:schemeClr val="tx1"/>
              </a:solidFill>
              <a:latin typeface="Montserrat" panose="00000500000000000000" pitchFamily="2" charset="0"/>
              <a:cs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9234" y="2302002"/>
            <a:ext cx="1999614" cy="1054100"/>
          </a:xfrm>
          <a:prstGeom prst="rect">
            <a:avLst/>
          </a:prstGeom>
        </p:spPr>
        <p:txBody>
          <a:bodyPr vert="horz" wrap="square" lIns="0" tIns="12700" rIns="0" bIns="0" rtlCol="0">
            <a:spAutoFit/>
          </a:bodyPr>
          <a:lstStyle/>
          <a:p>
            <a:pPr marL="12700" marR="6350" algn="just">
              <a:lnSpc>
                <a:spcPct val="100000"/>
              </a:lnSpc>
              <a:spcBef>
                <a:spcPts val="100"/>
              </a:spcBef>
            </a:pPr>
            <a:r>
              <a:rPr sz="800" b="1" dirty="0">
                <a:solidFill>
                  <a:srgbClr val="221F1F"/>
                </a:solidFill>
                <a:latin typeface="Montserrat"/>
                <a:cs typeface="Montserrat"/>
              </a:rPr>
              <a:t>ON:</a:t>
            </a:r>
            <a:r>
              <a:rPr sz="800" b="1" spc="135" dirty="0">
                <a:solidFill>
                  <a:srgbClr val="221F1F"/>
                </a:solidFill>
                <a:latin typeface="Montserrat"/>
                <a:cs typeface="Montserrat"/>
              </a:rPr>
              <a:t> </a:t>
            </a:r>
            <a:r>
              <a:rPr sz="700" dirty="0">
                <a:solidFill>
                  <a:srgbClr val="221F1F"/>
                </a:solidFill>
                <a:latin typeface="Montserrat"/>
                <a:cs typeface="Montserrat"/>
              </a:rPr>
              <a:t>Paso</a:t>
            </a:r>
            <a:r>
              <a:rPr sz="700" spc="120" dirty="0">
                <a:solidFill>
                  <a:srgbClr val="221F1F"/>
                </a:solidFill>
                <a:latin typeface="Montserrat"/>
                <a:cs typeface="Montserrat"/>
              </a:rPr>
              <a:t> </a:t>
            </a:r>
            <a:r>
              <a:rPr sz="700" dirty="0">
                <a:solidFill>
                  <a:srgbClr val="221F1F"/>
                </a:solidFill>
                <a:latin typeface="Montserrat"/>
                <a:cs typeface="Montserrat"/>
              </a:rPr>
              <a:t>de</a:t>
            </a:r>
            <a:r>
              <a:rPr sz="700" spc="140" dirty="0">
                <a:solidFill>
                  <a:srgbClr val="221F1F"/>
                </a:solidFill>
                <a:latin typeface="Montserrat"/>
                <a:cs typeface="Montserrat"/>
              </a:rPr>
              <a:t> </a:t>
            </a:r>
            <a:r>
              <a:rPr sz="700" dirty="0">
                <a:solidFill>
                  <a:srgbClr val="221F1F"/>
                </a:solidFill>
                <a:latin typeface="Montserrat"/>
                <a:cs typeface="Montserrat"/>
              </a:rPr>
              <a:t>combustible</a:t>
            </a:r>
            <a:r>
              <a:rPr sz="700" spc="130" dirty="0">
                <a:solidFill>
                  <a:srgbClr val="221F1F"/>
                </a:solidFill>
                <a:latin typeface="Montserrat"/>
                <a:cs typeface="Montserrat"/>
              </a:rPr>
              <a:t> </a:t>
            </a:r>
            <a:r>
              <a:rPr sz="700" dirty="0">
                <a:solidFill>
                  <a:srgbClr val="221F1F"/>
                </a:solidFill>
                <a:latin typeface="Montserrat"/>
                <a:cs typeface="Montserrat"/>
              </a:rPr>
              <a:t>cuando</a:t>
            </a:r>
            <a:r>
              <a:rPr sz="700" spc="130" dirty="0">
                <a:solidFill>
                  <a:srgbClr val="221F1F"/>
                </a:solidFill>
                <a:latin typeface="Montserrat"/>
                <a:cs typeface="Montserrat"/>
              </a:rPr>
              <a:t> </a:t>
            </a:r>
            <a:r>
              <a:rPr sz="700" dirty="0">
                <a:solidFill>
                  <a:srgbClr val="221F1F"/>
                </a:solidFill>
                <a:latin typeface="Montserrat"/>
                <a:cs typeface="Montserrat"/>
              </a:rPr>
              <a:t>el</a:t>
            </a:r>
            <a:r>
              <a:rPr sz="700" spc="130" dirty="0">
                <a:solidFill>
                  <a:srgbClr val="221F1F"/>
                </a:solidFill>
                <a:latin typeface="Montserrat"/>
                <a:cs typeface="Montserrat"/>
              </a:rPr>
              <a:t> </a:t>
            </a:r>
            <a:r>
              <a:rPr sz="700" spc="-10" dirty="0">
                <a:solidFill>
                  <a:srgbClr val="221F1F"/>
                </a:solidFill>
                <a:latin typeface="Montserrat"/>
                <a:cs typeface="Montserrat"/>
              </a:rPr>
              <a:t>nivel</a:t>
            </a:r>
            <a:r>
              <a:rPr sz="700" spc="500" dirty="0">
                <a:solidFill>
                  <a:srgbClr val="221F1F"/>
                </a:solidFill>
                <a:latin typeface="Montserrat"/>
                <a:cs typeface="Montserrat"/>
              </a:rPr>
              <a:t> </a:t>
            </a:r>
            <a:r>
              <a:rPr sz="700" dirty="0">
                <a:solidFill>
                  <a:srgbClr val="221F1F"/>
                </a:solidFill>
                <a:latin typeface="Montserrat"/>
                <a:cs typeface="Montserrat"/>
              </a:rPr>
              <a:t>se</a:t>
            </a:r>
            <a:r>
              <a:rPr sz="700" spc="-20" dirty="0">
                <a:solidFill>
                  <a:srgbClr val="221F1F"/>
                </a:solidFill>
                <a:latin typeface="Montserrat"/>
                <a:cs typeface="Montserrat"/>
              </a:rPr>
              <a:t> </a:t>
            </a:r>
            <a:r>
              <a:rPr sz="700" dirty="0">
                <a:solidFill>
                  <a:srgbClr val="221F1F"/>
                </a:solidFill>
                <a:latin typeface="Montserrat"/>
                <a:cs typeface="Montserrat"/>
              </a:rPr>
              <a:t>encuentra</a:t>
            </a:r>
            <a:r>
              <a:rPr sz="700" spc="20" dirty="0">
                <a:solidFill>
                  <a:srgbClr val="221F1F"/>
                </a:solidFill>
                <a:latin typeface="Montserrat"/>
                <a:cs typeface="Montserrat"/>
              </a:rPr>
              <a:t> </a:t>
            </a:r>
            <a:r>
              <a:rPr sz="700" dirty="0">
                <a:solidFill>
                  <a:srgbClr val="221F1F"/>
                </a:solidFill>
                <a:latin typeface="Montserrat"/>
                <a:cs typeface="Montserrat"/>
              </a:rPr>
              <a:t>por</a:t>
            </a:r>
            <a:r>
              <a:rPr sz="700" spc="-10" dirty="0">
                <a:solidFill>
                  <a:srgbClr val="221F1F"/>
                </a:solidFill>
                <a:latin typeface="Montserrat"/>
                <a:cs typeface="Montserrat"/>
              </a:rPr>
              <a:t> </a:t>
            </a:r>
            <a:r>
              <a:rPr sz="700" dirty="0">
                <a:solidFill>
                  <a:srgbClr val="221F1F"/>
                </a:solidFill>
                <a:latin typeface="Montserrat"/>
                <a:cs typeface="Montserrat"/>
              </a:rPr>
              <a:t>encima</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spc="-10" dirty="0">
                <a:solidFill>
                  <a:srgbClr val="221F1F"/>
                </a:solidFill>
                <a:latin typeface="Montserrat"/>
                <a:cs typeface="Montserrat"/>
              </a:rPr>
              <a:t>reserva.</a:t>
            </a:r>
            <a:endParaRPr sz="700">
              <a:latin typeface="Montserrat"/>
              <a:cs typeface="Montserrat"/>
            </a:endParaRPr>
          </a:p>
          <a:p>
            <a:pPr marL="12700" marR="5715" algn="just">
              <a:lnSpc>
                <a:spcPct val="100000"/>
              </a:lnSpc>
              <a:spcBef>
                <a:spcPts val="509"/>
              </a:spcBef>
            </a:pPr>
            <a:r>
              <a:rPr sz="800" b="1" dirty="0">
                <a:solidFill>
                  <a:srgbClr val="221F1F"/>
                </a:solidFill>
                <a:latin typeface="Montserrat"/>
                <a:cs typeface="Montserrat"/>
              </a:rPr>
              <a:t>RES:</a:t>
            </a:r>
            <a:r>
              <a:rPr sz="800" b="1" spc="40" dirty="0">
                <a:solidFill>
                  <a:srgbClr val="221F1F"/>
                </a:solidFill>
                <a:latin typeface="Montserrat"/>
                <a:cs typeface="Montserrat"/>
              </a:rPr>
              <a:t> </a:t>
            </a:r>
            <a:r>
              <a:rPr sz="700" dirty="0">
                <a:solidFill>
                  <a:srgbClr val="221F1F"/>
                </a:solidFill>
                <a:latin typeface="Montserrat"/>
                <a:cs typeface="Montserrat"/>
              </a:rPr>
              <a:t>Mueva</a:t>
            </a:r>
            <a:r>
              <a:rPr sz="700" spc="2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35" dirty="0">
                <a:solidFill>
                  <a:srgbClr val="221F1F"/>
                </a:solidFill>
                <a:latin typeface="Montserrat"/>
                <a:cs typeface="Montserrat"/>
              </a:rPr>
              <a:t> </a:t>
            </a:r>
            <a:r>
              <a:rPr sz="700" dirty="0">
                <a:solidFill>
                  <a:srgbClr val="221F1F"/>
                </a:solidFill>
                <a:latin typeface="Montserrat"/>
                <a:cs typeface="Montserrat"/>
              </a:rPr>
              <a:t>a</a:t>
            </a:r>
            <a:r>
              <a:rPr sz="700" spc="25" dirty="0">
                <a:solidFill>
                  <a:srgbClr val="221F1F"/>
                </a:solidFill>
                <a:latin typeface="Montserrat"/>
                <a:cs typeface="Montserrat"/>
              </a:rPr>
              <a:t> </a:t>
            </a:r>
            <a:r>
              <a:rPr sz="700" dirty="0">
                <a:solidFill>
                  <a:srgbClr val="221F1F"/>
                </a:solidFill>
                <a:latin typeface="Montserrat"/>
                <a:cs typeface="Montserrat"/>
              </a:rPr>
              <a:t>esta</a:t>
            </a:r>
            <a:r>
              <a:rPr sz="700" spc="30" dirty="0">
                <a:solidFill>
                  <a:srgbClr val="221F1F"/>
                </a:solidFill>
                <a:latin typeface="Montserrat"/>
                <a:cs typeface="Montserrat"/>
              </a:rPr>
              <a:t> </a:t>
            </a:r>
            <a:r>
              <a:rPr sz="700" dirty="0">
                <a:solidFill>
                  <a:srgbClr val="221F1F"/>
                </a:solidFill>
                <a:latin typeface="Montserrat"/>
                <a:cs typeface="Montserrat"/>
              </a:rPr>
              <a:t>posición</a:t>
            </a:r>
            <a:r>
              <a:rPr sz="700" spc="30" dirty="0">
                <a:solidFill>
                  <a:srgbClr val="221F1F"/>
                </a:solidFill>
                <a:latin typeface="Montserrat"/>
                <a:cs typeface="Montserrat"/>
              </a:rPr>
              <a:t> </a:t>
            </a:r>
            <a:r>
              <a:rPr sz="700" spc="-10" dirty="0">
                <a:solidFill>
                  <a:srgbClr val="221F1F"/>
                </a:solidFill>
                <a:latin typeface="Montserrat"/>
                <a:cs typeface="Montserrat"/>
              </a:rPr>
              <a:t>cuando</a:t>
            </a:r>
            <a:r>
              <a:rPr sz="700" spc="500" dirty="0">
                <a:solidFill>
                  <a:srgbClr val="221F1F"/>
                </a:solidFill>
                <a:latin typeface="Montserrat"/>
                <a:cs typeface="Montserrat"/>
              </a:rPr>
              <a:t> </a:t>
            </a:r>
            <a:r>
              <a:rPr sz="700" dirty="0">
                <a:solidFill>
                  <a:srgbClr val="221F1F"/>
                </a:solidFill>
                <a:latin typeface="Montserrat"/>
                <a:cs typeface="Montserrat"/>
              </a:rPr>
              <a:t>se</a:t>
            </a:r>
            <a:r>
              <a:rPr sz="700" spc="375" dirty="0">
                <a:solidFill>
                  <a:srgbClr val="221F1F"/>
                </a:solidFill>
                <a:latin typeface="Montserrat"/>
                <a:cs typeface="Montserrat"/>
              </a:rPr>
              <a:t>  </a:t>
            </a:r>
            <a:r>
              <a:rPr sz="700" dirty="0">
                <a:solidFill>
                  <a:srgbClr val="221F1F"/>
                </a:solidFill>
                <a:latin typeface="Montserrat"/>
                <a:cs typeface="Montserrat"/>
              </a:rPr>
              <a:t>interrumpa</a:t>
            </a:r>
            <a:r>
              <a:rPr sz="700" spc="380" dirty="0">
                <a:solidFill>
                  <a:srgbClr val="221F1F"/>
                </a:solidFill>
                <a:latin typeface="Montserrat"/>
                <a:cs typeface="Montserrat"/>
              </a:rPr>
              <a:t>  </a:t>
            </a:r>
            <a:r>
              <a:rPr sz="700" dirty="0">
                <a:solidFill>
                  <a:srgbClr val="221F1F"/>
                </a:solidFill>
                <a:latin typeface="Montserrat"/>
                <a:cs typeface="Montserrat"/>
              </a:rPr>
              <a:t>la</a:t>
            </a:r>
            <a:r>
              <a:rPr sz="700" spc="380" dirty="0">
                <a:solidFill>
                  <a:srgbClr val="221F1F"/>
                </a:solidFill>
                <a:latin typeface="Montserrat"/>
                <a:cs typeface="Montserrat"/>
              </a:rPr>
              <a:t>  </a:t>
            </a:r>
            <a:r>
              <a:rPr sz="700" dirty="0">
                <a:solidFill>
                  <a:srgbClr val="221F1F"/>
                </a:solidFill>
                <a:latin typeface="Montserrat"/>
                <a:cs typeface="Montserrat"/>
              </a:rPr>
              <a:t>alimentación</a:t>
            </a:r>
            <a:r>
              <a:rPr sz="700" spc="38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combustible</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dirty="0">
                <a:solidFill>
                  <a:srgbClr val="221F1F"/>
                </a:solidFill>
                <a:latin typeface="Montserrat"/>
                <a:cs typeface="Montserrat"/>
              </a:rPr>
              <a:t>posición</a:t>
            </a:r>
            <a:r>
              <a:rPr sz="700" spc="-15" dirty="0">
                <a:solidFill>
                  <a:srgbClr val="221F1F"/>
                </a:solidFill>
                <a:latin typeface="Montserrat"/>
                <a:cs typeface="Montserrat"/>
              </a:rPr>
              <a:t> </a:t>
            </a:r>
            <a:r>
              <a:rPr sz="700" spc="-25" dirty="0">
                <a:solidFill>
                  <a:srgbClr val="221F1F"/>
                </a:solidFill>
                <a:latin typeface="Montserrat"/>
                <a:cs typeface="Montserrat"/>
              </a:rPr>
              <a:t>ON.</a:t>
            </a:r>
            <a:endParaRPr sz="700">
              <a:latin typeface="Montserrat"/>
              <a:cs typeface="Montserrat"/>
            </a:endParaRPr>
          </a:p>
          <a:p>
            <a:pPr marL="12700" marR="5080" algn="just">
              <a:lnSpc>
                <a:spcPct val="100000"/>
              </a:lnSpc>
              <a:spcBef>
                <a:spcPts val="505"/>
              </a:spcBef>
            </a:pPr>
            <a:r>
              <a:rPr sz="800" b="1" dirty="0">
                <a:solidFill>
                  <a:srgbClr val="221F1F"/>
                </a:solidFill>
                <a:latin typeface="Montserrat"/>
                <a:cs typeface="Montserrat"/>
              </a:rPr>
              <a:t>OFF:</a:t>
            </a:r>
            <a:r>
              <a:rPr sz="800" b="1" spc="260" dirty="0">
                <a:solidFill>
                  <a:srgbClr val="221F1F"/>
                </a:solidFill>
                <a:latin typeface="Montserrat"/>
                <a:cs typeface="Montserrat"/>
              </a:rPr>
              <a:t>   </a:t>
            </a:r>
            <a:r>
              <a:rPr sz="700" dirty="0">
                <a:solidFill>
                  <a:srgbClr val="221F1F"/>
                </a:solidFill>
                <a:latin typeface="Montserrat"/>
                <a:cs typeface="Montserrat"/>
              </a:rPr>
              <a:t>Suministro</a:t>
            </a:r>
            <a:r>
              <a:rPr sz="700" spc="300" dirty="0">
                <a:solidFill>
                  <a:srgbClr val="221F1F"/>
                </a:solidFill>
                <a:latin typeface="Montserrat"/>
                <a:cs typeface="Montserrat"/>
              </a:rPr>
              <a:t>   </a:t>
            </a:r>
            <a:r>
              <a:rPr sz="700" dirty="0">
                <a:solidFill>
                  <a:srgbClr val="221F1F"/>
                </a:solidFill>
                <a:latin typeface="Montserrat"/>
                <a:cs typeface="Montserrat"/>
              </a:rPr>
              <a:t>de</a:t>
            </a:r>
            <a:r>
              <a:rPr sz="700" spc="305" dirty="0">
                <a:solidFill>
                  <a:srgbClr val="221F1F"/>
                </a:solidFill>
                <a:latin typeface="Montserrat"/>
                <a:cs typeface="Montserrat"/>
              </a:rPr>
              <a:t>   </a:t>
            </a:r>
            <a:r>
              <a:rPr sz="700" spc="-10" dirty="0">
                <a:solidFill>
                  <a:srgbClr val="221F1F"/>
                </a:solidFill>
                <a:latin typeface="Montserrat"/>
                <a:cs typeface="Montserrat"/>
              </a:rPr>
              <a:t>combustible</a:t>
            </a:r>
            <a:r>
              <a:rPr sz="700" spc="500" dirty="0">
                <a:solidFill>
                  <a:srgbClr val="221F1F"/>
                </a:solidFill>
                <a:latin typeface="Montserrat"/>
                <a:cs typeface="Montserrat"/>
              </a:rPr>
              <a:t> </a:t>
            </a:r>
            <a:r>
              <a:rPr sz="700" dirty="0">
                <a:solidFill>
                  <a:srgbClr val="221F1F"/>
                </a:solidFill>
                <a:latin typeface="Montserrat"/>
                <a:cs typeface="Montserrat"/>
              </a:rPr>
              <a:t>interrumpido.</a:t>
            </a:r>
            <a:r>
              <a:rPr sz="700" spc="450" dirty="0">
                <a:solidFill>
                  <a:srgbClr val="221F1F"/>
                </a:solidFill>
                <a:latin typeface="Montserrat"/>
                <a:cs typeface="Montserrat"/>
              </a:rPr>
              <a:t> </a:t>
            </a:r>
            <a:r>
              <a:rPr sz="700" dirty="0">
                <a:solidFill>
                  <a:srgbClr val="221F1F"/>
                </a:solidFill>
                <a:latin typeface="Montserrat"/>
                <a:cs typeface="Montserrat"/>
              </a:rPr>
              <a:t>Recomendable</a:t>
            </a:r>
            <a:r>
              <a:rPr sz="700" spc="459" dirty="0">
                <a:solidFill>
                  <a:srgbClr val="221F1F"/>
                </a:solidFill>
                <a:latin typeface="Montserrat"/>
                <a:cs typeface="Montserrat"/>
              </a:rPr>
              <a:t> </a:t>
            </a:r>
            <a:r>
              <a:rPr sz="700" dirty="0">
                <a:solidFill>
                  <a:srgbClr val="221F1F"/>
                </a:solidFill>
                <a:latin typeface="Montserrat"/>
                <a:cs typeface="Montserrat"/>
              </a:rPr>
              <a:t>cuando</a:t>
            </a:r>
            <a:r>
              <a:rPr sz="700" spc="445"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dirty="0">
                <a:solidFill>
                  <a:srgbClr val="221F1F"/>
                </a:solidFill>
                <a:latin typeface="Montserrat"/>
                <a:cs typeface="Montserrat"/>
              </a:rPr>
              <a:t>moto</a:t>
            </a:r>
            <a:r>
              <a:rPr sz="700" spc="-20" dirty="0">
                <a:solidFill>
                  <a:srgbClr val="221F1F"/>
                </a:solidFill>
                <a:latin typeface="Montserrat"/>
                <a:cs typeface="Montserrat"/>
              </a:rPr>
              <a:t> </a:t>
            </a:r>
            <a:r>
              <a:rPr sz="700" dirty="0">
                <a:solidFill>
                  <a:srgbClr val="221F1F"/>
                </a:solidFill>
                <a:latin typeface="Montserrat"/>
                <a:cs typeface="Montserrat"/>
              </a:rPr>
              <a:t>está</a:t>
            </a:r>
            <a:r>
              <a:rPr sz="700" spc="-15" dirty="0">
                <a:solidFill>
                  <a:srgbClr val="221F1F"/>
                </a:solidFill>
                <a:latin typeface="Montserrat"/>
                <a:cs typeface="Montserrat"/>
              </a:rPr>
              <a:t> </a:t>
            </a:r>
            <a:r>
              <a:rPr sz="700" spc="-10" dirty="0">
                <a:solidFill>
                  <a:srgbClr val="221F1F"/>
                </a:solidFill>
                <a:latin typeface="Montserrat"/>
                <a:cs typeface="Montserrat"/>
              </a:rPr>
              <a:t>guardada.</a:t>
            </a:r>
            <a:endParaRPr sz="700">
              <a:latin typeface="Montserrat"/>
              <a:cs typeface="Montserrat"/>
            </a:endParaRPr>
          </a:p>
        </p:txBody>
      </p:sp>
      <p:sp>
        <p:nvSpPr>
          <p:cNvPr id="3" name="object 3"/>
          <p:cNvSpPr txBox="1"/>
          <p:nvPr/>
        </p:nvSpPr>
        <p:spPr>
          <a:xfrm>
            <a:off x="2700020" y="478282"/>
            <a:ext cx="2258060" cy="1193165"/>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PEDAL</a:t>
            </a:r>
            <a:r>
              <a:rPr sz="800" b="1" spc="-15" dirty="0">
                <a:solidFill>
                  <a:srgbClr val="221F1F"/>
                </a:solidFill>
                <a:latin typeface="Montserrat"/>
                <a:cs typeface="Montserrat"/>
              </a:rPr>
              <a:t> </a:t>
            </a:r>
            <a:r>
              <a:rPr sz="800" b="1" dirty="0">
                <a:solidFill>
                  <a:srgbClr val="221F1F"/>
                </a:solidFill>
                <a:latin typeface="Montserrat"/>
                <a:cs typeface="Montserrat"/>
              </a:rPr>
              <a:t>DE</a:t>
            </a:r>
            <a:r>
              <a:rPr sz="800" b="1" spc="-5" dirty="0">
                <a:solidFill>
                  <a:srgbClr val="221F1F"/>
                </a:solidFill>
                <a:latin typeface="Montserrat"/>
                <a:cs typeface="Montserrat"/>
              </a:rPr>
              <a:t> </a:t>
            </a:r>
            <a:r>
              <a:rPr sz="800" b="1" spc="-10" dirty="0">
                <a:solidFill>
                  <a:srgbClr val="221F1F"/>
                </a:solidFill>
                <a:latin typeface="Montserrat"/>
                <a:cs typeface="Montserrat"/>
              </a:rPr>
              <a:t>ARRANQUE</a:t>
            </a:r>
            <a:endParaRPr sz="800">
              <a:latin typeface="Montserrat"/>
              <a:cs typeface="Montserrat"/>
            </a:endParaRPr>
          </a:p>
          <a:p>
            <a:pPr marL="12700" algn="just">
              <a:lnSpc>
                <a:spcPct val="100000"/>
              </a:lnSpc>
              <a:spcBef>
                <a:spcPts val="495"/>
              </a:spcBef>
            </a:pPr>
            <a:r>
              <a:rPr sz="700" dirty="0">
                <a:solidFill>
                  <a:srgbClr val="221F1F"/>
                </a:solidFill>
                <a:latin typeface="Montserrat"/>
                <a:cs typeface="Montserrat"/>
              </a:rPr>
              <a:t>Está</a:t>
            </a:r>
            <a:r>
              <a:rPr sz="700" spc="-25" dirty="0">
                <a:solidFill>
                  <a:srgbClr val="221F1F"/>
                </a:solidFill>
                <a:latin typeface="Montserrat"/>
                <a:cs typeface="Montserrat"/>
              </a:rPr>
              <a:t> </a:t>
            </a:r>
            <a:r>
              <a:rPr sz="700" dirty="0">
                <a:solidFill>
                  <a:srgbClr val="221F1F"/>
                </a:solidFill>
                <a:latin typeface="Montserrat"/>
                <a:cs typeface="Montserrat"/>
              </a:rPr>
              <a:t>ubicado</a:t>
            </a:r>
            <a:r>
              <a:rPr sz="700" spc="5" dirty="0">
                <a:solidFill>
                  <a:srgbClr val="221F1F"/>
                </a:solidFill>
                <a:latin typeface="Montserrat"/>
                <a:cs typeface="Montserrat"/>
              </a:rPr>
              <a:t> </a:t>
            </a:r>
            <a:r>
              <a:rPr sz="700" dirty="0">
                <a:solidFill>
                  <a:srgbClr val="221F1F"/>
                </a:solidFill>
                <a:latin typeface="Montserrat"/>
                <a:cs typeface="Montserrat"/>
              </a:rPr>
              <a:t>al</a:t>
            </a:r>
            <a:r>
              <a:rPr sz="700" spc="-25" dirty="0">
                <a:solidFill>
                  <a:srgbClr val="221F1F"/>
                </a:solidFill>
                <a:latin typeface="Montserrat"/>
                <a:cs typeface="Montserrat"/>
              </a:rPr>
              <a:t> </a:t>
            </a:r>
            <a:r>
              <a:rPr sz="700" dirty="0">
                <a:solidFill>
                  <a:srgbClr val="221F1F"/>
                </a:solidFill>
                <a:latin typeface="Montserrat"/>
                <a:cs typeface="Montserrat"/>
              </a:rPr>
              <a:t>lado</a:t>
            </a:r>
            <a:r>
              <a:rPr sz="700" spc="-10" dirty="0">
                <a:solidFill>
                  <a:srgbClr val="221F1F"/>
                </a:solidFill>
                <a:latin typeface="Montserrat"/>
                <a:cs typeface="Montserrat"/>
              </a:rPr>
              <a:t> </a:t>
            </a:r>
            <a:r>
              <a:rPr sz="700" dirty="0">
                <a:solidFill>
                  <a:srgbClr val="221F1F"/>
                </a:solidFill>
                <a:latin typeface="Montserrat"/>
                <a:cs typeface="Montserrat"/>
              </a:rPr>
              <a:t>derecho</a:t>
            </a:r>
            <a:r>
              <a:rPr sz="700" spc="-5" dirty="0">
                <a:solidFill>
                  <a:srgbClr val="221F1F"/>
                </a:solidFill>
                <a:latin typeface="Montserrat"/>
                <a:cs typeface="Montserrat"/>
              </a:rPr>
              <a:t> </a:t>
            </a:r>
            <a:r>
              <a:rPr sz="700" dirty="0">
                <a:solidFill>
                  <a:srgbClr val="221F1F"/>
                </a:solidFill>
                <a:latin typeface="Montserrat"/>
                <a:cs typeface="Montserrat"/>
              </a:rPr>
              <a:t>del </a:t>
            </a:r>
            <a:r>
              <a:rPr sz="700" spc="-10" dirty="0">
                <a:solidFill>
                  <a:srgbClr val="221F1F"/>
                </a:solidFill>
                <a:latin typeface="Montserrat"/>
                <a:cs typeface="Montserrat"/>
              </a:rPr>
              <a:t>Vehículo.</a:t>
            </a:r>
            <a:endParaRPr sz="700">
              <a:latin typeface="Montserrat"/>
              <a:cs typeface="Montserrat"/>
            </a:endParaRPr>
          </a:p>
          <a:p>
            <a:pPr marL="12700" marR="5080" algn="just">
              <a:lnSpc>
                <a:spcPct val="100000"/>
              </a:lnSpc>
              <a:spcBef>
                <a:spcPts val="505"/>
              </a:spcBef>
            </a:pPr>
            <a:r>
              <a:rPr sz="700" dirty="0">
                <a:solidFill>
                  <a:srgbClr val="221F1F"/>
                </a:solidFill>
                <a:latin typeface="Montserrat"/>
                <a:cs typeface="Montserrat"/>
              </a:rPr>
              <a:t>Para</a:t>
            </a:r>
            <a:r>
              <a:rPr sz="700" spc="114" dirty="0">
                <a:solidFill>
                  <a:srgbClr val="221F1F"/>
                </a:solidFill>
                <a:latin typeface="Montserrat"/>
                <a:cs typeface="Montserrat"/>
              </a:rPr>
              <a:t> </a:t>
            </a:r>
            <a:r>
              <a:rPr sz="700" dirty="0">
                <a:solidFill>
                  <a:srgbClr val="221F1F"/>
                </a:solidFill>
                <a:latin typeface="Montserrat"/>
                <a:cs typeface="Montserrat"/>
              </a:rPr>
              <a:t>encender</a:t>
            </a:r>
            <a:r>
              <a:rPr sz="700" spc="135" dirty="0">
                <a:solidFill>
                  <a:srgbClr val="221F1F"/>
                </a:solidFill>
                <a:latin typeface="Montserrat"/>
                <a:cs typeface="Montserrat"/>
              </a:rPr>
              <a:t> </a:t>
            </a:r>
            <a:r>
              <a:rPr sz="700" dirty="0">
                <a:solidFill>
                  <a:srgbClr val="221F1F"/>
                </a:solidFill>
                <a:latin typeface="Montserrat"/>
                <a:cs typeface="Montserrat"/>
              </a:rPr>
              <a:t>el</a:t>
            </a:r>
            <a:r>
              <a:rPr sz="700" spc="130" dirty="0">
                <a:solidFill>
                  <a:srgbClr val="221F1F"/>
                </a:solidFill>
                <a:latin typeface="Montserrat"/>
                <a:cs typeface="Montserrat"/>
              </a:rPr>
              <a:t> </a:t>
            </a:r>
            <a:r>
              <a:rPr sz="700" dirty="0">
                <a:solidFill>
                  <a:srgbClr val="221F1F"/>
                </a:solidFill>
                <a:latin typeface="Montserrat"/>
                <a:cs typeface="Montserrat"/>
              </a:rPr>
              <a:t>Vehículo,</a:t>
            </a:r>
            <a:r>
              <a:rPr sz="700" spc="130" dirty="0">
                <a:solidFill>
                  <a:srgbClr val="221F1F"/>
                </a:solidFill>
                <a:latin typeface="Montserrat"/>
                <a:cs typeface="Montserrat"/>
              </a:rPr>
              <a:t> </a:t>
            </a:r>
            <a:r>
              <a:rPr sz="700" dirty="0">
                <a:solidFill>
                  <a:srgbClr val="221F1F"/>
                </a:solidFill>
                <a:latin typeface="Montserrat"/>
                <a:cs typeface="Montserrat"/>
              </a:rPr>
              <a:t>ponga</a:t>
            </a:r>
            <a:r>
              <a:rPr sz="700" spc="120" dirty="0">
                <a:solidFill>
                  <a:srgbClr val="221F1F"/>
                </a:solidFill>
                <a:latin typeface="Montserrat"/>
                <a:cs typeface="Montserrat"/>
              </a:rPr>
              <a:t> </a:t>
            </a:r>
            <a:r>
              <a:rPr sz="700" dirty="0">
                <a:solidFill>
                  <a:srgbClr val="221F1F"/>
                </a:solidFill>
                <a:latin typeface="Montserrat"/>
                <a:cs typeface="Montserrat"/>
              </a:rPr>
              <a:t>el</a:t>
            </a:r>
            <a:r>
              <a:rPr sz="700" spc="130" dirty="0">
                <a:solidFill>
                  <a:srgbClr val="221F1F"/>
                </a:solidFill>
                <a:latin typeface="Montserrat"/>
                <a:cs typeface="Montserrat"/>
              </a:rPr>
              <a:t> </a:t>
            </a:r>
            <a:r>
              <a:rPr sz="700" spc="-10" dirty="0">
                <a:solidFill>
                  <a:srgbClr val="221F1F"/>
                </a:solidFill>
                <a:latin typeface="Montserrat"/>
                <a:cs typeface="Montserrat"/>
              </a:rPr>
              <a:t>interruptor</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170" dirty="0">
                <a:solidFill>
                  <a:srgbClr val="221F1F"/>
                </a:solidFill>
                <a:latin typeface="Montserrat"/>
                <a:cs typeface="Montserrat"/>
              </a:rPr>
              <a:t>  </a:t>
            </a:r>
            <a:r>
              <a:rPr sz="700" dirty="0">
                <a:solidFill>
                  <a:srgbClr val="221F1F"/>
                </a:solidFill>
                <a:latin typeface="Montserrat"/>
                <a:cs typeface="Montserrat"/>
              </a:rPr>
              <a:t>encendido</a:t>
            </a:r>
            <a:r>
              <a:rPr sz="700" spc="175" dirty="0">
                <a:solidFill>
                  <a:srgbClr val="221F1F"/>
                </a:solidFill>
                <a:latin typeface="Montserrat"/>
                <a:cs typeface="Montserrat"/>
              </a:rPr>
              <a:t>  </a:t>
            </a:r>
            <a:r>
              <a:rPr sz="700" dirty="0">
                <a:solidFill>
                  <a:srgbClr val="221F1F"/>
                </a:solidFill>
                <a:latin typeface="Montserrat"/>
                <a:cs typeface="Montserrat"/>
              </a:rPr>
              <a:t>en</a:t>
            </a:r>
            <a:r>
              <a:rPr sz="700" spc="175" dirty="0">
                <a:solidFill>
                  <a:srgbClr val="221F1F"/>
                </a:solidFill>
                <a:latin typeface="Montserrat"/>
                <a:cs typeface="Montserrat"/>
              </a:rPr>
              <a:t>  </a:t>
            </a:r>
            <a:r>
              <a:rPr sz="700" dirty="0">
                <a:solidFill>
                  <a:srgbClr val="221F1F"/>
                </a:solidFill>
                <a:latin typeface="Montserrat"/>
                <a:cs typeface="Montserrat"/>
              </a:rPr>
              <a:t>la</a:t>
            </a:r>
            <a:r>
              <a:rPr sz="700" spc="165" dirty="0">
                <a:solidFill>
                  <a:srgbClr val="221F1F"/>
                </a:solidFill>
                <a:latin typeface="Montserrat"/>
                <a:cs typeface="Montserrat"/>
              </a:rPr>
              <a:t>  </a:t>
            </a:r>
            <a:r>
              <a:rPr sz="700" dirty="0">
                <a:solidFill>
                  <a:srgbClr val="221F1F"/>
                </a:solidFill>
                <a:latin typeface="Montserrat"/>
                <a:cs typeface="Montserrat"/>
              </a:rPr>
              <a:t>posición</a:t>
            </a:r>
            <a:r>
              <a:rPr sz="700" spc="175" dirty="0">
                <a:solidFill>
                  <a:srgbClr val="221F1F"/>
                </a:solidFill>
                <a:latin typeface="Montserrat"/>
                <a:cs typeface="Montserrat"/>
              </a:rPr>
              <a:t>  </a:t>
            </a:r>
            <a:r>
              <a:rPr sz="700" dirty="0">
                <a:solidFill>
                  <a:srgbClr val="221F1F"/>
                </a:solidFill>
                <a:latin typeface="Montserrat"/>
                <a:cs typeface="Montserrat"/>
              </a:rPr>
              <a:t>“ON”</a:t>
            </a:r>
            <a:r>
              <a:rPr sz="700" spc="290" dirty="0">
                <a:solidFill>
                  <a:srgbClr val="221F1F"/>
                </a:solidFill>
                <a:latin typeface="Montserrat"/>
                <a:cs typeface="Montserrat"/>
              </a:rPr>
              <a:t>   </a:t>
            </a:r>
            <a:r>
              <a:rPr sz="700" dirty="0">
                <a:solidFill>
                  <a:srgbClr val="221F1F"/>
                </a:solidFill>
                <a:latin typeface="Montserrat"/>
                <a:cs typeface="Montserrat"/>
              </a:rPr>
              <a:t>y</a:t>
            </a:r>
            <a:r>
              <a:rPr sz="700" spc="165"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dirty="0">
                <a:solidFill>
                  <a:srgbClr val="221F1F"/>
                </a:solidFill>
                <a:latin typeface="Montserrat"/>
                <a:cs typeface="Montserrat"/>
              </a:rPr>
              <a:t>transmisión</a:t>
            </a:r>
            <a:r>
              <a:rPr sz="700" spc="210" dirty="0">
                <a:solidFill>
                  <a:srgbClr val="221F1F"/>
                </a:solidFill>
                <a:latin typeface="Montserrat"/>
                <a:cs typeface="Montserrat"/>
              </a:rPr>
              <a:t> </a:t>
            </a:r>
            <a:r>
              <a:rPr sz="700" dirty="0">
                <a:solidFill>
                  <a:srgbClr val="221F1F"/>
                </a:solidFill>
                <a:latin typeface="Montserrat"/>
                <a:cs typeface="Montserrat"/>
              </a:rPr>
              <a:t>en</a:t>
            </a:r>
            <a:r>
              <a:rPr sz="700" spc="215" dirty="0">
                <a:solidFill>
                  <a:srgbClr val="221F1F"/>
                </a:solidFill>
                <a:latin typeface="Montserrat"/>
                <a:cs typeface="Montserrat"/>
              </a:rPr>
              <a:t> </a:t>
            </a:r>
            <a:r>
              <a:rPr sz="700" dirty="0">
                <a:solidFill>
                  <a:srgbClr val="221F1F"/>
                </a:solidFill>
                <a:latin typeface="Montserrat"/>
                <a:cs typeface="Montserrat"/>
              </a:rPr>
              <a:t>neutra.</a:t>
            </a:r>
            <a:r>
              <a:rPr sz="700" spc="204" dirty="0">
                <a:solidFill>
                  <a:srgbClr val="221F1F"/>
                </a:solidFill>
                <a:latin typeface="Montserrat"/>
                <a:cs typeface="Montserrat"/>
              </a:rPr>
              <a:t> </a:t>
            </a:r>
            <a:r>
              <a:rPr sz="700" dirty="0">
                <a:solidFill>
                  <a:srgbClr val="221F1F"/>
                </a:solidFill>
                <a:latin typeface="Montserrat"/>
                <a:cs typeface="Montserrat"/>
              </a:rPr>
              <a:t>Ubique</a:t>
            </a:r>
            <a:r>
              <a:rPr sz="700" spc="210" dirty="0">
                <a:solidFill>
                  <a:srgbClr val="221F1F"/>
                </a:solidFill>
                <a:latin typeface="Montserrat"/>
                <a:cs typeface="Montserrat"/>
              </a:rPr>
              <a:t> </a:t>
            </a:r>
            <a:r>
              <a:rPr sz="700" dirty="0">
                <a:solidFill>
                  <a:srgbClr val="221F1F"/>
                </a:solidFill>
                <a:latin typeface="Montserrat"/>
                <a:cs typeface="Montserrat"/>
              </a:rPr>
              <a:t>su</a:t>
            </a:r>
            <a:r>
              <a:rPr sz="700" spc="210" dirty="0">
                <a:solidFill>
                  <a:srgbClr val="221F1F"/>
                </a:solidFill>
                <a:latin typeface="Montserrat"/>
                <a:cs typeface="Montserrat"/>
              </a:rPr>
              <a:t> </a:t>
            </a:r>
            <a:r>
              <a:rPr sz="700" dirty="0">
                <a:solidFill>
                  <a:srgbClr val="221F1F"/>
                </a:solidFill>
                <a:latin typeface="Montserrat"/>
                <a:cs typeface="Montserrat"/>
              </a:rPr>
              <a:t>pie</a:t>
            </a:r>
            <a:r>
              <a:rPr sz="700" spc="220" dirty="0">
                <a:solidFill>
                  <a:srgbClr val="221F1F"/>
                </a:solidFill>
                <a:latin typeface="Montserrat"/>
                <a:cs typeface="Montserrat"/>
              </a:rPr>
              <a:t> </a:t>
            </a:r>
            <a:r>
              <a:rPr sz="700" dirty="0">
                <a:solidFill>
                  <a:srgbClr val="221F1F"/>
                </a:solidFill>
                <a:latin typeface="Montserrat"/>
                <a:cs typeface="Montserrat"/>
              </a:rPr>
              <a:t>sobre</a:t>
            </a:r>
            <a:r>
              <a:rPr sz="700" spc="225"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pedal</a:t>
            </a:r>
            <a:r>
              <a:rPr sz="700" spc="50" dirty="0">
                <a:solidFill>
                  <a:srgbClr val="221F1F"/>
                </a:solidFill>
                <a:latin typeface="Montserrat"/>
                <a:cs typeface="Montserrat"/>
              </a:rPr>
              <a:t> </a:t>
            </a:r>
            <a:r>
              <a:rPr sz="700" dirty="0">
                <a:solidFill>
                  <a:srgbClr val="221F1F"/>
                </a:solidFill>
                <a:latin typeface="Montserrat"/>
                <a:cs typeface="Montserrat"/>
              </a:rPr>
              <a:t>de</a:t>
            </a:r>
            <a:r>
              <a:rPr sz="700" spc="50" dirty="0">
                <a:solidFill>
                  <a:srgbClr val="221F1F"/>
                </a:solidFill>
                <a:latin typeface="Montserrat"/>
                <a:cs typeface="Montserrat"/>
              </a:rPr>
              <a:t> </a:t>
            </a:r>
            <a:r>
              <a:rPr sz="700" dirty="0">
                <a:solidFill>
                  <a:srgbClr val="221F1F"/>
                </a:solidFill>
                <a:latin typeface="Montserrat"/>
                <a:cs typeface="Montserrat"/>
              </a:rPr>
              <a:t>arranque</a:t>
            </a:r>
            <a:r>
              <a:rPr sz="700" spc="4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muévalo</a:t>
            </a:r>
            <a:r>
              <a:rPr sz="700" spc="45" dirty="0">
                <a:solidFill>
                  <a:srgbClr val="221F1F"/>
                </a:solidFill>
                <a:latin typeface="Montserrat"/>
                <a:cs typeface="Montserrat"/>
              </a:rPr>
              <a:t> </a:t>
            </a:r>
            <a:r>
              <a:rPr sz="700" dirty="0">
                <a:solidFill>
                  <a:srgbClr val="221F1F"/>
                </a:solidFill>
                <a:latin typeface="Montserrat"/>
                <a:cs typeface="Montserrat"/>
              </a:rPr>
              <a:t>hacia</a:t>
            </a:r>
            <a:r>
              <a:rPr sz="700" spc="40" dirty="0">
                <a:solidFill>
                  <a:srgbClr val="221F1F"/>
                </a:solidFill>
                <a:latin typeface="Montserrat"/>
                <a:cs typeface="Montserrat"/>
              </a:rPr>
              <a:t> </a:t>
            </a:r>
            <a:r>
              <a:rPr sz="700" dirty="0">
                <a:solidFill>
                  <a:srgbClr val="221F1F"/>
                </a:solidFill>
                <a:latin typeface="Montserrat"/>
                <a:cs typeface="Montserrat"/>
              </a:rPr>
              <a:t>abajo</a:t>
            </a:r>
            <a:r>
              <a:rPr sz="700" spc="45" dirty="0">
                <a:solidFill>
                  <a:srgbClr val="221F1F"/>
                </a:solidFill>
                <a:latin typeface="Montserrat"/>
                <a:cs typeface="Montserrat"/>
              </a:rPr>
              <a:t> </a:t>
            </a:r>
            <a:r>
              <a:rPr sz="700" dirty="0">
                <a:solidFill>
                  <a:srgbClr val="221F1F"/>
                </a:solidFill>
                <a:latin typeface="Montserrat"/>
                <a:cs typeface="Montserrat"/>
              </a:rPr>
              <a:t>con</a:t>
            </a:r>
            <a:r>
              <a:rPr sz="700" spc="45" dirty="0">
                <a:solidFill>
                  <a:srgbClr val="221F1F"/>
                </a:solidFill>
                <a:latin typeface="Montserrat"/>
                <a:cs typeface="Montserrat"/>
              </a:rPr>
              <a:t> </a:t>
            </a:r>
            <a:r>
              <a:rPr sz="700" spc="-25" dirty="0">
                <a:solidFill>
                  <a:srgbClr val="221F1F"/>
                </a:solidFill>
                <a:latin typeface="Montserrat"/>
                <a:cs typeface="Montserrat"/>
              </a:rPr>
              <a:t>un</a:t>
            </a:r>
            <a:r>
              <a:rPr sz="700" spc="500" dirty="0">
                <a:solidFill>
                  <a:srgbClr val="221F1F"/>
                </a:solidFill>
                <a:latin typeface="Montserrat"/>
                <a:cs typeface="Montserrat"/>
              </a:rPr>
              <a:t> </a:t>
            </a:r>
            <a:r>
              <a:rPr sz="700" spc="-10" dirty="0">
                <a:solidFill>
                  <a:srgbClr val="221F1F"/>
                </a:solidFill>
                <a:latin typeface="Montserrat"/>
                <a:cs typeface="Montserrat"/>
              </a:rPr>
              <a:t>movimiento</a:t>
            </a:r>
            <a:r>
              <a:rPr sz="700" spc="30" dirty="0">
                <a:solidFill>
                  <a:srgbClr val="221F1F"/>
                </a:solidFill>
                <a:latin typeface="Montserrat"/>
                <a:cs typeface="Montserrat"/>
              </a:rPr>
              <a:t> </a:t>
            </a:r>
            <a:r>
              <a:rPr sz="700" spc="-10" dirty="0">
                <a:solidFill>
                  <a:srgbClr val="221F1F"/>
                </a:solidFill>
                <a:latin typeface="Montserrat"/>
                <a:cs typeface="Montserrat"/>
              </a:rPr>
              <a:t>rápido.</a:t>
            </a:r>
            <a:endParaRPr sz="700">
              <a:latin typeface="Montserrat"/>
              <a:cs typeface="Montserrat"/>
            </a:endParaRPr>
          </a:p>
          <a:p>
            <a:pPr marL="12700" marR="8255" algn="just">
              <a:lnSpc>
                <a:spcPct val="100000"/>
              </a:lnSpc>
              <a:spcBef>
                <a:spcPts val="505"/>
              </a:spcBef>
            </a:pPr>
            <a:r>
              <a:rPr sz="700" dirty="0">
                <a:solidFill>
                  <a:srgbClr val="221F1F"/>
                </a:solidFill>
                <a:latin typeface="Montserrat"/>
                <a:cs typeface="Montserrat"/>
              </a:rPr>
              <a:t>Solo</a:t>
            </a:r>
            <a:r>
              <a:rPr sz="700" spc="355" dirty="0">
                <a:solidFill>
                  <a:srgbClr val="221F1F"/>
                </a:solidFill>
                <a:latin typeface="Montserrat"/>
                <a:cs typeface="Montserrat"/>
              </a:rPr>
              <a:t> </a:t>
            </a:r>
            <a:r>
              <a:rPr sz="700" dirty="0">
                <a:solidFill>
                  <a:srgbClr val="221F1F"/>
                </a:solidFill>
                <a:latin typeface="Montserrat"/>
                <a:cs typeface="Montserrat"/>
              </a:rPr>
              <a:t>use</a:t>
            </a:r>
            <a:r>
              <a:rPr sz="700" spc="370" dirty="0">
                <a:solidFill>
                  <a:srgbClr val="221F1F"/>
                </a:solidFill>
                <a:latin typeface="Montserrat"/>
                <a:cs typeface="Montserrat"/>
              </a:rPr>
              <a:t> </a:t>
            </a:r>
            <a:r>
              <a:rPr sz="700" dirty="0">
                <a:solidFill>
                  <a:srgbClr val="221F1F"/>
                </a:solidFill>
                <a:latin typeface="Montserrat"/>
                <a:cs typeface="Montserrat"/>
              </a:rPr>
              <a:t>el</a:t>
            </a:r>
            <a:r>
              <a:rPr sz="700" spc="375" dirty="0">
                <a:solidFill>
                  <a:srgbClr val="221F1F"/>
                </a:solidFill>
                <a:latin typeface="Montserrat"/>
                <a:cs typeface="Montserrat"/>
              </a:rPr>
              <a:t> </a:t>
            </a:r>
            <a:r>
              <a:rPr sz="700" dirty="0">
                <a:solidFill>
                  <a:srgbClr val="221F1F"/>
                </a:solidFill>
                <a:latin typeface="Montserrat"/>
                <a:cs typeface="Montserrat"/>
              </a:rPr>
              <a:t>encendido</a:t>
            </a:r>
            <a:r>
              <a:rPr sz="700" spc="370" dirty="0">
                <a:solidFill>
                  <a:srgbClr val="221F1F"/>
                </a:solidFill>
                <a:latin typeface="Montserrat"/>
                <a:cs typeface="Montserrat"/>
              </a:rPr>
              <a:t> </a:t>
            </a:r>
            <a:r>
              <a:rPr sz="700" dirty="0">
                <a:solidFill>
                  <a:srgbClr val="221F1F"/>
                </a:solidFill>
                <a:latin typeface="Montserrat"/>
                <a:cs typeface="Montserrat"/>
              </a:rPr>
              <a:t>por</a:t>
            </a:r>
            <a:r>
              <a:rPr sz="700" spc="380" dirty="0">
                <a:solidFill>
                  <a:srgbClr val="221F1F"/>
                </a:solidFill>
                <a:latin typeface="Montserrat"/>
                <a:cs typeface="Montserrat"/>
              </a:rPr>
              <a:t> </a:t>
            </a:r>
            <a:r>
              <a:rPr sz="700" dirty="0">
                <a:solidFill>
                  <a:srgbClr val="221F1F"/>
                </a:solidFill>
                <a:latin typeface="Montserrat"/>
                <a:cs typeface="Montserrat"/>
              </a:rPr>
              <a:t>pedal</a:t>
            </a:r>
            <a:r>
              <a:rPr sz="700" spc="375" dirty="0">
                <a:solidFill>
                  <a:srgbClr val="221F1F"/>
                </a:solidFill>
                <a:latin typeface="Montserrat"/>
                <a:cs typeface="Montserrat"/>
              </a:rPr>
              <a:t> </a:t>
            </a:r>
            <a:r>
              <a:rPr sz="700" dirty="0">
                <a:solidFill>
                  <a:srgbClr val="221F1F"/>
                </a:solidFill>
                <a:latin typeface="Montserrat"/>
                <a:cs typeface="Montserrat"/>
              </a:rPr>
              <a:t>cuando</a:t>
            </a:r>
            <a:r>
              <a:rPr sz="700" spc="37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Vehículo</a:t>
            </a:r>
            <a:r>
              <a:rPr sz="700" spc="-5" dirty="0">
                <a:solidFill>
                  <a:srgbClr val="221F1F"/>
                </a:solidFill>
                <a:latin typeface="Montserrat"/>
                <a:cs typeface="Montserrat"/>
              </a:rPr>
              <a:t> </a:t>
            </a:r>
            <a:r>
              <a:rPr sz="700" dirty="0">
                <a:solidFill>
                  <a:srgbClr val="221F1F"/>
                </a:solidFill>
                <a:latin typeface="Montserrat"/>
                <a:cs typeface="Montserrat"/>
              </a:rPr>
              <a:t>se</a:t>
            </a:r>
            <a:r>
              <a:rPr sz="700" spc="-25" dirty="0">
                <a:solidFill>
                  <a:srgbClr val="221F1F"/>
                </a:solidFill>
                <a:latin typeface="Montserrat"/>
                <a:cs typeface="Montserrat"/>
              </a:rPr>
              <a:t> </a:t>
            </a:r>
            <a:r>
              <a:rPr sz="700" dirty="0">
                <a:solidFill>
                  <a:srgbClr val="221F1F"/>
                </a:solidFill>
                <a:latin typeface="Montserrat"/>
                <a:cs typeface="Montserrat"/>
              </a:rPr>
              <a:t>encuentra</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25" dirty="0">
                <a:solidFill>
                  <a:srgbClr val="221F1F"/>
                </a:solidFill>
                <a:latin typeface="Montserrat"/>
                <a:cs typeface="Montserrat"/>
              </a:rPr>
              <a:t> </a:t>
            </a:r>
            <a:r>
              <a:rPr sz="700" spc="-10" dirty="0">
                <a:solidFill>
                  <a:srgbClr val="221F1F"/>
                </a:solidFill>
                <a:latin typeface="Montserrat"/>
                <a:cs typeface="Montserrat"/>
              </a:rPr>
              <a:t>neutra.</a:t>
            </a:r>
            <a:endParaRPr sz="700">
              <a:latin typeface="Montserrat"/>
              <a:cs typeface="Montserrat"/>
            </a:endParaRPr>
          </a:p>
        </p:txBody>
      </p:sp>
      <p:pic>
        <p:nvPicPr>
          <p:cNvPr id="4" name="object 4"/>
          <p:cNvPicPr/>
          <p:nvPr/>
        </p:nvPicPr>
        <p:blipFill>
          <a:blip r:embed="rId2" cstate="print"/>
          <a:stretch>
            <a:fillRect/>
          </a:stretch>
        </p:blipFill>
        <p:spPr>
          <a:xfrm>
            <a:off x="318086" y="2318767"/>
            <a:ext cx="115312" cy="190369"/>
          </a:xfrm>
          <a:prstGeom prst="rect">
            <a:avLst/>
          </a:prstGeom>
        </p:spPr>
      </p:pic>
      <p:pic>
        <p:nvPicPr>
          <p:cNvPr id="5" name="object 5"/>
          <p:cNvPicPr/>
          <p:nvPr/>
        </p:nvPicPr>
        <p:blipFill>
          <a:blip r:embed="rId3" cstate="print"/>
          <a:stretch>
            <a:fillRect/>
          </a:stretch>
        </p:blipFill>
        <p:spPr>
          <a:xfrm>
            <a:off x="318086" y="2648447"/>
            <a:ext cx="115312" cy="190356"/>
          </a:xfrm>
          <a:prstGeom prst="rect">
            <a:avLst/>
          </a:prstGeom>
        </p:spPr>
      </p:pic>
      <p:pic>
        <p:nvPicPr>
          <p:cNvPr id="6" name="object 6"/>
          <p:cNvPicPr/>
          <p:nvPr/>
        </p:nvPicPr>
        <p:blipFill>
          <a:blip r:embed="rId4" cstate="print"/>
          <a:stretch>
            <a:fillRect/>
          </a:stretch>
        </p:blipFill>
        <p:spPr>
          <a:xfrm>
            <a:off x="317413" y="3044573"/>
            <a:ext cx="114346" cy="114346"/>
          </a:xfrm>
          <a:prstGeom prst="rect">
            <a:avLst/>
          </a:prstGeom>
        </p:spPr>
      </p:pic>
      <p:sp>
        <p:nvSpPr>
          <p:cNvPr id="7" name="object 7"/>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8" name="object 8"/>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LLAVE</a:t>
            </a:r>
            <a:r>
              <a:rPr spc="-25" dirty="0"/>
              <a:t> </a:t>
            </a:r>
            <a:r>
              <a:rPr dirty="0"/>
              <a:t>DE</a:t>
            </a:r>
            <a:r>
              <a:rPr spc="-20" dirty="0"/>
              <a:t> </a:t>
            </a:r>
            <a:r>
              <a:rPr spc="-10" dirty="0"/>
              <a:t>COMBUSTIBLE</a:t>
            </a:r>
            <a:r>
              <a:rPr spc="10" dirty="0"/>
              <a:t> </a:t>
            </a:r>
            <a:r>
              <a:rPr dirty="0"/>
              <a:t>/</a:t>
            </a:r>
            <a:r>
              <a:rPr spc="-10" dirty="0"/>
              <a:t> </a:t>
            </a:r>
            <a:r>
              <a:rPr dirty="0"/>
              <a:t>PEDAL</a:t>
            </a:r>
            <a:r>
              <a:rPr spc="-25" dirty="0"/>
              <a:t> </a:t>
            </a:r>
            <a:r>
              <a:rPr dirty="0"/>
              <a:t>DE</a:t>
            </a:r>
            <a:r>
              <a:rPr spc="-20" dirty="0"/>
              <a:t> </a:t>
            </a:r>
            <a:r>
              <a:rPr spc="-10" dirty="0"/>
              <a:t>ARRANQUE</a:t>
            </a:r>
          </a:p>
        </p:txBody>
      </p:sp>
      <p:pic>
        <p:nvPicPr>
          <p:cNvPr id="9" name="object 9"/>
          <p:cNvPicPr/>
          <p:nvPr/>
        </p:nvPicPr>
        <p:blipFill>
          <a:blip r:embed="rId5" cstate="print"/>
          <a:stretch>
            <a:fillRect/>
          </a:stretch>
        </p:blipFill>
        <p:spPr>
          <a:xfrm>
            <a:off x="320586" y="953770"/>
            <a:ext cx="2146046" cy="1226312"/>
          </a:xfrm>
          <a:prstGeom prst="rect">
            <a:avLst/>
          </a:prstGeom>
        </p:spPr>
      </p:pic>
      <p:sp>
        <p:nvSpPr>
          <p:cNvPr id="10" name="object 10"/>
          <p:cNvSpPr txBox="1"/>
          <p:nvPr/>
        </p:nvSpPr>
        <p:spPr>
          <a:xfrm>
            <a:off x="547827" y="1305814"/>
            <a:ext cx="295275" cy="162560"/>
          </a:xfrm>
          <a:prstGeom prst="rect">
            <a:avLst/>
          </a:prstGeom>
        </p:spPr>
        <p:txBody>
          <a:bodyPr vert="horz" wrap="square" lIns="0" tIns="12700" rIns="0" bIns="0" rtlCol="0">
            <a:spAutoFit/>
          </a:bodyPr>
          <a:lstStyle/>
          <a:p>
            <a:pPr marL="12700">
              <a:lnSpc>
                <a:spcPct val="100000"/>
              </a:lnSpc>
              <a:spcBef>
                <a:spcPts val="100"/>
              </a:spcBef>
            </a:pPr>
            <a:r>
              <a:rPr sz="900" b="1" spc="40" dirty="0">
                <a:solidFill>
                  <a:srgbClr val="FFFFFF"/>
                </a:solidFill>
                <a:latin typeface="Montserrat"/>
                <a:cs typeface="Montserrat"/>
              </a:rPr>
              <a:t>OFF</a:t>
            </a:r>
            <a:endParaRPr sz="900">
              <a:latin typeface="Montserrat"/>
              <a:cs typeface="Montserrat"/>
            </a:endParaRPr>
          </a:p>
        </p:txBody>
      </p:sp>
      <p:sp>
        <p:nvSpPr>
          <p:cNvPr id="11" name="object 11"/>
          <p:cNvSpPr txBox="1"/>
          <p:nvPr/>
        </p:nvSpPr>
        <p:spPr>
          <a:xfrm>
            <a:off x="1189126" y="1903857"/>
            <a:ext cx="247015"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Montserrat"/>
                <a:cs typeface="Montserrat"/>
              </a:rPr>
              <a:t>ON </a:t>
            </a:r>
            <a:endParaRPr sz="900">
              <a:latin typeface="Montserrat"/>
              <a:cs typeface="Montserrat"/>
            </a:endParaRPr>
          </a:p>
        </p:txBody>
      </p:sp>
      <p:sp>
        <p:nvSpPr>
          <p:cNvPr id="12" name="object 12"/>
          <p:cNvSpPr txBox="1"/>
          <p:nvPr/>
        </p:nvSpPr>
        <p:spPr>
          <a:xfrm>
            <a:off x="271678" y="478282"/>
            <a:ext cx="2261870" cy="697230"/>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LLAVE</a:t>
            </a:r>
            <a:r>
              <a:rPr sz="800" b="1" spc="-2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COMBUSTIBLE</a:t>
            </a:r>
            <a:endParaRPr sz="800">
              <a:latin typeface="Montserrat"/>
              <a:cs typeface="Montserrat"/>
            </a:endParaRPr>
          </a:p>
          <a:p>
            <a:pPr marL="21590" marR="5080">
              <a:lnSpc>
                <a:spcPct val="100000"/>
              </a:lnSpc>
              <a:spcBef>
                <a:spcPts val="495"/>
              </a:spcBef>
            </a:pPr>
            <a:r>
              <a:rPr sz="700" dirty="0">
                <a:latin typeface="Montserrat"/>
                <a:cs typeface="Montserrat"/>
              </a:rPr>
              <a:t>La</a:t>
            </a:r>
            <a:r>
              <a:rPr sz="700" spc="220" dirty="0">
                <a:latin typeface="Montserrat"/>
                <a:cs typeface="Montserrat"/>
              </a:rPr>
              <a:t> </a:t>
            </a:r>
            <a:r>
              <a:rPr sz="700" dirty="0">
                <a:latin typeface="Montserrat"/>
                <a:cs typeface="Montserrat"/>
              </a:rPr>
              <a:t>llave</a:t>
            </a:r>
            <a:r>
              <a:rPr sz="700" spc="235" dirty="0">
                <a:latin typeface="Montserrat"/>
                <a:cs typeface="Montserrat"/>
              </a:rPr>
              <a:t> </a:t>
            </a:r>
            <a:r>
              <a:rPr sz="700" dirty="0">
                <a:latin typeface="Montserrat"/>
                <a:cs typeface="Montserrat"/>
              </a:rPr>
              <a:t>de</a:t>
            </a:r>
            <a:r>
              <a:rPr sz="700" spc="225" dirty="0">
                <a:latin typeface="Montserrat"/>
                <a:cs typeface="Montserrat"/>
              </a:rPr>
              <a:t> </a:t>
            </a:r>
            <a:r>
              <a:rPr sz="700" dirty="0">
                <a:latin typeface="Montserrat"/>
                <a:cs typeface="Montserrat"/>
              </a:rPr>
              <a:t>combustible</a:t>
            </a:r>
            <a:r>
              <a:rPr sz="700" spc="229" dirty="0">
                <a:latin typeface="Montserrat"/>
                <a:cs typeface="Montserrat"/>
              </a:rPr>
              <a:t> </a:t>
            </a:r>
            <a:r>
              <a:rPr sz="700" dirty="0">
                <a:latin typeface="Montserrat"/>
                <a:cs typeface="Montserrat"/>
              </a:rPr>
              <a:t>tiene</a:t>
            </a:r>
            <a:r>
              <a:rPr sz="700" spc="225" dirty="0">
                <a:latin typeface="Montserrat"/>
                <a:cs typeface="Montserrat"/>
              </a:rPr>
              <a:t> </a:t>
            </a:r>
            <a:r>
              <a:rPr sz="700" dirty="0">
                <a:latin typeface="Montserrat"/>
                <a:cs typeface="Montserrat"/>
              </a:rPr>
              <a:t>las</a:t>
            </a:r>
            <a:r>
              <a:rPr sz="700" spc="220" dirty="0">
                <a:latin typeface="Montserrat"/>
                <a:cs typeface="Montserrat"/>
              </a:rPr>
              <a:t> </a:t>
            </a:r>
            <a:r>
              <a:rPr sz="700" dirty="0">
                <a:latin typeface="Montserrat"/>
                <a:cs typeface="Montserrat"/>
              </a:rPr>
              <a:t>siguientes</a:t>
            </a:r>
            <a:r>
              <a:rPr sz="700" spc="229" dirty="0">
                <a:latin typeface="Montserrat"/>
                <a:cs typeface="Montserrat"/>
              </a:rPr>
              <a:t> </a:t>
            </a:r>
            <a:r>
              <a:rPr sz="700" spc="-50" dirty="0">
                <a:latin typeface="Montserrat"/>
                <a:cs typeface="Montserrat"/>
              </a:rPr>
              <a:t>3</a:t>
            </a:r>
            <a:r>
              <a:rPr sz="700" spc="500" dirty="0">
                <a:latin typeface="Montserrat"/>
                <a:cs typeface="Montserrat"/>
              </a:rPr>
              <a:t> </a:t>
            </a:r>
            <a:r>
              <a:rPr sz="700" spc="-10" dirty="0">
                <a:latin typeface="Montserrat"/>
                <a:cs typeface="Montserrat"/>
              </a:rPr>
              <a:t>posiciones:</a:t>
            </a:r>
            <a:endParaRPr sz="700">
              <a:latin typeface="Montserrat"/>
              <a:cs typeface="Montserrat"/>
            </a:endParaRPr>
          </a:p>
          <a:p>
            <a:pPr>
              <a:lnSpc>
                <a:spcPct val="100000"/>
              </a:lnSpc>
              <a:spcBef>
                <a:spcPts val="30"/>
              </a:spcBef>
            </a:pPr>
            <a:endParaRPr sz="850">
              <a:latin typeface="Montserrat"/>
              <a:cs typeface="Montserrat"/>
            </a:endParaRPr>
          </a:p>
          <a:p>
            <a:pPr marR="164465" algn="ctr">
              <a:lnSpc>
                <a:spcPct val="100000"/>
              </a:lnSpc>
            </a:pPr>
            <a:r>
              <a:rPr sz="900" b="1" dirty="0">
                <a:solidFill>
                  <a:srgbClr val="FFFFFF"/>
                </a:solidFill>
                <a:latin typeface="Montserrat"/>
                <a:cs typeface="Montserrat"/>
              </a:rPr>
              <a:t>R</a:t>
            </a:r>
            <a:r>
              <a:rPr sz="900" b="1" spc="-130" dirty="0">
                <a:solidFill>
                  <a:srgbClr val="FFFFFF"/>
                </a:solidFill>
                <a:latin typeface="Montserrat"/>
                <a:cs typeface="Montserrat"/>
              </a:rPr>
              <a:t> </a:t>
            </a:r>
            <a:r>
              <a:rPr sz="900" b="1" dirty="0">
                <a:solidFill>
                  <a:srgbClr val="FFFFFF"/>
                </a:solidFill>
                <a:latin typeface="Montserrat"/>
                <a:cs typeface="Montserrat"/>
              </a:rPr>
              <a:t>E</a:t>
            </a:r>
            <a:r>
              <a:rPr sz="900" b="1" spc="-130" dirty="0">
                <a:solidFill>
                  <a:srgbClr val="FFFFFF"/>
                </a:solidFill>
                <a:latin typeface="Montserrat"/>
                <a:cs typeface="Montserrat"/>
              </a:rPr>
              <a:t> </a:t>
            </a:r>
            <a:r>
              <a:rPr sz="900" b="1" spc="-50" dirty="0">
                <a:solidFill>
                  <a:srgbClr val="FFFFFF"/>
                </a:solidFill>
                <a:latin typeface="Montserrat"/>
                <a:cs typeface="Montserrat"/>
              </a:rPr>
              <a:t>S</a:t>
            </a:r>
            <a:endParaRPr sz="900">
              <a:latin typeface="Montserrat"/>
              <a:cs typeface="Montserrat"/>
            </a:endParaRPr>
          </a:p>
        </p:txBody>
      </p:sp>
      <p:grpSp>
        <p:nvGrpSpPr>
          <p:cNvPr id="13" name="object 13"/>
          <p:cNvGrpSpPr/>
          <p:nvPr/>
        </p:nvGrpSpPr>
        <p:grpSpPr>
          <a:xfrm>
            <a:off x="2754629" y="1749869"/>
            <a:ext cx="2219960" cy="1268730"/>
            <a:chOff x="2754629" y="1749869"/>
            <a:chExt cx="2219960" cy="1268730"/>
          </a:xfrm>
        </p:grpSpPr>
        <p:pic>
          <p:nvPicPr>
            <p:cNvPr id="14" name="object 14"/>
            <p:cNvPicPr/>
            <p:nvPr/>
          </p:nvPicPr>
          <p:blipFill>
            <a:blip r:embed="rId6" cstate="print"/>
            <a:stretch>
              <a:fillRect/>
            </a:stretch>
          </p:blipFill>
          <p:spPr>
            <a:xfrm>
              <a:off x="2754629" y="1749869"/>
              <a:ext cx="2219833" cy="1268514"/>
            </a:xfrm>
            <a:prstGeom prst="rect">
              <a:avLst/>
            </a:prstGeom>
          </p:spPr>
        </p:pic>
        <p:sp>
          <p:nvSpPr>
            <p:cNvPr id="15" name="object 15"/>
            <p:cNvSpPr/>
            <p:nvPr/>
          </p:nvSpPr>
          <p:spPr>
            <a:xfrm>
              <a:off x="3402711" y="2249931"/>
              <a:ext cx="322580" cy="187960"/>
            </a:xfrm>
            <a:custGeom>
              <a:avLst/>
              <a:gdLst/>
              <a:ahLst/>
              <a:cxnLst/>
              <a:rect l="l" t="t" r="r" b="b"/>
              <a:pathLst>
                <a:path w="322579" h="187960">
                  <a:moveTo>
                    <a:pt x="322072" y="75692"/>
                  </a:moveTo>
                  <a:lnTo>
                    <a:pt x="321183" y="69469"/>
                  </a:lnTo>
                  <a:lnTo>
                    <a:pt x="319024" y="66675"/>
                  </a:lnTo>
                  <a:lnTo>
                    <a:pt x="159766" y="0"/>
                  </a:lnTo>
                  <a:lnTo>
                    <a:pt x="155321" y="1270"/>
                  </a:lnTo>
                  <a:lnTo>
                    <a:pt x="151384" y="6604"/>
                  </a:lnTo>
                  <a:lnTo>
                    <a:pt x="150876" y="8890"/>
                  </a:lnTo>
                  <a:lnTo>
                    <a:pt x="151384" y="12954"/>
                  </a:lnTo>
                  <a:lnTo>
                    <a:pt x="152146" y="14478"/>
                  </a:lnTo>
                  <a:lnTo>
                    <a:pt x="188341" y="57150"/>
                  </a:lnTo>
                  <a:lnTo>
                    <a:pt x="2794" y="110236"/>
                  </a:lnTo>
                  <a:lnTo>
                    <a:pt x="0" y="114554"/>
                  </a:lnTo>
                  <a:lnTo>
                    <a:pt x="1270" y="123317"/>
                  </a:lnTo>
                  <a:lnTo>
                    <a:pt x="5207" y="126746"/>
                  </a:lnTo>
                  <a:lnTo>
                    <a:pt x="198043" y="125425"/>
                  </a:lnTo>
                  <a:lnTo>
                    <a:pt x="175514" y="176149"/>
                  </a:lnTo>
                  <a:lnTo>
                    <a:pt x="175260" y="177927"/>
                  </a:lnTo>
                  <a:lnTo>
                    <a:pt x="175895" y="181864"/>
                  </a:lnTo>
                  <a:lnTo>
                    <a:pt x="177038" y="184023"/>
                  </a:lnTo>
                  <a:lnTo>
                    <a:pt x="182245" y="187960"/>
                  </a:lnTo>
                  <a:lnTo>
                    <a:pt x="186817" y="187960"/>
                  </a:lnTo>
                  <a:lnTo>
                    <a:pt x="264160" y="124968"/>
                  </a:lnTo>
                  <a:lnTo>
                    <a:pt x="320802" y="78867"/>
                  </a:lnTo>
                  <a:lnTo>
                    <a:pt x="322072" y="75692"/>
                  </a:lnTo>
                  <a:close/>
                </a:path>
              </a:pathLst>
            </a:custGeom>
            <a:solidFill>
              <a:srgbClr val="FFFFFF"/>
            </a:solidFill>
          </p:spPr>
          <p:txBody>
            <a:bodyPr wrap="square" lIns="0" tIns="0" rIns="0" bIns="0" rtlCol="0"/>
            <a:lstStyle/>
            <a:p>
              <a:endParaRPr/>
            </a:p>
          </p:txBody>
        </p:sp>
        <p:pic>
          <p:nvPicPr>
            <p:cNvPr id="16" name="object 16"/>
            <p:cNvPicPr/>
            <p:nvPr/>
          </p:nvPicPr>
          <p:blipFill>
            <a:blip r:embed="rId7" cstate="print"/>
            <a:stretch>
              <a:fillRect/>
            </a:stretch>
          </p:blipFill>
          <p:spPr>
            <a:xfrm>
              <a:off x="3402710" y="2249932"/>
              <a:ext cx="322072" cy="187959"/>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80822" y="2410155"/>
            <a:ext cx="2252980" cy="1217641"/>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Aplique</a:t>
            </a:r>
            <a:r>
              <a:rPr sz="700" spc="415" dirty="0">
                <a:latin typeface="Montserrat"/>
                <a:cs typeface="Montserrat"/>
              </a:rPr>
              <a:t> </a:t>
            </a:r>
            <a:r>
              <a:rPr sz="700" dirty="0" err="1">
                <a:latin typeface="Montserrat"/>
                <a:cs typeface="Montserrat"/>
              </a:rPr>
              <a:t>el</a:t>
            </a:r>
            <a:r>
              <a:rPr sz="700" spc="409" dirty="0">
                <a:latin typeface="Montserrat"/>
                <a:cs typeface="Montserrat"/>
              </a:rPr>
              <a:t> </a:t>
            </a:r>
            <a:r>
              <a:rPr lang="es-ES" sz="700" dirty="0">
                <a:latin typeface="Montserrat"/>
                <a:cs typeface="Montserrat"/>
              </a:rPr>
              <a:t>ahogador (</a:t>
            </a:r>
            <a:r>
              <a:rPr lang="es-ES" sz="700" dirty="0" err="1">
                <a:latin typeface="Montserrat"/>
                <a:cs typeface="Montserrat"/>
              </a:rPr>
              <a:t>choke</a:t>
            </a:r>
            <a:r>
              <a:rPr lang="es-ES" sz="700" dirty="0">
                <a:latin typeface="Montserrat"/>
                <a:cs typeface="Montserrat"/>
              </a:rPr>
              <a:t>)</a:t>
            </a:r>
            <a:r>
              <a:rPr sz="700" spc="409" dirty="0">
                <a:latin typeface="Montserrat"/>
                <a:cs typeface="Montserrat"/>
              </a:rPr>
              <a:t> </a:t>
            </a:r>
            <a:r>
              <a:rPr sz="700" dirty="0">
                <a:latin typeface="Montserrat"/>
                <a:cs typeface="Montserrat"/>
              </a:rPr>
              <a:t>para</a:t>
            </a:r>
            <a:r>
              <a:rPr sz="700" spc="415" dirty="0">
                <a:latin typeface="Montserrat"/>
                <a:cs typeface="Montserrat"/>
              </a:rPr>
              <a:t> </a:t>
            </a:r>
            <a:r>
              <a:rPr sz="700" dirty="0">
                <a:latin typeface="Montserrat"/>
                <a:cs typeface="Montserrat"/>
              </a:rPr>
              <a:t>encender</a:t>
            </a:r>
            <a:r>
              <a:rPr sz="700" spc="415" dirty="0">
                <a:latin typeface="Montserrat"/>
                <a:cs typeface="Montserrat"/>
              </a:rPr>
              <a:t> </a:t>
            </a:r>
            <a:r>
              <a:rPr sz="700" dirty="0">
                <a:latin typeface="Montserrat"/>
                <a:cs typeface="Montserrat"/>
              </a:rPr>
              <a:t>cuando</a:t>
            </a:r>
            <a:r>
              <a:rPr sz="700" spc="41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Vehículo esté</a:t>
            </a:r>
            <a:r>
              <a:rPr sz="700" spc="-10" dirty="0">
                <a:latin typeface="Montserrat"/>
                <a:cs typeface="Montserrat"/>
              </a:rPr>
              <a:t> </a:t>
            </a:r>
            <a:r>
              <a:rPr sz="700" dirty="0">
                <a:latin typeface="Montserrat"/>
                <a:cs typeface="Montserrat"/>
              </a:rPr>
              <a:t>frío.</a:t>
            </a:r>
            <a:r>
              <a:rPr sz="700" spc="-20" dirty="0">
                <a:latin typeface="Montserrat"/>
                <a:cs typeface="Montserrat"/>
              </a:rPr>
              <a:t> </a:t>
            </a:r>
            <a:r>
              <a:rPr sz="700" dirty="0">
                <a:latin typeface="Montserrat"/>
                <a:cs typeface="Montserrat"/>
              </a:rPr>
              <a:t>No</a:t>
            </a:r>
            <a:r>
              <a:rPr sz="700" spc="-10" dirty="0">
                <a:latin typeface="Montserrat"/>
                <a:cs typeface="Montserrat"/>
              </a:rPr>
              <a:t> </a:t>
            </a:r>
            <a:r>
              <a:rPr sz="700" dirty="0">
                <a:latin typeface="Montserrat"/>
                <a:cs typeface="Montserrat"/>
              </a:rPr>
              <a:t>abra</a:t>
            </a:r>
            <a:r>
              <a:rPr sz="700" spc="-10" dirty="0">
                <a:latin typeface="Montserrat"/>
                <a:cs typeface="Montserrat"/>
              </a:rPr>
              <a:t> </a:t>
            </a:r>
            <a:r>
              <a:rPr sz="700" dirty="0">
                <a:latin typeface="Montserrat"/>
                <a:cs typeface="Montserrat"/>
              </a:rPr>
              <a:t>el</a:t>
            </a:r>
            <a:r>
              <a:rPr sz="700" spc="-15" dirty="0">
                <a:latin typeface="Montserrat"/>
                <a:cs typeface="Montserrat"/>
              </a:rPr>
              <a:t> </a:t>
            </a:r>
            <a:r>
              <a:rPr sz="700" spc="-10" dirty="0">
                <a:latin typeface="Montserrat"/>
                <a:cs typeface="Montserrat"/>
              </a:rPr>
              <a:t>acelerador.</a:t>
            </a:r>
            <a:endParaRPr sz="700" dirty="0">
              <a:latin typeface="Montserrat"/>
              <a:cs typeface="Montserrat"/>
            </a:endParaRPr>
          </a:p>
          <a:p>
            <a:pPr marL="12700" marR="5080" algn="just">
              <a:lnSpc>
                <a:spcPct val="100000"/>
              </a:lnSpc>
              <a:spcBef>
                <a:spcPts val="505"/>
              </a:spcBef>
            </a:pPr>
            <a:r>
              <a:rPr sz="700" dirty="0">
                <a:latin typeface="Montserrat"/>
                <a:cs typeface="Montserrat"/>
              </a:rPr>
              <a:t>Cuando</a:t>
            </a:r>
            <a:r>
              <a:rPr sz="700" spc="70" dirty="0">
                <a:latin typeface="Montserrat"/>
                <a:cs typeface="Montserrat"/>
              </a:rPr>
              <a:t> </a:t>
            </a:r>
            <a:r>
              <a:rPr sz="700" dirty="0">
                <a:latin typeface="Montserrat"/>
                <a:cs typeface="Montserrat"/>
              </a:rPr>
              <a:t>el</a:t>
            </a:r>
            <a:r>
              <a:rPr sz="700" spc="80" dirty="0">
                <a:latin typeface="Montserrat"/>
                <a:cs typeface="Montserrat"/>
              </a:rPr>
              <a:t> </a:t>
            </a:r>
            <a:r>
              <a:rPr sz="700" dirty="0">
                <a:latin typeface="Montserrat"/>
                <a:cs typeface="Montserrat"/>
              </a:rPr>
              <a:t>Vehículo</a:t>
            </a:r>
            <a:r>
              <a:rPr sz="700" spc="80" dirty="0">
                <a:latin typeface="Montserrat"/>
                <a:cs typeface="Montserrat"/>
              </a:rPr>
              <a:t> </a:t>
            </a:r>
            <a:r>
              <a:rPr sz="700" dirty="0">
                <a:latin typeface="Montserrat"/>
                <a:cs typeface="Montserrat"/>
              </a:rPr>
              <a:t>esté</a:t>
            </a:r>
            <a:r>
              <a:rPr sz="700" spc="75" dirty="0">
                <a:latin typeface="Montserrat"/>
                <a:cs typeface="Montserrat"/>
              </a:rPr>
              <a:t> </a:t>
            </a:r>
            <a:r>
              <a:rPr sz="700" dirty="0">
                <a:latin typeface="Montserrat"/>
                <a:cs typeface="Montserrat"/>
              </a:rPr>
              <a:t>encendido</a:t>
            </a:r>
            <a:r>
              <a:rPr sz="700" spc="75" dirty="0">
                <a:latin typeface="Montserrat"/>
                <a:cs typeface="Montserrat"/>
              </a:rPr>
              <a:t> </a:t>
            </a:r>
            <a:r>
              <a:rPr sz="700" dirty="0">
                <a:latin typeface="Montserrat"/>
                <a:cs typeface="Montserrat"/>
              </a:rPr>
              <a:t>y</a:t>
            </a:r>
            <a:r>
              <a:rPr sz="700" spc="60" dirty="0">
                <a:latin typeface="Montserrat"/>
                <a:cs typeface="Montserrat"/>
              </a:rPr>
              <a:t> </a:t>
            </a:r>
            <a:r>
              <a:rPr sz="700" dirty="0">
                <a:latin typeface="Montserrat"/>
                <a:cs typeface="Montserrat"/>
              </a:rPr>
              <a:t>las</a:t>
            </a:r>
            <a:r>
              <a:rPr sz="700" spc="65" dirty="0">
                <a:latin typeface="Montserrat"/>
                <a:cs typeface="Montserrat"/>
              </a:rPr>
              <a:t> </a:t>
            </a:r>
            <a:r>
              <a:rPr sz="700" dirty="0">
                <a:latin typeface="Montserrat"/>
                <a:cs typeface="Montserrat"/>
              </a:rPr>
              <a:t>rpm</a:t>
            </a:r>
            <a:r>
              <a:rPr sz="700" spc="65"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mantengan</a:t>
            </a:r>
            <a:r>
              <a:rPr sz="700" spc="254" dirty="0">
                <a:latin typeface="Montserrat"/>
                <a:cs typeface="Montserrat"/>
              </a:rPr>
              <a:t> </a:t>
            </a:r>
            <a:r>
              <a:rPr sz="700" dirty="0">
                <a:latin typeface="Montserrat"/>
                <a:cs typeface="Montserrat"/>
              </a:rPr>
              <a:t>estables,</a:t>
            </a:r>
            <a:r>
              <a:rPr sz="700" spc="250" dirty="0">
                <a:latin typeface="Montserrat"/>
                <a:cs typeface="Montserrat"/>
              </a:rPr>
              <a:t> </a:t>
            </a:r>
            <a:r>
              <a:rPr sz="700" dirty="0">
                <a:latin typeface="Montserrat"/>
                <a:cs typeface="Montserrat"/>
              </a:rPr>
              <a:t>empuje</a:t>
            </a:r>
            <a:r>
              <a:rPr sz="700" spc="250" dirty="0">
                <a:latin typeface="Montserrat"/>
                <a:cs typeface="Montserrat"/>
              </a:rPr>
              <a:t> </a:t>
            </a:r>
            <a:r>
              <a:rPr sz="700" dirty="0">
                <a:latin typeface="Montserrat"/>
                <a:cs typeface="Montserrat"/>
              </a:rPr>
              <a:t>hacia</a:t>
            </a:r>
            <a:r>
              <a:rPr sz="700" spc="240" dirty="0">
                <a:latin typeface="Montserrat"/>
                <a:cs typeface="Montserrat"/>
              </a:rPr>
              <a:t> </a:t>
            </a:r>
            <a:r>
              <a:rPr sz="700" dirty="0">
                <a:latin typeface="Montserrat"/>
                <a:cs typeface="Montserrat"/>
              </a:rPr>
              <a:t>adentro</a:t>
            </a:r>
            <a:r>
              <a:rPr sz="700" spc="25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leva</a:t>
            </a:r>
            <a:r>
              <a:rPr sz="700" spc="-20" dirty="0">
                <a:latin typeface="Montserrat"/>
                <a:cs typeface="Montserrat"/>
              </a:rPr>
              <a:t> </a:t>
            </a:r>
            <a:r>
              <a:rPr sz="700" dirty="0">
                <a:latin typeface="Montserrat"/>
                <a:cs typeface="Montserrat"/>
              </a:rPr>
              <a:t>de</a:t>
            </a:r>
            <a:r>
              <a:rPr sz="700" spc="-5" dirty="0">
                <a:latin typeface="Montserrat"/>
                <a:cs typeface="Montserrat"/>
              </a:rPr>
              <a:t> </a:t>
            </a:r>
            <a:r>
              <a:rPr lang="es-ES" sz="700" spc="-5" dirty="0">
                <a:latin typeface="Montserrat"/>
                <a:cs typeface="Montserrat"/>
              </a:rPr>
              <a:t>ahogador (</a:t>
            </a:r>
            <a:r>
              <a:rPr lang="es-ES" sz="700" spc="-5" dirty="0" err="1">
                <a:latin typeface="Montserrat"/>
                <a:cs typeface="Montserrat"/>
              </a:rPr>
              <a:t>choke</a:t>
            </a:r>
            <a:r>
              <a:rPr lang="es-ES" sz="700" spc="-5" dirty="0">
                <a:latin typeface="Montserrat"/>
                <a:cs typeface="Montserrat"/>
              </a:rPr>
              <a:t>)</a:t>
            </a:r>
            <a:r>
              <a:rPr sz="700" spc="-5" dirty="0">
                <a:latin typeface="Montserrat"/>
                <a:cs typeface="Montserrat"/>
              </a:rPr>
              <a:t> </a:t>
            </a:r>
            <a:r>
              <a:rPr sz="700" dirty="0">
                <a:latin typeface="Montserrat"/>
                <a:cs typeface="Montserrat"/>
              </a:rPr>
              <a:t>para</a:t>
            </a:r>
            <a:r>
              <a:rPr sz="700" spc="-10" dirty="0">
                <a:latin typeface="Montserrat"/>
                <a:cs typeface="Montserrat"/>
              </a:rPr>
              <a:t> desactivarlo.</a:t>
            </a:r>
            <a:endParaRPr sz="700" dirty="0">
              <a:latin typeface="Montserrat"/>
              <a:cs typeface="Montserrat"/>
            </a:endParaRPr>
          </a:p>
          <a:p>
            <a:pPr marL="12700" marR="5080" algn="just">
              <a:lnSpc>
                <a:spcPct val="100000"/>
              </a:lnSpc>
              <a:spcBef>
                <a:spcPts val="505"/>
              </a:spcBef>
            </a:pPr>
            <a:r>
              <a:rPr sz="700" dirty="0">
                <a:latin typeface="Montserrat"/>
                <a:cs typeface="Montserrat"/>
              </a:rPr>
              <a:t>Abrir</a:t>
            </a:r>
            <a:r>
              <a:rPr sz="700" spc="1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acelerador</a:t>
            </a:r>
            <a:r>
              <a:rPr sz="700" spc="15" dirty="0">
                <a:latin typeface="Montserrat"/>
                <a:cs typeface="Montserrat"/>
              </a:rPr>
              <a:t> </a:t>
            </a:r>
            <a:r>
              <a:rPr sz="700" dirty="0">
                <a:latin typeface="Montserrat"/>
                <a:cs typeface="Montserrat"/>
              </a:rPr>
              <a:t>cuando</a:t>
            </a:r>
            <a:r>
              <a:rPr sz="700" spc="15" dirty="0">
                <a:latin typeface="Montserrat"/>
                <a:cs typeface="Montserrat"/>
              </a:rPr>
              <a:t> </a:t>
            </a:r>
            <a:r>
              <a:rPr sz="700" dirty="0" err="1">
                <a:latin typeface="Montserrat"/>
                <a:cs typeface="Montserrat"/>
              </a:rPr>
              <a:t>el</a:t>
            </a:r>
            <a:r>
              <a:rPr sz="700" spc="15" dirty="0">
                <a:latin typeface="Montserrat"/>
                <a:cs typeface="Montserrat"/>
              </a:rPr>
              <a:t> </a:t>
            </a:r>
            <a:r>
              <a:rPr lang="es-ES" sz="700" spc="15" dirty="0">
                <a:latin typeface="Montserrat"/>
                <a:cs typeface="Montserrat"/>
              </a:rPr>
              <a:t>ahogador (</a:t>
            </a:r>
            <a:r>
              <a:rPr lang="es-ES" sz="700" spc="15" dirty="0" err="1">
                <a:latin typeface="Montserrat"/>
                <a:cs typeface="Montserrat"/>
              </a:rPr>
              <a:t>choke</a:t>
            </a:r>
            <a:r>
              <a:rPr lang="es-ES" sz="700" spc="15" dirty="0">
                <a:latin typeface="Montserrat"/>
                <a:cs typeface="Montserrat"/>
              </a:rPr>
              <a:t>)</a:t>
            </a:r>
            <a:r>
              <a:rPr sz="700" spc="15" dirty="0">
                <a:latin typeface="Montserrat"/>
                <a:cs typeface="Montserrat"/>
              </a:rPr>
              <a:t> </a:t>
            </a:r>
            <a:r>
              <a:rPr sz="700" dirty="0">
                <a:latin typeface="Montserrat"/>
                <a:cs typeface="Montserrat"/>
              </a:rPr>
              <a:t>se</a:t>
            </a:r>
            <a:r>
              <a:rPr sz="700" spc="25" dirty="0">
                <a:latin typeface="Montserrat"/>
                <a:cs typeface="Montserrat"/>
              </a:rPr>
              <a:t> </a:t>
            </a:r>
            <a:r>
              <a:rPr sz="700" spc="-10" dirty="0">
                <a:latin typeface="Montserrat"/>
                <a:cs typeface="Montserrat"/>
              </a:rPr>
              <a:t>encuentra</a:t>
            </a:r>
            <a:r>
              <a:rPr sz="700" spc="500" dirty="0">
                <a:latin typeface="Montserrat"/>
                <a:cs typeface="Montserrat"/>
              </a:rPr>
              <a:t> </a:t>
            </a:r>
            <a:r>
              <a:rPr sz="700" dirty="0">
                <a:latin typeface="Montserrat"/>
                <a:cs typeface="Montserrat"/>
              </a:rPr>
              <a:t>activado</a:t>
            </a:r>
            <a:r>
              <a:rPr sz="700" spc="175" dirty="0">
                <a:latin typeface="Montserrat"/>
                <a:cs typeface="Montserrat"/>
              </a:rPr>
              <a:t> </a:t>
            </a:r>
            <a:r>
              <a:rPr sz="700" dirty="0">
                <a:latin typeface="Montserrat"/>
                <a:cs typeface="Montserrat"/>
              </a:rPr>
              <a:t>puede</a:t>
            </a:r>
            <a:r>
              <a:rPr sz="700" spc="175" dirty="0">
                <a:latin typeface="Montserrat"/>
                <a:cs typeface="Montserrat"/>
              </a:rPr>
              <a:t> </a:t>
            </a:r>
            <a:r>
              <a:rPr sz="700" dirty="0">
                <a:latin typeface="Montserrat"/>
                <a:cs typeface="Montserrat"/>
              </a:rPr>
              <a:t>ahogar</a:t>
            </a:r>
            <a:r>
              <a:rPr sz="700" spc="170" dirty="0">
                <a:latin typeface="Montserrat"/>
                <a:cs typeface="Montserrat"/>
              </a:rPr>
              <a:t> </a:t>
            </a:r>
            <a:r>
              <a:rPr sz="700" dirty="0">
                <a:latin typeface="Montserrat"/>
                <a:cs typeface="Montserrat"/>
              </a:rPr>
              <a:t>el</a:t>
            </a:r>
            <a:r>
              <a:rPr sz="700" spc="175" dirty="0">
                <a:latin typeface="Montserrat"/>
                <a:cs typeface="Montserrat"/>
              </a:rPr>
              <a:t> </a:t>
            </a:r>
            <a:r>
              <a:rPr sz="700" dirty="0">
                <a:latin typeface="Montserrat"/>
                <a:cs typeface="Montserrat"/>
              </a:rPr>
              <a:t>motor</a:t>
            </a:r>
            <a:r>
              <a:rPr sz="700" spc="165" dirty="0">
                <a:latin typeface="Montserrat"/>
                <a:cs typeface="Montserrat"/>
              </a:rPr>
              <a:t> </a:t>
            </a:r>
            <a:r>
              <a:rPr sz="700" dirty="0">
                <a:latin typeface="Montserrat"/>
                <a:cs typeface="Montserrat"/>
              </a:rPr>
              <a:t>y</a:t>
            </a:r>
            <a:r>
              <a:rPr sz="700" spc="180" dirty="0">
                <a:latin typeface="Montserrat"/>
                <a:cs typeface="Montserrat"/>
              </a:rPr>
              <a:t> </a:t>
            </a:r>
            <a:r>
              <a:rPr sz="700" dirty="0">
                <a:latin typeface="Montserrat"/>
                <a:cs typeface="Montserrat"/>
              </a:rPr>
              <a:t>dificultar</a:t>
            </a:r>
            <a:r>
              <a:rPr sz="700" spc="165" dirty="0">
                <a:latin typeface="Montserrat"/>
                <a:cs typeface="Montserrat"/>
              </a:rPr>
              <a:t> </a:t>
            </a:r>
            <a:r>
              <a:rPr sz="700" spc="-25" dirty="0">
                <a:latin typeface="Montserrat"/>
                <a:cs typeface="Montserrat"/>
              </a:rPr>
              <a:t>su</a:t>
            </a:r>
            <a:r>
              <a:rPr sz="700" spc="500" dirty="0">
                <a:latin typeface="Montserrat"/>
                <a:cs typeface="Montserrat"/>
              </a:rPr>
              <a:t> </a:t>
            </a:r>
            <a:r>
              <a:rPr sz="700" dirty="0">
                <a:latin typeface="Montserrat"/>
                <a:cs typeface="Montserrat"/>
              </a:rPr>
              <a:t>encendido</a:t>
            </a:r>
            <a:r>
              <a:rPr sz="700" spc="305" dirty="0">
                <a:latin typeface="Montserrat"/>
                <a:cs typeface="Montserrat"/>
              </a:rPr>
              <a:t>  </a:t>
            </a:r>
            <a:r>
              <a:rPr sz="700" dirty="0">
                <a:latin typeface="Montserrat"/>
                <a:cs typeface="Montserrat"/>
              </a:rPr>
              <a:t>o</a:t>
            </a:r>
            <a:r>
              <a:rPr sz="700" spc="300" dirty="0">
                <a:latin typeface="Montserrat"/>
                <a:cs typeface="Montserrat"/>
              </a:rPr>
              <a:t>  </a:t>
            </a:r>
            <a:r>
              <a:rPr sz="700" dirty="0">
                <a:latin typeface="Montserrat"/>
                <a:cs typeface="Montserrat"/>
              </a:rPr>
              <a:t>aumentar</a:t>
            </a:r>
            <a:r>
              <a:rPr sz="700" spc="305" dirty="0">
                <a:latin typeface="Montserrat"/>
                <a:cs typeface="Montserrat"/>
              </a:rPr>
              <a:t>  </a:t>
            </a:r>
            <a:r>
              <a:rPr sz="700" dirty="0">
                <a:latin typeface="Montserrat"/>
                <a:cs typeface="Montserrat"/>
              </a:rPr>
              <a:t>el</a:t>
            </a:r>
            <a:r>
              <a:rPr sz="700" spc="300" dirty="0">
                <a:latin typeface="Montserrat"/>
                <a:cs typeface="Montserrat"/>
              </a:rPr>
              <a:t>  </a:t>
            </a:r>
            <a:r>
              <a:rPr sz="700" dirty="0">
                <a:latin typeface="Montserrat"/>
                <a:cs typeface="Montserrat"/>
              </a:rPr>
              <a:t>consumo</a:t>
            </a:r>
            <a:r>
              <a:rPr sz="700" spc="305"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combustible.</a:t>
            </a:r>
            <a:endParaRPr sz="700" dirty="0">
              <a:latin typeface="Montserrat"/>
              <a:cs typeface="Montserrat"/>
            </a:endParaRPr>
          </a:p>
        </p:txBody>
      </p:sp>
      <p:sp>
        <p:nvSpPr>
          <p:cNvPr id="4" name="object 4"/>
          <p:cNvSpPr txBox="1"/>
          <p:nvPr/>
        </p:nvSpPr>
        <p:spPr>
          <a:xfrm>
            <a:off x="2700020" y="476834"/>
            <a:ext cx="2261235" cy="1181100"/>
          </a:xfrm>
          <a:prstGeom prst="rect">
            <a:avLst/>
          </a:prstGeom>
        </p:spPr>
        <p:txBody>
          <a:bodyPr vert="horz" wrap="square" lIns="0" tIns="12700" rIns="0" bIns="0" rtlCol="0">
            <a:spAutoFit/>
          </a:bodyPr>
          <a:lstStyle/>
          <a:p>
            <a:pPr marL="21590">
              <a:lnSpc>
                <a:spcPct val="100000"/>
              </a:lnSpc>
              <a:spcBef>
                <a:spcPts val="100"/>
              </a:spcBef>
            </a:pPr>
            <a:r>
              <a:rPr sz="800" b="1" spc="-10" dirty="0">
                <a:latin typeface="Montserrat"/>
                <a:cs typeface="Montserrat"/>
              </a:rPr>
              <a:t>NOTA</a:t>
            </a:r>
            <a:r>
              <a:rPr sz="900" b="1" spc="-10" dirty="0">
                <a:latin typeface="Montserrat"/>
                <a:cs typeface="Montserrat"/>
              </a:rPr>
              <a:t>:</a:t>
            </a:r>
            <a:endParaRPr sz="900" dirty="0">
              <a:latin typeface="Montserrat"/>
              <a:cs typeface="Montserrat"/>
            </a:endParaRPr>
          </a:p>
          <a:p>
            <a:pPr marL="21590" marR="5080" algn="just">
              <a:lnSpc>
                <a:spcPct val="100000"/>
              </a:lnSpc>
              <a:spcBef>
                <a:spcPts val="515"/>
              </a:spcBef>
            </a:pPr>
            <a:r>
              <a:rPr sz="700" dirty="0">
                <a:latin typeface="Montserrat"/>
                <a:cs typeface="Montserrat"/>
              </a:rPr>
              <a:t>Para</a:t>
            </a:r>
            <a:r>
              <a:rPr sz="700" spc="-5" dirty="0">
                <a:latin typeface="Montserrat"/>
                <a:cs typeface="Montserrat"/>
              </a:rPr>
              <a:t> </a:t>
            </a:r>
            <a:r>
              <a:rPr sz="700" dirty="0">
                <a:latin typeface="Montserrat"/>
                <a:cs typeface="Montserrat"/>
              </a:rPr>
              <a:t>los</a:t>
            </a:r>
            <a:r>
              <a:rPr sz="700" spc="5" dirty="0">
                <a:latin typeface="Montserrat"/>
                <a:cs typeface="Montserrat"/>
              </a:rPr>
              <a:t> </a:t>
            </a:r>
            <a:r>
              <a:rPr sz="700" dirty="0">
                <a:latin typeface="Montserrat"/>
                <a:cs typeface="Montserrat"/>
              </a:rPr>
              <a:t>encendidos</a:t>
            </a:r>
            <a:r>
              <a:rPr sz="700" spc="10"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frío</a:t>
            </a:r>
            <a:r>
              <a:rPr sz="700" spc="5" dirty="0">
                <a:latin typeface="Montserrat"/>
                <a:cs typeface="Montserrat"/>
              </a:rPr>
              <a:t> </a:t>
            </a:r>
            <a:r>
              <a:rPr sz="700" dirty="0">
                <a:latin typeface="Montserrat"/>
                <a:cs typeface="Montserrat"/>
              </a:rPr>
              <a:t>se</a:t>
            </a:r>
            <a:r>
              <a:rPr sz="700" spc="15" dirty="0">
                <a:latin typeface="Montserrat"/>
                <a:cs typeface="Montserrat"/>
              </a:rPr>
              <a:t> </a:t>
            </a:r>
            <a:r>
              <a:rPr sz="700" dirty="0">
                <a:latin typeface="Montserrat"/>
                <a:cs typeface="Montserrat"/>
              </a:rPr>
              <a:t>recomienda</a:t>
            </a:r>
            <a:r>
              <a:rPr sz="700" spc="15" dirty="0">
                <a:latin typeface="Montserrat"/>
                <a:cs typeface="Montserrat"/>
              </a:rPr>
              <a:t> </a:t>
            </a:r>
            <a:r>
              <a:rPr sz="700" dirty="0">
                <a:latin typeface="Montserrat"/>
                <a:cs typeface="Montserrat"/>
              </a:rPr>
              <a:t>usar</a:t>
            </a:r>
            <a:r>
              <a:rPr sz="700" spc="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pedal de</a:t>
            </a:r>
            <a:r>
              <a:rPr sz="700" spc="-5" dirty="0">
                <a:latin typeface="Montserrat"/>
                <a:cs typeface="Montserrat"/>
              </a:rPr>
              <a:t> </a:t>
            </a:r>
            <a:r>
              <a:rPr sz="700" spc="-10" dirty="0">
                <a:latin typeface="Montserrat"/>
                <a:cs typeface="Montserrat"/>
              </a:rPr>
              <a:t>arranque.</a:t>
            </a:r>
            <a:endParaRPr sz="700" dirty="0">
              <a:latin typeface="Montserrat"/>
              <a:cs typeface="Montserrat"/>
            </a:endParaRPr>
          </a:p>
          <a:p>
            <a:pPr marL="12700">
              <a:lnSpc>
                <a:spcPct val="100000"/>
              </a:lnSpc>
              <a:spcBef>
                <a:spcPts val="500"/>
              </a:spcBef>
            </a:pPr>
            <a:r>
              <a:rPr sz="800" b="1" dirty="0">
                <a:solidFill>
                  <a:srgbClr val="221F1F"/>
                </a:solidFill>
                <a:latin typeface="Montserrat"/>
                <a:cs typeface="Montserrat"/>
              </a:rPr>
              <a:t>PEDAL</a:t>
            </a:r>
            <a:r>
              <a:rPr sz="800" b="1" spc="-1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a:t>
            </a:r>
            <a:r>
              <a:rPr sz="800" b="1" dirty="0">
                <a:solidFill>
                  <a:srgbClr val="221F1F"/>
                </a:solidFill>
                <a:latin typeface="Montserrat"/>
                <a:cs typeface="Montserrat"/>
              </a:rPr>
              <a:t>FRENO</a:t>
            </a:r>
            <a:r>
              <a:rPr sz="800" b="1" spc="-10" dirty="0">
                <a:solidFill>
                  <a:srgbClr val="221F1F"/>
                </a:solidFill>
                <a:latin typeface="Montserrat"/>
                <a:cs typeface="Montserrat"/>
              </a:rPr>
              <a:t> TRASERO</a:t>
            </a:r>
            <a:endParaRPr sz="800" dirty="0">
              <a:latin typeface="Montserrat"/>
              <a:cs typeface="Montserrat"/>
            </a:endParaRPr>
          </a:p>
          <a:p>
            <a:pPr marL="12700" algn="just">
              <a:lnSpc>
                <a:spcPct val="100000"/>
              </a:lnSpc>
              <a:spcBef>
                <a:spcPts val="505"/>
              </a:spcBef>
            </a:pPr>
            <a:r>
              <a:rPr sz="700" dirty="0">
                <a:solidFill>
                  <a:srgbClr val="221F1F"/>
                </a:solidFill>
                <a:latin typeface="Montserrat"/>
                <a:cs typeface="Montserrat"/>
              </a:rPr>
              <a:t>Está</a:t>
            </a:r>
            <a:r>
              <a:rPr sz="700" spc="-25" dirty="0">
                <a:solidFill>
                  <a:srgbClr val="221F1F"/>
                </a:solidFill>
                <a:latin typeface="Montserrat"/>
                <a:cs typeface="Montserrat"/>
              </a:rPr>
              <a:t> </a:t>
            </a:r>
            <a:r>
              <a:rPr sz="700" dirty="0">
                <a:solidFill>
                  <a:srgbClr val="221F1F"/>
                </a:solidFill>
                <a:latin typeface="Montserrat"/>
                <a:cs typeface="Montserrat"/>
              </a:rPr>
              <a:t>ubicado</a:t>
            </a:r>
            <a:r>
              <a:rPr sz="700" spc="5" dirty="0">
                <a:solidFill>
                  <a:srgbClr val="221F1F"/>
                </a:solidFill>
                <a:latin typeface="Montserrat"/>
                <a:cs typeface="Montserrat"/>
              </a:rPr>
              <a:t> </a:t>
            </a:r>
            <a:r>
              <a:rPr sz="700" dirty="0">
                <a:solidFill>
                  <a:srgbClr val="221F1F"/>
                </a:solidFill>
                <a:latin typeface="Montserrat"/>
                <a:cs typeface="Montserrat"/>
              </a:rPr>
              <a:t>al</a:t>
            </a:r>
            <a:r>
              <a:rPr sz="700" spc="-25" dirty="0">
                <a:solidFill>
                  <a:srgbClr val="221F1F"/>
                </a:solidFill>
                <a:latin typeface="Montserrat"/>
                <a:cs typeface="Montserrat"/>
              </a:rPr>
              <a:t> </a:t>
            </a:r>
            <a:r>
              <a:rPr sz="700" dirty="0">
                <a:solidFill>
                  <a:srgbClr val="221F1F"/>
                </a:solidFill>
                <a:latin typeface="Montserrat"/>
                <a:cs typeface="Montserrat"/>
              </a:rPr>
              <a:t>lado</a:t>
            </a:r>
            <a:r>
              <a:rPr sz="700" spc="-10" dirty="0">
                <a:solidFill>
                  <a:srgbClr val="221F1F"/>
                </a:solidFill>
                <a:latin typeface="Montserrat"/>
                <a:cs typeface="Montserrat"/>
              </a:rPr>
              <a:t> </a:t>
            </a:r>
            <a:r>
              <a:rPr sz="700" dirty="0">
                <a:solidFill>
                  <a:srgbClr val="221F1F"/>
                </a:solidFill>
                <a:latin typeface="Montserrat"/>
                <a:cs typeface="Montserrat"/>
              </a:rPr>
              <a:t>derecho</a:t>
            </a:r>
            <a:r>
              <a:rPr sz="700" spc="-5" dirty="0">
                <a:solidFill>
                  <a:srgbClr val="221F1F"/>
                </a:solidFill>
                <a:latin typeface="Montserrat"/>
                <a:cs typeface="Montserrat"/>
              </a:rPr>
              <a:t> </a:t>
            </a:r>
            <a:r>
              <a:rPr sz="700" dirty="0">
                <a:solidFill>
                  <a:srgbClr val="221F1F"/>
                </a:solidFill>
                <a:latin typeface="Montserrat"/>
                <a:cs typeface="Montserrat"/>
              </a:rPr>
              <a:t>del </a:t>
            </a:r>
            <a:r>
              <a:rPr sz="700" spc="-10" dirty="0">
                <a:solidFill>
                  <a:srgbClr val="221F1F"/>
                </a:solidFill>
                <a:latin typeface="Montserrat"/>
                <a:cs typeface="Montserrat"/>
              </a:rPr>
              <a:t>Vehículo.</a:t>
            </a:r>
            <a:endParaRPr sz="700" dirty="0">
              <a:latin typeface="Montserrat"/>
              <a:cs typeface="Montserrat"/>
            </a:endParaRPr>
          </a:p>
          <a:p>
            <a:pPr marL="12700" marR="10160" algn="just">
              <a:lnSpc>
                <a:spcPct val="100000"/>
              </a:lnSpc>
              <a:spcBef>
                <a:spcPts val="495"/>
              </a:spcBef>
            </a:pPr>
            <a:r>
              <a:rPr sz="700" dirty="0">
                <a:solidFill>
                  <a:srgbClr val="221F1F"/>
                </a:solidFill>
                <a:latin typeface="Montserrat"/>
                <a:cs typeface="Montserrat"/>
              </a:rPr>
              <a:t>Presione</a:t>
            </a:r>
            <a:r>
              <a:rPr sz="700" spc="254" dirty="0">
                <a:solidFill>
                  <a:srgbClr val="221F1F"/>
                </a:solidFill>
                <a:latin typeface="Montserrat"/>
                <a:cs typeface="Montserrat"/>
              </a:rPr>
              <a:t> </a:t>
            </a:r>
            <a:r>
              <a:rPr sz="700" dirty="0">
                <a:solidFill>
                  <a:srgbClr val="221F1F"/>
                </a:solidFill>
                <a:latin typeface="Montserrat"/>
                <a:cs typeface="Montserrat"/>
              </a:rPr>
              <a:t>el</a:t>
            </a:r>
            <a:r>
              <a:rPr sz="700" spc="254" dirty="0">
                <a:solidFill>
                  <a:srgbClr val="221F1F"/>
                </a:solidFill>
                <a:latin typeface="Montserrat"/>
                <a:cs typeface="Montserrat"/>
              </a:rPr>
              <a:t> </a:t>
            </a:r>
            <a:r>
              <a:rPr sz="700" dirty="0">
                <a:solidFill>
                  <a:srgbClr val="221F1F"/>
                </a:solidFill>
                <a:latin typeface="Montserrat"/>
                <a:cs typeface="Montserrat"/>
              </a:rPr>
              <a:t>pedal</a:t>
            </a:r>
            <a:r>
              <a:rPr sz="700" spc="260" dirty="0">
                <a:solidFill>
                  <a:srgbClr val="221F1F"/>
                </a:solidFill>
                <a:latin typeface="Montserrat"/>
                <a:cs typeface="Montserrat"/>
              </a:rPr>
              <a:t> </a:t>
            </a:r>
            <a:r>
              <a:rPr sz="700" dirty="0">
                <a:solidFill>
                  <a:srgbClr val="221F1F"/>
                </a:solidFill>
                <a:latin typeface="Montserrat"/>
                <a:cs typeface="Montserrat"/>
              </a:rPr>
              <a:t>de</a:t>
            </a:r>
            <a:r>
              <a:rPr sz="700" spc="245" dirty="0">
                <a:solidFill>
                  <a:srgbClr val="221F1F"/>
                </a:solidFill>
                <a:latin typeface="Montserrat"/>
                <a:cs typeface="Montserrat"/>
              </a:rPr>
              <a:t> </a:t>
            </a:r>
            <a:r>
              <a:rPr sz="700" dirty="0">
                <a:solidFill>
                  <a:srgbClr val="221F1F"/>
                </a:solidFill>
                <a:latin typeface="Montserrat"/>
                <a:cs typeface="Montserrat"/>
              </a:rPr>
              <a:t>freno</a:t>
            </a:r>
            <a:r>
              <a:rPr sz="700" spc="250" dirty="0">
                <a:solidFill>
                  <a:srgbClr val="221F1F"/>
                </a:solidFill>
                <a:latin typeface="Montserrat"/>
                <a:cs typeface="Montserrat"/>
              </a:rPr>
              <a:t> </a:t>
            </a:r>
            <a:r>
              <a:rPr sz="700" dirty="0">
                <a:solidFill>
                  <a:srgbClr val="221F1F"/>
                </a:solidFill>
                <a:latin typeface="Montserrat"/>
                <a:cs typeface="Montserrat"/>
              </a:rPr>
              <a:t>trasero</a:t>
            </a:r>
            <a:r>
              <a:rPr sz="700" spc="254" dirty="0">
                <a:solidFill>
                  <a:srgbClr val="221F1F"/>
                </a:solidFill>
                <a:latin typeface="Montserrat"/>
                <a:cs typeface="Montserrat"/>
              </a:rPr>
              <a:t> </a:t>
            </a:r>
            <a:r>
              <a:rPr sz="700" dirty="0">
                <a:solidFill>
                  <a:srgbClr val="221F1F"/>
                </a:solidFill>
                <a:latin typeface="Montserrat"/>
                <a:cs typeface="Montserrat"/>
              </a:rPr>
              <a:t>con</a:t>
            </a:r>
            <a:r>
              <a:rPr sz="700" spc="250" dirty="0">
                <a:solidFill>
                  <a:srgbClr val="221F1F"/>
                </a:solidFill>
                <a:latin typeface="Montserrat"/>
                <a:cs typeface="Montserrat"/>
              </a:rPr>
              <a:t> </a:t>
            </a:r>
            <a:r>
              <a:rPr sz="700" dirty="0">
                <a:solidFill>
                  <a:srgbClr val="221F1F"/>
                </a:solidFill>
                <a:latin typeface="Montserrat"/>
                <a:cs typeface="Montserrat"/>
              </a:rPr>
              <a:t>el</a:t>
            </a:r>
            <a:r>
              <a:rPr sz="700" spc="245" dirty="0">
                <a:solidFill>
                  <a:srgbClr val="221F1F"/>
                </a:solidFill>
                <a:latin typeface="Montserrat"/>
                <a:cs typeface="Montserrat"/>
              </a:rPr>
              <a:t> </a:t>
            </a:r>
            <a:r>
              <a:rPr sz="700" spc="-25" dirty="0">
                <a:solidFill>
                  <a:srgbClr val="221F1F"/>
                </a:solidFill>
                <a:latin typeface="Montserrat"/>
                <a:cs typeface="Montserrat"/>
              </a:rPr>
              <a:t>pie</a:t>
            </a:r>
            <a:r>
              <a:rPr sz="700" spc="500" dirty="0">
                <a:solidFill>
                  <a:srgbClr val="221F1F"/>
                </a:solidFill>
                <a:latin typeface="Montserrat"/>
                <a:cs typeface="Montserrat"/>
              </a:rPr>
              <a:t> </a:t>
            </a:r>
            <a:r>
              <a:rPr sz="700" dirty="0">
                <a:solidFill>
                  <a:srgbClr val="221F1F"/>
                </a:solidFill>
                <a:latin typeface="Montserrat"/>
                <a:cs typeface="Montserrat"/>
              </a:rPr>
              <a:t>derecho</a:t>
            </a:r>
            <a:r>
              <a:rPr sz="700" spc="60" dirty="0">
                <a:solidFill>
                  <a:srgbClr val="221F1F"/>
                </a:solidFill>
                <a:latin typeface="Montserrat"/>
                <a:cs typeface="Montserrat"/>
              </a:rPr>
              <a:t> </a:t>
            </a:r>
            <a:r>
              <a:rPr sz="700" dirty="0">
                <a:solidFill>
                  <a:srgbClr val="221F1F"/>
                </a:solidFill>
                <a:latin typeface="Montserrat"/>
                <a:cs typeface="Montserrat"/>
              </a:rPr>
              <a:t>para</a:t>
            </a:r>
            <a:r>
              <a:rPr sz="700" spc="75" dirty="0">
                <a:solidFill>
                  <a:srgbClr val="221F1F"/>
                </a:solidFill>
                <a:latin typeface="Montserrat"/>
                <a:cs typeface="Montserrat"/>
              </a:rPr>
              <a:t> </a:t>
            </a:r>
            <a:r>
              <a:rPr sz="700" dirty="0">
                <a:solidFill>
                  <a:srgbClr val="221F1F"/>
                </a:solidFill>
                <a:latin typeface="Montserrat"/>
                <a:cs typeface="Montserrat"/>
              </a:rPr>
              <a:t>activar</a:t>
            </a:r>
            <a:r>
              <a:rPr sz="700" spc="65" dirty="0">
                <a:solidFill>
                  <a:srgbClr val="221F1F"/>
                </a:solidFill>
                <a:latin typeface="Montserrat"/>
                <a:cs typeface="Montserrat"/>
              </a:rPr>
              <a:t> </a:t>
            </a:r>
            <a:r>
              <a:rPr sz="700" dirty="0">
                <a:solidFill>
                  <a:srgbClr val="221F1F"/>
                </a:solidFill>
                <a:latin typeface="Montserrat"/>
                <a:cs typeface="Montserrat"/>
              </a:rPr>
              <a:t>el</a:t>
            </a:r>
            <a:r>
              <a:rPr sz="700" spc="70" dirty="0">
                <a:solidFill>
                  <a:srgbClr val="221F1F"/>
                </a:solidFill>
                <a:latin typeface="Montserrat"/>
                <a:cs typeface="Montserrat"/>
              </a:rPr>
              <a:t> </a:t>
            </a:r>
            <a:r>
              <a:rPr sz="700" dirty="0">
                <a:solidFill>
                  <a:srgbClr val="221F1F"/>
                </a:solidFill>
                <a:latin typeface="Montserrat"/>
                <a:cs typeface="Montserrat"/>
              </a:rPr>
              <a:t>freno</a:t>
            </a:r>
            <a:r>
              <a:rPr sz="700" spc="60" dirty="0">
                <a:solidFill>
                  <a:srgbClr val="221F1F"/>
                </a:solidFill>
                <a:latin typeface="Montserrat"/>
                <a:cs typeface="Montserrat"/>
              </a:rPr>
              <a:t> </a:t>
            </a:r>
            <a:r>
              <a:rPr sz="700" dirty="0">
                <a:solidFill>
                  <a:srgbClr val="221F1F"/>
                </a:solidFill>
                <a:latin typeface="Montserrat"/>
                <a:cs typeface="Montserrat"/>
              </a:rPr>
              <a:t>de</a:t>
            </a:r>
            <a:r>
              <a:rPr sz="700" spc="60" dirty="0">
                <a:solidFill>
                  <a:srgbClr val="221F1F"/>
                </a:solidFill>
                <a:latin typeface="Montserrat"/>
                <a:cs typeface="Montserrat"/>
              </a:rPr>
              <a:t> </a:t>
            </a:r>
            <a:r>
              <a:rPr sz="700" dirty="0">
                <a:solidFill>
                  <a:srgbClr val="221F1F"/>
                </a:solidFill>
                <a:latin typeface="Montserrat"/>
                <a:cs typeface="Montserrat"/>
              </a:rPr>
              <a:t>la</a:t>
            </a:r>
            <a:r>
              <a:rPr sz="700" spc="60" dirty="0">
                <a:solidFill>
                  <a:srgbClr val="221F1F"/>
                </a:solidFill>
                <a:latin typeface="Montserrat"/>
                <a:cs typeface="Montserrat"/>
              </a:rPr>
              <a:t> </a:t>
            </a:r>
            <a:r>
              <a:rPr sz="700" dirty="0">
                <a:solidFill>
                  <a:srgbClr val="221F1F"/>
                </a:solidFill>
                <a:latin typeface="Montserrat"/>
                <a:cs typeface="Montserrat"/>
              </a:rPr>
              <a:t>rueda</a:t>
            </a:r>
            <a:r>
              <a:rPr sz="700" spc="75" dirty="0">
                <a:solidFill>
                  <a:srgbClr val="221F1F"/>
                </a:solidFill>
                <a:latin typeface="Montserrat"/>
                <a:cs typeface="Montserrat"/>
              </a:rPr>
              <a:t> </a:t>
            </a:r>
            <a:r>
              <a:rPr sz="700" spc="-10" dirty="0">
                <a:solidFill>
                  <a:srgbClr val="221F1F"/>
                </a:solidFill>
                <a:latin typeface="Montserrat"/>
                <a:cs typeface="Montserrat"/>
              </a:rPr>
              <a:t>trasera,</a:t>
            </a:r>
            <a:r>
              <a:rPr sz="700" spc="500" dirty="0">
                <a:solidFill>
                  <a:srgbClr val="221F1F"/>
                </a:solidFill>
                <a:latin typeface="Montserrat"/>
                <a:cs typeface="Montserrat"/>
              </a:rPr>
              <a:t> </a:t>
            </a:r>
            <a:r>
              <a:rPr sz="700" dirty="0">
                <a:latin typeface="Montserrat"/>
                <a:cs typeface="Montserrat"/>
              </a:rPr>
              <a:t>la</a:t>
            </a:r>
            <a:r>
              <a:rPr sz="700" spc="-10" dirty="0">
                <a:latin typeface="Montserrat"/>
                <a:cs typeface="Montserrat"/>
              </a:rPr>
              <a:t> </a:t>
            </a:r>
            <a:r>
              <a:rPr sz="700" dirty="0">
                <a:latin typeface="Montserrat"/>
                <a:cs typeface="Montserrat"/>
              </a:rPr>
              <a:t>luz</a:t>
            </a:r>
            <a:r>
              <a:rPr sz="700" spc="-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freno se</a:t>
            </a:r>
            <a:r>
              <a:rPr sz="700" spc="-10" dirty="0">
                <a:latin typeface="Montserrat"/>
                <a:cs typeface="Montserrat"/>
              </a:rPr>
              <a:t> iluminará.</a:t>
            </a:r>
            <a:endParaRPr sz="700" dirty="0">
              <a:latin typeface="Montserrat"/>
              <a:cs typeface="Montserrat"/>
            </a:endParaRPr>
          </a:p>
        </p:txBody>
      </p:sp>
      <p:sp>
        <p:nvSpPr>
          <p:cNvPr id="5" name="object 5"/>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xfrm>
            <a:off x="135890" y="128301"/>
            <a:ext cx="3364229" cy="319959"/>
          </a:xfrm>
          <a:prstGeom prst="rect">
            <a:avLst/>
          </a:prstGeom>
        </p:spPr>
        <p:txBody>
          <a:bodyPr vert="horz" wrap="square" lIns="0" tIns="12065" rIns="0" bIns="0" rtlCol="0">
            <a:spAutoFit/>
          </a:bodyPr>
          <a:lstStyle/>
          <a:p>
            <a:pPr marL="12700">
              <a:lnSpc>
                <a:spcPct val="100000"/>
              </a:lnSpc>
              <a:spcBef>
                <a:spcPts val="95"/>
              </a:spcBef>
            </a:pPr>
            <a:r>
              <a:rPr dirty="0"/>
              <a:t>LEVA</a:t>
            </a:r>
            <a:r>
              <a:rPr spc="-35" dirty="0"/>
              <a:t> </a:t>
            </a:r>
            <a:r>
              <a:rPr dirty="0"/>
              <a:t>DE</a:t>
            </a:r>
            <a:r>
              <a:rPr spc="-30" dirty="0"/>
              <a:t> </a:t>
            </a:r>
            <a:r>
              <a:rPr lang="es-MX" dirty="0"/>
              <a:t>AHOGADOR (</a:t>
            </a:r>
            <a:r>
              <a:rPr lang="es-MX" dirty="0" err="1"/>
              <a:t>choke</a:t>
            </a:r>
            <a:r>
              <a:rPr lang="es-MX" dirty="0"/>
              <a:t>)</a:t>
            </a:r>
            <a:r>
              <a:rPr spc="-25" dirty="0"/>
              <a:t> </a:t>
            </a:r>
            <a:r>
              <a:rPr dirty="0"/>
              <a:t>/</a:t>
            </a:r>
            <a:r>
              <a:rPr spc="-20" dirty="0"/>
              <a:t> </a:t>
            </a:r>
            <a:r>
              <a:rPr dirty="0"/>
              <a:t>PEDAL</a:t>
            </a:r>
            <a:r>
              <a:rPr spc="-20" dirty="0"/>
              <a:t> </a:t>
            </a:r>
            <a:r>
              <a:rPr dirty="0"/>
              <a:t>DE</a:t>
            </a:r>
            <a:r>
              <a:rPr spc="-40" dirty="0"/>
              <a:t> </a:t>
            </a:r>
            <a:r>
              <a:rPr dirty="0"/>
              <a:t>FRENO</a:t>
            </a:r>
            <a:r>
              <a:rPr spc="-20" dirty="0"/>
              <a:t> </a:t>
            </a:r>
            <a:r>
              <a:rPr spc="-10" dirty="0"/>
              <a:t>TRASERO</a:t>
            </a:r>
          </a:p>
        </p:txBody>
      </p:sp>
      <p:pic>
        <p:nvPicPr>
          <p:cNvPr id="7" name="object 7"/>
          <p:cNvPicPr/>
          <p:nvPr/>
        </p:nvPicPr>
        <p:blipFill>
          <a:blip r:embed="rId2" cstate="print"/>
          <a:stretch>
            <a:fillRect/>
          </a:stretch>
        </p:blipFill>
        <p:spPr>
          <a:xfrm>
            <a:off x="364338" y="644915"/>
            <a:ext cx="98896" cy="96776"/>
          </a:xfrm>
          <a:prstGeom prst="rect">
            <a:avLst/>
          </a:prstGeom>
        </p:spPr>
      </p:pic>
      <p:grpSp>
        <p:nvGrpSpPr>
          <p:cNvPr id="8" name="object 8"/>
          <p:cNvGrpSpPr/>
          <p:nvPr/>
        </p:nvGrpSpPr>
        <p:grpSpPr>
          <a:xfrm>
            <a:off x="326097" y="1098778"/>
            <a:ext cx="2140585" cy="1223645"/>
            <a:chOff x="326097" y="1098778"/>
            <a:chExt cx="2140585" cy="1223645"/>
          </a:xfrm>
        </p:grpSpPr>
        <p:pic>
          <p:nvPicPr>
            <p:cNvPr id="9" name="object 9"/>
            <p:cNvPicPr/>
            <p:nvPr/>
          </p:nvPicPr>
          <p:blipFill>
            <a:blip r:embed="rId3" cstate="print"/>
            <a:stretch>
              <a:fillRect/>
            </a:stretch>
          </p:blipFill>
          <p:spPr>
            <a:xfrm>
              <a:off x="326097" y="1098778"/>
              <a:ext cx="2140585" cy="1223162"/>
            </a:xfrm>
            <a:prstGeom prst="rect">
              <a:avLst/>
            </a:prstGeom>
          </p:spPr>
        </p:pic>
        <p:pic>
          <p:nvPicPr>
            <p:cNvPr id="10" name="object 10"/>
            <p:cNvPicPr/>
            <p:nvPr/>
          </p:nvPicPr>
          <p:blipFill>
            <a:blip r:embed="rId4" cstate="print"/>
            <a:stretch>
              <a:fillRect/>
            </a:stretch>
          </p:blipFill>
          <p:spPr>
            <a:xfrm>
              <a:off x="1328293" y="1847850"/>
              <a:ext cx="198118" cy="242568"/>
            </a:xfrm>
            <a:prstGeom prst="rect">
              <a:avLst/>
            </a:prstGeom>
          </p:spPr>
        </p:pic>
      </p:grpSp>
      <p:grpSp>
        <p:nvGrpSpPr>
          <p:cNvPr id="11" name="object 11"/>
          <p:cNvGrpSpPr/>
          <p:nvPr/>
        </p:nvGrpSpPr>
        <p:grpSpPr>
          <a:xfrm>
            <a:off x="2754629" y="1807616"/>
            <a:ext cx="2160270" cy="1234440"/>
            <a:chOff x="2754629" y="1807616"/>
            <a:chExt cx="2160270" cy="1234440"/>
          </a:xfrm>
        </p:grpSpPr>
        <p:pic>
          <p:nvPicPr>
            <p:cNvPr id="12" name="object 12"/>
            <p:cNvPicPr/>
            <p:nvPr/>
          </p:nvPicPr>
          <p:blipFill>
            <a:blip r:embed="rId5" cstate="print"/>
            <a:stretch>
              <a:fillRect/>
            </a:stretch>
          </p:blipFill>
          <p:spPr>
            <a:xfrm>
              <a:off x="2754629" y="1807616"/>
              <a:ext cx="2160270" cy="1234427"/>
            </a:xfrm>
            <a:prstGeom prst="rect">
              <a:avLst/>
            </a:prstGeom>
          </p:spPr>
        </p:pic>
        <p:pic>
          <p:nvPicPr>
            <p:cNvPr id="13" name="object 13"/>
            <p:cNvPicPr/>
            <p:nvPr/>
          </p:nvPicPr>
          <p:blipFill>
            <a:blip r:embed="rId6" cstate="print"/>
            <a:stretch>
              <a:fillRect/>
            </a:stretch>
          </p:blipFill>
          <p:spPr>
            <a:xfrm>
              <a:off x="4015866" y="2605786"/>
              <a:ext cx="154305" cy="264833"/>
            </a:xfrm>
            <a:prstGeom prst="rect">
              <a:avLst/>
            </a:prstGeom>
          </p:spPr>
        </p:pic>
      </p:grpSp>
      <p:sp>
        <p:nvSpPr>
          <p:cNvPr id="14" name="CuadroTexto 13">
            <a:extLst>
              <a:ext uri="{FF2B5EF4-FFF2-40B4-BE49-F238E27FC236}">
                <a16:creationId xmlns:a16="http://schemas.microsoft.com/office/drawing/2014/main" id="{26D87189-057F-8F66-73D1-3DD77A632D5E}"/>
              </a:ext>
            </a:extLst>
          </p:cNvPr>
          <p:cNvSpPr txBox="1"/>
          <p:nvPr/>
        </p:nvSpPr>
        <p:spPr>
          <a:xfrm>
            <a:off x="261150" y="486817"/>
            <a:ext cx="2292324" cy="538609"/>
          </a:xfrm>
          <a:prstGeom prst="rect">
            <a:avLst/>
          </a:prstGeom>
          <a:noFill/>
        </p:spPr>
        <p:txBody>
          <a:bodyPr wrap="square" rtlCol="0">
            <a:spAutoFit/>
          </a:bodyPr>
          <a:lstStyle/>
          <a:p>
            <a:pPr marL="12700" lvl="2" algn="just">
              <a:spcBef>
                <a:spcPts val="105"/>
              </a:spcBef>
            </a:pPr>
            <a:r>
              <a:rPr lang="es-ES" sz="800" b="1" dirty="0">
                <a:solidFill>
                  <a:srgbClr val="221F1F"/>
                </a:solidFill>
                <a:latin typeface="Montserrat"/>
                <a:cs typeface="Montserrat"/>
              </a:rPr>
              <a:t>LEVA DE AHOGADOR (</a:t>
            </a:r>
            <a:r>
              <a:rPr lang="es-ES" sz="800" b="1" dirty="0" err="1">
                <a:solidFill>
                  <a:srgbClr val="221F1F"/>
                </a:solidFill>
                <a:latin typeface="Montserrat"/>
                <a:cs typeface="Montserrat"/>
              </a:rPr>
              <a:t>choke</a:t>
            </a:r>
            <a:r>
              <a:rPr lang="es-ES" sz="800" b="1" dirty="0">
                <a:solidFill>
                  <a:srgbClr val="221F1F"/>
                </a:solidFill>
                <a:latin typeface="Montserrat"/>
                <a:cs typeface="Montserrat"/>
              </a:rPr>
              <a:t>)</a:t>
            </a:r>
            <a:br>
              <a:rPr lang="es-ES" sz="700" b="1" dirty="0">
                <a:solidFill>
                  <a:srgbClr val="221F1F"/>
                </a:solidFill>
                <a:latin typeface="Montserrat"/>
                <a:cs typeface="Montserrat"/>
              </a:rPr>
            </a:br>
            <a:r>
              <a:rPr lang="es-ES" sz="700" b="1" dirty="0">
                <a:solidFill>
                  <a:srgbClr val="221F1F"/>
                </a:solidFill>
                <a:latin typeface="Montserrat"/>
                <a:cs typeface="Montserrat"/>
              </a:rPr>
              <a:t>      </a:t>
            </a:r>
            <a:r>
              <a:rPr lang="es-ES" sz="700" dirty="0">
                <a:latin typeface="Montserrat"/>
                <a:cs typeface="Montserrat"/>
              </a:rPr>
              <a:t>La leva de ahogador (</a:t>
            </a:r>
            <a:r>
              <a:rPr lang="es-ES" sz="700" dirty="0" err="1">
                <a:latin typeface="Montserrat"/>
                <a:cs typeface="Montserrat"/>
              </a:rPr>
              <a:t>choke</a:t>
            </a:r>
            <a:r>
              <a:rPr lang="es-ES" sz="700" dirty="0">
                <a:latin typeface="Montserrat"/>
                <a:cs typeface="Montserrat"/>
              </a:rPr>
              <a:t>)  se  encuentra en el carburador. Jale suavemente para poner el ahogador (</a:t>
            </a:r>
            <a:r>
              <a:rPr lang="es-ES" sz="700" dirty="0" err="1">
                <a:latin typeface="Montserrat"/>
                <a:cs typeface="Montserrat"/>
              </a:rPr>
              <a:t>choke</a:t>
            </a:r>
            <a:r>
              <a:rPr lang="es-ES" sz="700" dirty="0">
                <a:latin typeface="Montserrat"/>
                <a:cs typeface="Montserrat"/>
              </a:rPr>
              <a:t>) en funcionamiento.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3140" cy="1362075"/>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PEDAL</a:t>
            </a:r>
            <a:r>
              <a:rPr sz="800" b="1" spc="-15" dirty="0">
                <a:solidFill>
                  <a:srgbClr val="221F1F"/>
                </a:solidFill>
                <a:latin typeface="Montserrat"/>
                <a:cs typeface="Montserrat"/>
              </a:rPr>
              <a:t> </a:t>
            </a:r>
            <a:r>
              <a:rPr sz="800" b="1" dirty="0">
                <a:solidFill>
                  <a:srgbClr val="221F1F"/>
                </a:solidFill>
                <a:latin typeface="Montserrat"/>
                <a:cs typeface="Montserrat"/>
              </a:rPr>
              <a:t>DE</a:t>
            </a:r>
            <a:r>
              <a:rPr sz="800" b="1" spc="-5" dirty="0">
                <a:solidFill>
                  <a:srgbClr val="221F1F"/>
                </a:solidFill>
                <a:latin typeface="Montserrat"/>
                <a:cs typeface="Montserrat"/>
              </a:rPr>
              <a:t> </a:t>
            </a:r>
            <a:r>
              <a:rPr sz="800" b="1" spc="-10" dirty="0">
                <a:solidFill>
                  <a:srgbClr val="221F1F"/>
                </a:solidFill>
                <a:latin typeface="Montserrat"/>
                <a:cs typeface="Montserrat"/>
              </a:rPr>
              <a:t>CAMBIOS</a:t>
            </a:r>
            <a:endParaRPr sz="800" dirty="0">
              <a:latin typeface="Montserrat"/>
              <a:cs typeface="Montserrat"/>
            </a:endParaRPr>
          </a:p>
          <a:p>
            <a:pPr marL="21590" algn="just">
              <a:lnSpc>
                <a:spcPct val="100000"/>
              </a:lnSpc>
              <a:spcBef>
                <a:spcPts val="495"/>
              </a:spcBef>
            </a:pPr>
            <a:r>
              <a:rPr sz="700" dirty="0">
                <a:latin typeface="Montserrat"/>
                <a:cs typeface="Montserrat"/>
              </a:rPr>
              <a:t>Está</a:t>
            </a:r>
            <a:r>
              <a:rPr sz="700" spc="-20" dirty="0">
                <a:latin typeface="Montserrat"/>
                <a:cs typeface="Montserrat"/>
              </a:rPr>
              <a:t> </a:t>
            </a:r>
            <a:r>
              <a:rPr sz="700" dirty="0">
                <a:latin typeface="Montserrat"/>
                <a:cs typeface="Montserrat"/>
              </a:rPr>
              <a:t>ubicado en</a:t>
            </a:r>
            <a:r>
              <a:rPr sz="700" spc="-2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lado</a:t>
            </a:r>
            <a:r>
              <a:rPr sz="700" spc="-10" dirty="0">
                <a:latin typeface="Montserrat"/>
                <a:cs typeface="Montserrat"/>
              </a:rPr>
              <a:t> </a:t>
            </a:r>
            <a:r>
              <a:rPr sz="700" dirty="0">
                <a:latin typeface="Montserrat"/>
                <a:cs typeface="Montserrat"/>
              </a:rPr>
              <a:t>izquierdo</a:t>
            </a:r>
            <a:r>
              <a:rPr sz="700" spc="-10" dirty="0">
                <a:latin typeface="Montserrat"/>
                <a:cs typeface="Montserrat"/>
              </a:rPr>
              <a:t> </a:t>
            </a:r>
            <a:r>
              <a:rPr sz="700" dirty="0">
                <a:latin typeface="Montserrat"/>
                <a:cs typeface="Montserrat"/>
              </a:rPr>
              <a:t>del </a:t>
            </a:r>
            <a:r>
              <a:rPr sz="700" spc="-10" dirty="0">
                <a:latin typeface="Montserrat"/>
                <a:cs typeface="Montserrat"/>
              </a:rPr>
              <a:t>Vehículo.</a:t>
            </a:r>
            <a:endParaRPr sz="700" dirty="0">
              <a:latin typeface="Montserrat"/>
              <a:cs typeface="Montserrat"/>
            </a:endParaRPr>
          </a:p>
          <a:p>
            <a:pPr marL="21590" marR="5080" algn="just">
              <a:lnSpc>
                <a:spcPct val="100000"/>
              </a:lnSpc>
              <a:spcBef>
                <a:spcPts val="505"/>
              </a:spcBef>
            </a:pPr>
            <a:r>
              <a:rPr sz="700" dirty="0">
                <a:latin typeface="Montserrat"/>
                <a:cs typeface="Montserrat"/>
              </a:rPr>
              <a:t>Cuando</a:t>
            </a:r>
            <a:r>
              <a:rPr sz="700" spc="65" dirty="0">
                <a:latin typeface="Montserrat"/>
                <a:cs typeface="Montserrat"/>
              </a:rPr>
              <a:t> </a:t>
            </a:r>
            <a:r>
              <a:rPr sz="700" dirty="0">
                <a:latin typeface="Montserrat"/>
                <a:cs typeface="Montserrat"/>
              </a:rPr>
              <a:t>la</a:t>
            </a:r>
            <a:r>
              <a:rPr sz="700" spc="70" dirty="0">
                <a:latin typeface="Montserrat"/>
                <a:cs typeface="Montserrat"/>
              </a:rPr>
              <a:t> </a:t>
            </a:r>
            <a:r>
              <a:rPr sz="700" dirty="0">
                <a:latin typeface="Montserrat"/>
                <a:cs typeface="Montserrat"/>
              </a:rPr>
              <a:t>transmisión</a:t>
            </a:r>
            <a:r>
              <a:rPr sz="700" spc="70" dirty="0">
                <a:latin typeface="Montserrat"/>
                <a:cs typeface="Montserrat"/>
              </a:rPr>
              <a:t> </a:t>
            </a:r>
            <a:r>
              <a:rPr sz="700" dirty="0">
                <a:latin typeface="Montserrat"/>
                <a:cs typeface="Montserrat"/>
              </a:rPr>
              <a:t>se</a:t>
            </a:r>
            <a:r>
              <a:rPr sz="700" spc="65" dirty="0">
                <a:latin typeface="Montserrat"/>
                <a:cs typeface="Montserrat"/>
              </a:rPr>
              <a:t> </a:t>
            </a:r>
            <a:r>
              <a:rPr sz="700" dirty="0">
                <a:latin typeface="Montserrat"/>
                <a:cs typeface="Montserrat"/>
              </a:rPr>
              <a:t>encuentra</a:t>
            </a:r>
            <a:r>
              <a:rPr sz="700" spc="70" dirty="0">
                <a:latin typeface="Montserrat"/>
                <a:cs typeface="Montserrat"/>
              </a:rPr>
              <a:t> </a:t>
            </a:r>
            <a:r>
              <a:rPr sz="700" dirty="0">
                <a:latin typeface="Montserrat"/>
                <a:cs typeface="Montserrat"/>
              </a:rPr>
              <a:t>en</a:t>
            </a:r>
            <a:r>
              <a:rPr sz="700" spc="75" dirty="0">
                <a:latin typeface="Montserrat"/>
                <a:cs typeface="Montserrat"/>
              </a:rPr>
              <a:t> </a:t>
            </a:r>
            <a:r>
              <a:rPr sz="700" dirty="0">
                <a:latin typeface="Montserrat"/>
                <a:cs typeface="Montserrat"/>
              </a:rPr>
              <a:t>el</a:t>
            </a:r>
            <a:r>
              <a:rPr sz="700" spc="75" dirty="0">
                <a:latin typeface="Montserrat"/>
                <a:cs typeface="Montserrat"/>
              </a:rPr>
              <a:t> </a:t>
            </a:r>
            <a:r>
              <a:rPr sz="700" spc="-10" dirty="0">
                <a:latin typeface="Montserrat"/>
                <a:cs typeface="Montserrat"/>
              </a:rPr>
              <a:t>punto</a:t>
            </a:r>
            <a:r>
              <a:rPr sz="700" spc="500" dirty="0">
                <a:latin typeface="Montserrat"/>
                <a:cs typeface="Montserrat"/>
              </a:rPr>
              <a:t> </a:t>
            </a:r>
            <a:r>
              <a:rPr sz="700" dirty="0" err="1">
                <a:latin typeface="Montserrat"/>
                <a:cs typeface="Montserrat"/>
              </a:rPr>
              <a:t>muerto</a:t>
            </a:r>
            <a:r>
              <a:rPr sz="700" spc="300" dirty="0">
                <a:latin typeface="Montserrat"/>
                <a:cs typeface="Montserrat"/>
              </a:rPr>
              <a:t> </a:t>
            </a:r>
            <a:r>
              <a:rPr sz="700" dirty="0">
                <a:latin typeface="Montserrat"/>
                <a:cs typeface="Montserrat"/>
              </a:rPr>
              <a:t>(</a:t>
            </a:r>
            <a:r>
              <a:rPr lang="es-ES" sz="700" dirty="0">
                <a:latin typeface="Montserrat"/>
                <a:cs typeface="Montserrat"/>
              </a:rPr>
              <a:t>n</a:t>
            </a:r>
            <a:r>
              <a:rPr sz="700" dirty="0" err="1">
                <a:latin typeface="Montserrat"/>
                <a:cs typeface="Montserrat"/>
              </a:rPr>
              <a:t>eutra</a:t>
            </a:r>
            <a:r>
              <a:rPr lang="es-ES" sz="700" dirty="0">
                <a:latin typeface="Montserrat"/>
                <a:cs typeface="Montserrat"/>
              </a:rPr>
              <a:t>l</a:t>
            </a:r>
            <a:r>
              <a:rPr sz="700" dirty="0">
                <a:latin typeface="Montserrat"/>
                <a:cs typeface="Montserrat"/>
              </a:rPr>
              <a:t>)</a:t>
            </a:r>
            <a:r>
              <a:rPr sz="700" spc="310" dirty="0">
                <a:latin typeface="Montserrat"/>
                <a:cs typeface="Montserrat"/>
              </a:rPr>
              <a:t> </a:t>
            </a:r>
            <a:r>
              <a:rPr sz="700" dirty="0">
                <a:latin typeface="Montserrat"/>
                <a:cs typeface="Montserrat"/>
              </a:rPr>
              <a:t>se</a:t>
            </a:r>
            <a:r>
              <a:rPr sz="700" spc="305" dirty="0">
                <a:latin typeface="Montserrat"/>
                <a:cs typeface="Montserrat"/>
              </a:rPr>
              <a:t> </a:t>
            </a:r>
            <a:r>
              <a:rPr sz="700" dirty="0">
                <a:latin typeface="Montserrat"/>
                <a:cs typeface="Montserrat"/>
              </a:rPr>
              <a:t>enciende</a:t>
            </a:r>
            <a:r>
              <a:rPr sz="700" spc="310" dirty="0">
                <a:latin typeface="Montserrat"/>
                <a:cs typeface="Montserrat"/>
              </a:rPr>
              <a:t> </a:t>
            </a:r>
            <a:r>
              <a:rPr sz="700" dirty="0">
                <a:latin typeface="Montserrat"/>
                <a:cs typeface="Montserrat"/>
              </a:rPr>
              <a:t>el</a:t>
            </a:r>
            <a:r>
              <a:rPr sz="700" spc="320" dirty="0">
                <a:latin typeface="Montserrat"/>
                <a:cs typeface="Montserrat"/>
              </a:rPr>
              <a:t> </a:t>
            </a:r>
            <a:r>
              <a:rPr sz="700" dirty="0">
                <a:latin typeface="Montserrat"/>
                <a:cs typeface="Montserrat"/>
              </a:rPr>
              <a:t>indicador</a:t>
            </a:r>
            <a:r>
              <a:rPr sz="700" spc="315" dirty="0">
                <a:latin typeface="Montserrat"/>
                <a:cs typeface="Montserrat"/>
              </a:rPr>
              <a:t> </a:t>
            </a:r>
            <a:r>
              <a:rPr sz="700" spc="-25" dirty="0">
                <a:latin typeface="Montserrat"/>
                <a:cs typeface="Montserrat"/>
              </a:rPr>
              <a:t>de</a:t>
            </a:r>
            <a:r>
              <a:rPr sz="700" spc="500" dirty="0">
                <a:latin typeface="Montserrat"/>
                <a:cs typeface="Montserrat"/>
              </a:rPr>
              <a:t> </a:t>
            </a:r>
            <a:r>
              <a:rPr sz="700" dirty="0" err="1">
                <a:latin typeface="Montserrat"/>
                <a:cs typeface="Montserrat"/>
              </a:rPr>
              <a:t>neutra</a:t>
            </a:r>
            <a:r>
              <a:rPr lang="es-ES" sz="700" dirty="0">
                <a:latin typeface="Montserrat"/>
                <a:cs typeface="Montserrat"/>
              </a:rPr>
              <a:t>l</a:t>
            </a:r>
            <a:r>
              <a:rPr sz="700" spc="-5"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el</a:t>
            </a:r>
            <a:r>
              <a:rPr sz="700" spc="-5" dirty="0">
                <a:latin typeface="Montserrat"/>
                <a:cs typeface="Montserrat"/>
              </a:rPr>
              <a:t> </a:t>
            </a:r>
            <a:r>
              <a:rPr sz="700" spc="-10" dirty="0">
                <a:latin typeface="Montserrat"/>
                <a:cs typeface="Montserrat"/>
              </a:rPr>
              <a:t>tablero.</a:t>
            </a:r>
            <a:endParaRPr sz="700" dirty="0">
              <a:latin typeface="Montserrat"/>
              <a:cs typeface="Montserrat"/>
            </a:endParaRPr>
          </a:p>
          <a:p>
            <a:pPr marL="21590" marR="5715" algn="just">
              <a:lnSpc>
                <a:spcPct val="100000"/>
              </a:lnSpc>
              <a:spcBef>
                <a:spcPts val="505"/>
              </a:spcBef>
            </a:pPr>
            <a:r>
              <a:rPr sz="700" dirty="0">
                <a:latin typeface="Montserrat"/>
                <a:cs typeface="Montserrat"/>
              </a:rPr>
              <a:t>Para</a:t>
            </a:r>
            <a:r>
              <a:rPr sz="700" spc="70" dirty="0">
                <a:latin typeface="Montserrat"/>
                <a:cs typeface="Montserrat"/>
              </a:rPr>
              <a:t> </a:t>
            </a:r>
            <a:r>
              <a:rPr sz="700" dirty="0">
                <a:latin typeface="Montserrat"/>
                <a:cs typeface="Montserrat"/>
              </a:rPr>
              <a:t>cambiar</a:t>
            </a:r>
            <a:r>
              <a:rPr sz="700" spc="75" dirty="0">
                <a:latin typeface="Montserrat"/>
                <a:cs typeface="Montserrat"/>
              </a:rPr>
              <a:t> </a:t>
            </a:r>
            <a:r>
              <a:rPr sz="700" dirty="0">
                <a:latin typeface="Montserrat"/>
                <a:cs typeface="Montserrat"/>
              </a:rPr>
              <a:t>de</a:t>
            </a:r>
            <a:r>
              <a:rPr sz="700" spc="80" dirty="0">
                <a:latin typeface="Montserrat"/>
                <a:cs typeface="Montserrat"/>
              </a:rPr>
              <a:t> </a:t>
            </a:r>
            <a:r>
              <a:rPr sz="700" dirty="0" err="1">
                <a:latin typeface="Montserrat"/>
                <a:cs typeface="Montserrat"/>
              </a:rPr>
              <a:t>neutra</a:t>
            </a:r>
            <a:r>
              <a:rPr lang="es-ES" sz="700" dirty="0">
                <a:latin typeface="Montserrat"/>
                <a:cs typeface="Montserrat"/>
              </a:rPr>
              <a:t>l</a:t>
            </a:r>
            <a:r>
              <a:rPr sz="700" spc="80" dirty="0">
                <a:latin typeface="Montserrat"/>
                <a:cs typeface="Montserrat"/>
              </a:rPr>
              <a:t> </a:t>
            </a:r>
            <a:r>
              <a:rPr sz="700" dirty="0">
                <a:latin typeface="Montserrat"/>
                <a:cs typeface="Montserrat"/>
              </a:rPr>
              <a:t>a</a:t>
            </a:r>
            <a:r>
              <a:rPr sz="700" spc="70" dirty="0">
                <a:latin typeface="Montserrat"/>
                <a:cs typeface="Montserrat"/>
              </a:rPr>
              <a:t> </a:t>
            </a:r>
            <a:r>
              <a:rPr sz="700" dirty="0">
                <a:latin typeface="Montserrat"/>
                <a:cs typeface="Montserrat"/>
              </a:rPr>
              <a:t>1era,</a:t>
            </a:r>
            <a:r>
              <a:rPr sz="700" spc="75" dirty="0">
                <a:latin typeface="Montserrat"/>
                <a:cs typeface="Montserrat"/>
              </a:rPr>
              <a:t> </a:t>
            </a:r>
            <a:r>
              <a:rPr sz="700" dirty="0">
                <a:latin typeface="Montserrat"/>
                <a:cs typeface="Montserrat"/>
              </a:rPr>
              <a:t>presione</a:t>
            </a:r>
            <a:r>
              <a:rPr sz="700" spc="70" dirty="0">
                <a:latin typeface="Montserrat"/>
                <a:cs typeface="Montserrat"/>
              </a:rPr>
              <a:t> </a:t>
            </a:r>
            <a:r>
              <a:rPr sz="700" dirty="0">
                <a:latin typeface="Montserrat"/>
                <a:cs typeface="Montserrat"/>
              </a:rPr>
              <a:t>el</a:t>
            </a:r>
            <a:r>
              <a:rPr sz="700" spc="85" dirty="0">
                <a:latin typeface="Montserrat"/>
                <a:cs typeface="Montserrat"/>
              </a:rPr>
              <a:t> </a:t>
            </a:r>
            <a:r>
              <a:rPr sz="700" spc="-10" dirty="0">
                <a:latin typeface="Montserrat"/>
                <a:cs typeface="Montserrat"/>
              </a:rPr>
              <a:t>pedal</a:t>
            </a:r>
            <a:r>
              <a:rPr sz="700" spc="500" dirty="0">
                <a:latin typeface="Montserrat"/>
                <a:cs typeface="Montserrat"/>
              </a:rPr>
              <a:t> </a:t>
            </a:r>
            <a:r>
              <a:rPr sz="700" dirty="0">
                <a:latin typeface="Montserrat"/>
                <a:cs typeface="Montserrat"/>
              </a:rPr>
              <a:t>de</a:t>
            </a:r>
            <a:r>
              <a:rPr sz="700" spc="140" dirty="0">
                <a:latin typeface="Montserrat"/>
                <a:cs typeface="Montserrat"/>
              </a:rPr>
              <a:t> </a:t>
            </a:r>
            <a:r>
              <a:rPr sz="700" dirty="0">
                <a:latin typeface="Montserrat"/>
                <a:cs typeface="Montserrat"/>
              </a:rPr>
              <a:t>cambios.</a:t>
            </a:r>
            <a:r>
              <a:rPr sz="700" spc="125" dirty="0">
                <a:latin typeface="Montserrat"/>
                <a:cs typeface="Montserrat"/>
              </a:rPr>
              <a:t> </a:t>
            </a:r>
            <a:r>
              <a:rPr sz="700" dirty="0">
                <a:latin typeface="Montserrat"/>
                <a:cs typeface="Montserrat"/>
              </a:rPr>
              <a:t>Para</a:t>
            </a:r>
            <a:r>
              <a:rPr sz="700" spc="125" dirty="0">
                <a:latin typeface="Montserrat"/>
                <a:cs typeface="Montserrat"/>
              </a:rPr>
              <a:t> </a:t>
            </a:r>
            <a:r>
              <a:rPr sz="700" dirty="0">
                <a:latin typeface="Montserrat"/>
                <a:cs typeface="Montserrat"/>
              </a:rPr>
              <a:t>cambiar</a:t>
            </a:r>
            <a:r>
              <a:rPr sz="700" spc="130" dirty="0">
                <a:latin typeface="Montserrat"/>
                <a:cs typeface="Montserrat"/>
              </a:rPr>
              <a:t> </a:t>
            </a:r>
            <a:r>
              <a:rPr sz="700" dirty="0">
                <a:latin typeface="Montserrat"/>
                <a:cs typeface="Montserrat"/>
              </a:rPr>
              <a:t>a</a:t>
            </a:r>
            <a:r>
              <a:rPr sz="700" spc="135" dirty="0">
                <a:latin typeface="Montserrat"/>
                <a:cs typeface="Montserrat"/>
              </a:rPr>
              <a:t> </a:t>
            </a:r>
            <a:r>
              <a:rPr sz="700" dirty="0">
                <a:latin typeface="Montserrat"/>
                <a:cs typeface="Montserrat"/>
              </a:rPr>
              <a:t>2da,</a:t>
            </a:r>
            <a:r>
              <a:rPr sz="700" spc="135" dirty="0">
                <a:latin typeface="Montserrat"/>
                <a:cs typeface="Montserrat"/>
              </a:rPr>
              <a:t> </a:t>
            </a:r>
            <a:r>
              <a:rPr sz="700" dirty="0">
                <a:latin typeface="Montserrat"/>
                <a:cs typeface="Montserrat"/>
              </a:rPr>
              <a:t>mueva</a:t>
            </a:r>
            <a:r>
              <a:rPr sz="700" spc="140" dirty="0">
                <a:latin typeface="Montserrat"/>
                <a:cs typeface="Montserrat"/>
              </a:rPr>
              <a:t> </a:t>
            </a:r>
            <a:r>
              <a:rPr sz="700" dirty="0">
                <a:latin typeface="Montserrat"/>
                <a:cs typeface="Montserrat"/>
              </a:rPr>
              <a:t>la</a:t>
            </a:r>
            <a:r>
              <a:rPr sz="700" spc="130" dirty="0">
                <a:latin typeface="Montserrat"/>
                <a:cs typeface="Montserrat"/>
              </a:rPr>
              <a:t> </a:t>
            </a:r>
            <a:r>
              <a:rPr sz="700" spc="-20" dirty="0">
                <a:latin typeface="Montserrat"/>
                <a:cs typeface="Montserrat"/>
              </a:rPr>
              <a:t>leva</a:t>
            </a:r>
            <a:r>
              <a:rPr sz="700" spc="500" dirty="0">
                <a:latin typeface="Montserrat"/>
                <a:cs typeface="Montserrat"/>
              </a:rPr>
              <a:t> </a:t>
            </a:r>
            <a:r>
              <a:rPr sz="700" dirty="0">
                <a:latin typeface="Montserrat"/>
                <a:cs typeface="Montserrat"/>
              </a:rPr>
              <a:t>hacia</a:t>
            </a:r>
            <a:r>
              <a:rPr sz="700" spc="-15" dirty="0">
                <a:latin typeface="Montserrat"/>
                <a:cs typeface="Montserrat"/>
              </a:rPr>
              <a:t> </a:t>
            </a:r>
            <a:r>
              <a:rPr sz="700" spc="-10" dirty="0">
                <a:latin typeface="Montserrat"/>
                <a:cs typeface="Montserrat"/>
              </a:rPr>
              <a:t>arriba.</a:t>
            </a:r>
            <a:endParaRPr sz="700" dirty="0">
              <a:latin typeface="Montserrat"/>
              <a:cs typeface="Montserrat"/>
            </a:endParaRPr>
          </a:p>
          <a:p>
            <a:pPr marL="21590" marR="6985" algn="just">
              <a:lnSpc>
                <a:spcPct val="100000"/>
              </a:lnSpc>
              <a:spcBef>
                <a:spcPts val="495"/>
              </a:spcBef>
            </a:pPr>
            <a:r>
              <a:rPr sz="700" dirty="0">
                <a:latin typeface="Montserrat"/>
                <a:cs typeface="Montserrat"/>
              </a:rPr>
              <a:t>Repita</a:t>
            </a:r>
            <a:r>
              <a:rPr sz="700" spc="30" dirty="0">
                <a:latin typeface="Montserrat"/>
                <a:cs typeface="Montserrat"/>
              </a:rPr>
              <a:t> </a:t>
            </a:r>
            <a:r>
              <a:rPr sz="700" dirty="0">
                <a:latin typeface="Montserrat"/>
                <a:cs typeface="Montserrat"/>
              </a:rPr>
              <a:t>el</a:t>
            </a:r>
            <a:r>
              <a:rPr sz="700" spc="40" dirty="0">
                <a:latin typeface="Montserrat"/>
                <a:cs typeface="Montserrat"/>
              </a:rPr>
              <a:t> </a:t>
            </a:r>
            <a:r>
              <a:rPr sz="700" dirty="0">
                <a:latin typeface="Montserrat"/>
                <a:cs typeface="Montserrat"/>
              </a:rPr>
              <a:t>movimiento</a:t>
            </a:r>
            <a:r>
              <a:rPr sz="700" spc="45" dirty="0">
                <a:latin typeface="Montserrat"/>
                <a:cs typeface="Montserrat"/>
              </a:rPr>
              <a:t> </a:t>
            </a:r>
            <a:r>
              <a:rPr sz="700" dirty="0">
                <a:latin typeface="Montserrat"/>
                <a:cs typeface="Montserrat"/>
              </a:rPr>
              <a:t>de</a:t>
            </a:r>
            <a:r>
              <a:rPr sz="700" spc="35" dirty="0">
                <a:latin typeface="Montserrat"/>
                <a:cs typeface="Montserrat"/>
              </a:rPr>
              <a:t> </a:t>
            </a:r>
            <a:r>
              <a:rPr sz="700" dirty="0">
                <a:latin typeface="Montserrat"/>
                <a:cs typeface="Montserrat"/>
              </a:rPr>
              <a:t>la</a:t>
            </a:r>
            <a:r>
              <a:rPr sz="700" spc="40" dirty="0">
                <a:latin typeface="Montserrat"/>
                <a:cs typeface="Montserrat"/>
              </a:rPr>
              <a:t> </a:t>
            </a:r>
            <a:r>
              <a:rPr sz="700" dirty="0">
                <a:latin typeface="Montserrat"/>
                <a:cs typeface="Montserrat"/>
              </a:rPr>
              <a:t>leva</a:t>
            </a:r>
            <a:r>
              <a:rPr sz="700" spc="40" dirty="0">
                <a:latin typeface="Montserrat"/>
                <a:cs typeface="Montserrat"/>
              </a:rPr>
              <a:t> </a:t>
            </a:r>
            <a:r>
              <a:rPr sz="700" dirty="0">
                <a:latin typeface="Montserrat"/>
                <a:cs typeface="Montserrat"/>
              </a:rPr>
              <a:t>hacia</a:t>
            </a:r>
            <a:r>
              <a:rPr sz="700" spc="35" dirty="0">
                <a:latin typeface="Montserrat"/>
                <a:cs typeface="Montserrat"/>
              </a:rPr>
              <a:t> </a:t>
            </a:r>
            <a:r>
              <a:rPr sz="700" dirty="0">
                <a:latin typeface="Montserrat"/>
                <a:cs typeface="Montserrat"/>
              </a:rPr>
              <a:t>arriba</a:t>
            </a:r>
            <a:r>
              <a:rPr sz="700" spc="40"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subir</a:t>
            </a:r>
            <a:r>
              <a:rPr sz="700" spc="-30"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marchas,</a:t>
            </a:r>
            <a:r>
              <a:rPr sz="700" spc="-10" dirty="0">
                <a:latin typeface="Montserrat"/>
                <a:cs typeface="Montserrat"/>
              </a:rPr>
              <a:t> </a:t>
            </a:r>
            <a:r>
              <a:rPr sz="700" dirty="0">
                <a:latin typeface="Montserrat"/>
                <a:cs typeface="Montserrat"/>
              </a:rPr>
              <a:t>hasta</a:t>
            </a:r>
            <a:r>
              <a:rPr sz="700" spc="-20" dirty="0">
                <a:latin typeface="Montserrat"/>
                <a:cs typeface="Montserrat"/>
              </a:rPr>
              <a:t> 5ta.</a:t>
            </a:r>
            <a:endParaRPr sz="700" dirty="0">
              <a:latin typeface="Montserrat"/>
              <a:cs typeface="Montserrat"/>
            </a:endParaRPr>
          </a:p>
        </p:txBody>
      </p:sp>
      <p:sp>
        <p:nvSpPr>
          <p:cNvPr id="3" name="object 3"/>
          <p:cNvSpPr txBox="1"/>
          <p:nvPr/>
        </p:nvSpPr>
        <p:spPr>
          <a:xfrm>
            <a:off x="271678" y="3070352"/>
            <a:ext cx="2256155" cy="424815"/>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221F1F"/>
                </a:solidFill>
                <a:latin typeface="Montserrat"/>
                <a:cs typeface="Montserrat"/>
              </a:rPr>
              <a:t>NOTA:</a:t>
            </a:r>
            <a:endParaRPr sz="800">
              <a:latin typeface="Montserrat"/>
              <a:cs typeface="Montserrat"/>
            </a:endParaRPr>
          </a:p>
          <a:p>
            <a:pPr marL="12700" marR="5080">
              <a:lnSpc>
                <a:spcPct val="100000"/>
              </a:lnSpc>
              <a:spcBef>
                <a:spcPts val="500"/>
              </a:spcBef>
            </a:pPr>
            <a:r>
              <a:rPr sz="700" dirty="0">
                <a:solidFill>
                  <a:srgbClr val="221F1F"/>
                </a:solidFill>
                <a:latin typeface="Montserrat"/>
                <a:cs typeface="Montserrat"/>
              </a:rPr>
              <a:t>Nunca</a:t>
            </a:r>
            <a:r>
              <a:rPr sz="700" spc="-10" dirty="0">
                <a:solidFill>
                  <a:srgbClr val="221F1F"/>
                </a:solidFill>
                <a:latin typeface="Montserrat"/>
                <a:cs typeface="Montserrat"/>
              </a:rPr>
              <a:t> </a:t>
            </a:r>
            <a:r>
              <a:rPr sz="700" dirty="0">
                <a:solidFill>
                  <a:srgbClr val="221F1F"/>
                </a:solidFill>
                <a:latin typeface="Montserrat"/>
                <a:cs typeface="Montserrat"/>
              </a:rPr>
              <a:t>realice un cambio de</a:t>
            </a:r>
            <a:r>
              <a:rPr sz="700" spc="5" dirty="0">
                <a:solidFill>
                  <a:srgbClr val="221F1F"/>
                </a:solidFill>
                <a:latin typeface="Montserrat"/>
                <a:cs typeface="Montserrat"/>
              </a:rPr>
              <a:t> </a:t>
            </a:r>
            <a:r>
              <a:rPr sz="700" dirty="0">
                <a:solidFill>
                  <a:srgbClr val="221F1F"/>
                </a:solidFill>
                <a:latin typeface="Montserrat"/>
                <a:cs typeface="Montserrat"/>
              </a:rPr>
              <a:t>marcha</a:t>
            </a:r>
            <a:r>
              <a:rPr sz="700" spc="5" dirty="0">
                <a:solidFill>
                  <a:srgbClr val="221F1F"/>
                </a:solidFill>
                <a:latin typeface="Montserrat"/>
                <a:cs typeface="Montserrat"/>
              </a:rPr>
              <a:t> </a:t>
            </a:r>
            <a:r>
              <a:rPr sz="700" dirty="0">
                <a:solidFill>
                  <a:srgbClr val="221F1F"/>
                </a:solidFill>
                <a:latin typeface="Montserrat"/>
                <a:cs typeface="Montserrat"/>
              </a:rPr>
              <a:t>sin </a:t>
            </a:r>
            <a:r>
              <a:rPr sz="700" spc="-10" dirty="0">
                <a:solidFill>
                  <a:srgbClr val="221F1F"/>
                </a:solidFill>
                <a:latin typeface="Montserrat"/>
                <a:cs typeface="Montserrat"/>
              </a:rPr>
              <a:t>presionar</a:t>
            </a:r>
            <a:r>
              <a:rPr sz="700" spc="500"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leva</a:t>
            </a:r>
            <a:r>
              <a:rPr sz="700" spc="-15" dirty="0">
                <a:solidFill>
                  <a:srgbClr val="221F1F"/>
                </a:solidFill>
                <a:latin typeface="Montserrat"/>
                <a:cs typeface="Montserrat"/>
              </a:rPr>
              <a:t> </a:t>
            </a:r>
            <a:r>
              <a:rPr sz="700" dirty="0">
                <a:solidFill>
                  <a:srgbClr val="221F1F"/>
                </a:solidFill>
                <a:latin typeface="Montserrat"/>
                <a:cs typeface="Montserrat"/>
              </a:rPr>
              <a:t>del</a:t>
            </a:r>
            <a:r>
              <a:rPr sz="700" spc="-10" dirty="0">
                <a:solidFill>
                  <a:srgbClr val="221F1F"/>
                </a:solidFill>
                <a:latin typeface="Montserrat"/>
                <a:cs typeface="Montserrat"/>
              </a:rPr>
              <a:t> </a:t>
            </a:r>
            <a:r>
              <a:rPr sz="700" dirty="0">
                <a:solidFill>
                  <a:srgbClr val="221F1F"/>
                </a:solidFill>
                <a:latin typeface="Montserrat"/>
                <a:cs typeface="Montserrat"/>
              </a:rPr>
              <a:t>embrague</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soltar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acelerador.</a:t>
            </a:r>
            <a:endParaRPr sz="700">
              <a:latin typeface="Montserrat"/>
              <a:cs typeface="Montserrat"/>
            </a:endParaRPr>
          </a:p>
        </p:txBody>
      </p:sp>
      <p:sp>
        <p:nvSpPr>
          <p:cNvPr id="4" name="object 4"/>
          <p:cNvSpPr txBox="1"/>
          <p:nvPr/>
        </p:nvSpPr>
        <p:spPr>
          <a:xfrm>
            <a:off x="2700020" y="478282"/>
            <a:ext cx="2263140" cy="1235710"/>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SOPORTE</a:t>
            </a:r>
            <a:r>
              <a:rPr sz="800" b="1" spc="-30" dirty="0">
                <a:solidFill>
                  <a:srgbClr val="221F1F"/>
                </a:solidFill>
                <a:latin typeface="Montserrat"/>
                <a:cs typeface="Montserrat"/>
              </a:rPr>
              <a:t> </a:t>
            </a:r>
            <a:r>
              <a:rPr sz="800" b="1" dirty="0">
                <a:solidFill>
                  <a:srgbClr val="221F1F"/>
                </a:solidFill>
                <a:latin typeface="Montserrat"/>
                <a:cs typeface="Montserrat"/>
              </a:rPr>
              <a:t>CENTRAL</a:t>
            </a:r>
            <a:r>
              <a:rPr sz="800" b="1" spc="-5" dirty="0">
                <a:solidFill>
                  <a:srgbClr val="221F1F"/>
                </a:solidFill>
                <a:latin typeface="Montserrat"/>
                <a:cs typeface="Montserrat"/>
              </a:rPr>
              <a:t> </a:t>
            </a:r>
            <a:r>
              <a:rPr sz="800" b="1" dirty="0">
                <a:solidFill>
                  <a:srgbClr val="221F1F"/>
                </a:solidFill>
                <a:latin typeface="Montserrat"/>
                <a:cs typeface="Montserrat"/>
              </a:rPr>
              <a:t>Y</a:t>
            </a:r>
            <a:r>
              <a:rPr sz="800" b="1" spc="-15" dirty="0">
                <a:solidFill>
                  <a:srgbClr val="221F1F"/>
                </a:solidFill>
                <a:latin typeface="Montserrat"/>
                <a:cs typeface="Montserrat"/>
              </a:rPr>
              <a:t> </a:t>
            </a:r>
            <a:r>
              <a:rPr sz="800" b="1" spc="-10" dirty="0">
                <a:solidFill>
                  <a:srgbClr val="221F1F"/>
                </a:solidFill>
                <a:latin typeface="Montserrat"/>
                <a:cs typeface="Montserrat"/>
              </a:rPr>
              <a:t>LATERAL</a:t>
            </a:r>
            <a:endParaRPr sz="800" dirty="0">
              <a:latin typeface="Montserrat"/>
              <a:cs typeface="Montserrat"/>
            </a:endParaRPr>
          </a:p>
          <a:p>
            <a:pPr marL="21590" marR="6985" algn="just">
              <a:lnSpc>
                <a:spcPct val="100000"/>
              </a:lnSpc>
              <a:spcBef>
                <a:spcPts val="495"/>
              </a:spcBef>
            </a:pPr>
            <a:r>
              <a:rPr sz="700" dirty="0">
                <a:latin typeface="Montserrat"/>
                <a:cs typeface="Montserrat"/>
              </a:rPr>
              <a:t>Este</a:t>
            </a:r>
            <a:r>
              <a:rPr sz="700" spc="114" dirty="0">
                <a:latin typeface="Montserrat"/>
                <a:cs typeface="Montserrat"/>
              </a:rPr>
              <a:t> </a:t>
            </a:r>
            <a:r>
              <a:rPr sz="700" dirty="0">
                <a:latin typeface="Montserrat"/>
                <a:cs typeface="Montserrat"/>
              </a:rPr>
              <a:t>Vehículo</a:t>
            </a:r>
            <a:r>
              <a:rPr sz="700" spc="114" dirty="0">
                <a:latin typeface="Montserrat"/>
                <a:cs typeface="Montserrat"/>
              </a:rPr>
              <a:t> </a:t>
            </a:r>
            <a:r>
              <a:rPr sz="700" dirty="0">
                <a:latin typeface="Montserrat"/>
                <a:cs typeface="Montserrat"/>
              </a:rPr>
              <a:t>viene</a:t>
            </a:r>
            <a:r>
              <a:rPr sz="700" spc="130" dirty="0">
                <a:latin typeface="Montserrat"/>
                <a:cs typeface="Montserrat"/>
              </a:rPr>
              <a:t> </a:t>
            </a:r>
            <a:r>
              <a:rPr sz="700" dirty="0">
                <a:latin typeface="Montserrat"/>
                <a:cs typeface="Montserrat"/>
              </a:rPr>
              <a:t>equipado</a:t>
            </a:r>
            <a:r>
              <a:rPr sz="700" spc="130" dirty="0">
                <a:latin typeface="Montserrat"/>
                <a:cs typeface="Montserrat"/>
              </a:rPr>
              <a:t> </a:t>
            </a:r>
            <a:r>
              <a:rPr sz="700" dirty="0">
                <a:latin typeface="Montserrat"/>
                <a:cs typeface="Montserrat"/>
              </a:rPr>
              <a:t>con</a:t>
            </a:r>
            <a:r>
              <a:rPr sz="700" spc="125" dirty="0">
                <a:latin typeface="Montserrat"/>
                <a:cs typeface="Montserrat"/>
              </a:rPr>
              <a:t> </a:t>
            </a:r>
            <a:r>
              <a:rPr sz="700" dirty="0">
                <a:latin typeface="Montserrat"/>
                <a:cs typeface="Montserrat"/>
              </a:rPr>
              <a:t>dos</a:t>
            </a:r>
            <a:r>
              <a:rPr sz="700" spc="125" dirty="0">
                <a:latin typeface="Montserrat"/>
                <a:cs typeface="Montserrat"/>
              </a:rPr>
              <a:t> </a:t>
            </a:r>
            <a:r>
              <a:rPr sz="700" spc="-10" dirty="0">
                <a:latin typeface="Montserrat"/>
                <a:cs typeface="Montserrat"/>
              </a:rPr>
              <a:t>soportes.</a:t>
            </a:r>
            <a:r>
              <a:rPr sz="700" spc="500" dirty="0">
                <a:latin typeface="Montserrat"/>
                <a:cs typeface="Montserrat"/>
              </a:rPr>
              <a:t> </a:t>
            </a:r>
            <a:r>
              <a:rPr sz="700" dirty="0">
                <a:latin typeface="Montserrat"/>
                <a:cs typeface="Montserrat"/>
              </a:rPr>
              <a:t>soporte</a:t>
            </a:r>
            <a:r>
              <a:rPr sz="700" spc="-10" dirty="0">
                <a:latin typeface="Montserrat"/>
                <a:cs typeface="Montserrat"/>
              </a:rPr>
              <a:t> </a:t>
            </a:r>
            <a:r>
              <a:rPr sz="700" dirty="0">
                <a:latin typeface="Montserrat"/>
                <a:cs typeface="Montserrat"/>
              </a:rPr>
              <a:t>central</a:t>
            </a:r>
            <a:r>
              <a:rPr sz="700" spc="-20" dirty="0">
                <a:latin typeface="Montserrat"/>
                <a:cs typeface="Montserrat"/>
              </a:rPr>
              <a:t> </a:t>
            </a:r>
            <a:r>
              <a:rPr sz="700" dirty="0">
                <a:latin typeface="Montserrat"/>
                <a:cs typeface="Montserrat"/>
              </a:rPr>
              <a:t>(1)</a:t>
            </a:r>
            <a:r>
              <a:rPr sz="700" spc="-35" dirty="0">
                <a:latin typeface="Montserrat"/>
                <a:cs typeface="Montserrat"/>
              </a:rPr>
              <a:t> </a:t>
            </a:r>
            <a:r>
              <a:rPr sz="700" dirty="0">
                <a:latin typeface="Montserrat"/>
                <a:cs typeface="Montserrat"/>
              </a:rPr>
              <a:t>y</a:t>
            </a:r>
            <a:r>
              <a:rPr sz="700" spc="-30" dirty="0">
                <a:latin typeface="Montserrat"/>
                <a:cs typeface="Montserrat"/>
              </a:rPr>
              <a:t> </a:t>
            </a:r>
            <a:r>
              <a:rPr sz="700" dirty="0">
                <a:latin typeface="Montserrat"/>
                <a:cs typeface="Montserrat"/>
              </a:rPr>
              <a:t>soporte</a:t>
            </a:r>
            <a:r>
              <a:rPr sz="700" spc="-5" dirty="0">
                <a:latin typeface="Montserrat"/>
                <a:cs typeface="Montserrat"/>
              </a:rPr>
              <a:t> </a:t>
            </a:r>
            <a:r>
              <a:rPr sz="700" dirty="0">
                <a:latin typeface="Montserrat"/>
                <a:cs typeface="Montserrat"/>
              </a:rPr>
              <a:t>lateral</a:t>
            </a:r>
            <a:r>
              <a:rPr sz="700" spc="-20" dirty="0">
                <a:latin typeface="Montserrat"/>
                <a:cs typeface="Montserrat"/>
              </a:rPr>
              <a:t> (2).</a:t>
            </a:r>
            <a:endParaRPr sz="700" dirty="0">
              <a:latin typeface="Montserrat"/>
              <a:cs typeface="Montserrat"/>
            </a:endParaRPr>
          </a:p>
          <a:p>
            <a:pPr marL="21590" marR="5080" algn="just">
              <a:lnSpc>
                <a:spcPct val="100000"/>
              </a:lnSpc>
              <a:spcBef>
                <a:spcPts val="505"/>
              </a:spcBef>
            </a:pPr>
            <a:r>
              <a:rPr sz="700" dirty="0">
                <a:latin typeface="Montserrat"/>
                <a:cs typeface="Montserrat"/>
              </a:rPr>
              <a:t>Para</a:t>
            </a:r>
            <a:r>
              <a:rPr sz="700" spc="-15" dirty="0">
                <a:latin typeface="Montserrat"/>
                <a:cs typeface="Montserrat"/>
              </a:rPr>
              <a:t> </a:t>
            </a:r>
            <a:r>
              <a:rPr sz="700" dirty="0">
                <a:latin typeface="Montserrat"/>
                <a:cs typeface="Montserrat"/>
              </a:rPr>
              <a:t>poner el</a:t>
            </a:r>
            <a:r>
              <a:rPr sz="700" spc="-5" dirty="0">
                <a:latin typeface="Montserrat"/>
                <a:cs typeface="Montserrat"/>
              </a:rPr>
              <a:t> </a:t>
            </a:r>
            <a:r>
              <a:rPr sz="700" dirty="0">
                <a:latin typeface="Montserrat"/>
                <a:cs typeface="Montserrat"/>
              </a:rPr>
              <a:t>vehículo en</a:t>
            </a:r>
            <a:r>
              <a:rPr sz="700" spc="-5"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soporte</a:t>
            </a:r>
            <a:r>
              <a:rPr sz="700" spc="-5" dirty="0">
                <a:latin typeface="Montserrat"/>
                <a:cs typeface="Montserrat"/>
              </a:rPr>
              <a:t> </a:t>
            </a:r>
            <a:r>
              <a:rPr sz="700" dirty="0">
                <a:latin typeface="Montserrat"/>
                <a:cs typeface="Montserrat"/>
              </a:rPr>
              <a:t>central,</a:t>
            </a:r>
            <a:r>
              <a:rPr sz="700" spc="-15" dirty="0">
                <a:latin typeface="Montserrat"/>
                <a:cs typeface="Montserrat"/>
              </a:rPr>
              <a:t> </a:t>
            </a:r>
            <a:r>
              <a:rPr sz="700" spc="-20" dirty="0">
                <a:latin typeface="Montserrat"/>
                <a:cs typeface="Montserrat"/>
              </a:rPr>
              <a:t>tome</a:t>
            </a:r>
            <a:r>
              <a:rPr sz="700" spc="500" dirty="0">
                <a:latin typeface="Montserrat"/>
                <a:cs typeface="Montserrat"/>
              </a:rPr>
              <a:t> </a:t>
            </a:r>
            <a:r>
              <a:rPr sz="700" dirty="0" err="1">
                <a:latin typeface="Montserrat"/>
                <a:cs typeface="Montserrat"/>
              </a:rPr>
              <a:t>el</a:t>
            </a:r>
            <a:r>
              <a:rPr sz="700" spc="40" dirty="0">
                <a:latin typeface="Montserrat"/>
                <a:cs typeface="Montserrat"/>
              </a:rPr>
              <a:t> </a:t>
            </a:r>
            <a:r>
              <a:rPr sz="700" dirty="0">
                <a:latin typeface="Montserrat"/>
                <a:cs typeface="Montserrat"/>
              </a:rPr>
              <a:t>man</a:t>
            </a:r>
            <a:r>
              <a:rPr lang="es-ES" sz="700" dirty="0" err="1">
                <a:latin typeface="Montserrat"/>
                <a:cs typeface="Montserrat"/>
              </a:rPr>
              <a:t>illar</a:t>
            </a:r>
            <a:r>
              <a:rPr sz="700" spc="50" dirty="0">
                <a:latin typeface="Montserrat"/>
                <a:cs typeface="Montserrat"/>
              </a:rPr>
              <a:t> </a:t>
            </a:r>
            <a:r>
              <a:rPr sz="700" dirty="0">
                <a:latin typeface="Montserrat"/>
                <a:cs typeface="Montserrat"/>
              </a:rPr>
              <a:t>con</a:t>
            </a:r>
            <a:r>
              <a:rPr sz="700" spc="45" dirty="0">
                <a:latin typeface="Montserrat"/>
                <a:cs typeface="Montserrat"/>
              </a:rPr>
              <a:t> </a:t>
            </a:r>
            <a:r>
              <a:rPr sz="700" dirty="0">
                <a:latin typeface="Montserrat"/>
                <a:cs typeface="Montserrat"/>
              </a:rPr>
              <a:t>la</a:t>
            </a:r>
            <a:r>
              <a:rPr sz="700" spc="35" dirty="0">
                <a:latin typeface="Montserrat"/>
                <a:cs typeface="Montserrat"/>
              </a:rPr>
              <a:t> </a:t>
            </a:r>
            <a:r>
              <a:rPr sz="700" dirty="0">
                <a:latin typeface="Montserrat"/>
                <a:cs typeface="Montserrat"/>
              </a:rPr>
              <a:t>mano</a:t>
            </a:r>
            <a:r>
              <a:rPr sz="700" spc="45" dirty="0">
                <a:latin typeface="Montserrat"/>
                <a:cs typeface="Montserrat"/>
              </a:rPr>
              <a:t> </a:t>
            </a:r>
            <a:r>
              <a:rPr sz="700" dirty="0">
                <a:latin typeface="Montserrat"/>
                <a:cs typeface="Montserrat"/>
              </a:rPr>
              <a:t>izquierda</a:t>
            </a:r>
            <a:r>
              <a:rPr sz="700" spc="40" dirty="0">
                <a:latin typeface="Montserrat"/>
                <a:cs typeface="Montserrat"/>
              </a:rPr>
              <a:t> </a:t>
            </a:r>
            <a:r>
              <a:rPr sz="700" dirty="0">
                <a:latin typeface="Montserrat"/>
                <a:cs typeface="Montserrat"/>
              </a:rPr>
              <a:t>mientras</a:t>
            </a:r>
            <a:r>
              <a:rPr sz="700" spc="45" dirty="0">
                <a:latin typeface="Montserrat"/>
                <a:cs typeface="Montserrat"/>
              </a:rPr>
              <a:t> </a:t>
            </a:r>
            <a:r>
              <a:rPr sz="700" spc="-25" dirty="0">
                <a:latin typeface="Montserrat"/>
                <a:cs typeface="Montserrat"/>
              </a:rPr>
              <a:t>con</a:t>
            </a:r>
            <a:r>
              <a:rPr sz="700" spc="500" dirty="0">
                <a:latin typeface="Montserrat"/>
                <a:cs typeface="Montserrat"/>
              </a:rPr>
              <a:t> </a:t>
            </a:r>
            <a:r>
              <a:rPr sz="700" dirty="0">
                <a:latin typeface="Montserrat"/>
                <a:cs typeface="Montserrat"/>
              </a:rPr>
              <a:t>la</a:t>
            </a:r>
            <a:r>
              <a:rPr sz="700" spc="175" dirty="0">
                <a:latin typeface="Montserrat"/>
                <a:cs typeface="Montserrat"/>
              </a:rPr>
              <a:t>  </a:t>
            </a:r>
            <a:r>
              <a:rPr sz="700" dirty="0">
                <a:latin typeface="Montserrat"/>
                <a:cs typeface="Montserrat"/>
              </a:rPr>
              <a:t>mano</a:t>
            </a:r>
            <a:r>
              <a:rPr sz="700" spc="185" dirty="0">
                <a:latin typeface="Montserrat"/>
                <a:cs typeface="Montserrat"/>
              </a:rPr>
              <a:t>  </a:t>
            </a:r>
            <a:r>
              <a:rPr sz="700" dirty="0">
                <a:latin typeface="Montserrat"/>
                <a:cs typeface="Montserrat"/>
              </a:rPr>
              <a:t>derecha</a:t>
            </a:r>
            <a:r>
              <a:rPr sz="700" spc="190" dirty="0">
                <a:latin typeface="Montserrat"/>
                <a:cs typeface="Montserrat"/>
              </a:rPr>
              <a:t>  </a:t>
            </a:r>
            <a:r>
              <a:rPr sz="700" dirty="0">
                <a:latin typeface="Montserrat"/>
                <a:cs typeface="Montserrat"/>
              </a:rPr>
              <a:t>tome</a:t>
            </a:r>
            <a:r>
              <a:rPr sz="700" spc="180" dirty="0">
                <a:latin typeface="Montserrat"/>
                <a:cs typeface="Montserrat"/>
              </a:rPr>
              <a:t>  </a:t>
            </a:r>
            <a:r>
              <a:rPr sz="700" dirty="0">
                <a:latin typeface="Montserrat"/>
                <a:cs typeface="Montserrat"/>
              </a:rPr>
              <a:t>la</a:t>
            </a:r>
            <a:r>
              <a:rPr sz="700" spc="185" dirty="0">
                <a:latin typeface="Montserrat"/>
                <a:cs typeface="Montserrat"/>
              </a:rPr>
              <a:t>  </a:t>
            </a:r>
            <a:r>
              <a:rPr sz="700" dirty="0">
                <a:latin typeface="Montserrat"/>
                <a:cs typeface="Montserrat"/>
              </a:rPr>
              <a:t>agarradera</a:t>
            </a:r>
            <a:r>
              <a:rPr sz="700" spc="185"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acompañante.</a:t>
            </a:r>
            <a:r>
              <a:rPr sz="700" spc="150" dirty="0">
                <a:latin typeface="Montserrat"/>
                <a:cs typeface="Montserrat"/>
              </a:rPr>
              <a:t> </a:t>
            </a:r>
            <a:r>
              <a:rPr sz="700" dirty="0">
                <a:latin typeface="Montserrat"/>
                <a:cs typeface="Montserrat"/>
              </a:rPr>
              <a:t>Ubique</a:t>
            </a:r>
            <a:r>
              <a:rPr sz="700" spc="155" dirty="0">
                <a:latin typeface="Montserrat"/>
                <a:cs typeface="Montserrat"/>
              </a:rPr>
              <a:t> </a:t>
            </a:r>
            <a:r>
              <a:rPr sz="700" dirty="0">
                <a:latin typeface="Montserrat"/>
                <a:cs typeface="Montserrat"/>
              </a:rPr>
              <a:t>firmemente</a:t>
            </a:r>
            <a:r>
              <a:rPr sz="700" spc="155" dirty="0">
                <a:latin typeface="Montserrat"/>
                <a:cs typeface="Montserrat"/>
              </a:rPr>
              <a:t> </a:t>
            </a:r>
            <a:r>
              <a:rPr sz="700" dirty="0">
                <a:latin typeface="Montserrat"/>
                <a:cs typeface="Montserrat"/>
              </a:rPr>
              <a:t>su</a:t>
            </a:r>
            <a:r>
              <a:rPr sz="700" spc="165" dirty="0">
                <a:latin typeface="Montserrat"/>
                <a:cs typeface="Montserrat"/>
              </a:rPr>
              <a:t> </a:t>
            </a:r>
            <a:r>
              <a:rPr sz="700" dirty="0">
                <a:latin typeface="Montserrat"/>
                <a:cs typeface="Montserrat"/>
              </a:rPr>
              <a:t>pie</a:t>
            </a:r>
            <a:r>
              <a:rPr sz="700" spc="155" dirty="0">
                <a:latin typeface="Montserrat"/>
                <a:cs typeface="Montserrat"/>
              </a:rPr>
              <a:t> </a:t>
            </a:r>
            <a:r>
              <a:rPr sz="700" dirty="0">
                <a:latin typeface="Montserrat"/>
                <a:cs typeface="Montserrat"/>
              </a:rPr>
              <a:t>en</a:t>
            </a:r>
            <a:r>
              <a:rPr sz="700" spc="15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extensión</a:t>
            </a:r>
            <a:r>
              <a:rPr sz="700" spc="190" dirty="0">
                <a:latin typeface="Montserrat"/>
                <a:cs typeface="Montserrat"/>
              </a:rPr>
              <a:t> </a:t>
            </a:r>
            <a:r>
              <a:rPr sz="700" dirty="0">
                <a:latin typeface="Montserrat"/>
                <a:cs typeface="Montserrat"/>
              </a:rPr>
              <a:t>del</a:t>
            </a:r>
            <a:r>
              <a:rPr sz="700" spc="180" dirty="0">
                <a:latin typeface="Montserrat"/>
                <a:cs typeface="Montserrat"/>
              </a:rPr>
              <a:t> </a:t>
            </a:r>
            <a:r>
              <a:rPr sz="700" dirty="0">
                <a:latin typeface="Montserrat"/>
                <a:cs typeface="Montserrat"/>
              </a:rPr>
              <a:t>soporte</a:t>
            </a:r>
            <a:r>
              <a:rPr sz="700" spc="180" dirty="0">
                <a:latin typeface="Montserrat"/>
                <a:cs typeface="Montserrat"/>
              </a:rPr>
              <a:t> </a:t>
            </a:r>
            <a:r>
              <a:rPr sz="700" dirty="0">
                <a:latin typeface="Montserrat"/>
                <a:cs typeface="Montserrat"/>
              </a:rPr>
              <a:t>central</a:t>
            </a:r>
            <a:r>
              <a:rPr sz="700" spc="190" dirty="0">
                <a:latin typeface="Montserrat"/>
                <a:cs typeface="Montserrat"/>
              </a:rPr>
              <a:t> </a:t>
            </a:r>
            <a:r>
              <a:rPr sz="700" dirty="0">
                <a:latin typeface="Montserrat"/>
                <a:cs typeface="Montserrat"/>
              </a:rPr>
              <a:t>(1a)</a:t>
            </a:r>
            <a:r>
              <a:rPr sz="700" spc="170" dirty="0">
                <a:latin typeface="Montserrat"/>
                <a:cs typeface="Montserrat"/>
              </a:rPr>
              <a:t> </a:t>
            </a:r>
            <a:r>
              <a:rPr sz="700" dirty="0">
                <a:latin typeface="Montserrat"/>
                <a:cs typeface="Montserrat"/>
              </a:rPr>
              <a:t>y</a:t>
            </a:r>
            <a:r>
              <a:rPr sz="700" spc="175" dirty="0">
                <a:latin typeface="Montserrat"/>
                <a:cs typeface="Montserrat"/>
              </a:rPr>
              <a:t> </a:t>
            </a:r>
            <a:r>
              <a:rPr sz="700" dirty="0">
                <a:latin typeface="Montserrat"/>
                <a:cs typeface="Montserrat"/>
              </a:rPr>
              <a:t>presione</a:t>
            </a:r>
            <a:r>
              <a:rPr sz="700" spc="185" dirty="0">
                <a:latin typeface="Montserrat"/>
                <a:cs typeface="Montserrat"/>
              </a:rPr>
              <a:t> </a:t>
            </a:r>
            <a:r>
              <a:rPr sz="700" spc="-25" dirty="0">
                <a:latin typeface="Montserrat"/>
                <a:cs typeface="Montserrat"/>
              </a:rPr>
              <a:t>lo</a:t>
            </a:r>
            <a:r>
              <a:rPr sz="700" spc="500" dirty="0">
                <a:latin typeface="Montserrat"/>
                <a:cs typeface="Montserrat"/>
              </a:rPr>
              <a:t> </a:t>
            </a:r>
            <a:r>
              <a:rPr sz="700" dirty="0">
                <a:latin typeface="Montserrat"/>
                <a:cs typeface="Montserrat"/>
              </a:rPr>
              <a:t>necesario.</a:t>
            </a:r>
            <a:r>
              <a:rPr sz="700" spc="490" dirty="0">
                <a:latin typeface="Montserrat"/>
                <a:cs typeface="Montserrat"/>
              </a:rPr>
              <a:t> </a:t>
            </a:r>
            <a:r>
              <a:rPr sz="700" dirty="0">
                <a:latin typeface="Montserrat"/>
                <a:cs typeface="Montserrat"/>
              </a:rPr>
              <a:t>Asegúrese</a:t>
            </a:r>
            <a:r>
              <a:rPr sz="700" spc="160" dirty="0">
                <a:latin typeface="Montserrat"/>
                <a:cs typeface="Montserrat"/>
              </a:rPr>
              <a:t>  </a:t>
            </a:r>
            <a:r>
              <a:rPr sz="700" dirty="0">
                <a:latin typeface="Montserrat"/>
                <a:cs typeface="Montserrat"/>
              </a:rPr>
              <a:t>que</a:t>
            </a:r>
            <a:r>
              <a:rPr sz="700" spc="165" dirty="0">
                <a:latin typeface="Montserrat"/>
                <a:cs typeface="Montserrat"/>
              </a:rPr>
              <a:t>  </a:t>
            </a:r>
            <a:r>
              <a:rPr sz="700" dirty="0">
                <a:latin typeface="Montserrat"/>
                <a:cs typeface="Montserrat"/>
              </a:rPr>
              <a:t>ambas</a:t>
            </a:r>
            <a:r>
              <a:rPr sz="700" spc="160" dirty="0">
                <a:latin typeface="Montserrat"/>
                <a:cs typeface="Montserrat"/>
              </a:rPr>
              <a:t>  </a:t>
            </a:r>
            <a:r>
              <a:rPr sz="700" dirty="0">
                <a:latin typeface="Montserrat"/>
                <a:cs typeface="Montserrat"/>
              </a:rPr>
              <a:t>patas</a:t>
            </a:r>
            <a:r>
              <a:rPr sz="700" spc="160"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soporte</a:t>
            </a:r>
            <a:r>
              <a:rPr sz="700" spc="-5" dirty="0">
                <a:latin typeface="Montserrat"/>
                <a:cs typeface="Montserrat"/>
              </a:rPr>
              <a:t> </a:t>
            </a:r>
            <a:r>
              <a:rPr sz="700" dirty="0">
                <a:latin typeface="Montserrat"/>
                <a:cs typeface="Montserrat"/>
              </a:rPr>
              <a:t>central</a:t>
            </a:r>
            <a:r>
              <a:rPr sz="700" spc="-15" dirty="0">
                <a:latin typeface="Montserrat"/>
                <a:cs typeface="Montserrat"/>
              </a:rPr>
              <a:t> </a:t>
            </a:r>
            <a:r>
              <a:rPr sz="700" dirty="0">
                <a:latin typeface="Montserrat"/>
                <a:cs typeface="Montserrat"/>
              </a:rPr>
              <a:t>estén</a:t>
            </a:r>
            <a:r>
              <a:rPr sz="700" spc="-15" dirty="0">
                <a:latin typeface="Montserrat"/>
                <a:cs typeface="Montserrat"/>
              </a:rPr>
              <a:t> </a:t>
            </a:r>
            <a:r>
              <a:rPr sz="700" dirty="0">
                <a:latin typeface="Montserrat"/>
                <a:cs typeface="Montserrat"/>
              </a:rPr>
              <a:t>en</a:t>
            </a:r>
            <a:r>
              <a:rPr sz="700" spc="-15" dirty="0">
                <a:latin typeface="Montserrat"/>
                <a:cs typeface="Montserrat"/>
              </a:rPr>
              <a:t> </a:t>
            </a:r>
            <a:r>
              <a:rPr sz="700" dirty="0">
                <a:latin typeface="Montserrat"/>
                <a:cs typeface="Montserrat"/>
              </a:rPr>
              <a:t>contacto con</a:t>
            </a:r>
            <a:r>
              <a:rPr sz="700" spc="-15" dirty="0">
                <a:latin typeface="Montserrat"/>
                <a:cs typeface="Montserrat"/>
              </a:rPr>
              <a:t> </a:t>
            </a:r>
            <a:r>
              <a:rPr sz="700" dirty="0">
                <a:latin typeface="Montserrat"/>
                <a:cs typeface="Montserrat"/>
              </a:rPr>
              <a:t>el</a:t>
            </a:r>
            <a:r>
              <a:rPr sz="700" spc="-20" dirty="0">
                <a:latin typeface="Montserrat"/>
                <a:cs typeface="Montserrat"/>
              </a:rPr>
              <a:t> </a:t>
            </a:r>
            <a:r>
              <a:rPr sz="700" spc="-10" dirty="0">
                <a:latin typeface="Montserrat"/>
                <a:cs typeface="Montserrat"/>
              </a:rPr>
              <a:t>suelo.</a:t>
            </a:r>
            <a:endParaRPr sz="700" dirty="0">
              <a:latin typeface="Montserrat"/>
              <a:cs typeface="Montserrat"/>
            </a:endParaRPr>
          </a:p>
        </p:txBody>
      </p:sp>
      <p:sp>
        <p:nvSpPr>
          <p:cNvPr id="5" name="object 5"/>
          <p:cNvSpPr txBox="1"/>
          <p:nvPr/>
        </p:nvSpPr>
        <p:spPr>
          <a:xfrm>
            <a:off x="2700020" y="2788412"/>
            <a:ext cx="2256790" cy="744855"/>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221F1F"/>
                </a:solidFill>
                <a:latin typeface="Montserrat"/>
                <a:cs typeface="Montserrat"/>
              </a:rPr>
              <a:t>NOTA:</a:t>
            </a:r>
            <a:endParaRPr sz="800">
              <a:latin typeface="Montserrat"/>
              <a:cs typeface="Montserrat"/>
            </a:endParaRPr>
          </a:p>
          <a:p>
            <a:pPr marL="12700" marR="5080" algn="just">
              <a:lnSpc>
                <a:spcPct val="100000"/>
              </a:lnSpc>
              <a:spcBef>
                <a:spcPts val="500"/>
              </a:spcBef>
            </a:pPr>
            <a:r>
              <a:rPr sz="700" dirty="0">
                <a:solidFill>
                  <a:srgbClr val="221F1F"/>
                </a:solidFill>
                <a:latin typeface="Montserrat"/>
                <a:cs typeface="Montserrat"/>
              </a:rPr>
              <a:t>Se</a:t>
            </a:r>
            <a:r>
              <a:rPr sz="700" spc="120" dirty="0">
                <a:solidFill>
                  <a:srgbClr val="221F1F"/>
                </a:solidFill>
                <a:latin typeface="Montserrat"/>
                <a:cs typeface="Montserrat"/>
              </a:rPr>
              <a:t> </a:t>
            </a:r>
            <a:r>
              <a:rPr sz="700" dirty="0">
                <a:solidFill>
                  <a:srgbClr val="221F1F"/>
                </a:solidFill>
                <a:latin typeface="Montserrat"/>
                <a:cs typeface="Montserrat"/>
              </a:rPr>
              <a:t>recomienda</a:t>
            </a:r>
            <a:r>
              <a:rPr sz="700" spc="135" dirty="0">
                <a:solidFill>
                  <a:srgbClr val="221F1F"/>
                </a:solidFill>
                <a:latin typeface="Montserrat"/>
                <a:cs typeface="Montserrat"/>
              </a:rPr>
              <a:t> </a:t>
            </a:r>
            <a:r>
              <a:rPr sz="700" dirty="0">
                <a:solidFill>
                  <a:srgbClr val="221F1F"/>
                </a:solidFill>
                <a:latin typeface="Montserrat"/>
                <a:cs typeface="Montserrat"/>
              </a:rPr>
              <a:t>no</a:t>
            </a:r>
            <a:r>
              <a:rPr sz="700" spc="135" dirty="0">
                <a:solidFill>
                  <a:srgbClr val="221F1F"/>
                </a:solidFill>
                <a:latin typeface="Montserrat"/>
                <a:cs typeface="Montserrat"/>
              </a:rPr>
              <a:t> </a:t>
            </a:r>
            <a:r>
              <a:rPr sz="700" dirty="0">
                <a:solidFill>
                  <a:srgbClr val="221F1F"/>
                </a:solidFill>
                <a:latin typeface="Montserrat"/>
                <a:cs typeface="Montserrat"/>
              </a:rPr>
              <a:t>apoyarse</a:t>
            </a:r>
            <a:r>
              <a:rPr sz="700" spc="145" dirty="0">
                <a:solidFill>
                  <a:srgbClr val="221F1F"/>
                </a:solidFill>
                <a:latin typeface="Montserrat"/>
                <a:cs typeface="Montserrat"/>
              </a:rPr>
              <a:t> </a:t>
            </a:r>
            <a:r>
              <a:rPr sz="700" dirty="0">
                <a:solidFill>
                  <a:srgbClr val="221F1F"/>
                </a:solidFill>
                <a:latin typeface="Montserrat"/>
                <a:cs typeface="Montserrat"/>
              </a:rPr>
              <a:t>o</a:t>
            </a:r>
            <a:r>
              <a:rPr sz="700" spc="130" dirty="0">
                <a:solidFill>
                  <a:srgbClr val="221F1F"/>
                </a:solidFill>
                <a:latin typeface="Montserrat"/>
                <a:cs typeface="Montserrat"/>
              </a:rPr>
              <a:t> </a:t>
            </a:r>
            <a:r>
              <a:rPr sz="700" dirty="0">
                <a:solidFill>
                  <a:srgbClr val="221F1F"/>
                </a:solidFill>
                <a:latin typeface="Montserrat"/>
                <a:cs typeface="Montserrat"/>
              </a:rPr>
              <a:t>sentarse</a:t>
            </a:r>
            <a:r>
              <a:rPr sz="700" spc="135" dirty="0">
                <a:solidFill>
                  <a:srgbClr val="221F1F"/>
                </a:solidFill>
                <a:latin typeface="Montserrat"/>
                <a:cs typeface="Montserrat"/>
              </a:rPr>
              <a:t> </a:t>
            </a:r>
            <a:r>
              <a:rPr sz="700" dirty="0">
                <a:solidFill>
                  <a:srgbClr val="221F1F"/>
                </a:solidFill>
                <a:latin typeface="Montserrat"/>
                <a:cs typeface="Montserrat"/>
              </a:rPr>
              <a:t>sobre</a:t>
            </a:r>
            <a:r>
              <a:rPr sz="700" spc="135"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Vehículo</a:t>
            </a:r>
            <a:r>
              <a:rPr sz="700" spc="195" dirty="0">
                <a:solidFill>
                  <a:srgbClr val="221F1F"/>
                </a:solidFill>
                <a:latin typeface="Montserrat"/>
                <a:cs typeface="Montserrat"/>
              </a:rPr>
              <a:t> </a:t>
            </a:r>
            <a:r>
              <a:rPr sz="700" dirty="0">
                <a:solidFill>
                  <a:srgbClr val="221F1F"/>
                </a:solidFill>
                <a:latin typeface="Montserrat"/>
                <a:cs typeface="Montserrat"/>
              </a:rPr>
              <a:t>cuando</a:t>
            </a:r>
            <a:r>
              <a:rPr sz="700" spc="195" dirty="0">
                <a:solidFill>
                  <a:srgbClr val="221F1F"/>
                </a:solidFill>
                <a:latin typeface="Montserrat"/>
                <a:cs typeface="Montserrat"/>
              </a:rPr>
              <a:t> </a:t>
            </a:r>
            <a:r>
              <a:rPr sz="700" dirty="0">
                <a:solidFill>
                  <a:srgbClr val="221F1F"/>
                </a:solidFill>
                <a:latin typeface="Montserrat"/>
                <a:cs typeface="Montserrat"/>
              </a:rPr>
              <a:t>esté</a:t>
            </a:r>
            <a:r>
              <a:rPr sz="700" spc="200" dirty="0">
                <a:solidFill>
                  <a:srgbClr val="221F1F"/>
                </a:solidFill>
                <a:latin typeface="Montserrat"/>
                <a:cs typeface="Montserrat"/>
              </a:rPr>
              <a:t> </a:t>
            </a:r>
            <a:r>
              <a:rPr sz="700" dirty="0">
                <a:solidFill>
                  <a:srgbClr val="221F1F"/>
                </a:solidFill>
                <a:latin typeface="Montserrat"/>
                <a:cs typeface="Montserrat"/>
              </a:rPr>
              <a:t>sobre</a:t>
            </a:r>
            <a:r>
              <a:rPr sz="700" spc="200" dirty="0">
                <a:solidFill>
                  <a:srgbClr val="221F1F"/>
                </a:solidFill>
                <a:latin typeface="Montserrat"/>
                <a:cs typeface="Montserrat"/>
              </a:rPr>
              <a:t> </a:t>
            </a:r>
            <a:r>
              <a:rPr sz="700" dirty="0">
                <a:solidFill>
                  <a:srgbClr val="221F1F"/>
                </a:solidFill>
                <a:latin typeface="Montserrat"/>
                <a:cs typeface="Montserrat"/>
              </a:rPr>
              <a:t>alguno</a:t>
            </a:r>
            <a:r>
              <a:rPr sz="700" spc="195" dirty="0">
                <a:solidFill>
                  <a:srgbClr val="221F1F"/>
                </a:solidFill>
                <a:latin typeface="Montserrat"/>
                <a:cs typeface="Montserrat"/>
              </a:rPr>
              <a:t> </a:t>
            </a:r>
            <a:r>
              <a:rPr sz="700" dirty="0">
                <a:solidFill>
                  <a:srgbClr val="221F1F"/>
                </a:solidFill>
                <a:latin typeface="Montserrat"/>
                <a:cs typeface="Montserrat"/>
              </a:rPr>
              <a:t>de</a:t>
            </a:r>
            <a:r>
              <a:rPr sz="700" spc="200" dirty="0">
                <a:solidFill>
                  <a:srgbClr val="221F1F"/>
                </a:solidFill>
                <a:latin typeface="Montserrat"/>
                <a:cs typeface="Montserrat"/>
              </a:rPr>
              <a:t> </a:t>
            </a:r>
            <a:r>
              <a:rPr sz="700" dirty="0">
                <a:solidFill>
                  <a:srgbClr val="221F1F"/>
                </a:solidFill>
                <a:latin typeface="Montserrat"/>
                <a:cs typeface="Montserrat"/>
              </a:rPr>
              <a:t>los</a:t>
            </a:r>
            <a:r>
              <a:rPr sz="700" spc="195" dirty="0">
                <a:solidFill>
                  <a:srgbClr val="221F1F"/>
                </a:solidFill>
                <a:latin typeface="Montserrat"/>
                <a:cs typeface="Montserrat"/>
              </a:rPr>
              <a:t> </a:t>
            </a:r>
            <a:r>
              <a:rPr sz="700" spc="-25" dirty="0">
                <a:solidFill>
                  <a:srgbClr val="221F1F"/>
                </a:solidFill>
                <a:latin typeface="Montserrat"/>
                <a:cs typeface="Montserrat"/>
              </a:rPr>
              <a:t>dos</a:t>
            </a:r>
            <a:r>
              <a:rPr sz="700" spc="500" dirty="0">
                <a:solidFill>
                  <a:srgbClr val="221F1F"/>
                </a:solidFill>
                <a:latin typeface="Montserrat"/>
                <a:cs typeface="Montserrat"/>
              </a:rPr>
              <a:t> </a:t>
            </a:r>
            <a:r>
              <a:rPr sz="700" dirty="0">
                <a:solidFill>
                  <a:srgbClr val="221F1F"/>
                </a:solidFill>
                <a:latin typeface="Montserrat"/>
                <a:cs typeface="Montserrat"/>
              </a:rPr>
              <a:t>soportes.</a:t>
            </a:r>
            <a:r>
              <a:rPr sz="700" spc="145" dirty="0">
                <a:solidFill>
                  <a:srgbClr val="221F1F"/>
                </a:solidFill>
                <a:latin typeface="Montserrat"/>
                <a:cs typeface="Montserrat"/>
              </a:rPr>
              <a:t> </a:t>
            </a:r>
            <a:r>
              <a:rPr sz="700" dirty="0">
                <a:solidFill>
                  <a:srgbClr val="221F1F"/>
                </a:solidFill>
                <a:latin typeface="Montserrat"/>
                <a:cs typeface="Montserrat"/>
              </a:rPr>
              <a:t>Esta</a:t>
            </a:r>
            <a:r>
              <a:rPr sz="700" spc="155" dirty="0">
                <a:solidFill>
                  <a:srgbClr val="221F1F"/>
                </a:solidFill>
                <a:latin typeface="Montserrat"/>
                <a:cs typeface="Montserrat"/>
              </a:rPr>
              <a:t> </a:t>
            </a:r>
            <a:r>
              <a:rPr sz="700" dirty="0">
                <a:solidFill>
                  <a:srgbClr val="221F1F"/>
                </a:solidFill>
                <a:latin typeface="Montserrat"/>
                <a:cs typeface="Montserrat"/>
              </a:rPr>
              <a:t>es</a:t>
            </a:r>
            <a:r>
              <a:rPr sz="700" spc="165" dirty="0">
                <a:solidFill>
                  <a:srgbClr val="221F1F"/>
                </a:solidFill>
                <a:latin typeface="Montserrat"/>
                <a:cs typeface="Montserrat"/>
              </a:rPr>
              <a:t> </a:t>
            </a:r>
            <a:r>
              <a:rPr sz="700" dirty="0">
                <a:solidFill>
                  <a:srgbClr val="221F1F"/>
                </a:solidFill>
                <a:latin typeface="Montserrat"/>
                <a:cs typeface="Montserrat"/>
              </a:rPr>
              <a:t>una</a:t>
            </a:r>
            <a:r>
              <a:rPr sz="700" spc="155" dirty="0">
                <a:solidFill>
                  <a:srgbClr val="221F1F"/>
                </a:solidFill>
                <a:latin typeface="Montserrat"/>
                <a:cs typeface="Montserrat"/>
              </a:rPr>
              <a:t> </a:t>
            </a:r>
            <a:r>
              <a:rPr sz="700" dirty="0">
                <a:solidFill>
                  <a:srgbClr val="221F1F"/>
                </a:solidFill>
                <a:latin typeface="Montserrat"/>
                <a:cs typeface="Montserrat"/>
              </a:rPr>
              <a:t>mala</a:t>
            </a:r>
            <a:r>
              <a:rPr sz="700" spc="150" dirty="0">
                <a:solidFill>
                  <a:srgbClr val="221F1F"/>
                </a:solidFill>
                <a:latin typeface="Montserrat"/>
                <a:cs typeface="Montserrat"/>
              </a:rPr>
              <a:t> </a:t>
            </a:r>
            <a:r>
              <a:rPr sz="700" dirty="0">
                <a:solidFill>
                  <a:srgbClr val="221F1F"/>
                </a:solidFill>
                <a:latin typeface="Montserrat"/>
                <a:cs typeface="Montserrat"/>
              </a:rPr>
              <a:t>práctica</a:t>
            </a:r>
            <a:r>
              <a:rPr sz="700" spc="160" dirty="0">
                <a:solidFill>
                  <a:srgbClr val="221F1F"/>
                </a:solidFill>
                <a:latin typeface="Montserrat"/>
                <a:cs typeface="Montserrat"/>
              </a:rPr>
              <a:t> </a:t>
            </a:r>
            <a:r>
              <a:rPr sz="700" dirty="0">
                <a:solidFill>
                  <a:srgbClr val="221F1F"/>
                </a:solidFill>
                <a:latin typeface="Montserrat"/>
                <a:cs typeface="Montserrat"/>
              </a:rPr>
              <a:t>que</a:t>
            </a:r>
            <a:r>
              <a:rPr sz="700" spc="155" dirty="0">
                <a:solidFill>
                  <a:srgbClr val="221F1F"/>
                </a:solidFill>
                <a:latin typeface="Montserrat"/>
                <a:cs typeface="Montserrat"/>
              </a:rPr>
              <a:t> </a:t>
            </a:r>
            <a:r>
              <a:rPr sz="700" dirty="0">
                <a:solidFill>
                  <a:srgbClr val="221F1F"/>
                </a:solidFill>
                <a:latin typeface="Montserrat"/>
                <a:cs typeface="Montserrat"/>
              </a:rPr>
              <a:t>con</a:t>
            </a:r>
            <a:r>
              <a:rPr sz="700" spc="165"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tiempo</a:t>
            </a:r>
            <a:r>
              <a:rPr sz="700" spc="5" dirty="0">
                <a:solidFill>
                  <a:srgbClr val="221F1F"/>
                </a:solidFill>
                <a:latin typeface="Montserrat"/>
                <a:cs typeface="Montserrat"/>
              </a:rPr>
              <a:t> </a:t>
            </a:r>
            <a:r>
              <a:rPr sz="700" dirty="0">
                <a:solidFill>
                  <a:srgbClr val="221F1F"/>
                </a:solidFill>
                <a:latin typeface="Montserrat"/>
                <a:cs typeface="Montserrat"/>
              </a:rPr>
              <a:t>puede</a:t>
            </a:r>
            <a:r>
              <a:rPr sz="700" spc="20" dirty="0">
                <a:solidFill>
                  <a:srgbClr val="221F1F"/>
                </a:solidFill>
                <a:latin typeface="Montserrat"/>
                <a:cs typeface="Montserrat"/>
              </a:rPr>
              <a:t> </a:t>
            </a:r>
            <a:r>
              <a:rPr sz="700" dirty="0">
                <a:solidFill>
                  <a:srgbClr val="221F1F"/>
                </a:solidFill>
                <a:latin typeface="Montserrat"/>
                <a:cs typeface="Montserrat"/>
              </a:rPr>
              <a:t>afectar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correcto</a:t>
            </a:r>
            <a:r>
              <a:rPr sz="700" spc="10" dirty="0">
                <a:solidFill>
                  <a:srgbClr val="221F1F"/>
                </a:solidFill>
                <a:latin typeface="Montserrat"/>
                <a:cs typeface="Montserrat"/>
              </a:rPr>
              <a:t> </a:t>
            </a:r>
            <a:r>
              <a:rPr sz="700" spc="-10" dirty="0">
                <a:solidFill>
                  <a:srgbClr val="221F1F"/>
                </a:solidFill>
                <a:latin typeface="Montserrat"/>
                <a:cs typeface="Montserrat"/>
              </a:rPr>
              <a:t>funcionamiento</a:t>
            </a:r>
            <a:r>
              <a:rPr sz="700" spc="500" dirty="0">
                <a:solidFill>
                  <a:srgbClr val="221F1F"/>
                </a:solidFill>
                <a:latin typeface="Montserrat"/>
                <a:cs typeface="Montserrat"/>
              </a:rPr>
              <a:t> </a:t>
            </a:r>
            <a:r>
              <a:rPr sz="700" dirty="0">
                <a:solidFill>
                  <a:srgbClr val="221F1F"/>
                </a:solidFill>
                <a:latin typeface="Montserrat"/>
                <a:cs typeface="Montserrat"/>
              </a:rPr>
              <a:t>de los</a:t>
            </a:r>
            <a:r>
              <a:rPr sz="700" spc="-20" dirty="0">
                <a:solidFill>
                  <a:srgbClr val="221F1F"/>
                </a:solidFill>
                <a:latin typeface="Montserrat"/>
                <a:cs typeface="Montserrat"/>
              </a:rPr>
              <a:t> </a:t>
            </a:r>
            <a:r>
              <a:rPr sz="700" spc="-10" dirty="0">
                <a:solidFill>
                  <a:srgbClr val="221F1F"/>
                </a:solidFill>
                <a:latin typeface="Montserrat"/>
                <a:cs typeface="Montserrat"/>
              </a:rPr>
              <a:t>mismo.</a:t>
            </a:r>
            <a:endParaRPr sz="700">
              <a:latin typeface="Montserrat"/>
              <a:cs typeface="Montserrat"/>
            </a:endParaRPr>
          </a:p>
        </p:txBody>
      </p:sp>
      <p:sp>
        <p:nvSpPr>
          <p:cNvPr id="6" name="object 6"/>
          <p:cNvSpPr/>
          <p:nvPr/>
        </p:nvSpPr>
        <p:spPr>
          <a:xfrm>
            <a:off x="0" y="136804"/>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z="950" dirty="0"/>
              <a:t>PEDAL</a:t>
            </a:r>
            <a:r>
              <a:rPr sz="950" spc="-20" dirty="0"/>
              <a:t> </a:t>
            </a:r>
            <a:r>
              <a:rPr sz="950" dirty="0"/>
              <a:t>DE</a:t>
            </a:r>
            <a:r>
              <a:rPr sz="950" spc="-20" dirty="0"/>
              <a:t> </a:t>
            </a:r>
            <a:r>
              <a:rPr sz="950" dirty="0"/>
              <a:t>CAMBIOS</a:t>
            </a:r>
            <a:r>
              <a:rPr sz="950" spc="-20" dirty="0"/>
              <a:t> </a:t>
            </a:r>
            <a:r>
              <a:rPr sz="950" dirty="0"/>
              <a:t>/</a:t>
            </a:r>
            <a:r>
              <a:rPr sz="950" spc="-30" dirty="0"/>
              <a:t> </a:t>
            </a:r>
            <a:r>
              <a:rPr sz="950" dirty="0"/>
              <a:t>SOPORTE</a:t>
            </a:r>
            <a:r>
              <a:rPr sz="950" spc="-45" dirty="0"/>
              <a:t> </a:t>
            </a:r>
            <a:r>
              <a:rPr sz="950" dirty="0"/>
              <a:t>CENTRAL</a:t>
            </a:r>
            <a:r>
              <a:rPr sz="950" spc="-5" dirty="0"/>
              <a:t> </a:t>
            </a:r>
            <a:r>
              <a:rPr sz="950" dirty="0"/>
              <a:t>Y</a:t>
            </a:r>
            <a:r>
              <a:rPr sz="950" spc="-35" dirty="0"/>
              <a:t> </a:t>
            </a:r>
            <a:r>
              <a:rPr sz="950" spc="-10" dirty="0"/>
              <a:t>LATERAL</a:t>
            </a:r>
            <a:endParaRPr sz="950"/>
          </a:p>
        </p:txBody>
      </p:sp>
      <p:grpSp>
        <p:nvGrpSpPr>
          <p:cNvPr id="8" name="object 8"/>
          <p:cNvGrpSpPr/>
          <p:nvPr/>
        </p:nvGrpSpPr>
        <p:grpSpPr>
          <a:xfrm>
            <a:off x="306387" y="1850567"/>
            <a:ext cx="2160270" cy="1234440"/>
            <a:chOff x="306387" y="1850567"/>
            <a:chExt cx="2160270" cy="1234440"/>
          </a:xfrm>
        </p:grpSpPr>
        <p:pic>
          <p:nvPicPr>
            <p:cNvPr id="9" name="object 9"/>
            <p:cNvPicPr/>
            <p:nvPr/>
          </p:nvPicPr>
          <p:blipFill>
            <a:blip r:embed="rId2" cstate="print"/>
            <a:stretch>
              <a:fillRect/>
            </a:stretch>
          </p:blipFill>
          <p:spPr>
            <a:xfrm>
              <a:off x="306387" y="1850567"/>
              <a:ext cx="2160270" cy="1234427"/>
            </a:xfrm>
            <a:prstGeom prst="rect">
              <a:avLst/>
            </a:prstGeom>
          </p:spPr>
        </p:pic>
        <p:sp>
          <p:nvSpPr>
            <p:cNvPr id="10" name="object 10"/>
            <p:cNvSpPr/>
            <p:nvPr/>
          </p:nvSpPr>
          <p:spPr>
            <a:xfrm>
              <a:off x="975563" y="2308606"/>
              <a:ext cx="535940" cy="433070"/>
            </a:xfrm>
            <a:custGeom>
              <a:avLst/>
              <a:gdLst/>
              <a:ahLst/>
              <a:cxnLst/>
              <a:rect l="l" t="t" r="r" b="b"/>
              <a:pathLst>
                <a:path w="535940" h="433069">
                  <a:moveTo>
                    <a:pt x="18694" y="432460"/>
                  </a:moveTo>
                  <a:lnTo>
                    <a:pt x="9093" y="398881"/>
                  </a:lnTo>
                  <a:lnTo>
                    <a:pt x="2654" y="365556"/>
                  </a:lnTo>
                  <a:lnTo>
                    <a:pt x="0" y="332892"/>
                  </a:lnTo>
                  <a:lnTo>
                    <a:pt x="1714" y="301307"/>
                  </a:lnTo>
                  <a:lnTo>
                    <a:pt x="10858" y="256666"/>
                  </a:lnTo>
                  <a:lnTo>
                    <a:pt x="35928" y="192531"/>
                  </a:lnTo>
                  <a:lnTo>
                    <a:pt x="57251" y="156336"/>
                  </a:lnTo>
                  <a:lnTo>
                    <a:pt x="85940" y="119125"/>
                  </a:lnTo>
                  <a:lnTo>
                    <a:pt x="123113" y="82168"/>
                  </a:lnTo>
                  <a:lnTo>
                    <a:pt x="169913" y="46735"/>
                  </a:lnTo>
                  <a:lnTo>
                    <a:pt x="215620" y="22478"/>
                  </a:lnTo>
                  <a:lnTo>
                    <a:pt x="262559" y="7619"/>
                  </a:lnTo>
                  <a:lnTo>
                    <a:pt x="309549" y="634"/>
                  </a:lnTo>
                  <a:lnTo>
                    <a:pt x="355269" y="0"/>
                  </a:lnTo>
                  <a:lnTo>
                    <a:pt x="398576" y="4317"/>
                  </a:lnTo>
                  <a:lnTo>
                    <a:pt x="438200" y="11937"/>
                  </a:lnTo>
                  <a:lnTo>
                    <a:pt x="472998" y="21335"/>
                  </a:lnTo>
                  <a:lnTo>
                    <a:pt x="501573" y="31241"/>
                  </a:lnTo>
                  <a:lnTo>
                    <a:pt x="522909" y="39877"/>
                  </a:lnTo>
                  <a:lnTo>
                    <a:pt x="535609" y="45973"/>
                  </a:lnTo>
                </a:path>
              </a:pathLst>
            </a:custGeom>
            <a:ln w="15237">
              <a:solidFill>
                <a:srgbClr val="FFFFFF"/>
              </a:solidFill>
            </a:ln>
          </p:spPr>
          <p:txBody>
            <a:bodyPr wrap="square" lIns="0" tIns="0" rIns="0" bIns="0" rtlCol="0"/>
            <a:lstStyle/>
            <a:p>
              <a:endParaRPr/>
            </a:p>
          </p:txBody>
        </p:sp>
        <p:sp>
          <p:nvSpPr>
            <p:cNvPr id="11" name="object 11"/>
            <p:cNvSpPr/>
            <p:nvPr/>
          </p:nvSpPr>
          <p:spPr>
            <a:xfrm>
              <a:off x="975563" y="2308606"/>
              <a:ext cx="535940" cy="433070"/>
            </a:xfrm>
            <a:custGeom>
              <a:avLst/>
              <a:gdLst/>
              <a:ahLst/>
              <a:cxnLst/>
              <a:rect l="l" t="t" r="r" b="b"/>
              <a:pathLst>
                <a:path w="535940" h="433069">
                  <a:moveTo>
                    <a:pt x="18694" y="432460"/>
                  </a:moveTo>
                  <a:lnTo>
                    <a:pt x="9093" y="398881"/>
                  </a:lnTo>
                  <a:lnTo>
                    <a:pt x="2654" y="365556"/>
                  </a:lnTo>
                  <a:lnTo>
                    <a:pt x="0" y="332892"/>
                  </a:lnTo>
                  <a:lnTo>
                    <a:pt x="1714" y="301307"/>
                  </a:lnTo>
                  <a:lnTo>
                    <a:pt x="10858" y="256666"/>
                  </a:lnTo>
                  <a:lnTo>
                    <a:pt x="35928" y="192531"/>
                  </a:lnTo>
                  <a:lnTo>
                    <a:pt x="57251" y="156336"/>
                  </a:lnTo>
                  <a:lnTo>
                    <a:pt x="85940" y="119125"/>
                  </a:lnTo>
                  <a:lnTo>
                    <a:pt x="123113" y="82168"/>
                  </a:lnTo>
                  <a:lnTo>
                    <a:pt x="169913" y="46735"/>
                  </a:lnTo>
                  <a:lnTo>
                    <a:pt x="215620" y="22478"/>
                  </a:lnTo>
                  <a:lnTo>
                    <a:pt x="262559" y="7619"/>
                  </a:lnTo>
                  <a:lnTo>
                    <a:pt x="309549" y="634"/>
                  </a:lnTo>
                  <a:lnTo>
                    <a:pt x="355269" y="0"/>
                  </a:lnTo>
                  <a:lnTo>
                    <a:pt x="398576" y="4317"/>
                  </a:lnTo>
                  <a:lnTo>
                    <a:pt x="438200" y="11937"/>
                  </a:lnTo>
                  <a:lnTo>
                    <a:pt x="472998" y="21335"/>
                  </a:lnTo>
                  <a:lnTo>
                    <a:pt x="501573" y="31241"/>
                  </a:lnTo>
                  <a:lnTo>
                    <a:pt x="522909" y="39877"/>
                  </a:lnTo>
                  <a:lnTo>
                    <a:pt x="535609" y="45973"/>
                  </a:lnTo>
                </a:path>
              </a:pathLst>
            </a:custGeom>
            <a:ln w="7621">
              <a:solidFill>
                <a:srgbClr val="221F1F"/>
              </a:solidFill>
            </a:ln>
          </p:spPr>
          <p:txBody>
            <a:bodyPr wrap="square" lIns="0" tIns="0" rIns="0" bIns="0" rtlCol="0"/>
            <a:lstStyle/>
            <a:p>
              <a:endParaRPr/>
            </a:p>
          </p:txBody>
        </p:sp>
        <p:sp>
          <p:nvSpPr>
            <p:cNvPr id="12" name="object 12"/>
            <p:cNvSpPr/>
            <p:nvPr/>
          </p:nvSpPr>
          <p:spPr>
            <a:xfrm>
              <a:off x="1497457" y="2342388"/>
              <a:ext cx="26670" cy="26670"/>
            </a:xfrm>
            <a:custGeom>
              <a:avLst/>
              <a:gdLst/>
              <a:ahLst/>
              <a:cxnLst/>
              <a:rect l="l" t="t" r="r" b="b"/>
              <a:pathLst>
                <a:path w="26669" h="26669">
                  <a:moveTo>
                    <a:pt x="20320" y="0"/>
                  </a:moveTo>
                  <a:lnTo>
                    <a:pt x="5968" y="0"/>
                  </a:lnTo>
                  <a:lnTo>
                    <a:pt x="0" y="5841"/>
                  </a:lnTo>
                  <a:lnTo>
                    <a:pt x="0" y="20319"/>
                  </a:lnTo>
                  <a:lnTo>
                    <a:pt x="5968" y="26162"/>
                  </a:lnTo>
                  <a:lnTo>
                    <a:pt x="20320" y="26162"/>
                  </a:lnTo>
                  <a:lnTo>
                    <a:pt x="26162" y="20319"/>
                  </a:lnTo>
                  <a:lnTo>
                    <a:pt x="26162" y="5841"/>
                  </a:lnTo>
                  <a:lnTo>
                    <a:pt x="20320" y="0"/>
                  </a:lnTo>
                  <a:close/>
                </a:path>
              </a:pathLst>
            </a:custGeom>
            <a:solidFill>
              <a:srgbClr val="221F1F"/>
            </a:solidFill>
          </p:spPr>
          <p:txBody>
            <a:bodyPr wrap="square" lIns="0" tIns="0" rIns="0" bIns="0" rtlCol="0"/>
            <a:lstStyle/>
            <a:p>
              <a:endParaRPr/>
            </a:p>
          </p:txBody>
        </p:sp>
        <p:sp>
          <p:nvSpPr>
            <p:cNvPr id="13" name="object 13"/>
            <p:cNvSpPr/>
            <p:nvPr/>
          </p:nvSpPr>
          <p:spPr>
            <a:xfrm>
              <a:off x="1497457" y="2342388"/>
              <a:ext cx="26670" cy="26670"/>
            </a:xfrm>
            <a:custGeom>
              <a:avLst/>
              <a:gdLst/>
              <a:ahLst/>
              <a:cxnLst/>
              <a:rect l="l" t="t" r="r" b="b"/>
              <a:pathLst>
                <a:path w="26669" h="26669">
                  <a:moveTo>
                    <a:pt x="13081" y="26162"/>
                  </a:moveTo>
                  <a:lnTo>
                    <a:pt x="20320" y="26162"/>
                  </a:lnTo>
                  <a:lnTo>
                    <a:pt x="26162" y="20319"/>
                  </a:lnTo>
                  <a:lnTo>
                    <a:pt x="26162" y="13081"/>
                  </a:lnTo>
                  <a:lnTo>
                    <a:pt x="26162" y="5841"/>
                  </a:lnTo>
                  <a:lnTo>
                    <a:pt x="20320" y="0"/>
                  </a:lnTo>
                  <a:lnTo>
                    <a:pt x="13081" y="0"/>
                  </a:lnTo>
                  <a:lnTo>
                    <a:pt x="5968" y="0"/>
                  </a:lnTo>
                  <a:lnTo>
                    <a:pt x="0" y="5841"/>
                  </a:lnTo>
                  <a:lnTo>
                    <a:pt x="0" y="13081"/>
                  </a:lnTo>
                  <a:lnTo>
                    <a:pt x="0" y="20319"/>
                  </a:lnTo>
                  <a:lnTo>
                    <a:pt x="5968" y="26162"/>
                  </a:lnTo>
                  <a:lnTo>
                    <a:pt x="13081" y="26162"/>
                  </a:lnTo>
                  <a:close/>
                </a:path>
              </a:pathLst>
            </a:custGeom>
            <a:ln w="9525">
              <a:solidFill>
                <a:srgbClr val="FFFFFF"/>
              </a:solidFill>
            </a:ln>
          </p:spPr>
          <p:txBody>
            <a:bodyPr wrap="square" lIns="0" tIns="0" rIns="0" bIns="0" rtlCol="0"/>
            <a:lstStyle/>
            <a:p>
              <a:endParaRPr/>
            </a:p>
          </p:txBody>
        </p:sp>
        <p:sp>
          <p:nvSpPr>
            <p:cNvPr id="14" name="object 14"/>
            <p:cNvSpPr/>
            <p:nvPr/>
          </p:nvSpPr>
          <p:spPr>
            <a:xfrm>
              <a:off x="1312291" y="2296160"/>
              <a:ext cx="26670" cy="26670"/>
            </a:xfrm>
            <a:custGeom>
              <a:avLst/>
              <a:gdLst/>
              <a:ahLst/>
              <a:cxnLst/>
              <a:rect l="l" t="t" r="r" b="b"/>
              <a:pathLst>
                <a:path w="26669" h="26669">
                  <a:moveTo>
                    <a:pt x="20320" y="0"/>
                  </a:moveTo>
                  <a:lnTo>
                    <a:pt x="5968" y="0"/>
                  </a:lnTo>
                  <a:lnTo>
                    <a:pt x="0" y="5842"/>
                  </a:lnTo>
                  <a:lnTo>
                    <a:pt x="0" y="20193"/>
                  </a:lnTo>
                  <a:lnTo>
                    <a:pt x="5968" y="26162"/>
                  </a:lnTo>
                  <a:lnTo>
                    <a:pt x="20320" y="26162"/>
                  </a:lnTo>
                  <a:lnTo>
                    <a:pt x="26162" y="20193"/>
                  </a:lnTo>
                  <a:lnTo>
                    <a:pt x="26162" y="5842"/>
                  </a:lnTo>
                  <a:lnTo>
                    <a:pt x="20320" y="0"/>
                  </a:lnTo>
                  <a:close/>
                </a:path>
              </a:pathLst>
            </a:custGeom>
            <a:solidFill>
              <a:srgbClr val="221F1F"/>
            </a:solidFill>
          </p:spPr>
          <p:txBody>
            <a:bodyPr wrap="square" lIns="0" tIns="0" rIns="0" bIns="0" rtlCol="0"/>
            <a:lstStyle/>
            <a:p>
              <a:endParaRPr/>
            </a:p>
          </p:txBody>
        </p:sp>
        <p:sp>
          <p:nvSpPr>
            <p:cNvPr id="15" name="object 15"/>
            <p:cNvSpPr/>
            <p:nvPr/>
          </p:nvSpPr>
          <p:spPr>
            <a:xfrm>
              <a:off x="1312291" y="2296160"/>
              <a:ext cx="26670" cy="26670"/>
            </a:xfrm>
            <a:custGeom>
              <a:avLst/>
              <a:gdLst/>
              <a:ahLst/>
              <a:cxnLst/>
              <a:rect l="l" t="t" r="r" b="b"/>
              <a:pathLst>
                <a:path w="26669" h="26669">
                  <a:moveTo>
                    <a:pt x="13081" y="26162"/>
                  </a:moveTo>
                  <a:lnTo>
                    <a:pt x="20320" y="26162"/>
                  </a:lnTo>
                  <a:lnTo>
                    <a:pt x="26162" y="20193"/>
                  </a:lnTo>
                  <a:lnTo>
                    <a:pt x="26162" y="13081"/>
                  </a:lnTo>
                  <a:lnTo>
                    <a:pt x="26162" y="5842"/>
                  </a:lnTo>
                  <a:lnTo>
                    <a:pt x="20320" y="0"/>
                  </a:lnTo>
                  <a:lnTo>
                    <a:pt x="13081" y="0"/>
                  </a:lnTo>
                  <a:lnTo>
                    <a:pt x="5968" y="0"/>
                  </a:lnTo>
                  <a:lnTo>
                    <a:pt x="0" y="5842"/>
                  </a:lnTo>
                  <a:lnTo>
                    <a:pt x="0" y="13081"/>
                  </a:lnTo>
                  <a:lnTo>
                    <a:pt x="0" y="20193"/>
                  </a:lnTo>
                  <a:lnTo>
                    <a:pt x="5968" y="26162"/>
                  </a:lnTo>
                  <a:lnTo>
                    <a:pt x="13081" y="26162"/>
                  </a:lnTo>
                  <a:close/>
                </a:path>
              </a:pathLst>
            </a:custGeom>
            <a:ln w="9525">
              <a:solidFill>
                <a:srgbClr val="FFFFFF"/>
              </a:solidFill>
            </a:ln>
          </p:spPr>
          <p:txBody>
            <a:bodyPr wrap="square" lIns="0" tIns="0" rIns="0" bIns="0" rtlCol="0"/>
            <a:lstStyle/>
            <a:p>
              <a:endParaRPr/>
            </a:p>
          </p:txBody>
        </p:sp>
        <p:sp>
          <p:nvSpPr>
            <p:cNvPr id="16" name="object 16"/>
            <p:cNvSpPr/>
            <p:nvPr/>
          </p:nvSpPr>
          <p:spPr>
            <a:xfrm>
              <a:off x="1133347" y="2342388"/>
              <a:ext cx="26670" cy="26670"/>
            </a:xfrm>
            <a:custGeom>
              <a:avLst/>
              <a:gdLst/>
              <a:ahLst/>
              <a:cxnLst/>
              <a:rect l="l" t="t" r="r" b="b"/>
              <a:pathLst>
                <a:path w="26669" h="26669">
                  <a:moveTo>
                    <a:pt x="20294" y="0"/>
                  </a:moveTo>
                  <a:lnTo>
                    <a:pt x="5867" y="0"/>
                  </a:lnTo>
                  <a:lnTo>
                    <a:pt x="0" y="5841"/>
                  </a:lnTo>
                  <a:lnTo>
                    <a:pt x="0" y="20319"/>
                  </a:lnTo>
                  <a:lnTo>
                    <a:pt x="5867" y="26162"/>
                  </a:lnTo>
                  <a:lnTo>
                    <a:pt x="20294" y="26162"/>
                  </a:lnTo>
                  <a:lnTo>
                    <a:pt x="26162" y="20319"/>
                  </a:lnTo>
                  <a:lnTo>
                    <a:pt x="26162" y="5841"/>
                  </a:lnTo>
                  <a:lnTo>
                    <a:pt x="20294" y="0"/>
                  </a:lnTo>
                  <a:close/>
                </a:path>
              </a:pathLst>
            </a:custGeom>
            <a:solidFill>
              <a:srgbClr val="221F1F"/>
            </a:solidFill>
          </p:spPr>
          <p:txBody>
            <a:bodyPr wrap="square" lIns="0" tIns="0" rIns="0" bIns="0" rtlCol="0"/>
            <a:lstStyle/>
            <a:p>
              <a:endParaRPr/>
            </a:p>
          </p:txBody>
        </p:sp>
        <p:sp>
          <p:nvSpPr>
            <p:cNvPr id="17" name="object 17"/>
            <p:cNvSpPr/>
            <p:nvPr/>
          </p:nvSpPr>
          <p:spPr>
            <a:xfrm>
              <a:off x="1133347" y="2342388"/>
              <a:ext cx="26670" cy="26670"/>
            </a:xfrm>
            <a:custGeom>
              <a:avLst/>
              <a:gdLst/>
              <a:ahLst/>
              <a:cxnLst/>
              <a:rect l="l" t="t" r="r" b="b"/>
              <a:pathLst>
                <a:path w="26669" h="26669">
                  <a:moveTo>
                    <a:pt x="13081" y="26162"/>
                  </a:moveTo>
                  <a:lnTo>
                    <a:pt x="20294" y="26162"/>
                  </a:lnTo>
                  <a:lnTo>
                    <a:pt x="26162" y="20319"/>
                  </a:lnTo>
                  <a:lnTo>
                    <a:pt x="26162" y="13081"/>
                  </a:lnTo>
                  <a:lnTo>
                    <a:pt x="26162" y="5841"/>
                  </a:lnTo>
                  <a:lnTo>
                    <a:pt x="20294" y="0"/>
                  </a:lnTo>
                  <a:lnTo>
                    <a:pt x="13081" y="0"/>
                  </a:lnTo>
                  <a:lnTo>
                    <a:pt x="5867" y="0"/>
                  </a:lnTo>
                  <a:lnTo>
                    <a:pt x="0" y="5841"/>
                  </a:lnTo>
                  <a:lnTo>
                    <a:pt x="0" y="13081"/>
                  </a:lnTo>
                  <a:lnTo>
                    <a:pt x="0" y="20319"/>
                  </a:lnTo>
                  <a:lnTo>
                    <a:pt x="5867" y="26162"/>
                  </a:lnTo>
                  <a:lnTo>
                    <a:pt x="13081" y="26162"/>
                  </a:lnTo>
                  <a:close/>
                </a:path>
              </a:pathLst>
            </a:custGeom>
            <a:ln w="9525">
              <a:solidFill>
                <a:srgbClr val="FFFFFF"/>
              </a:solidFill>
            </a:ln>
          </p:spPr>
          <p:txBody>
            <a:bodyPr wrap="square" lIns="0" tIns="0" rIns="0" bIns="0" rtlCol="0"/>
            <a:lstStyle/>
            <a:p>
              <a:endParaRPr/>
            </a:p>
          </p:txBody>
        </p:sp>
        <p:sp>
          <p:nvSpPr>
            <p:cNvPr id="18" name="object 18"/>
            <p:cNvSpPr/>
            <p:nvPr/>
          </p:nvSpPr>
          <p:spPr>
            <a:xfrm>
              <a:off x="1006817" y="2470531"/>
              <a:ext cx="26670" cy="26670"/>
            </a:xfrm>
            <a:custGeom>
              <a:avLst/>
              <a:gdLst/>
              <a:ahLst/>
              <a:cxnLst/>
              <a:rect l="l" t="t" r="r" b="b"/>
              <a:pathLst>
                <a:path w="26669" h="26669">
                  <a:moveTo>
                    <a:pt x="20294" y="0"/>
                  </a:moveTo>
                  <a:lnTo>
                    <a:pt x="5867" y="0"/>
                  </a:lnTo>
                  <a:lnTo>
                    <a:pt x="0" y="5841"/>
                  </a:lnTo>
                  <a:lnTo>
                    <a:pt x="0" y="20192"/>
                  </a:lnTo>
                  <a:lnTo>
                    <a:pt x="5867" y="26161"/>
                  </a:lnTo>
                  <a:lnTo>
                    <a:pt x="20294" y="26161"/>
                  </a:lnTo>
                  <a:lnTo>
                    <a:pt x="26162" y="20192"/>
                  </a:lnTo>
                  <a:lnTo>
                    <a:pt x="26162" y="5841"/>
                  </a:lnTo>
                  <a:lnTo>
                    <a:pt x="20294" y="0"/>
                  </a:lnTo>
                  <a:close/>
                </a:path>
              </a:pathLst>
            </a:custGeom>
            <a:solidFill>
              <a:srgbClr val="221F1F"/>
            </a:solidFill>
          </p:spPr>
          <p:txBody>
            <a:bodyPr wrap="square" lIns="0" tIns="0" rIns="0" bIns="0" rtlCol="0"/>
            <a:lstStyle/>
            <a:p>
              <a:endParaRPr/>
            </a:p>
          </p:txBody>
        </p:sp>
        <p:sp>
          <p:nvSpPr>
            <p:cNvPr id="19" name="object 19"/>
            <p:cNvSpPr/>
            <p:nvPr/>
          </p:nvSpPr>
          <p:spPr>
            <a:xfrm>
              <a:off x="1006817" y="2470531"/>
              <a:ext cx="26670" cy="26670"/>
            </a:xfrm>
            <a:custGeom>
              <a:avLst/>
              <a:gdLst/>
              <a:ahLst/>
              <a:cxnLst/>
              <a:rect l="l" t="t" r="r" b="b"/>
              <a:pathLst>
                <a:path w="26669" h="26669">
                  <a:moveTo>
                    <a:pt x="13081" y="26161"/>
                  </a:moveTo>
                  <a:lnTo>
                    <a:pt x="20294" y="26161"/>
                  </a:lnTo>
                  <a:lnTo>
                    <a:pt x="26162" y="20192"/>
                  </a:lnTo>
                  <a:lnTo>
                    <a:pt x="26162" y="13080"/>
                  </a:lnTo>
                  <a:lnTo>
                    <a:pt x="26162" y="5841"/>
                  </a:lnTo>
                  <a:lnTo>
                    <a:pt x="20294" y="0"/>
                  </a:lnTo>
                  <a:lnTo>
                    <a:pt x="13081" y="0"/>
                  </a:lnTo>
                  <a:lnTo>
                    <a:pt x="5867" y="0"/>
                  </a:lnTo>
                  <a:lnTo>
                    <a:pt x="0" y="5841"/>
                  </a:lnTo>
                  <a:lnTo>
                    <a:pt x="0" y="13080"/>
                  </a:lnTo>
                  <a:lnTo>
                    <a:pt x="0" y="20192"/>
                  </a:lnTo>
                  <a:lnTo>
                    <a:pt x="5867" y="26161"/>
                  </a:lnTo>
                  <a:lnTo>
                    <a:pt x="13081" y="26161"/>
                  </a:lnTo>
                  <a:close/>
                </a:path>
              </a:pathLst>
            </a:custGeom>
            <a:ln w="9525">
              <a:solidFill>
                <a:srgbClr val="FFFFFF"/>
              </a:solidFill>
            </a:ln>
          </p:spPr>
          <p:txBody>
            <a:bodyPr wrap="square" lIns="0" tIns="0" rIns="0" bIns="0" rtlCol="0"/>
            <a:lstStyle/>
            <a:p>
              <a:endParaRPr/>
            </a:p>
          </p:txBody>
        </p:sp>
        <p:sp>
          <p:nvSpPr>
            <p:cNvPr id="20" name="object 20"/>
            <p:cNvSpPr/>
            <p:nvPr/>
          </p:nvSpPr>
          <p:spPr>
            <a:xfrm>
              <a:off x="962075" y="2597010"/>
              <a:ext cx="26670" cy="26670"/>
            </a:xfrm>
            <a:custGeom>
              <a:avLst/>
              <a:gdLst/>
              <a:ahLst/>
              <a:cxnLst/>
              <a:rect l="l" t="t" r="r" b="b"/>
              <a:pathLst>
                <a:path w="26669" h="26669">
                  <a:moveTo>
                    <a:pt x="20294" y="0"/>
                  </a:moveTo>
                  <a:lnTo>
                    <a:pt x="5854" y="0"/>
                  </a:lnTo>
                  <a:lnTo>
                    <a:pt x="0" y="5867"/>
                  </a:lnTo>
                  <a:lnTo>
                    <a:pt x="0" y="20294"/>
                  </a:lnTo>
                  <a:lnTo>
                    <a:pt x="5854" y="26161"/>
                  </a:lnTo>
                  <a:lnTo>
                    <a:pt x="20294" y="26161"/>
                  </a:lnTo>
                  <a:lnTo>
                    <a:pt x="26149" y="20294"/>
                  </a:lnTo>
                  <a:lnTo>
                    <a:pt x="26149" y="5867"/>
                  </a:lnTo>
                  <a:lnTo>
                    <a:pt x="20294" y="0"/>
                  </a:lnTo>
                  <a:close/>
                </a:path>
              </a:pathLst>
            </a:custGeom>
            <a:solidFill>
              <a:srgbClr val="221F1F"/>
            </a:solidFill>
          </p:spPr>
          <p:txBody>
            <a:bodyPr wrap="square" lIns="0" tIns="0" rIns="0" bIns="0" rtlCol="0"/>
            <a:lstStyle/>
            <a:p>
              <a:endParaRPr/>
            </a:p>
          </p:txBody>
        </p:sp>
        <p:sp>
          <p:nvSpPr>
            <p:cNvPr id="21" name="object 21"/>
            <p:cNvSpPr/>
            <p:nvPr/>
          </p:nvSpPr>
          <p:spPr>
            <a:xfrm>
              <a:off x="962075" y="2597010"/>
              <a:ext cx="26670" cy="26670"/>
            </a:xfrm>
            <a:custGeom>
              <a:avLst/>
              <a:gdLst/>
              <a:ahLst/>
              <a:cxnLst/>
              <a:rect l="l" t="t" r="r" b="b"/>
              <a:pathLst>
                <a:path w="26669" h="26669">
                  <a:moveTo>
                    <a:pt x="13068" y="26161"/>
                  </a:moveTo>
                  <a:lnTo>
                    <a:pt x="20294" y="26161"/>
                  </a:lnTo>
                  <a:lnTo>
                    <a:pt x="26149" y="20294"/>
                  </a:lnTo>
                  <a:lnTo>
                    <a:pt x="26149" y="13080"/>
                  </a:lnTo>
                  <a:lnTo>
                    <a:pt x="26149" y="5867"/>
                  </a:lnTo>
                  <a:lnTo>
                    <a:pt x="20294" y="0"/>
                  </a:lnTo>
                  <a:lnTo>
                    <a:pt x="13068" y="0"/>
                  </a:lnTo>
                  <a:lnTo>
                    <a:pt x="5854" y="0"/>
                  </a:lnTo>
                  <a:lnTo>
                    <a:pt x="0" y="5867"/>
                  </a:lnTo>
                  <a:lnTo>
                    <a:pt x="0" y="13080"/>
                  </a:lnTo>
                  <a:lnTo>
                    <a:pt x="0" y="20294"/>
                  </a:lnTo>
                  <a:lnTo>
                    <a:pt x="5854" y="26161"/>
                  </a:lnTo>
                  <a:lnTo>
                    <a:pt x="13068" y="26161"/>
                  </a:lnTo>
                  <a:close/>
                </a:path>
              </a:pathLst>
            </a:custGeom>
            <a:ln w="9525">
              <a:solidFill>
                <a:srgbClr val="FFFFFF"/>
              </a:solidFill>
            </a:ln>
          </p:spPr>
          <p:txBody>
            <a:bodyPr wrap="square" lIns="0" tIns="0" rIns="0" bIns="0" rtlCol="0"/>
            <a:lstStyle/>
            <a:p>
              <a:endParaRPr/>
            </a:p>
          </p:txBody>
        </p:sp>
        <p:sp>
          <p:nvSpPr>
            <p:cNvPr id="22" name="object 22"/>
            <p:cNvSpPr/>
            <p:nvPr/>
          </p:nvSpPr>
          <p:spPr>
            <a:xfrm>
              <a:off x="982129" y="2726626"/>
              <a:ext cx="26670" cy="26670"/>
            </a:xfrm>
            <a:custGeom>
              <a:avLst/>
              <a:gdLst/>
              <a:ahLst/>
              <a:cxnLst/>
              <a:rect l="l" t="t" r="r" b="b"/>
              <a:pathLst>
                <a:path w="26669" h="26669">
                  <a:moveTo>
                    <a:pt x="20294" y="0"/>
                  </a:moveTo>
                  <a:lnTo>
                    <a:pt x="5867" y="0"/>
                  </a:lnTo>
                  <a:lnTo>
                    <a:pt x="0" y="5854"/>
                  </a:lnTo>
                  <a:lnTo>
                    <a:pt x="0" y="20294"/>
                  </a:lnTo>
                  <a:lnTo>
                    <a:pt x="5867" y="26162"/>
                  </a:lnTo>
                  <a:lnTo>
                    <a:pt x="20294" y="26162"/>
                  </a:lnTo>
                  <a:lnTo>
                    <a:pt x="26162" y="20294"/>
                  </a:lnTo>
                  <a:lnTo>
                    <a:pt x="26162" y="5854"/>
                  </a:lnTo>
                  <a:lnTo>
                    <a:pt x="20294" y="0"/>
                  </a:lnTo>
                  <a:close/>
                </a:path>
              </a:pathLst>
            </a:custGeom>
            <a:solidFill>
              <a:srgbClr val="221F1F"/>
            </a:solidFill>
          </p:spPr>
          <p:txBody>
            <a:bodyPr wrap="square" lIns="0" tIns="0" rIns="0" bIns="0" rtlCol="0"/>
            <a:lstStyle/>
            <a:p>
              <a:endParaRPr/>
            </a:p>
          </p:txBody>
        </p:sp>
        <p:sp>
          <p:nvSpPr>
            <p:cNvPr id="23" name="object 23"/>
            <p:cNvSpPr/>
            <p:nvPr/>
          </p:nvSpPr>
          <p:spPr>
            <a:xfrm>
              <a:off x="982129" y="2726626"/>
              <a:ext cx="26670" cy="26670"/>
            </a:xfrm>
            <a:custGeom>
              <a:avLst/>
              <a:gdLst/>
              <a:ahLst/>
              <a:cxnLst/>
              <a:rect l="l" t="t" r="r" b="b"/>
              <a:pathLst>
                <a:path w="26669" h="26669">
                  <a:moveTo>
                    <a:pt x="13081" y="26162"/>
                  </a:moveTo>
                  <a:lnTo>
                    <a:pt x="20294" y="26162"/>
                  </a:lnTo>
                  <a:lnTo>
                    <a:pt x="26162" y="20294"/>
                  </a:lnTo>
                  <a:lnTo>
                    <a:pt x="26162" y="13081"/>
                  </a:lnTo>
                  <a:lnTo>
                    <a:pt x="26162" y="5854"/>
                  </a:lnTo>
                  <a:lnTo>
                    <a:pt x="20294" y="0"/>
                  </a:lnTo>
                  <a:lnTo>
                    <a:pt x="13081" y="0"/>
                  </a:lnTo>
                  <a:lnTo>
                    <a:pt x="5867" y="0"/>
                  </a:lnTo>
                  <a:lnTo>
                    <a:pt x="0" y="5854"/>
                  </a:lnTo>
                  <a:lnTo>
                    <a:pt x="0" y="13081"/>
                  </a:lnTo>
                  <a:lnTo>
                    <a:pt x="0" y="20294"/>
                  </a:lnTo>
                  <a:lnTo>
                    <a:pt x="5867" y="26162"/>
                  </a:lnTo>
                  <a:lnTo>
                    <a:pt x="13081" y="26162"/>
                  </a:lnTo>
                  <a:close/>
                </a:path>
              </a:pathLst>
            </a:custGeom>
            <a:ln w="9525">
              <a:solidFill>
                <a:srgbClr val="FFFFFF"/>
              </a:solidFill>
            </a:ln>
          </p:spPr>
          <p:txBody>
            <a:bodyPr wrap="square" lIns="0" tIns="0" rIns="0" bIns="0" rtlCol="0"/>
            <a:lstStyle/>
            <a:p>
              <a:endParaRPr/>
            </a:p>
          </p:txBody>
        </p:sp>
      </p:grpSp>
      <p:sp>
        <p:nvSpPr>
          <p:cNvPr id="24" name="object 24"/>
          <p:cNvSpPr txBox="1"/>
          <p:nvPr/>
        </p:nvSpPr>
        <p:spPr>
          <a:xfrm>
            <a:off x="1079703" y="2198370"/>
            <a:ext cx="9715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Montserrat"/>
                <a:cs typeface="Montserrat"/>
              </a:rPr>
              <a:t>3</a:t>
            </a:r>
            <a:endParaRPr sz="1000">
              <a:latin typeface="Montserrat"/>
              <a:cs typeface="Montserrat"/>
            </a:endParaRPr>
          </a:p>
        </p:txBody>
      </p:sp>
      <p:sp>
        <p:nvSpPr>
          <p:cNvPr id="25" name="object 25"/>
          <p:cNvSpPr txBox="1"/>
          <p:nvPr/>
        </p:nvSpPr>
        <p:spPr>
          <a:xfrm>
            <a:off x="1271142" y="2147442"/>
            <a:ext cx="10922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Montserrat"/>
                <a:cs typeface="Montserrat"/>
              </a:rPr>
              <a:t>4</a:t>
            </a:r>
            <a:endParaRPr sz="1000">
              <a:latin typeface="Montserrat"/>
              <a:cs typeface="Montserrat"/>
            </a:endParaRPr>
          </a:p>
        </p:txBody>
      </p:sp>
      <p:sp>
        <p:nvSpPr>
          <p:cNvPr id="26" name="object 26"/>
          <p:cNvSpPr txBox="1"/>
          <p:nvPr/>
        </p:nvSpPr>
        <p:spPr>
          <a:xfrm>
            <a:off x="1474724" y="2196845"/>
            <a:ext cx="9715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Montserrat"/>
                <a:cs typeface="Montserrat"/>
              </a:rPr>
              <a:t>5</a:t>
            </a:r>
            <a:endParaRPr sz="1000">
              <a:latin typeface="Montserrat"/>
              <a:cs typeface="Montserrat"/>
            </a:endParaRPr>
          </a:p>
        </p:txBody>
      </p:sp>
      <p:sp>
        <p:nvSpPr>
          <p:cNvPr id="27" name="object 27"/>
          <p:cNvSpPr txBox="1"/>
          <p:nvPr/>
        </p:nvSpPr>
        <p:spPr>
          <a:xfrm>
            <a:off x="849274" y="2295449"/>
            <a:ext cx="202565" cy="611505"/>
          </a:xfrm>
          <a:prstGeom prst="rect">
            <a:avLst/>
          </a:prstGeom>
        </p:spPr>
        <p:txBody>
          <a:bodyPr vert="horz" wrap="square" lIns="0" tIns="52705" rIns="0" bIns="0" rtlCol="0">
            <a:spAutoFit/>
          </a:bodyPr>
          <a:lstStyle/>
          <a:p>
            <a:pPr marL="88900">
              <a:lnSpc>
                <a:spcPct val="100000"/>
              </a:lnSpc>
              <a:spcBef>
                <a:spcPts val="415"/>
              </a:spcBef>
            </a:pPr>
            <a:r>
              <a:rPr sz="1000" spc="-5" dirty="0">
                <a:solidFill>
                  <a:srgbClr val="FFFFFF"/>
                </a:solidFill>
                <a:latin typeface="Arial"/>
                <a:cs typeface="Arial"/>
              </a:rPr>
              <a:t>2</a:t>
            </a:r>
            <a:endParaRPr sz="1000">
              <a:latin typeface="Arial"/>
              <a:cs typeface="Arial"/>
            </a:endParaRPr>
          </a:p>
          <a:p>
            <a:pPr marL="12700">
              <a:lnSpc>
                <a:spcPct val="100000"/>
              </a:lnSpc>
              <a:spcBef>
                <a:spcPts val="315"/>
              </a:spcBef>
            </a:pPr>
            <a:r>
              <a:rPr sz="1000" spc="-5" dirty="0">
                <a:solidFill>
                  <a:srgbClr val="FFFFFF"/>
                </a:solidFill>
                <a:latin typeface="Arial"/>
                <a:cs typeface="Arial"/>
              </a:rPr>
              <a:t>N</a:t>
            </a:r>
            <a:endParaRPr sz="1000">
              <a:latin typeface="Arial"/>
              <a:cs typeface="Arial"/>
            </a:endParaRPr>
          </a:p>
          <a:p>
            <a:pPr marL="118745">
              <a:lnSpc>
                <a:spcPct val="100000"/>
              </a:lnSpc>
              <a:spcBef>
                <a:spcPts val="380"/>
              </a:spcBef>
            </a:pPr>
            <a:r>
              <a:rPr sz="1000" spc="-5" dirty="0">
                <a:solidFill>
                  <a:srgbClr val="FFFFFF"/>
                </a:solidFill>
                <a:latin typeface="Arial"/>
                <a:cs typeface="Arial"/>
              </a:rPr>
              <a:t>1</a:t>
            </a:r>
            <a:endParaRPr sz="1000">
              <a:latin typeface="Arial"/>
              <a:cs typeface="Arial"/>
            </a:endParaRPr>
          </a:p>
        </p:txBody>
      </p:sp>
      <p:grpSp>
        <p:nvGrpSpPr>
          <p:cNvPr id="28" name="object 28"/>
          <p:cNvGrpSpPr/>
          <p:nvPr/>
        </p:nvGrpSpPr>
        <p:grpSpPr>
          <a:xfrm>
            <a:off x="2898648" y="1745894"/>
            <a:ext cx="1892300" cy="1057910"/>
            <a:chOff x="2898648" y="1745894"/>
            <a:chExt cx="1892300" cy="1057910"/>
          </a:xfrm>
        </p:grpSpPr>
        <p:pic>
          <p:nvPicPr>
            <p:cNvPr id="29" name="object 29"/>
            <p:cNvPicPr/>
            <p:nvPr/>
          </p:nvPicPr>
          <p:blipFill>
            <a:blip r:embed="rId3" cstate="print"/>
            <a:stretch>
              <a:fillRect/>
            </a:stretch>
          </p:blipFill>
          <p:spPr>
            <a:xfrm>
              <a:off x="2898648" y="1745894"/>
              <a:ext cx="1891919" cy="1057783"/>
            </a:xfrm>
            <a:prstGeom prst="rect">
              <a:avLst/>
            </a:prstGeom>
          </p:spPr>
        </p:pic>
        <p:sp>
          <p:nvSpPr>
            <p:cNvPr id="30" name="object 30"/>
            <p:cNvSpPr/>
            <p:nvPr/>
          </p:nvSpPr>
          <p:spPr>
            <a:xfrm>
              <a:off x="4064635" y="2028063"/>
              <a:ext cx="0" cy="156845"/>
            </a:xfrm>
            <a:custGeom>
              <a:avLst/>
              <a:gdLst/>
              <a:ahLst/>
              <a:cxnLst/>
              <a:rect l="l" t="t" r="r" b="b"/>
              <a:pathLst>
                <a:path h="156844">
                  <a:moveTo>
                    <a:pt x="0" y="0"/>
                  </a:moveTo>
                  <a:lnTo>
                    <a:pt x="0" y="156718"/>
                  </a:lnTo>
                </a:path>
              </a:pathLst>
            </a:custGeom>
            <a:ln w="15237">
              <a:solidFill>
                <a:srgbClr val="FFFFFF"/>
              </a:solidFill>
            </a:ln>
          </p:spPr>
          <p:txBody>
            <a:bodyPr wrap="square" lIns="0" tIns="0" rIns="0" bIns="0" rtlCol="0"/>
            <a:lstStyle/>
            <a:p>
              <a:endParaRPr/>
            </a:p>
          </p:txBody>
        </p:sp>
        <p:sp>
          <p:nvSpPr>
            <p:cNvPr id="31" name="object 31"/>
            <p:cNvSpPr/>
            <p:nvPr/>
          </p:nvSpPr>
          <p:spPr>
            <a:xfrm>
              <a:off x="4064635" y="2028063"/>
              <a:ext cx="0" cy="156845"/>
            </a:xfrm>
            <a:custGeom>
              <a:avLst/>
              <a:gdLst/>
              <a:ahLst/>
              <a:cxnLst/>
              <a:rect l="l" t="t" r="r" b="b"/>
              <a:pathLst>
                <a:path h="156844">
                  <a:moveTo>
                    <a:pt x="0" y="0"/>
                  </a:moveTo>
                  <a:lnTo>
                    <a:pt x="0" y="156718"/>
                  </a:lnTo>
                </a:path>
              </a:pathLst>
            </a:custGeom>
            <a:ln w="7621">
              <a:solidFill>
                <a:srgbClr val="221F1F"/>
              </a:solidFill>
            </a:ln>
          </p:spPr>
          <p:txBody>
            <a:bodyPr wrap="square" lIns="0" tIns="0" rIns="0" bIns="0" rtlCol="0"/>
            <a:lstStyle/>
            <a:p>
              <a:endParaRPr/>
            </a:p>
          </p:txBody>
        </p:sp>
        <p:sp>
          <p:nvSpPr>
            <p:cNvPr id="32" name="object 32"/>
            <p:cNvSpPr/>
            <p:nvPr/>
          </p:nvSpPr>
          <p:spPr>
            <a:xfrm>
              <a:off x="3640328" y="2357755"/>
              <a:ext cx="167640" cy="0"/>
            </a:xfrm>
            <a:custGeom>
              <a:avLst/>
              <a:gdLst/>
              <a:ahLst/>
              <a:cxnLst/>
              <a:rect l="l" t="t" r="r" b="b"/>
              <a:pathLst>
                <a:path w="167639">
                  <a:moveTo>
                    <a:pt x="0" y="0"/>
                  </a:moveTo>
                  <a:lnTo>
                    <a:pt x="167512" y="0"/>
                  </a:lnTo>
                </a:path>
              </a:pathLst>
            </a:custGeom>
            <a:ln w="15237">
              <a:solidFill>
                <a:srgbClr val="FFFFFF"/>
              </a:solidFill>
            </a:ln>
          </p:spPr>
          <p:txBody>
            <a:bodyPr wrap="square" lIns="0" tIns="0" rIns="0" bIns="0" rtlCol="0"/>
            <a:lstStyle/>
            <a:p>
              <a:endParaRPr/>
            </a:p>
          </p:txBody>
        </p:sp>
        <p:sp>
          <p:nvSpPr>
            <p:cNvPr id="33" name="object 33"/>
            <p:cNvSpPr/>
            <p:nvPr/>
          </p:nvSpPr>
          <p:spPr>
            <a:xfrm>
              <a:off x="3640328" y="2357755"/>
              <a:ext cx="167640" cy="0"/>
            </a:xfrm>
            <a:custGeom>
              <a:avLst/>
              <a:gdLst/>
              <a:ahLst/>
              <a:cxnLst/>
              <a:rect l="l" t="t" r="r" b="b"/>
              <a:pathLst>
                <a:path w="167639">
                  <a:moveTo>
                    <a:pt x="0" y="0"/>
                  </a:moveTo>
                  <a:lnTo>
                    <a:pt x="167512" y="0"/>
                  </a:lnTo>
                </a:path>
              </a:pathLst>
            </a:custGeom>
            <a:ln w="7621">
              <a:solidFill>
                <a:srgbClr val="221F1F"/>
              </a:solidFill>
            </a:ln>
          </p:spPr>
          <p:txBody>
            <a:bodyPr wrap="square" lIns="0" tIns="0" rIns="0" bIns="0" rtlCol="0"/>
            <a:lstStyle/>
            <a:p>
              <a:endParaRPr/>
            </a:p>
          </p:txBody>
        </p:sp>
        <p:sp>
          <p:nvSpPr>
            <p:cNvPr id="34" name="object 34"/>
            <p:cNvSpPr/>
            <p:nvPr/>
          </p:nvSpPr>
          <p:spPr>
            <a:xfrm>
              <a:off x="4121404" y="2531389"/>
              <a:ext cx="0" cy="149860"/>
            </a:xfrm>
            <a:custGeom>
              <a:avLst/>
              <a:gdLst/>
              <a:ahLst/>
              <a:cxnLst/>
              <a:rect l="l" t="t" r="r" b="b"/>
              <a:pathLst>
                <a:path h="149860">
                  <a:moveTo>
                    <a:pt x="0" y="149682"/>
                  </a:moveTo>
                  <a:lnTo>
                    <a:pt x="0" y="0"/>
                  </a:lnTo>
                </a:path>
              </a:pathLst>
            </a:custGeom>
            <a:ln w="15237">
              <a:solidFill>
                <a:srgbClr val="FFFFFF"/>
              </a:solidFill>
            </a:ln>
          </p:spPr>
          <p:txBody>
            <a:bodyPr wrap="square" lIns="0" tIns="0" rIns="0" bIns="0" rtlCol="0"/>
            <a:lstStyle/>
            <a:p>
              <a:endParaRPr/>
            </a:p>
          </p:txBody>
        </p:sp>
        <p:sp>
          <p:nvSpPr>
            <p:cNvPr id="35" name="object 35"/>
            <p:cNvSpPr/>
            <p:nvPr/>
          </p:nvSpPr>
          <p:spPr>
            <a:xfrm>
              <a:off x="4121404" y="2531389"/>
              <a:ext cx="0" cy="149860"/>
            </a:xfrm>
            <a:custGeom>
              <a:avLst/>
              <a:gdLst/>
              <a:ahLst/>
              <a:cxnLst/>
              <a:rect l="l" t="t" r="r" b="b"/>
              <a:pathLst>
                <a:path h="149860">
                  <a:moveTo>
                    <a:pt x="0" y="149682"/>
                  </a:moveTo>
                  <a:lnTo>
                    <a:pt x="0" y="0"/>
                  </a:lnTo>
                </a:path>
              </a:pathLst>
            </a:custGeom>
            <a:ln w="7621">
              <a:solidFill>
                <a:srgbClr val="221F1F"/>
              </a:solidFill>
            </a:ln>
          </p:spPr>
          <p:txBody>
            <a:bodyPr wrap="square" lIns="0" tIns="0" rIns="0" bIns="0" rtlCol="0"/>
            <a:lstStyle/>
            <a:p>
              <a:endParaRPr/>
            </a:p>
          </p:txBody>
        </p:sp>
        <p:sp>
          <p:nvSpPr>
            <p:cNvPr id="36" name="object 36"/>
            <p:cNvSpPr/>
            <p:nvPr/>
          </p:nvSpPr>
          <p:spPr>
            <a:xfrm>
              <a:off x="4053205" y="2018156"/>
              <a:ext cx="22860" cy="22860"/>
            </a:xfrm>
            <a:custGeom>
              <a:avLst/>
              <a:gdLst/>
              <a:ahLst/>
              <a:cxnLst/>
              <a:rect l="l" t="t" r="r" b="b"/>
              <a:pathLst>
                <a:path w="22860" h="22860">
                  <a:moveTo>
                    <a:pt x="17780" y="0"/>
                  </a:moveTo>
                  <a:lnTo>
                    <a:pt x="5080" y="0"/>
                  </a:lnTo>
                  <a:lnTo>
                    <a:pt x="0" y="5080"/>
                  </a:lnTo>
                  <a:lnTo>
                    <a:pt x="0" y="17652"/>
                  </a:lnTo>
                  <a:lnTo>
                    <a:pt x="5080" y="22860"/>
                  </a:lnTo>
                  <a:lnTo>
                    <a:pt x="17780" y="22860"/>
                  </a:lnTo>
                  <a:lnTo>
                    <a:pt x="22860" y="17652"/>
                  </a:lnTo>
                  <a:lnTo>
                    <a:pt x="22860" y="5080"/>
                  </a:lnTo>
                  <a:lnTo>
                    <a:pt x="17780" y="0"/>
                  </a:lnTo>
                  <a:close/>
                </a:path>
              </a:pathLst>
            </a:custGeom>
            <a:solidFill>
              <a:srgbClr val="221F1F"/>
            </a:solidFill>
          </p:spPr>
          <p:txBody>
            <a:bodyPr wrap="square" lIns="0" tIns="0" rIns="0" bIns="0" rtlCol="0"/>
            <a:lstStyle/>
            <a:p>
              <a:endParaRPr/>
            </a:p>
          </p:txBody>
        </p:sp>
        <p:sp>
          <p:nvSpPr>
            <p:cNvPr id="37" name="object 37"/>
            <p:cNvSpPr/>
            <p:nvPr/>
          </p:nvSpPr>
          <p:spPr>
            <a:xfrm>
              <a:off x="4053205" y="2018156"/>
              <a:ext cx="22860" cy="22860"/>
            </a:xfrm>
            <a:custGeom>
              <a:avLst/>
              <a:gdLst/>
              <a:ahLst/>
              <a:cxnLst/>
              <a:rect l="l" t="t" r="r" b="b"/>
              <a:pathLst>
                <a:path w="22860" h="22860">
                  <a:moveTo>
                    <a:pt x="11430" y="22860"/>
                  </a:moveTo>
                  <a:lnTo>
                    <a:pt x="17780" y="22860"/>
                  </a:lnTo>
                  <a:lnTo>
                    <a:pt x="22860" y="17652"/>
                  </a:lnTo>
                  <a:lnTo>
                    <a:pt x="22860" y="11430"/>
                  </a:lnTo>
                  <a:lnTo>
                    <a:pt x="22860" y="5080"/>
                  </a:lnTo>
                  <a:lnTo>
                    <a:pt x="17780" y="0"/>
                  </a:lnTo>
                  <a:lnTo>
                    <a:pt x="11430" y="0"/>
                  </a:lnTo>
                  <a:lnTo>
                    <a:pt x="5080" y="0"/>
                  </a:lnTo>
                  <a:lnTo>
                    <a:pt x="0" y="5080"/>
                  </a:lnTo>
                  <a:lnTo>
                    <a:pt x="0" y="11430"/>
                  </a:lnTo>
                  <a:lnTo>
                    <a:pt x="0" y="17652"/>
                  </a:lnTo>
                  <a:lnTo>
                    <a:pt x="5080" y="22860"/>
                  </a:lnTo>
                  <a:lnTo>
                    <a:pt x="11430" y="22860"/>
                  </a:lnTo>
                  <a:close/>
                </a:path>
              </a:pathLst>
            </a:custGeom>
            <a:ln w="9525">
              <a:solidFill>
                <a:srgbClr val="FFFFFF"/>
              </a:solidFill>
            </a:ln>
          </p:spPr>
          <p:txBody>
            <a:bodyPr wrap="square" lIns="0" tIns="0" rIns="0" bIns="0" rtlCol="0"/>
            <a:lstStyle/>
            <a:p>
              <a:endParaRPr/>
            </a:p>
          </p:txBody>
        </p:sp>
        <p:sp>
          <p:nvSpPr>
            <p:cNvPr id="38" name="object 38"/>
            <p:cNvSpPr/>
            <p:nvPr/>
          </p:nvSpPr>
          <p:spPr>
            <a:xfrm>
              <a:off x="3630295" y="2346325"/>
              <a:ext cx="23495" cy="22860"/>
            </a:xfrm>
            <a:custGeom>
              <a:avLst/>
              <a:gdLst/>
              <a:ahLst/>
              <a:cxnLst/>
              <a:rect l="l" t="t" r="r" b="b"/>
              <a:pathLst>
                <a:path w="23495" h="22860">
                  <a:moveTo>
                    <a:pt x="17779" y="0"/>
                  </a:moveTo>
                  <a:lnTo>
                    <a:pt x="5206" y="0"/>
                  </a:lnTo>
                  <a:lnTo>
                    <a:pt x="0" y="5079"/>
                  </a:lnTo>
                  <a:lnTo>
                    <a:pt x="0" y="17779"/>
                  </a:lnTo>
                  <a:lnTo>
                    <a:pt x="5206" y="22859"/>
                  </a:lnTo>
                  <a:lnTo>
                    <a:pt x="17779" y="22859"/>
                  </a:lnTo>
                  <a:lnTo>
                    <a:pt x="22987" y="17779"/>
                  </a:lnTo>
                  <a:lnTo>
                    <a:pt x="22987" y="5079"/>
                  </a:lnTo>
                  <a:lnTo>
                    <a:pt x="17779" y="0"/>
                  </a:lnTo>
                  <a:close/>
                </a:path>
              </a:pathLst>
            </a:custGeom>
            <a:solidFill>
              <a:srgbClr val="221F1F"/>
            </a:solidFill>
          </p:spPr>
          <p:txBody>
            <a:bodyPr wrap="square" lIns="0" tIns="0" rIns="0" bIns="0" rtlCol="0"/>
            <a:lstStyle/>
            <a:p>
              <a:endParaRPr/>
            </a:p>
          </p:txBody>
        </p:sp>
        <p:sp>
          <p:nvSpPr>
            <p:cNvPr id="39" name="object 39"/>
            <p:cNvSpPr/>
            <p:nvPr/>
          </p:nvSpPr>
          <p:spPr>
            <a:xfrm>
              <a:off x="3630295" y="2346325"/>
              <a:ext cx="23495" cy="22860"/>
            </a:xfrm>
            <a:custGeom>
              <a:avLst/>
              <a:gdLst/>
              <a:ahLst/>
              <a:cxnLst/>
              <a:rect l="l" t="t" r="r" b="b"/>
              <a:pathLst>
                <a:path w="23495" h="22860">
                  <a:moveTo>
                    <a:pt x="22987" y="11429"/>
                  </a:moveTo>
                  <a:lnTo>
                    <a:pt x="22987" y="5079"/>
                  </a:lnTo>
                  <a:lnTo>
                    <a:pt x="17779" y="0"/>
                  </a:lnTo>
                  <a:lnTo>
                    <a:pt x="11556" y="0"/>
                  </a:lnTo>
                  <a:lnTo>
                    <a:pt x="5206" y="0"/>
                  </a:lnTo>
                  <a:lnTo>
                    <a:pt x="0" y="5079"/>
                  </a:lnTo>
                  <a:lnTo>
                    <a:pt x="0" y="11429"/>
                  </a:lnTo>
                  <a:lnTo>
                    <a:pt x="0" y="17779"/>
                  </a:lnTo>
                  <a:lnTo>
                    <a:pt x="5206" y="22859"/>
                  </a:lnTo>
                  <a:lnTo>
                    <a:pt x="11556" y="22859"/>
                  </a:lnTo>
                  <a:lnTo>
                    <a:pt x="17779" y="22859"/>
                  </a:lnTo>
                  <a:lnTo>
                    <a:pt x="22987" y="17779"/>
                  </a:lnTo>
                  <a:lnTo>
                    <a:pt x="22987" y="11429"/>
                  </a:lnTo>
                  <a:close/>
                </a:path>
              </a:pathLst>
            </a:custGeom>
            <a:ln w="9525">
              <a:solidFill>
                <a:srgbClr val="FFFFFF"/>
              </a:solidFill>
            </a:ln>
          </p:spPr>
          <p:txBody>
            <a:bodyPr wrap="square" lIns="0" tIns="0" rIns="0" bIns="0" rtlCol="0"/>
            <a:lstStyle/>
            <a:p>
              <a:endParaRPr/>
            </a:p>
          </p:txBody>
        </p:sp>
        <p:sp>
          <p:nvSpPr>
            <p:cNvPr id="40" name="object 40"/>
            <p:cNvSpPr/>
            <p:nvPr/>
          </p:nvSpPr>
          <p:spPr>
            <a:xfrm>
              <a:off x="4109847" y="2669463"/>
              <a:ext cx="23495" cy="23495"/>
            </a:xfrm>
            <a:custGeom>
              <a:avLst/>
              <a:gdLst/>
              <a:ahLst/>
              <a:cxnLst/>
              <a:rect l="l" t="t" r="r" b="b"/>
              <a:pathLst>
                <a:path w="23495" h="23494">
                  <a:moveTo>
                    <a:pt x="17779" y="0"/>
                  </a:moveTo>
                  <a:lnTo>
                    <a:pt x="5206" y="0"/>
                  </a:lnTo>
                  <a:lnTo>
                    <a:pt x="0" y="5130"/>
                  </a:lnTo>
                  <a:lnTo>
                    <a:pt x="0" y="17767"/>
                  </a:lnTo>
                  <a:lnTo>
                    <a:pt x="5206" y="22898"/>
                  </a:lnTo>
                  <a:lnTo>
                    <a:pt x="17779" y="22898"/>
                  </a:lnTo>
                  <a:lnTo>
                    <a:pt x="22987" y="17767"/>
                  </a:lnTo>
                  <a:lnTo>
                    <a:pt x="22987" y="5130"/>
                  </a:lnTo>
                  <a:lnTo>
                    <a:pt x="17779" y="0"/>
                  </a:lnTo>
                  <a:close/>
                </a:path>
              </a:pathLst>
            </a:custGeom>
            <a:solidFill>
              <a:srgbClr val="221F1F"/>
            </a:solidFill>
          </p:spPr>
          <p:txBody>
            <a:bodyPr wrap="square" lIns="0" tIns="0" rIns="0" bIns="0" rtlCol="0"/>
            <a:lstStyle/>
            <a:p>
              <a:endParaRPr/>
            </a:p>
          </p:txBody>
        </p:sp>
        <p:sp>
          <p:nvSpPr>
            <p:cNvPr id="41" name="object 41"/>
            <p:cNvSpPr/>
            <p:nvPr/>
          </p:nvSpPr>
          <p:spPr>
            <a:xfrm>
              <a:off x="4109847" y="2669463"/>
              <a:ext cx="23495" cy="23495"/>
            </a:xfrm>
            <a:custGeom>
              <a:avLst/>
              <a:gdLst/>
              <a:ahLst/>
              <a:cxnLst/>
              <a:rect l="l" t="t" r="r" b="b"/>
              <a:pathLst>
                <a:path w="23495" h="23494">
                  <a:moveTo>
                    <a:pt x="11556" y="0"/>
                  </a:moveTo>
                  <a:lnTo>
                    <a:pt x="17779" y="0"/>
                  </a:lnTo>
                  <a:lnTo>
                    <a:pt x="22987" y="5130"/>
                  </a:lnTo>
                  <a:lnTo>
                    <a:pt x="22987" y="11455"/>
                  </a:lnTo>
                  <a:lnTo>
                    <a:pt x="22987" y="17767"/>
                  </a:lnTo>
                  <a:lnTo>
                    <a:pt x="17779" y="22898"/>
                  </a:lnTo>
                  <a:lnTo>
                    <a:pt x="11556" y="22898"/>
                  </a:lnTo>
                  <a:lnTo>
                    <a:pt x="5206" y="22898"/>
                  </a:lnTo>
                  <a:lnTo>
                    <a:pt x="0" y="17767"/>
                  </a:lnTo>
                  <a:lnTo>
                    <a:pt x="0" y="11455"/>
                  </a:lnTo>
                  <a:lnTo>
                    <a:pt x="0" y="5130"/>
                  </a:lnTo>
                  <a:lnTo>
                    <a:pt x="5206" y="0"/>
                  </a:lnTo>
                  <a:lnTo>
                    <a:pt x="11556" y="0"/>
                  </a:lnTo>
                  <a:close/>
                </a:path>
              </a:pathLst>
            </a:custGeom>
            <a:ln w="9525">
              <a:solidFill>
                <a:srgbClr val="FFFFFF"/>
              </a:solidFill>
            </a:ln>
          </p:spPr>
          <p:txBody>
            <a:bodyPr wrap="square" lIns="0" tIns="0" rIns="0" bIns="0" rtlCol="0"/>
            <a:lstStyle/>
            <a:p>
              <a:endParaRPr/>
            </a:p>
          </p:txBody>
        </p:sp>
        <p:sp>
          <p:nvSpPr>
            <p:cNvPr id="42" name="object 42"/>
            <p:cNvSpPr/>
            <p:nvPr/>
          </p:nvSpPr>
          <p:spPr>
            <a:xfrm>
              <a:off x="3998214" y="2164334"/>
              <a:ext cx="132715" cy="132715"/>
            </a:xfrm>
            <a:custGeom>
              <a:avLst/>
              <a:gdLst/>
              <a:ahLst/>
              <a:cxnLst/>
              <a:rect l="l" t="t" r="r" b="b"/>
              <a:pathLst>
                <a:path w="132714" h="132714">
                  <a:moveTo>
                    <a:pt x="66421" y="0"/>
                  </a:moveTo>
                  <a:lnTo>
                    <a:pt x="40512" y="5207"/>
                  </a:lnTo>
                  <a:lnTo>
                    <a:pt x="19431" y="19431"/>
                  </a:lnTo>
                  <a:lnTo>
                    <a:pt x="5207" y="40513"/>
                  </a:lnTo>
                  <a:lnTo>
                    <a:pt x="0" y="66421"/>
                  </a:lnTo>
                  <a:lnTo>
                    <a:pt x="5207" y="92202"/>
                  </a:lnTo>
                  <a:lnTo>
                    <a:pt x="19431" y="113284"/>
                  </a:lnTo>
                  <a:lnTo>
                    <a:pt x="40512" y="127508"/>
                  </a:lnTo>
                  <a:lnTo>
                    <a:pt x="66421" y="132715"/>
                  </a:lnTo>
                  <a:lnTo>
                    <a:pt x="92201" y="127508"/>
                  </a:lnTo>
                  <a:lnTo>
                    <a:pt x="113284" y="113284"/>
                  </a:lnTo>
                  <a:lnTo>
                    <a:pt x="127508" y="92202"/>
                  </a:lnTo>
                  <a:lnTo>
                    <a:pt x="132714" y="66421"/>
                  </a:lnTo>
                  <a:lnTo>
                    <a:pt x="127508" y="40513"/>
                  </a:lnTo>
                  <a:lnTo>
                    <a:pt x="113284" y="19431"/>
                  </a:lnTo>
                  <a:lnTo>
                    <a:pt x="92201" y="5207"/>
                  </a:lnTo>
                  <a:lnTo>
                    <a:pt x="66421" y="0"/>
                  </a:lnTo>
                  <a:close/>
                </a:path>
              </a:pathLst>
            </a:custGeom>
            <a:solidFill>
              <a:srgbClr val="FFFFFF"/>
            </a:solidFill>
          </p:spPr>
          <p:txBody>
            <a:bodyPr wrap="square" lIns="0" tIns="0" rIns="0" bIns="0" rtlCol="0"/>
            <a:lstStyle/>
            <a:p>
              <a:endParaRPr/>
            </a:p>
          </p:txBody>
        </p:sp>
        <p:sp>
          <p:nvSpPr>
            <p:cNvPr id="43" name="object 43"/>
            <p:cNvSpPr/>
            <p:nvPr/>
          </p:nvSpPr>
          <p:spPr>
            <a:xfrm>
              <a:off x="3998214" y="2164334"/>
              <a:ext cx="132715" cy="132715"/>
            </a:xfrm>
            <a:custGeom>
              <a:avLst/>
              <a:gdLst/>
              <a:ahLst/>
              <a:cxnLst/>
              <a:rect l="l" t="t" r="r" b="b"/>
              <a:pathLst>
                <a:path w="132714" h="132714">
                  <a:moveTo>
                    <a:pt x="66421" y="132715"/>
                  </a:moveTo>
                  <a:lnTo>
                    <a:pt x="92201" y="127508"/>
                  </a:lnTo>
                  <a:lnTo>
                    <a:pt x="113284" y="113284"/>
                  </a:lnTo>
                  <a:lnTo>
                    <a:pt x="127508" y="92202"/>
                  </a:lnTo>
                  <a:lnTo>
                    <a:pt x="132714" y="66421"/>
                  </a:lnTo>
                  <a:lnTo>
                    <a:pt x="127508" y="40513"/>
                  </a:lnTo>
                  <a:lnTo>
                    <a:pt x="113284" y="19431"/>
                  </a:lnTo>
                  <a:lnTo>
                    <a:pt x="92201" y="5207"/>
                  </a:lnTo>
                  <a:lnTo>
                    <a:pt x="66421" y="0"/>
                  </a:lnTo>
                  <a:lnTo>
                    <a:pt x="40512" y="5207"/>
                  </a:lnTo>
                  <a:lnTo>
                    <a:pt x="19431" y="19431"/>
                  </a:lnTo>
                  <a:lnTo>
                    <a:pt x="5207" y="40513"/>
                  </a:lnTo>
                  <a:lnTo>
                    <a:pt x="0" y="66421"/>
                  </a:lnTo>
                  <a:lnTo>
                    <a:pt x="5207" y="92202"/>
                  </a:lnTo>
                  <a:lnTo>
                    <a:pt x="19431" y="113284"/>
                  </a:lnTo>
                  <a:lnTo>
                    <a:pt x="40512" y="127508"/>
                  </a:lnTo>
                  <a:lnTo>
                    <a:pt x="66421" y="132715"/>
                  </a:lnTo>
                  <a:close/>
                </a:path>
              </a:pathLst>
            </a:custGeom>
            <a:ln w="9525">
              <a:solidFill>
                <a:srgbClr val="221F1F"/>
              </a:solidFill>
            </a:ln>
          </p:spPr>
          <p:txBody>
            <a:bodyPr wrap="square" lIns="0" tIns="0" rIns="0" bIns="0" rtlCol="0"/>
            <a:lstStyle/>
            <a:p>
              <a:endParaRPr/>
            </a:p>
          </p:txBody>
        </p:sp>
        <p:sp>
          <p:nvSpPr>
            <p:cNvPr id="44" name="object 44"/>
            <p:cNvSpPr/>
            <p:nvPr/>
          </p:nvSpPr>
          <p:spPr>
            <a:xfrm>
              <a:off x="3790188" y="2291334"/>
              <a:ext cx="132715" cy="133350"/>
            </a:xfrm>
            <a:custGeom>
              <a:avLst/>
              <a:gdLst/>
              <a:ahLst/>
              <a:cxnLst/>
              <a:rect l="l" t="t" r="r" b="b"/>
              <a:pathLst>
                <a:path w="132714" h="133350">
                  <a:moveTo>
                    <a:pt x="66294" y="0"/>
                  </a:moveTo>
                  <a:lnTo>
                    <a:pt x="40512" y="5207"/>
                  </a:lnTo>
                  <a:lnTo>
                    <a:pt x="19431" y="19431"/>
                  </a:lnTo>
                  <a:lnTo>
                    <a:pt x="5207" y="40640"/>
                  </a:lnTo>
                  <a:lnTo>
                    <a:pt x="0" y="66421"/>
                  </a:lnTo>
                  <a:lnTo>
                    <a:pt x="5207" y="92202"/>
                  </a:lnTo>
                  <a:lnTo>
                    <a:pt x="19431" y="113411"/>
                  </a:lnTo>
                  <a:lnTo>
                    <a:pt x="40512" y="127635"/>
                  </a:lnTo>
                  <a:lnTo>
                    <a:pt x="66294" y="132842"/>
                  </a:lnTo>
                  <a:lnTo>
                    <a:pt x="92201" y="127635"/>
                  </a:lnTo>
                  <a:lnTo>
                    <a:pt x="113284" y="113411"/>
                  </a:lnTo>
                  <a:lnTo>
                    <a:pt x="127508" y="92202"/>
                  </a:lnTo>
                  <a:lnTo>
                    <a:pt x="132714" y="66421"/>
                  </a:lnTo>
                  <a:lnTo>
                    <a:pt x="127508" y="40640"/>
                  </a:lnTo>
                  <a:lnTo>
                    <a:pt x="113284" y="19431"/>
                  </a:lnTo>
                  <a:lnTo>
                    <a:pt x="92201" y="5207"/>
                  </a:lnTo>
                  <a:lnTo>
                    <a:pt x="66294" y="0"/>
                  </a:lnTo>
                  <a:close/>
                </a:path>
              </a:pathLst>
            </a:custGeom>
            <a:solidFill>
              <a:srgbClr val="FFFFFF"/>
            </a:solidFill>
          </p:spPr>
          <p:txBody>
            <a:bodyPr wrap="square" lIns="0" tIns="0" rIns="0" bIns="0" rtlCol="0"/>
            <a:lstStyle/>
            <a:p>
              <a:endParaRPr/>
            </a:p>
          </p:txBody>
        </p:sp>
        <p:sp>
          <p:nvSpPr>
            <p:cNvPr id="45" name="object 45"/>
            <p:cNvSpPr/>
            <p:nvPr/>
          </p:nvSpPr>
          <p:spPr>
            <a:xfrm>
              <a:off x="3790188" y="2291334"/>
              <a:ext cx="132715" cy="133350"/>
            </a:xfrm>
            <a:custGeom>
              <a:avLst/>
              <a:gdLst/>
              <a:ahLst/>
              <a:cxnLst/>
              <a:rect l="l" t="t" r="r" b="b"/>
              <a:pathLst>
                <a:path w="132714" h="133350">
                  <a:moveTo>
                    <a:pt x="66294" y="132842"/>
                  </a:moveTo>
                  <a:lnTo>
                    <a:pt x="92201" y="127635"/>
                  </a:lnTo>
                  <a:lnTo>
                    <a:pt x="113284" y="113411"/>
                  </a:lnTo>
                  <a:lnTo>
                    <a:pt x="127508" y="92202"/>
                  </a:lnTo>
                  <a:lnTo>
                    <a:pt x="132714" y="66421"/>
                  </a:lnTo>
                  <a:lnTo>
                    <a:pt x="127508" y="40640"/>
                  </a:lnTo>
                  <a:lnTo>
                    <a:pt x="113284" y="19431"/>
                  </a:lnTo>
                  <a:lnTo>
                    <a:pt x="92201" y="5207"/>
                  </a:lnTo>
                  <a:lnTo>
                    <a:pt x="66294" y="0"/>
                  </a:lnTo>
                  <a:lnTo>
                    <a:pt x="40512" y="5207"/>
                  </a:lnTo>
                  <a:lnTo>
                    <a:pt x="19431" y="19431"/>
                  </a:lnTo>
                  <a:lnTo>
                    <a:pt x="5207" y="40640"/>
                  </a:lnTo>
                  <a:lnTo>
                    <a:pt x="0" y="66421"/>
                  </a:lnTo>
                  <a:lnTo>
                    <a:pt x="5207" y="92202"/>
                  </a:lnTo>
                  <a:lnTo>
                    <a:pt x="19431" y="113411"/>
                  </a:lnTo>
                  <a:lnTo>
                    <a:pt x="40512" y="127635"/>
                  </a:lnTo>
                  <a:lnTo>
                    <a:pt x="66294" y="132842"/>
                  </a:lnTo>
                  <a:close/>
                </a:path>
              </a:pathLst>
            </a:custGeom>
            <a:ln w="9525">
              <a:solidFill>
                <a:srgbClr val="221F1F"/>
              </a:solidFill>
            </a:ln>
          </p:spPr>
          <p:txBody>
            <a:bodyPr wrap="square" lIns="0" tIns="0" rIns="0" bIns="0" rtlCol="0"/>
            <a:lstStyle/>
            <a:p>
              <a:endParaRPr/>
            </a:p>
          </p:txBody>
        </p:sp>
        <p:sp>
          <p:nvSpPr>
            <p:cNvPr id="46" name="object 46"/>
            <p:cNvSpPr/>
            <p:nvPr/>
          </p:nvSpPr>
          <p:spPr>
            <a:xfrm>
              <a:off x="4054983" y="2399537"/>
              <a:ext cx="132715" cy="132715"/>
            </a:xfrm>
            <a:custGeom>
              <a:avLst/>
              <a:gdLst/>
              <a:ahLst/>
              <a:cxnLst/>
              <a:rect l="l" t="t" r="r" b="b"/>
              <a:pathLst>
                <a:path w="132714" h="132714">
                  <a:moveTo>
                    <a:pt x="66420" y="0"/>
                  </a:moveTo>
                  <a:lnTo>
                    <a:pt x="40512" y="5206"/>
                  </a:lnTo>
                  <a:lnTo>
                    <a:pt x="19430" y="19431"/>
                  </a:lnTo>
                  <a:lnTo>
                    <a:pt x="5206" y="40512"/>
                  </a:lnTo>
                  <a:lnTo>
                    <a:pt x="0" y="66293"/>
                  </a:lnTo>
                  <a:lnTo>
                    <a:pt x="5206" y="92201"/>
                  </a:lnTo>
                  <a:lnTo>
                    <a:pt x="19430" y="113258"/>
                  </a:lnTo>
                  <a:lnTo>
                    <a:pt x="40512" y="127482"/>
                  </a:lnTo>
                  <a:lnTo>
                    <a:pt x="66420" y="132689"/>
                  </a:lnTo>
                  <a:lnTo>
                    <a:pt x="92201" y="127482"/>
                  </a:lnTo>
                  <a:lnTo>
                    <a:pt x="113283" y="113258"/>
                  </a:lnTo>
                  <a:lnTo>
                    <a:pt x="127507" y="92201"/>
                  </a:lnTo>
                  <a:lnTo>
                    <a:pt x="132714" y="66293"/>
                  </a:lnTo>
                  <a:lnTo>
                    <a:pt x="127507" y="40512"/>
                  </a:lnTo>
                  <a:lnTo>
                    <a:pt x="113283" y="19431"/>
                  </a:lnTo>
                  <a:lnTo>
                    <a:pt x="92201" y="5206"/>
                  </a:lnTo>
                  <a:lnTo>
                    <a:pt x="66420" y="0"/>
                  </a:lnTo>
                  <a:close/>
                </a:path>
              </a:pathLst>
            </a:custGeom>
            <a:solidFill>
              <a:srgbClr val="FFFFFF"/>
            </a:solidFill>
          </p:spPr>
          <p:txBody>
            <a:bodyPr wrap="square" lIns="0" tIns="0" rIns="0" bIns="0" rtlCol="0"/>
            <a:lstStyle/>
            <a:p>
              <a:endParaRPr/>
            </a:p>
          </p:txBody>
        </p:sp>
        <p:sp>
          <p:nvSpPr>
            <p:cNvPr id="47" name="object 47"/>
            <p:cNvSpPr/>
            <p:nvPr/>
          </p:nvSpPr>
          <p:spPr>
            <a:xfrm>
              <a:off x="4054983" y="2399537"/>
              <a:ext cx="132715" cy="132715"/>
            </a:xfrm>
            <a:custGeom>
              <a:avLst/>
              <a:gdLst/>
              <a:ahLst/>
              <a:cxnLst/>
              <a:rect l="l" t="t" r="r" b="b"/>
              <a:pathLst>
                <a:path w="132714" h="132714">
                  <a:moveTo>
                    <a:pt x="66420" y="0"/>
                  </a:moveTo>
                  <a:lnTo>
                    <a:pt x="40512" y="5206"/>
                  </a:lnTo>
                  <a:lnTo>
                    <a:pt x="19430" y="19431"/>
                  </a:lnTo>
                  <a:lnTo>
                    <a:pt x="5206" y="40512"/>
                  </a:lnTo>
                  <a:lnTo>
                    <a:pt x="0" y="66293"/>
                  </a:lnTo>
                  <a:lnTo>
                    <a:pt x="5206" y="92201"/>
                  </a:lnTo>
                  <a:lnTo>
                    <a:pt x="19430" y="113258"/>
                  </a:lnTo>
                  <a:lnTo>
                    <a:pt x="40512" y="127482"/>
                  </a:lnTo>
                  <a:lnTo>
                    <a:pt x="66420" y="132689"/>
                  </a:lnTo>
                  <a:lnTo>
                    <a:pt x="92201" y="127482"/>
                  </a:lnTo>
                  <a:lnTo>
                    <a:pt x="113283" y="113258"/>
                  </a:lnTo>
                  <a:lnTo>
                    <a:pt x="127507" y="92201"/>
                  </a:lnTo>
                  <a:lnTo>
                    <a:pt x="132714" y="66293"/>
                  </a:lnTo>
                  <a:lnTo>
                    <a:pt x="127507" y="40512"/>
                  </a:lnTo>
                  <a:lnTo>
                    <a:pt x="113283" y="19431"/>
                  </a:lnTo>
                  <a:lnTo>
                    <a:pt x="92201" y="5206"/>
                  </a:lnTo>
                  <a:lnTo>
                    <a:pt x="66420" y="0"/>
                  </a:lnTo>
                  <a:close/>
                </a:path>
              </a:pathLst>
            </a:custGeom>
            <a:ln w="9525">
              <a:solidFill>
                <a:srgbClr val="000000"/>
              </a:solidFill>
            </a:ln>
          </p:spPr>
          <p:txBody>
            <a:bodyPr wrap="square" lIns="0" tIns="0" rIns="0" bIns="0" rtlCol="0"/>
            <a:lstStyle/>
            <a:p>
              <a:endParaRPr/>
            </a:p>
          </p:txBody>
        </p:sp>
      </p:grpSp>
      <p:sp>
        <p:nvSpPr>
          <p:cNvPr id="48" name="object 48"/>
          <p:cNvSpPr txBox="1"/>
          <p:nvPr/>
        </p:nvSpPr>
        <p:spPr>
          <a:xfrm>
            <a:off x="3830828" y="2134616"/>
            <a:ext cx="340360" cy="387985"/>
          </a:xfrm>
          <a:prstGeom prst="rect">
            <a:avLst/>
          </a:prstGeom>
        </p:spPr>
        <p:txBody>
          <a:bodyPr vert="horz" wrap="square" lIns="0" tIns="48260" rIns="0" bIns="0" rtlCol="0">
            <a:spAutoFit/>
          </a:bodyPr>
          <a:lstStyle/>
          <a:p>
            <a:pPr marL="212725">
              <a:lnSpc>
                <a:spcPct val="100000"/>
              </a:lnSpc>
              <a:spcBef>
                <a:spcPts val="380"/>
              </a:spcBef>
            </a:pPr>
            <a:r>
              <a:rPr sz="600" dirty="0">
                <a:latin typeface="Montserrat"/>
                <a:cs typeface="Montserrat"/>
              </a:rPr>
              <a:t>2</a:t>
            </a:r>
            <a:endParaRPr sz="600">
              <a:latin typeface="Montserrat"/>
              <a:cs typeface="Montserrat"/>
            </a:endParaRPr>
          </a:p>
          <a:p>
            <a:pPr marL="12700">
              <a:lnSpc>
                <a:spcPct val="100000"/>
              </a:lnSpc>
              <a:spcBef>
                <a:spcPts val="280"/>
              </a:spcBef>
            </a:pPr>
            <a:r>
              <a:rPr sz="600" dirty="0">
                <a:latin typeface="Montserrat"/>
                <a:cs typeface="Montserrat"/>
              </a:rPr>
              <a:t>1</a:t>
            </a:r>
            <a:endParaRPr sz="600">
              <a:latin typeface="Montserrat"/>
              <a:cs typeface="Montserrat"/>
            </a:endParaRPr>
          </a:p>
          <a:p>
            <a:pPr marL="254635">
              <a:lnSpc>
                <a:spcPct val="100000"/>
              </a:lnSpc>
              <a:spcBef>
                <a:spcPts val="135"/>
              </a:spcBef>
            </a:pPr>
            <a:r>
              <a:rPr sz="600" spc="-25" dirty="0">
                <a:latin typeface="Montserrat"/>
                <a:cs typeface="Montserrat"/>
              </a:rPr>
              <a:t>1a</a:t>
            </a:r>
            <a:endParaRPr sz="600">
              <a:latin typeface="Montserrat"/>
              <a:cs typeface="Montserrat"/>
            </a:endParaRPr>
          </a:p>
        </p:txBody>
      </p:sp>
      <p:sp>
        <p:nvSpPr>
          <p:cNvPr id="49" name="object 49"/>
          <p:cNvSpPr/>
          <p:nvPr/>
        </p:nvSpPr>
        <p:spPr>
          <a:xfrm>
            <a:off x="4054983" y="2399538"/>
            <a:ext cx="132715" cy="132715"/>
          </a:xfrm>
          <a:custGeom>
            <a:avLst/>
            <a:gdLst/>
            <a:ahLst/>
            <a:cxnLst/>
            <a:rect l="l" t="t" r="r" b="b"/>
            <a:pathLst>
              <a:path w="132714" h="132714">
                <a:moveTo>
                  <a:pt x="66420" y="132689"/>
                </a:moveTo>
                <a:lnTo>
                  <a:pt x="92201" y="127482"/>
                </a:lnTo>
                <a:lnTo>
                  <a:pt x="113283" y="113258"/>
                </a:lnTo>
                <a:lnTo>
                  <a:pt x="127507" y="92201"/>
                </a:lnTo>
                <a:lnTo>
                  <a:pt x="132714" y="66293"/>
                </a:lnTo>
                <a:lnTo>
                  <a:pt x="127507" y="40512"/>
                </a:lnTo>
                <a:lnTo>
                  <a:pt x="113283" y="19431"/>
                </a:lnTo>
                <a:lnTo>
                  <a:pt x="92201" y="5206"/>
                </a:lnTo>
                <a:lnTo>
                  <a:pt x="66420" y="0"/>
                </a:lnTo>
                <a:lnTo>
                  <a:pt x="40512" y="5206"/>
                </a:lnTo>
                <a:lnTo>
                  <a:pt x="19430" y="19431"/>
                </a:lnTo>
                <a:lnTo>
                  <a:pt x="5206" y="40512"/>
                </a:lnTo>
                <a:lnTo>
                  <a:pt x="0" y="66293"/>
                </a:lnTo>
                <a:lnTo>
                  <a:pt x="5206" y="92201"/>
                </a:lnTo>
                <a:lnTo>
                  <a:pt x="19430" y="113258"/>
                </a:lnTo>
                <a:lnTo>
                  <a:pt x="40512" y="127482"/>
                </a:lnTo>
                <a:lnTo>
                  <a:pt x="66420" y="132689"/>
                </a:lnTo>
                <a:close/>
              </a:path>
            </a:pathLst>
          </a:custGeom>
          <a:ln w="3175">
            <a:solidFill>
              <a:srgbClr val="221F1F"/>
            </a:solidFill>
          </a:ln>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0020" y="478282"/>
            <a:ext cx="2256790" cy="1022350"/>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KIT</a:t>
            </a:r>
            <a:r>
              <a:rPr sz="800" b="1" spc="-20" dirty="0">
                <a:solidFill>
                  <a:srgbClr val="221F1F"/>
                </a:solidFill>
                <a:latin typeface="Montserrat"/>
                <a:cs typeface="Montserrat"/>
              </a:rPr>
              <a:t> </a:t>
            </a:r>
            <a:r>
              <a:rPr sz="800" b="1" dirty="0">
                <a:solidFill>
                  <a:srgbClr val="221F1F"/>
                </a:solidFill>
                <a:latin typeface="Montserrat"/>
                <a:cs typeface="Montserrat"/>
              </a:rPr>
              <a:t>DE </a:t>
            </a:r>
            <a:r>
              <a:rPr sz="800" b="1" spc="-10" dirty="0">
                <a:solidFill>
                  <a:srgbClr val="221F1F"/>
                </a:solidFill>
                <a:latin typeface="Montserrat"/>
                <a:cs typeface="Montserrat"/>
              </a:rPr>
              <a:t>HERRAMIENTA</a:t>
            </a:r>
            <a:endParaRPr sz="800" dirty="0">
              <a:latin typeface="Montserrat"/>
              <a:cs typeface="Montserrat"/>
            </a:endParaRPr>
          </a:p>
          <a:p>
            <a:pPr marL="12700" marR="5080" algn="just">
              <a:lnSpc>
                <a:spcPct val="100000"/>
              </a:lnSpc>
              <a:spcBef>
                <a:spcPts val="495"/>
              </a:spcBef>
            </a:pPr>
            <a:r>
              <a:rPr sz="700"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Vehículo</a:t>
            </a:r>
            <a:r>
              <a:rPr sz="700" spc="165" dirty="0">
                <a:solidFill>
                  <a:srgbClr val="221F1F"/>
                </a:solidFill>
                <a:latin typeface="Montserrat"/>
                <a:cs typeface="Montserrat"/>
              </a:rPr>
              <a:t>  </a:t>
            </a:r>
            <a:r>
              <a:rPr sz="700" dirty="0">
                <a:solidFill>
                  <a:srgbClr val="221F1F"/>
                </a:solidFill>
                <a:latin typeface="Montserrat"/>
                <a:cs typeface="Montserrat"/>
              </a:rPr>
              <a:t>está</a:t>
            </a:r>
            <a:r>
              <a:rPr sz="700" spc="165" dirty="0">
                <a:solidFill>
                  <a:srgbClr val="221F1F"/>
                </a:solidFill>
                <a:latin typeface="Montserrat"/>
                <a:cs typeface="Montserrat"/>
              </a:rPr>
              <a:t>  </a:t>
            </a:r>
            <a:r>
              <a:rPr sz="700" dirty="0">
                <a:solidFill>
                  <a:srgbClr val="221F1F"/>
                </a:solidFill>
                <a:latin typeface="Montserrat"/>
                <a:cs typeface="Montserrat"/>
              </a:rPr>
              <a:t>equipado</a:t>
            </a:r>
            <a:r>
              <a:rPr sz="700" spc="170" dirty="0">
                <a:solidFill>
                  <a:srgbClr val="221F1F"/>
                </a:solidFill>
                <a:latin typeface="Montserrat"/>
                <a:cs typeface="Montserrat"/>
              </a:rPr>
              <a:t>  </a:t>
            </a:r>
            <a:r>
              <a:rPr sz="700" dirty="0">
                <a:solidFill>
                  <a:srgbClr val="221F1F"/>
                </a:solidFill>
                <a:latin typeface="Montserrat"/>
                <a:cs typeface="Montserrat"/>
              </a:rPr>
              <a:t>con</a:t>
            </a:r>
            <a:r>
              <a:rPr sz="700" spc="160" dirty="0">
                <a:solidFill>
                  <a:srgbClr val="221F1F"/>
                </a:solidFill>
                <a:latin typeface="Montserrat"/>
                <a:cs typeface="Montserrat"/>
              </a:rPr>
              <a:t>  </a:t>
            </a:r>
            <a:r>
              <a:rPr sz="700" dirty="0">
                <a:solidFill>
                  <a:srgbClr val="221F1F"/>
                </a:solidFill>
                <a:latin typeface="Montserrat"/>
                <a:cs typeface="Montserrat"/>
              </a:rPr>
              <a:t>un</a:t>
            </a:r>
            <a:r>
              <a:rPr sz="700" spc="160" dirty="0">
                <a:solidFill>
                  <a:srgbClr val="221F1F"/>
                </a:solidFill>
                <a:latin typeface="Montserrat"/>
                <a:cs typeface="Montserrat"/>
              </a:rPr>
              <a:t>  </a:t>
            </a:r>
            <a:r>
              <a:rPr sz="700" dirty="0">
                <a:solidFill>
                  <a:srgbClr val="221F1F"/>
                </a:solidFill>
                <a:latin typeface="Montserrat"/>
                <a:cs typeface="Montserrat"/>
              </a:rPr>
              <a:t>kit</a:t>
            </a:r>
            <a:r>
              <a:rPr sz="700" spc="16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herramienta,</a:t>
            </a:r>
            <a:r>
              <a:rPr sz="700" spc="125" dirty="0">
                <a:solidFill>
                  <a:srgbClr val="221F1F"/>
                </a:solidFill>
                <a:latin typeface="Montserrat"/>
                <a:cs typeface="Montserrat"/>
              </a:rPr>
              <a:t> </a:t>
            </a:r>
            <a:r>
              <a:rPr sz="700" dirty="0">
                <a:solidFill>
                  <a:srgbClr val="221F1F"/>
                </a:solidFill>
                <a:latin typeface="Montserrat"/>
                <a:cs typeface="Montserrat"/>
              </a:rPr>
              <a:t>que</a:t>
            </a:r>
            <a:r>
              <a:rPr sz="700" spc="114" dirty="0">
                <a:solidFill>
                  <a:srgbClr val="221F1F"/>
                </a:solidFill>
                <a:latin typeface="Montserrat"/>
                <a:cs typeface="Montserrat"/>
              </a:rPr>
              <a:t> </a:t>
            </a:r>
            <a:r>
              <a:rPr sz="700" dirty="0">
                <a:solidFill>
                  <a:srgbClr val="221F1F"/>
                </a:solidFill>
                <a:latin typeface="Montserrat"/>
                <a:cs typeface="Montserrat"/>
              </a:rPr>
              <a:t>puede</a:t>
            </a:r>
            <a:r>
              <a:rPr sz="700" spc="114" dirty="0">
                <a:solidFill>
                  <a:srgbClr val="221F1F"/>
                </a:solidFill>
                <a:latin typeface="Montserrat"/>
                <a:cs typeface="Montserrat"/>
              </a:rPr>
              <a:t> </a:t>
            </a:r>
            <a:r>
              <a:rPr sz="700" dirty="0">
                <a:solidFill>
                  <a:srgbClr val="221F1F"/>
                </a:solidFill>
                <a:latin typeface="Montserrat"/>
                <a:cs typeface="Montserrat"/>
              </a:rPr>
              <a:t>ser</a:t>
            </a:r>
            <a:r>
              <a:rPr sz="700" spc="110" dirty="0">
                <a:solidFill>
                  <a:srgbClr val="221F1F"/>
                </a:solidFill>
                <a:latin typeface="Montserrat"/>
                <a:cs typeface="Montserrat"/>
              </a:rPr>
              <a:t> </a:t>
            </a:r>
            <a:r>
              <a:rPr sz="700" dirty="0">
                <a:solidFill>
                  <a:srgbClr val="221F1F"/>
                </a:solidFill>
                <a:latin typeface="Montserrat"/>
                <a:cs typeface="Montserrat"/>
              </a:rPr>
              <a:t>de</a:t>
            </a:r>
            <a:r>
              <a:rPr sz="700" spc="120" dirty="0">
                <a:solidFill>
                  <a:srgbClr val="221F1F"/>
                </a:solidFill>
                <a:latin typeface="Montserrat"/>
                <a:cs typeface="Montserrat"/>
              </a:rPr>
              <a:t> </a:t>
            </a:r>
            <a:r>
              <a:rPr sz="700" dirty="0">
                <a:solidFill>
                  <a:srgbClr val="221F1F"/>
                </a:solidFill>
                <a:latin typeface="Montserrat"/>
                <a:cs typeface="Montserrat"/>
              </a:rPr>
              <a:t>utilidad</a:t>
            </a:r>
            <a:r>
              <a:rPr sz="700" spc="114" dirty="0">
                <a:solidFill>
                  <a:srgbClr val="221F1F"/>
                </a:solidFill>
                <a:latin typeface="Montserrat"/>
                <a:cs typeface="Montserrat"/>
              </a:rPr>
              <a:t> </a:t>
            </a:r>
            <a:r>
              <a:rPr sz="700" dirty="0">
                <a:solidFill>
                  <a:srgbClr val="221F1F"/>
                </a:solidFill>
                <a:latin typeface="Montserrat"/>
                <a:cs typeface="Montserrat"/>
              </a:rPr>
              <a:t>en</a:t>
            </a:r>
            <a:r>
              <a:rPr sz="700" spc="125" dirty="0">
                <a:solidFill>
                  <a:srgbClr val="221F1F"/>
                </a:solidFill>
                <a:latin typeface="Montserrat"/>
                <a:cs typeface="Montserrat"/>
              </a:rPr>
              <a:t> </a:t>
            </a:r>
            <a:r>
              <a:rPr sz="700" spc="-20" dirty="0">
                <a:solidFill>
                  <a:srgbClr val="221F1F"/>
                </a:solidFill>
                <a:latin typeface="Montserrat"/>
                <a:cs typeface="Montserrat"/>
              </a:rPr>
              <a:t>caso</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190" dirty="0">
                <a:solidFill>
                  <a:srgbClr val="221F1F"/>
                </a:solidFill>
                <a:latin typeface="Montserrat"/>
                <a:cs typeface="Montserrat"/>
              </a:rPr>
              <a:t>  </a:t>
            </a:r>
            <a:r>
              <a:rPr sz="700" dirty="0">
                <a:solidFill>
                  <a:srgbClr val="221F1F"/>
                </a:solidFill>
                <a:latin typeface="Montserrat"/>
                <a:cs typeface="Montserrat"/>
              </a:rPr>
              <a:t>emergencia</a:t>
            </a:r>
            <a:r>
              <a:rPr sz="700" spc="195" dirty="0">
                <a:solidFill>
                  <a:srgbClr val="221F1F"/>
                </a:solidFill>
                <a:latin typeface="Montserrat"/>
                <a:cs typeface="Montserrat"/>
              </a:rPr>
              <a:t>  </a:t>
            </a:r>
            <a:r>
              <a:rPr sz="700" dirty="0">
                <a:solidFill>
                  <a:srgbClr val="221F1F"/>
                </a:solidFill>
                <a:latin typeface="Montserrat"/>
                <a:cs typeface="Montserrat"/>
              </a:rPr>
              <a:t>o</a:t>
            </a:r>
            <a:r>
              <a:rPr sz="700" spc="195" dirty="0">
                <a:solidFill>
                  <a:srgbClr val="221F1F"/>
                </a:solidFill>
                <a:latin typeface="Montserrat"/>
                <a:cs typeface="Montserrat"/>
              </a:rPr>
              <a:t>  </a:t>
            </a:r>
            <a:r>
              <a:rPr sz="700" dirty="0">
                <a:solidFill>
                  <a:srgbClr val="221F1F"/>
                </a:solidFill>
                <a:latin typeface="Montserrat"/>
                <a:cs typeface="Montserrat"/>
              </a:rPr>
              <a:t>de</a:t>
            </a:r>
            <a:r>
              <a:rPr sz="700" spc="190" dirty="0">
                <a:solidFill>
                  <a:srgbClr val="221F1F"/>
                </a:solidFill>
                <a:latin typeface="Montserrat"/>
                <a:cs typeface="Montserrat"/>
              </a:rPr>
              <a:t>  </a:t>
            </a:r>
            <a:r>
              <a:rPr sz="700" dirty="0">
                <a:solidFill>
                  <a:srgbClr val="221F1F"/>
                </a:solidFill>
                <a:latin typeface="Montserrat"/>
                <a:cs typeface="Montserrat"/>
              </a:rPr>
              <a:t>mantenimiento.</a:t>
            </a:r>
            <a:r>
              <a:rPr sz="700" spc="195" dirty="0">
                <a:solidFill>
                  <a:srgbClr val="221F1F"/>
                </a:solidFill>
                <a:latin typeface="Montserrat"/>
                <a:cs typeface="Montserrat"/>
              </a:rPr>
              <a:t>  </a:t>
            </a:r>
            <a:r>
              <a:rPr sz="700" spc="-20" dirty="0">
                <a:solidFill>
                  <a:srgbClr val="221F1F"/>
                </a:solidFill>
                <a:latin typeface="Montserrat"/>
                <a:cs typeface="Montserrat"/>
              </a:rPr>
              <a:t>Está</a:t>
            </a:r>
            <a:r>
              <a:rPr sz="700" spc="500" dirty="0">
                <a:solidFill>
                  <a:srgbClr val="221F1F"/>
                </a:solidFill>
                <a:latin typeface="Montserrat"/>
                <a:cs typeface="Montserrat"/>
              </a:rPr>
              <a:t> </a:t>
            </a:r>
            <a:r>
              <a:rPr sz="700" dirty="0">
                <a:solidFill>
                  <a:srgbClr val="221F1F"/>
                </a:solidFill>
                <a:latin typeface="Montserrat"/>
                <a:cs typeface="Montserrat"/>
              </a:rPr>
              <a:t>ubicado</a:t>
            </a:r>
            <a:r>
              <a:rPr sz="700" spc="-5"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a:t>
            </a:r>
            <a:r>
              <a:rPr sz="700" dirty="0">
                <a:solidFill>
                  <a:srgbClr val="221F1F"/>
                </a:solidFill>
                <a:latin typeface="Montserrat"/>
                <a:cs typeface="Montserrat"/>
              </a:rPr>
              <a:t>la</a:t>
            </a:r>
            <a:r>
              <a:rPr sz="700" spc="-35" dirty="0">
                <a:solidFill>
                  <a:srgbClr val="221F1F"/>
                </a:solidFill>
                <a:latin typeface="Montserrat"/>
                <a:cs typeface="Montserrat"/>
              </a:rPr>
              <a:t> </a:t>
            </a:r>
            <a:r>
              <a:rPr sz="700" dirty="0">
                <a:solidFill>
                  <a:srgbClr val="221F1F"/>
                </a:solidFill>
                <a:latin typeface="Montserrat"/>
                <a:cs typeface="Montserrat"/>
              </a:rPr>
              <a:t>parte</a:t>
            </a:r>
            <a:r>
              <a:rPr sz="700" spc="-10" dirty="0">
                <a:solidFill>
                  <a:srgbClr val="221F1F"/>
                </a:solidFill>
                <a:latin typeface="Montserrat"/>
                <a:cs typeface="Montserrat"/>
              </a:rPr>
              <a:t> </a:t>
            </a:r>
            <a:r>
              <a:rPr sz="700" dirty="0">
                <a:solidFill>
                  <a:srgbClr val="221F1F"/>
                </a:solidFill>
                <a:latin typeface="Montserrat"/>
                <a:cs typeface="Montserrat"/>
              </a:rPr>
              <a:t>posterior</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sillín.</a:t>
            </a:r>
            <a:endParaRPr sz="700" dirty="0">
              <a:latin typeface="Montserrat"/>
              <a:cs typeface="Montserrat"/>
            </a:endParaRPr>
          </a:p>
          <a:p>
            <a:pPr marL="12700" marR="5715" algn="just">
              <a:lnSpc>
                <a:spcPct val="100000"/>
              </a:lnSpc>
              <a:spcBef>
                <a:spcPts val="505"/>
              </a:spcBef>
            </a:pPr>
            <a:r>
              <a:rPr sz="700" dirty="0">
                <a:solidFill>
                  <a:srgbClr val="221F1F"/>
                </a:solidFill>
                <a:latin typeface="Montserrat"/>
                <a:cs typeface="Montserrat"/>
              </a:rPr>
              <a:t>Remueva</a:t>
            </a:r>
            <a:r>
              <a:rPr sz="700" spc="20" dirty="0">
                <a:solidFill>
                  <a:srgbClr val="221F1F"/>
                </a:solidFill>
                <a:latin typeface="Montserrat"/>
                <a:cs typeface="Montserrat"/>
              </a:rPr>
              <a:t> </a:t>
            </a:r>
            <a:r>
              <a:rPr sz="700" dirty="0" err="1">
                <a:solidFill>
                  <a:srgbClr val="221F1F"/>
                </a:solidFill>
                <a:latin typeface="Montserrat"/>
                <a:cs typeface="Montserrat"/>
              </a:rPr>
              <a:t>el</a:t>
            </a:r>
            <a:r>
              <a:rPr sz="700" spc="20" dirty="0">
                <a:solidFill>
                  <a:srgbClr val="221F1F"/>
                </a:solidFill>
                <a:latin typeface="Montserrat"/>
                <a:cs typeface="Montserrat"/>
              </a:rPr>
              <a:t> </a:t>
            </a:r>
            <a:r>
              <a:rPr lang="es-ES" sz="700" spc="20" dirty="0">
                <a:solidFill>
                  <a:srgbClr val="221F1F"/>
                </a:solidFill>
                <a:latin typeface="Montserrat"/>
                <a:cs typeface="Montserrat"/>
              </a:rPr>
              <a:t>asiento</a:t>
            </a:r>
            <a:r>
              <a:rPr sz="700" spc="20" dirty="0">
                <a:solidFill>
                  <a:srgbClr val="221F1F"/>
                </a:solidFill>
                <a:latin typeface="Montserrat"/>
                <a:cs typeface="Montserrat"/>
              </a:rPr>
              <a:t> </a:t>
            </a:r>
            <a:r>
              <a:rPr lang="es-ES" sz="700" spc="20" dirty="0">
                <a:solidFill>
                  <a:srgbClr val="221F1F"/>
                </a:solidFill>
                <a:latin typeface="Montserrat"/>
                <a:cs typeface="Montserrat"/>
              </a:rPr>
              <a:t>j</a:t>
            </a:r>
            <a:r>
              <a:rPr sz="700" dirty="0" err="1">
                <a:solidFill>
                  <a:srgbClr val="221F1F"/>
                </a:solidFill>
                <a:latin typeface="Montserrat"/>
                <a:cs typeface="Montserrat"/>
              </a:rPr>
              <a:t>alando</a:t>
            </a:r>
            <a:r>
              <a:rPr sz="700" spc="15" dirty="0">
                <a:solidFill>
                  <a:srgbClr val="221F1F"/>
                </a:solidFill>
                <a:latin typeface="Montserrat"/>
                <a:cs typeface="Montserrat"/>
              </a:rPr>
              <a:t> </a:t>
            </a:r>
            <a:r>
              <a:rPr lang="es-ES" sz="700" spc="15" dirty="0">
                <a:solidFill>
                  <a:srgbClr val="221F1F"/>
                </a:solidFill>
                <a:latin typeface="Montserrat"/>
                <a:cs typeface="Montserrat"/>
              </a:rPr>
              <a:t>el cable de acero</a:t>
            </a:r>
            <a:r>
              <a:rPr sz="700" dirty="0">
                <a:solidFill>
                  <a:srgbClr val="221F1F"/>
                </a:solidFill>
                <a:latin typeface="Montserrat"/>
                <a:cs typeface="Montserrat"/>
              </a:rPr>
              <a:t>,</a:t>
            </a:r>
            <a:r>
              <a:rPr sz="700" spc="15" dirty="0">
                <a:solidFill>
                  <a:srgbClr val="221F1F"/>
                </a:solidFill>
                <a:latin typeface="Montserrat"/>
                <a:cs typeface="Montserrat"/>
              </a:rPr>
              <a:t> </a:t>
            </a:r>
            <a:r>
              <a:rPr sz="700" dirty="0">
                <a:solidFill>
                  <a:srgbClr val="221F1F"/>
                </a:solidFill>
                <a:latin typeface="Montserrat"/>
                <a:cs typeface="Montserrat"/>
              </a:rPr>
              <a:t>a</a:t>
            </a:r>
            <a:r>
              <a:rPr lang="es-ES" sz="700" spc="25" dirty="0">
                <a:solidFill>
                  <a:srgbClr val="221F1F"/>
                </a:solidFill>
                <a:latin typeface="Montserrat"/>
                <a:cs typeface="Montserrat"/>
              </a:rPr>
              <a:t>l</a:t>
            </a:r>
            <a:r>
              <a:rPr sz="700" spc="15" dirty="0">
                <a:solidFill>
                  <a:srgbClr val="221F1F"/>
                </a:solidFill>
                <a:latin typeface="Montserrat"/>
                <a:cs typeface="Montserrat"/>
              </a:rPr>
              <a:t> </a:t>
            </a:r>
            <a:r>
              <a:rPr sz="700" dirty="0" err="1">
                <a:solidFill>
                  <a:srgbClr val="221F1F"/>
                </a:solidFill>
                <a:latin typeface="Montserrat"/>
                <a:cs typeface="Montserrat"/>
              </a:rPr>
              <a:t>cual</a:t>
            </a:r>
            <a:r>
              <a:rPr lang="es-ES" sz="700" dirty="0">
                <a:solidFill>
                  <a:srgbClr val="221F1F"/>
                </a:solidFill>
                <a:latin typeface="Montserrat"/>
                <a:cs typeface="Montserrat"/>
              </a:rPr>
              <a:t> se</a:t>
            </a:r>
            <a:r>
              <a:rPr sz="700" spc="20" dirty="0">
                <a:solidFill>
                  <a:srgbClr val="221F1F"/>
                </a:solidFill>
                <a:latin typeface="Montserrat"/>
                <a:cs typeface="Montserrat"/>
              </a:rPr>
              <a:t> </a:t>
            </a:r>
            <a:r>
              <a:rPr sz="700" spc="-10" dirty="0">
                <a:solidFill>
                  <a:srgbClr val="221F1F"/>
                </a:solidFill>
                <a:latin typeface="Montserrat"/>
                <a:cs typeface="Montserrat"/>
              </a:rPr>
              <a:t>tiene</a:t>
            </a:r>
            <a:r>
              <a:rPr sz="700" spc="500" dirty="0">
                <a:solidFill>
                  <a:srgbClr val="221F1F"/>
                </a:solidFill>
                <a:latin typeface="Montserrat"/>
                <a:cs typeface="Montserrat"/>
              </a:rPr>
              <a:t> </a:t>
            </a:r>
            <a:r>
              <a:rPr sz="700" dirty="0">
                <a:solidFill>
                  <a:srgbClr val="221F1F"/>
                </a:solidFill>
                <a:latin typeface="Montserrat"/>
                <a:cs typeface="Montserrat"/>
              </a:rPr>
              <a:t>acceso</a:t>
            </a:r>
            <a:r>
              <a:rPr sz="700" spc="360" dirty="0">
                <a:solidFill>
                  <a:srgbClr val="221F1F"/>
                </a:solidFill>
                <a:latin typeface="Montserrat"/>
                <a:cs typeface="Montserrat"/>
              </a:rPr>
              <a:t> </a:t>
            </a:r>
            <a:r>
              <a:rPr sz="700" dirty="0">
                <a:solidFill>
                  <a:srgbClr val="221F1F"/>
                </a:solidFill>
                <a:latin typeface="Montserrat"/>
                <a:cs typeface="Montserrat"/>
              </a:rPr>
              <a:t>luego</a:t>
            </a:r>
            <a:r>
              <a:rPr sz="700" spc="365" dirty="0">
                <a:solidFill>
                  <a:srgbClr val="221F1F"/>
                </a:solidFill>
                <a:latin typeface="Montserrat"/>
                <a:cs typeface="Montserrat"/>
              </a:rPr>
              <a:t> </a:t>
            </a:r>
            <a:r>
              <a:rPr sz="700" dirty="0">
                <a:solidFill>
                  <a:srgbClr val="221F1F"/>
                </a:solidFill>
                <a:latin typeface="Montserrat"/>
                <a:cs typeface="Montserrat"/>
              </a:rPr>
              <a:t>de</a:t>
            </a:r>
            <a:r>
              <a:rPr sz="700" spc="365" dirty="0">
                <a:solidFill>
                  <a:srgbClr val="221F1F"/>
                </a:solidFill>
                <a:latin typeface="Montserrat"/>
                <a:cs typeface="Montserrat"/>
              </a:rPr>
              <a:t> </a:t>
            </a:r>
            <a:r>
              <a:rPr sz="700" dirty="0">
                <a:solidFill>
                  <a:srgbClr val="221F1F"/>
                </a:solidFill>
                <a:latin typeface="Montserrat"/>
                <a:cs typeface="Montserrat"/>
              </a:rPr>
              <a:t>retirar</a:t>
            </a:r>
            <a:r>
              <a:rPr sz="700" spc="365" dirty="0">
                <a:solidFill>
                  <a:srgbClr val="221F1F"/>
                </a:solidFill>
                <a:latin typeface="Montserrat"/>
                <a:cs typeface="Montserrat"/>
              </a:rPr>
              <a:t> </a:t>
            </a:r>
            <a:r>
              <a:rPr sz="700" dirty="0">
                <a:solidFill>
                  <a:srgbClr val="221F1F"/>
                </a:solidFill>
                <a:latin typeface="Montserrat"/>
                <a:cs typeface="Montserrat"/>
              </a:rPr>
              <a:t>la</a:t>
            </a:r>
            <a:r>
              <a:rPr sz="700" spc="365" dirty="0">
                <a:solidFill>
                  <a:srgbClr val="221F1F"/>
                </a:solidFill>
                <a:latin typeface="Montserrat"/>
                <a:cs typeface="Montserrat"/>
              </a:rPr>
              <a:t> </a:t>
            </a:r>
            <a:r>
              <a:rPr sz="700" dirty="0">
                <a:solidFill>
                  <a:srgbClr val="221F1F"/>
                </a:solidFill>
                <a:latin typeface="Montserrat"/>
                <a:cs typeface="Montserrat"/>
              </a:rPr>
              <a:t>tapa</a:t>
            </a:r>
            <a:r>
              <a:rPr sz="700" spc="355" dirty="0">
                <a:solidFill>
                  <a:srgbClr val="221F1F"/>
                </a:solidFill>
                <a:latin typeface="Montserrat"/>
                <a:cs typeface="Montserrat"/>
              </a:rPr>
              <a:t> </a:t>
            </a:r>
            <a:r>
              <a:rPr sz="700" dirty="0">
                <a:solidFill>
                  <a:srgbClr val="221F1F"/>
                </a:solidFill>
                <a:latin typeface="Montserrat"/>
                <a:cs typeface="Montserrat"/>
              </a:rPr>
              <a:t>lateral,</a:t>
            </a:r>
            <a:r>
              <a:rPr sz="700" spc="365"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acceder</a:t>
            </a:r>
            <a:r>
              <a:rPr sz="700" spc="10" dirty="0">
                <a:solidFill>
                  <a:srgbClr val="221F1F"/>
                </a:solidFill>
                <a:latin typeface="Montserrat"/>
                <a:cs typeface="Montserrat"/>
              </a:rPr>
              <a:t> </a:t>
            </a:r>
            <a:r>
              <a:rPr sz="700" dirty="0">
                <a:solidFill>
                  <a:srgbClr val="221F1F"/>
                </a:solidFill>
                <a:latin typeface="Montserrat"/>
                <a:cs typeface="Montserrat"/>
              </a:rPr>
              <a:t>al</a:t>
            </a:r>
            <a:r>
              <a:rPr sz="700" spc="-5" dirty="0">
                <a:solidFill>
                  <a:srgbClr val="221F1F"/>
                </a:solidFill>
                <a:latin typeface="Montserrat"/>
                <a:cs typeface="Montserrat"/>
              </a:rPr>
              <a:t> </a:t>
            </a:r>
            <a:r>
              <a:rPr sz="700" dirty="0">
                <a:solidFill>
                  <a:srgbClr val="221F1F"/>
                </a:solidFill>
                <a:latin typeface="Montserrat"/>
                <a:cs typeface="Montserrat"/>
              </a:rPr>
              <a:t>kit</a:t>
            </a:r>
            <a:r>
              <a:rPr sz="700" spc="-15"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herramienta.</a:t>
            </a:r>
            <a:endParaRPr sz="700" dirty="0">
              <a:latin typeface="Montserrat"/>
              <a:cs typeface="Montserrat"/>
            </a:endParaRPr>
          </a:p>
        </p:txBody>
      </p:sp>
      <p:sp>
        <p:nvSpPr>
          <p:cNvPr id="3" name="object 3"/>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SEGURO</a:t>
            </a:r>
            <a:r>
              <a:rPr spc="-25" dirty="0"/>
              <a:t> </a:t>
            </a:r>
            <a:r>
              <a:rPr dirty="0"/>
              <a:t>TAPA</a:t>
            </a:r>
            <a:r>
              <a:rPr spc="-25" dirty="0"/>
              <a:t> </a:t>
            </a:r>
            <a:r>
              <a:rPr dirty="0"/>
              <a:t>LATERAL</a:t>
            </a:r>
            <a:r>
              <a:rPr spc="-25" dirty="0"/>
              <a:t> </a:t>
            </a:r>
            <a:r>
              <a:rPr dirty="0"/>
              <a:t>/</a:t>
            </a:r>
            <a:r>
              <a:rPr spc="-35" dirty="0"/>
              <a:t> </a:t>
            </a:r>
            <a:r>
              <a:rPr dirty="0"/>
              <a:t>KIT</a:t>
            </a:r>
            <a:r>
              <a:rPr spc="-35" dirty="0"/>
              <a:t> </a:t>
            </a:r>
            <a:r>
              <a:rPr dirty="0"/>
              <a:t>DE</a:t>
            </a:r>
            <a:r>
              <a:rPr spc="-30" dirty="0"/>
              <a:t> </a:t>
            </a:r>
            <a:r>
              <a:rPr spc="-10" dirty="0"/>
              <a:t>HERRAMIENTA</a:t>
            </a:r>
          </a:p>
        </p:txBody>
      </p:sp>
      <p:grpSp>
        <p:nvGrpSpPr>
          <p:cNvPr id="5" name="object 5"/>
          <p:cNvGrpSpPr/>
          <p:nvPr/>
        </p:nvGrpSpPr>
        <p:grpSpPr>
          <a:xfrm>
            <a:off x="450405" y="2422271"/>
            <a:ext cx="1967230" cy="1123950"/>
            <a:chOff x="450405" y="2422271"/>
            <a:chExt cx="1967230" cy="1123950"/>
          </a:xfrm>
        </p:grpSpPr>
        <p:pic>
          <p:nvPicPr>
            <p:cNvPr id="6" name="object 6"/>
            <p:cNvPicPr/>
            <p:nvPr/>
          </p:nvPicPr>
          <p:blipFill>
            <a:blip r:embed="rId2" cstate="print"/>
            <a:stretch>
              <a:fillRect/>
            </a:stretch>
          </p:blipFill>
          <p:spPr>
            <a:xfrm>
              <a:off x="450405" y="2422271"/>
              <a:ext cx="1966722" cy="1123835"/>
            </a:xfrm>
            <a:prstGeom prst="rect">
              <a:avLst/>
            </a:prstGeom>
          </p:spPr>
        </p:pic>
        <p:sp>
          <p:nvSpPr>
            <p:cNvPr id="7" name="object 7"/>
            <p:cNvSpPr/>
            <p:nvPr/>
          </p:nvSpPr>
          <p:spPr>
            <a:xfrm>
              <a:off x="628510" y="2504059"/>
              <a:ext cx="112395" cy="112395"/>
            </a:xfrm>
            <a:custGeom>
              <a:avLst/>
              <a:gdLst/>
              <a:ahLst/>
              <a:cxnLst/>
              <a:rect l="l" t="t" r="r" b="b"/>
              <a:pathLst>
                <a:path w="112395" h="112394">
                  <a:moveTo>
                    <a:pt x="56184" y="0"/>
                  </a:moveTo>
                  <a:lnTo>
                    <a:pt x="34315" y="4445"/>
                  </a:lnTo>
                  <a:lnTo>
                    <a:pt x="16459" y="16433"/>
                  </a:lnTo>
                  <a:lnTo>
                    <a:pt x="4419" y="34290"/>
                  </a:lnTo>
                  <a:lnTo>
                    <a:pt x="0" y="56159"/>
                  </a:lnTo>
                  <a:lnTo>
                    <a:pt x="4419" y="78041"/>
                  </a:lnTo>
                  <a:lnTo>
                    <a:pt x="16459" y="95910"/>
                  </a:lnTo>
                  <a:lnTo>
                    <a:pt x="34315" y="107950"/>
                  </a:lnTo>
                  <a:lnTo>
                    <a:pt x="56184" y="112369"/>
                  </a:lnTo>
                  <a:lnTo>
                    <a:pt x="78054" y="107950"/>
                  </a:lnTo>
                  <a:lnTo>
                    <a:pt x="95923" y="95910"/>
                  </a:lnTo>
                  <a:lnTo>
                    <a:pt x="107962" y="78041"/>
                  </a:lnTo>
                  <a:lnTo>
                    <a:pt x="112369" y="56159"/>
                  </a:lnTo>
                  <a:lnTo>
                    <a:pt x="107962" y="34290"/>
                  </a:lnTo>
                  <a:lnTo>
                    <a:pt x="95923" y="16433"/>
                  </a:lnTo>
                  <a:lnTo>
                    <a:pt x="78054" y="4445"/>
                  </a:lnTo>
                  <a:lnTo>
                    <a:pt x="56184" y="0"/>
                  </a:lnTo>
                  <a:close/>
                </a:path>
              </a:pathLst>
            </a:custGeom>
            <a:solidFill>
              <a:srgbClr val="FFFFFF"/>
            </a:solidFill>
          </p:spPr>
          <p:txBody>
            <a:bodyPr wrap="square" lIns="0" tIns="0" rIns="0" bIns="0" rtlCol="0"/>
            <a:lstStyle/>
            <a:p>
              <a:endParaRPr/>
            </a:p>
          </p:txBody>
        </p:sp>
      </p:grpSp>
      <p:sp>
        <p:nvSpPr>
          <p:cNvPr id="8" name="object 8"/>
          <p:cNvSpPr txBox="1"/>
          <p:nvPr/>
        </p:nvSpPr>
        <p:spPr>
          <a:xfrm>
            <a:off x="271678" y="476834"/>
            <a:ext cx="2261870" cy="2159566"/>
          </a:xfrm>
          <a:prstGeom prst="rect">
            <a:avLst/>
          </a:prstGeom>
        </p:spPr>
        <p:txBody>
          <a:bodyPr vert="horz" wrap="square" lIns="0" tIns="12700" rIns="0" bIns="0" rtlCol="0">
            <a:spAutoFit/>
          </a:bodyPr>
          <a:lstStyle/>
          <a:p>
            <a:pPr marL="12700" algn="just">
              <a:lnSpc>
                <a:spcPct val="100000"/>
              </a:lnSpc>
              <a:spcBef>
                <a:spcPts val="100"/>
              </a:spcBef>
            </a:pPr>
            <a:r>
              <a:rPr sz="900" b="1" dirty="0">
                <a:solidFill>
                  <a:srgbClr val="221F1F"/>
                </a:solidFill>
                <a:latin typeface="Montserrat"/>
                <a:cs typeface="Montserrat"/>
              </a:rPr>
              <a:t>SEGURO</a:t>
            </a:r>
            <a:r>
              <a:rPr sz="900" b="1" spc="-20" dirty="0">
                <a:solidFill>
                  <a:srgbClr val="221F1F"/>
                </a:solidFill>
                <a:latin typeface="Montserrat"/>
                <a:cs typeface="Montserrat"/>
              </a:rPr>
              <a:t> </a:t>
            </a:r>
            <a:r>
              <a:rPr sz="900" b="1" dirty="0">
                <a:solidFill>
                  <a:srgbClr val="221F1F"/>
                </a:solidFill>
                <a:latin typeface="Montserrat"/>
                <a:cs typeface="Montserrat"/>
              </a:rPr>
              <a:t>TAPA</a:t>
            </a:r>
            <a:r>
              <a:rPr sz="900" b="1" spc="-20" dirty="0">
                <a:solidFill>
                  <a:srgbClr val="221F1F"/>
                </a:solidFill>
                <a:latin typeface="Montserrat"/>
                <a:cs typeface="Montserrat"/>
              </a:rPr>
              <a:t> </a:t>
            </a:r>
            <a:r>
              <a:rPr sz="900" b="1" spc="-10" dirty="0">
                <a:solidFill>
                  <a:srgbClr val="221F1F"/>
                </a:solidFill>
                <a:latin typeface="Montserrat"/>
                <a:cs typeface="Montserrat"/>
              </a:rPr>
              <a:t>LATERAL</a:t>
            </a:r>
            <a:endParaRPr sz="900" dirty="0">
              <a:latin typeface="Montserrat"/>
              <a:cs typeface="Montserrat"/>
            </a:endParaRPr>
          </a:p>
          <a:p>
            <a:pPr marL="21590" marR="5080" algn="just">
              <a:lnSpc>
                <a:spcPct val="100000"/>
              </a:lnSpc>
              <a:spcBef>
                <a:spcPts val="515"/>
              </a:spcBef>
            </a:pPr>
            <a:r>
              <a:rPr sz="700" dirty="0">
                <a:latin typeface="Montserrat"/>
                <a:cs typeface="Montserrat"/>
              </a:rPr>
              <a:t>Está</a:t>
            </a:r>
            <a:r>
              <a:rPr sz="700" spc="-15" dirty="0">
                <a:latin typeface="Montserrat"/>
                <a:cs typeface="Montserrat"/>
              </a:rPr>
              <a:t> </a:t>
            </a:r>
            <a:r>
              <a:rPr sz="700" dirty="0">
                <a:latin typeface="Montserrat"/>
                <a:cs typeface="Montserrat"/>
              </a:rPr>
              <a:t>ubicado</a:t>
            </a:r>
            <a:r>
              <a:rPr sz="700" spc="5" dirty="0">
                <a:latin typeface="Montserrat"/>
                <a:cs typeface="Montserrat"/>
              </a:rPr>
              <a:t> </a:t>
            </a:r>
            <a:r>
              <a:rPr sz="700" dirty="0">
                <a:latin typeface="Montserrat"/>
                <a:cs typeface="Montserrat"/>
              </a:rPr>
              <a:t>en la</a:t>
            </a:r>
            <a:r>
              <a:rPr sz="700" spc="-10" dirty="0">
                <a:latin typeface="Montserrat"/>
                <a:cs typeface="Montserrat"/>
              </a:rPr>
              <a:t> </a:t>
            </a:r>
            <a:r>
              <a:rPr sz="700" dirty="0">
                <a:latin typeface="Montserrat"/>
                <a:cs typeface="Montserrat"/>
              </a:rPr>
              <a:t>tapa</a:t>
            </a:r>
            <a:r>
              <a:rPr sz="700" spc="-10" dirty="0">
                <a:latin typeface="Montserrat"/>
                <a:cs typeface="Montserrat"/>
              </a:rPr>
              <a:t> </a:t>
            </a:r>
            <a:r>
              <a:rPr sz="700" dirty="0">
                <a:latin typeface="Montserrat"/>
                <a:cs typeface="Montserrat"/>
              </a:rPr>
              <a:t>lateral</a:t>
            </a:r>
            <a:r>
              <a:rPr sz="700" spc="5" dirty="0">
                <a:latin typeface="Montserrat"/>
                <a:cs typeface="Montserrat"/>
              </a:rPr>
              <a:t> </a:t>
            </a:r>
            <a:r>
              <a:rPr sz="700" dirty="0">
                <a:latin typeface="Montserrat"/>
                <a:cs typeface="Montserrat"/>
              </a:rPr>
              <a:t>derecha. Sirve</a:t>
            </a:r>
            <a:r>
              <a:rPr sz="700" spc="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acceder</a:t>
            </a:r>
            <a:r>
              <a:rPr sz="700" spc="50" dirty="0">
                <a:latin typeface="Montserrat"/>
                <a:cs typeface="Montserrat"/>
              </a:rPr>
              <a:t> </a:t>
            </a:r>
            <a:r>
              <a:rPr sz="700" dirty="0">
                <a:latin typeface="Montserrat"/>
                <a:cs typeface="Montserrat"/>
              </a:rPr>
              <a:t>a</a:t>
            </a:r>
            <a:r>
              <a:rPr sz="700" spc="35" dirty="0">
                <a:latin typeface="Montserrat"/>
                <a:cs typeface="Montserrat"/>
              </a:rPr>
              <a:t> </a:t>
            </a:r>
            <a:r>
              <a:rPr sz="700" dirty="0">
                <a:latin typeface="Montserrat"/>
                <a:cs typeface="Montserrat"/>
              </a:rPr>
              <a:t>la</a:t>
            </a:r>
            <a:r>
              <a:rPr sz="700" spc="50" dirty="0">
                <a:latin typeface="Montserrat"/>
                <a:cs typeface="Montserrat"/>
              </a:rPr>
              <a:t> </a:t>
            </a:r>
            <a:r>
              <a:rPr sz="700" dirty="0">
                <a:latin typeface="Montserrat"/>
                <a:cs typeface="Montserrat"/>
              </a:rPr>
              <a:t>batería</a:t>
            </a:r>
            <a:r>
              <a:rPr sz="700" spc="50" dirty="0">
                <a:latin typeface="Montserrat"/>
                <a:cs typeface="Montserrat"/>
              </a:rPr>
              <a:t> </a:t>
            </a:r>
            <a:r>
              <a:rPr sz="700" dirty="0">
                <a:latin typeface="Montserrat"/>
                <a:cs typeface="Montserrat"/>
              </a:rPr>
              <a:t>y</a:t>
            </a:r>
            <a:r>
              <a:rPr sz="700" spc="40" dirty="0">
                <a:latin typeface="Montserrat"/>
                <a:cs typeface="Montserrat"/>
              </a:rPr>
              <a:t> </a:t>
            </a:r>
            <a:r>
              <a:rPr lang="es-ES" sz="700" spc="40" dirty="0">
                <a:latin typeface="Montserrat"/>
                <a:cs typeface="Montserrat"/>
              </a:rPr>
              <a:t>el cable de acero</a:t>
            </a:r>
            <a:r>
              <a:rPr sz="700" spc="50" dirty="0">
                <a:latin typeface="Montserrat"/>
                <a:cs typeface="Montserrat"/>
              </a:rPr>
              <a:t> </a:t>
            </a:r>
            <a:r>
              <a:rPr sz="700" dirty="0">
                <a:latin typeface="Montserrat"/>
                <a:cs typeface="Montserrat"/>
              </a:rPr>
              <a:t>del</a:t>
            </a:r>
            <a:r>
              <a:rPr sz="700" spc="45" dirty="0">
                <a:latin typeface="Montserrat"/>
                <a:cs typeface="Montserrat"/>
              </a:rPr>
              <a:t> </a:t>
            </a:r>
            <a:r>
              <a:rPr sz="700" dirty="0">
                <a:latin typeface="Montserrat"/>
                <a:cs typeface="Montserrat"/>
              </a:rPr>
              <a:t>seguro</a:t>
            </a:r>
            <a:r>
              <a:rPr sz="700" spc="50" dirty="0">
                <a:latin typeface="Montserrat"/>
                <a:cs typeface="Montserrat"/>
              </a:rPr>
              <a:t> </a:t>
            </a:r>
            <a:r>
              <a:rPr sz="700" dirty="0">
                <a:latin typeface="Montserrat"/>
                <a:cs typeface="Montserrat"/>
              </a:rPr>
              <a:t>de</a:t>
            </a:r>
            <a:r>
              <a:rPr sz="700" spc="40" dirty="0">
                <a:latin typeface="Montserrat"/>
                <a:cs typeface="Montserrat"/>
              </a:rPr>
              <a:t> </a:t>
            </a:r>
            <a:r>
              <a:rPr sz="700" spc="-25" dirty="0">
                <a:latin typeface="Montserrat"/>
                <a:cs typeface="Montserrat"/>
              </a:rPr>
              <a:t>la</a:t>
            </a:r>
            <a:r>
              <a:rPr sz="700" spc="500" dirty="0">
                <a:latin typeface="Montserrat"/>
                <a:cs typeface="Montserrat"/>
              </a:rPr>
              <a:t> </a:t>
            </a:r>
            <a:r>
              <a:rPr sz="700" spc="-10" dirty="0">
                <a:latin typeface="Montserrat"/>
                <a:cs typeface="Montserrat"/>
              </a:rPr>
              <a:t>silla.</a:t>
            </a:r>
            <a:endParaRPr sz="700" dirty="0">
              <a:latin typeface="Montserrat"/>
              <a:cs typeface="Montserrat"/>
            </a:endParaRPr>
          </a:p>
          <a:p>
            <a:pPr marL="21590" algn="just">
              <a:lnSpc>
                <a:spcPct val="100000"/>
              </a:lnSpc>
              <a:spcBef>
                <a:spcPts val="500"/>
              </a:spcBef>
            </a:pPr>
            <a:r>
              <a:rPr sz="700" dirty="0">
                <a:latin typeface="Montserrat"/>
                <a:cs typeface="Montserrat"/>
              </a:rPr>
              <a:t>Para</a:t>
            </a:r>
            <a:r>
              <a:rPr sz="700" spc="-20" dirty="0">
                <a:latin typeface="Montserrat"/>
                <a:cs typeface="Montserrat"/>
              </a:rPr>
              <a:t> </a:t>
            </a:r>
            <a:r>
              <a:rPr sz="700" dirty="0">
                <a:latin typeface="Montserrat"/>
                <a:cs typeface="Montserrat"/>
              </a:rPr>
              <a:t>retirar</a:t>
            </a:r>
            <a:r>
              <a:rPr sz="700" spc="-20" dirty="0">
                <a:latin typeface="Montserrat"/>
                <a:cs typeface="Montserrat"/>
              </a:rPr>
              <a:t> </a:t>
            </a:r>
            <a:r>
              <a:rPr sz="700" dirty="0">
                <a:latin typeface="Montserrat"/>
                <a:cs typeface="Montserrat"/>
              </a:rPr>
              <a:t>la</a:t>
            </a:r>
            <a:r>
              <a:rPr sz="700" spc="-25" dirty="0">
                <a:latin typeface="Montserrat"/>
                <a:cs typeface="Montserrat"/>
              </a:rPr>
              <a:t> </a:t>
            </a:r>
            <a:r>
              <a:rPr sz="700" spc="-10" dirty="0">
                <a:latin typeface="Montserrat"/>
                <a:cs typeface="Montserrat"/>
              </a:rPr>
              <a:t>tapa:</a:t>
            </a:r>
            <a:endParaRPr sz="700" dirty="0">
              <a:latin typeface="Montserrat"/>
              <a:cs typeface="Montserrat"/>
            </a:endParaRPr>
          </a:p>
          <a:p>
            <a:pPr marL="250190" indent="-229235">
              <a:lnSpc>
                <a:spcPct val="100000"/>
              </a:lnSpc>
              <a:spcBef>
                <a:spcPts val="509"/>
              </a:spcBef>
              <a:buAutoNum type="arabicPeriod"/>
              <a:tabLst>
                <a:tab pos="250190" algn="l"/>
                <a:tab pos="250825" algn="l"/>
              </a:tabLst>
            </a:pPr>
            <a:r>
              <a:rPr sz="700" dirty="0">
                <a:latin typeface="Montserrat"/>
                <a:cs typeface="Montserrat"/>
              </a:rPr>
              <a:t>Inserte</a:t>
            </a:r>
            <a:r>
              <a:rPr sz="700" spc="-5" dirty="0">
                <a:latin typeface="Montserrat"/>
                <a:cs typeface="Montserrat"/>
              </a:rPr>
              <a:t> </a:t>
            </a:r>
            <a:r>
              <a:rPr sz="700" dirty="0">
                <a:latin typeface="Montserrat"/>
                <a:cs typeface="Montserrat"/>
              </a:rPr>
              <a:t>la</a:t>
            </a:r>
            <a:r>
              <a:rPr sz="700" spc="-25" dirty="0">
                <a:latin typeface="Montserrat"/>
                <a:cs typeface="Montserrat"/>
              </a:rPr>
              <a:t> </a:t>
            </a:r>
            <a:r>
              <a:rPr sz="700" dirty="0">
                <a:latin typeface="Montserrat"/>
                <a:cs typeface="Montserrat"/>
              </a:rPr>
              <a:t>llave</a:t>
            </a:r>
            <a:r>
              <a:rPr sz="700" spc="-15" dirty="0">
                <a:latin typeface="Montserrat"/>
                <a:cs typeface="Montserrat"/>
              </a:rPr>
              <a:t> </a:t>
            </a:r>
            <a:r>
              <a:rPr sz="700" dirty="0">
                <a:latin typeface="Montserrat"/>
                <a:cs typeface="Montserrat"/>
              </a:rPr>
              <a:t>y</a:t>
            </a:r>
            <a:r>
              <a:rPr sz="700" spc="-20" dirty="0">
                <a:latin typeface="Montserrat"/>
                <a:cs typeface="Montserrat"/>
              </a:rPr>
              <a:t> </a:t>
            </a:r>
            <a:r>
              <a:rPr sz="700" dirty="0">
                <a:latin typeface="Montserrat"/>
                <a:cs typeface="Montserrat"/>
              </a:rPr>
              <a:t>gire</a:t>
            </a:r>
            <a:r>
              <a:rPr sz="700" spc="-20" dirty="0">
                <a:latin typeface="Montserrat"/>
                <a:cs typeface="Montserrat"/>
              </a:rPr>
              <a:t> </a:t>
            </a:r>
            <a:r>
              <a:rPr sz="700" dirty="0">
                <a:latin typeface="Montserrat"/>
                <a:cs typeface="Montserrat"/>
              </a:rPr>
              <a:t>hacia</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spc="-10" dirty="0">
                <a:latin typeface="Montserrat"/>
                <a:cs typeface="Montserrat"/>
              </a:rPr>
              <a:t>derecha.</a:t>
            </a:r>
            <a:endParaRPr sz="700" dirty="0">
              <a:latin typeface="Montserrat"/>
              <a:cs typeface="Montserrat"/>
            </a:endParaRPr>
          </a:p>
          <a:p>
            <a:pPr marL="250190" marR="5715" indent="-228600" algn="just">
              <a:lnSpc>
                <a:spcPct val="100000"/>
              </a:lnSpc>
              <a:spcBef>
                <a:spcPts val="490"/>
              </a:spcBef>
              <a:buAutoNum type="arabicPeriod"/>
              <a:tabLst>
                <a:tab pos="250825" algn="l"/>
              </a:tabLst>
            </a:pPr>
            <a:r>
              <a:rPr sz="700" dirty="0">
                <a:latin typeface="Montserrat"/>
                <a:cs typeface="Montserrat"/>
              </a:rPr>
              <a:t>Retire</a:t>
            </a:r>
            <a:r>
              <a:rPr sz="700" spc="170" dirty="0">
                <a:latin typeface="Montserrat"/>
                <a:cs typeface="Montserrat"/>
              </a:rPr>
              <a:t> </a:t>
            </a:r>
            <a:r>
              <a:rPr sz="700" dirty="0">
                <a:latin typeface="Montserrat"/>
                <a:cs typeface="Montserrat"/>
              </a:rPr>
              <a:t>la</a:t>
            </a:r>
            <a:r>
              <a:rPr sz="700" spc="170" dirty="0">
                <a:latin typeface="Montserrat"/>
                <a:cs typeface="Montserrat"/>
              </a:rPr>
              <a:t> </a:t>
            </a:r>
            <a:r>
              <a:rPr sz="700" dirty="0">
                <a:latin typeface="Montserrat"/>
                <a:cs typeface="Montserrat"/>
              </a:rPr>
              <a:t>tapa</a:t>
            </a:r>
            <a:r>
              <a:rPr sz="700" spc="185" dirty="0">
                <a:latin typeface="Montserrat"/>
                <a:cs typeface="Montserrat"/>
              </a:rPr>
              <a:t> </a:t>
            </a:r>
            <a:r>
              <a:rPr sz="700" dirty="0">
                <a:latin typeface="Montserrat"/>
                <a:cs typeface="Montserrat"/>
              </a:rPr>
              <a:t>halando</a:t>
            </a:r>
            <a:r>
              <a:rPr sz="700" spc="180" dirty="0">
                <a:latin typeface="Montserrat"/>
                <a:cs typeface="Montserrat"/>
              </a:rPr>
              <a:t> </a:t>
            </a:r>
            <a:r>
              <a:rPr sz="700" dirty="0">
                <a:latin typeface="Montserrat"/>
                <a:cs typeface="Montserrat"/>
              </a:rPr>
              <a:t>suavemente</a:t>
            </a:r>
            <a:r>
              <a:rPr sz="700" spc="185" dirty="0">
                <a:latin typeface="Montserrat"/>
                <a:cs typeface="Montserrat"/>
              </a:rPr>
              <a:t> </a:t>
            </a:r>
            <a:r>
              <a:rPr sz="700" dirty="0">
                <a:latin typeface="Montserrat"/>
                <a:cs typeface="Montserrat"/>
              </a:rPr>
              <a:t>en</a:t>
            </a:r>
            <a:r>
              <a:rPr sz="700" spc="185"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puntos</a:t>
            </a:r>
            <a:r>
              <a:rPr sz="700" spc="10" dirty="0">
                <a:latin typeface="Montserrat"/>
                <a:cs typeface="Montserrat"/>
              </a:rPr>
              <a:t> </a:t>
            </a:r>
            <a:r>
              <a:rPr sz="700" dirty="0">
                <a:latin typeface="Montserrat"/>
                <a:cs typeface="Montserrat"/>
              </a:rPr>
              <a:t>2</a:t>
            </a:r>
            <a:r>
              <a:rPr sz="700" spc="-10" dirty="0">
                <a:latin typeface="Montserrat"/>
                <a:cs typeface="Montserrat"/>
              </a:rPr>
              <a:t> </a:t>
            </a:r>
            <a:r>
              <a:rPr sz="700" dirty="0">
                <a:latin typeface="Montserrat"/>
                <a:cs typeface="Montserrat"/>
              </a:rPr>
              <a:t>y</a:t>
            </a:r>
            <a:r>
              <a:rPr sz="700" spc="-15" dirty="0">
                <a:latin typeface="Montserrat"/>
                <a:cs typeface="Montserrat"/>
              </a:rPr>
              <a:t> </a:t>
            </a:r>
            <a:r>
              <a:rPr sz="700" spc="-50" dirty="0">
                <a:latin typeface="Montserrat"/>
                <a:cs typeface="Montserrat"/>
              </a:rPr>
              <a:t>3</a:t>
            </a:r>
            <a:endParaRPr sz="700" dirty="0">
              <a:latin typeface="Montserrat"/>
              <a:cs typeface="Montserrat"/>
            </a:endParaRPr>
          </a:p>
          <a:p>
            <a:pPr marL="21590" algn="just">
              <a:lnSpc>
                <a:spcPct val="100000"/>
              </a:lnSpc>
              <a:spcBef>
                <a:spcPts val="505"/>
              </a:spcBef>
            </a:pPr>
            <a:r>
              <a:rPr sz="700" dirty="0">
                <a:latin typeface="Montserrat"/>
                <a:cs typeface="Montserrat"/>
              </a:rPr>
              <a:t>Para</a:t>
            </a:r>
            <a:r>
              <a:rPr sz="700" spc="-25" dirty="0">
                <a:latin typeface="Montserrat"/>
                <a:cs typeface="Montserrat"/>
              </a:rPr>
              <a:t> </a:t>
            </a:r>
            <a:r>
              <a:rPr sz="700" dirty="0">
                <a:latin typeface="Montserrat"/>
                <a:cs typeface="Montserrat"/>
              </a:rPr>
              <a:t>instalar</a:t>
            </a:r>
            <a:r>
              <a:rPr sz="700" spc="-15" dirty="0">
                <a:latin typeface="Montserrat"/>
                <a:cs typeface="Montserrat"/>
              </a:rPr>
              <a:t> </a:t>
            </a:r>
            <a:r>
              <a:rPr sz="700" dirty="0">
                <a:latin typeface="Montserrat"/>
                <a:cs typeface="Montserrat"/>
              </a:rPr>
              <a:t>la</a:t>
            </a:r>
            <a:r>
              <a:rPr sz="700" spc="-20" dirty="0">
                <a:latin typeface="Montserrat"/>
                <a:cs typeface="Montserrat"/>
              </a:rPr>
              <a:t> </a:t>
            </a:r>
            <a:r>
              <a:rPr sz="700" spc="-10" dirty="0">
                <a:latin typeface="Montserrat"/>
                <a:cs typeface="Montserrat"/>
              </a:rPr>
              <a:t>tapa:</a:t>
            </a:r>
            <a:endParaRPr sz="700" dirty="0">
              <a:latin typeface="Montserrat"/>
              <a:cs typeface="Montserrat"/>
            </a:endParaRPr>
          </a:p>
          <a:p>
            <a:pPr marL="250190" marR="5080" lvl="1" indent="-228600" algn="just">
              <a:lnSpc>
                <a:spcPct val="100000"/>
              </a:lnSpc>
              <a:spcBef>
                <a:spcPts val="505"/>
              </a:spcBef>
              <a:buAutoNum type="arabicPeriod"/>
              <a:tabLst>
                <a:tab pos="250825" algn="l"/>
              </a:tabLst>
            </a:pPr>
            <a:r>
              <a:rPr sz="700" dirty="0">
                <a:latin typeface="Montserrat"/>
                <a:cs typeface="Montserrat"/>
              </a:rPr>
              <a:t>Posicione</a:t>
            </a:r>
            <a:r>
              <a:rPr sz="700" spc="10" dirty="0">
                <a:latin typeface="Montserrat"/>
                <a:cs typeface="Montserrat"/>
              </a:rPr>
              <a:t> </a:t>
            </a:r>
            <a:r>
              <a:rPr sz="700" dirty="0">
                <a:latin typeface="Montserrat"/>
                <a:cs typeface="Montserrat"/>
              </a:rPr>
              <a:t>la</a:t>
            </a:r>
            <a:r>
              <a:rPr sz="700" spc="-5" dirty="0">
                <a:latin typeface="Montserrat"/>
                <a:cs typeface="Montserrat"/>
              </a:rPr>
              <a:t> </a:t>
            </a:r>
            <a:r>
              <a:rPr sz="700" dirty="0">
                <a:latin typeface="Montserrat"/>
                <a:cs typeface="Montserrat"/>
              </a:rPr>
              <a:t>tapa</a:t>
            </a:r>
            <a:r>
              <a:rPr sz="700" spc="5"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los</a:t>
            </a:r>
            <a:r>
              <a:rPr sz="700" spc="5" dirty="0">
                <a:latin typeface="Montserrat"/>
                <a:cs typeface="Montserrat"/>
              </a:rPr>
              <a:t> </a:t>
            </a:r>
            <a:r>
              <a:rPr sz="700" dirty="0">
                <a:latin typeface="Montserrat"/>
                <a:cs typeface="Montserrat"/>
              </a:rPr>
              <a:t>agujeros</a:t>
            </a:r>
            <a:r>
              <a:rPr sz="700" spc="5" dirty="0">
                <a:latin typeface="Montserrat"/>
                <a:cs typeface="Montserrat"/>
              </a:rPr>
              <a:t> </a:t>
            </a:r>
            <a:r>
              <a:rPr sz="700" dirty="0">
                <a:latin typeface="Montserrat"/>
                <a:cs typeface="Montserrat"/>
              </a:rPr>
              <a:t>de </a:t>
            </a:r>
            <a:r>
              <a:rPr sz="700" spc="-10" dirty="0">
                <a:latin typeface="Montserrat"/>
                <a:cs typeface="Montserrat"/>
              </a:rPr>
              <a:t>sujeción</a:t>
            </a:r>
            <a:r>
              <a:rPr sz="700" spc="500" dirty="0">
                <a:latin typeface="Montserrat"/>
                <a:cs typeface="Montserrat"/>
              </a:rPr>
              <a:t> </a:t>
            </a:r>
            <a:r>
              <a:rPr sz="700" dirty="0">
                <a:latin typeface="Montserrat"/>
                <a:cs typeface="Montserrat"/>
              </a:rPr>
              <a:t>de</a:t>
            </a:r>
            <a:r>
              <a:rPr sz="700" spc="140" dirty="0">
                <a:latin typeface="Montserrat"/>
                <a:cs typeface="Montserrat"/>
              </a:rPr>
              <a:t> </a:t>
            </a:r>
            <a:r>
              <a:rPr sz="700" dirty="0">
                <a:latin typeface="Montserrat"/>
                <a:cs typeface="Montserrat"/>
              </a:rPr>
              <a:t>los</a:t>
            </a:r>
            <a:r>
              <a:rPr sz="700" spc="140" dirty="0">
                <a:latin typeface="Montserrat"/>
                <a:cs typeface="Montserrat"/>
              </a:rPr>
              <a:t> </a:t>
            </a:r>
            <a:r>
              <a:rPr sz="700" dirty="0">
                <a:latin typeface="Montserrat"/>
                <a:cs typeface="Montserrat"/>
              </a:rPr>
              <a:t>puntos</a:t>
            </a:r>
            <a:r>
              <a:rPr sz="700" spc="130" dirty="0">
                <a:latin typeface="Montserrat"/>
                <a:cs typeface="Montserrat"/>
              </a:rPr>
              <a:t> </a:t>
            </a:r>
            <a:r>
              <a:rPr sz="700" dirty="0">
                <a:latin typeface="Montserrat"/>
                <a:cs typeface="Montserrat"/>
              </a:rPr>
              <a:t>2</a:t>
            </a:r>
            <a:r>
              <a:rPr sz="700" spc="145" dirty="0">
                <a:latin typeface="Montserrat"/>
                <a:cs typeface="Montserrat"/>
              </a:rPr>
              <a:t> </a:t>
            </a:r>
            <a:r>
              <a:rPr sz="700" dirty="0">
                <a:latin typeface="Montserrat"/>
                <a:cs typeface="Montserrat"/>
              </a:rPr>
              <a:t>y</a:t>
            </a:r>
            <a:r>
              <a:rPr sz="700" spc="140" dirty="0">
                <a:latin typeface="Montserrat"/>
                <a:cs typeface="Montserrat"/>
              </a:rPr>
              <a:t> </a:t>
            </a:r>
            <a:r>
              <a:rPr sz="700" dirty="0">
                <a:latin typeface="Montserrat"/>
                <a:cs typeface="Montserrat"/>
              </a:rPr>
              <a:t>3</a:t>
            </a:r>
            <a:r>
              <a:rPr sz="700" spc="145" dirty="0">
                <a:latin typeface="Montserrat"/>
                <a:cs typeface="Montserrat"/>
              </a:rPr>
              <a:t> </a:t>
            </a:r>
            <a:r>
              <a:rPr sz="700" dirty="0">
                <a:latin typeface="Montserrat"/>
                <a:cs typeface="Montserrat"/>
              </a:rPr>
              <a:t>y</a:t>
            </a:r>
            <a:r>
              <a:rPr sz="700" spc="135" dirty="0">
                <a:latin typeface="Montserrat"/>
                <a:cs typeface="Montserrat"/>
              </a:rPr>
              <a:t> </a:t>
            </a:r>
            <a:r>
              <a:rPr sz="700" dirty="0">
                <a:latin typeface="Montserrat"/>
                <a:cs typeface="Montserrat"/>
              </a:rPr>
              <a:t>empuje</a:t>
            </a:r>
            <a:r>
              <a:rPr sz="700" spc="135" dirty="0">
                <a:latin typeface="Montserrat"/>
                <a:cs typeface="Montserrat"/>
              </a:rPr>
              <a:t> </a:t>
            </a:r>
            <a:r>
              <a:rPr sz="700" spc="-10" dirty="0">
                <a:latin typeface="Montserrat"/>
                <a:cs typeface="Montserrat"/>
              </a:rPr>
              <a:t>suavemente</a:t>
            </a:r>
            <a:r>
              <a:rPr sz="700" spc="500" dirty="0">
                <a:latin typeface="Montserrat"/>
                <a:cs typeface="Montserrat"/>
              </a:rPr>
              <a:t> </a:t>
            </a:r>
            <a:r>
              <a:rPr sz="700" dirty="0">
                <a:latin typeface="Montserrat"/>
                <a:cs typeface="Montserrat"/>
              </a:rPr>
              <a:t>hasta</a:t>
            </a:r>
            <a:r>
              <a:rPr sz="700" spc="-10" dirty="0">
                <a:latin typeface="Montserrat"/>
                <a:cs typeface="Montserrat"/>
              </a:rPr>
              <a:t> </a:t>
            </a:r>
            <a:r>
              <a:rPr sz="700" dirty="0">
                <a:latin typeface="Montserrat"/>
                <a:cs typeface="Montserrat"/>
              </a:rPr>
              <a:t>que</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tapa</a:t>
            </a:r>
            <a:r>
              <a:rPr sz="700" spc="-10" dirty="0">
                <a:latin typeface="Montserrat"/>
                <a:cs typeface="Montserrat"/>
              </a:rPr>
              <a:t> </a:t>
            </a:r>
            <a:r>
              <a:rPr sz="700" dirty="0">
                <a:latin typeface="Montserrat"/>
                <a:cs typeface="Montserrat"/>
              </a:rPr>
              <a:t>haga</a:t>
            </a:r>
            <a:r>
              <a:rPr sz="700" spc="-15" dirty="0">
                <a:latin typeface="Montserrat"/>
                <a:cs typeface="Montserrat"/>
              </a:rPr>
              <a:t> </a:t>
            </a:r>
            <a:r>
              <a:rPr sz="700" spc="-20" dirty="0">
                <a:latin typeface="Montserrat"/>
                <a:cs typeface="Montserrat"/>
              </a:rPr>
              <a:t>tope</a:t>
            </a:r>
            <a:endParaRPr sz="700" dirty="0">
              <a:latin typeface="Montserrat"/>
              <a:cs typeface="Montserrat"/>
            </a:endParaRPr>
          </a:p>
          <a:p>
            <a:pPr marL="250190" lvl="1" indent="-229235">
              <a:lnSpc>
                <a:spcPct val="100000"/>
              </a:lnSpc>
              <a:spcBef>
                <a:spcPts val="495"/>
              </a:spcBef>
              <a:buAutoNum type="arabicPeriod"/>
              <a:tabLst>
                <a:tab pos="250190" algn="l"/>
                <a:tab pos="250825" algn="l"/>
              </a:tabLst>
            </a:pPr>
            <a:r>
              <a:rPr sz="700" dirty="0">
                <a:latin typeface="Montserrat"/>
                <a:cs typeface="Montserrat"/>
              </a:rPr>
              <a:t>Gire</a:t>
            </a:r>
            <a:r>
              <a:rPr sz="700" spc="-25"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llave</a:t>
            </a:r>
            <a:r>
              <a:rPr sz="700" spc="-10" dirty="0">
                <a:latin typeface="Montserrat"/>
                <a:cs typeface="Montserrat"/>
              </a:rPr>
              <a:t> </a:t>
            </a:r>
            <a:r>
              <a:rPr sz="700" dirty="0">
                <a:latin typeface="Montserrat"/>
                <a:cs typeface="Montserrat"/>
              </a:rPr>
              <a:t>hacia la</a:t>
            </a:r>
            <a:r>
              <a:rPr sz="700" spc="-25" dirty="0">
                <a:latin typeface="Montserrat"/>
                <a:cs typeface="Montserrat"/>
              </a:rPr>
              <a:t> </a:t>
            </a:r>
            <a:r>
              <a:rPr sz="700" dirty="0">
                <a:latin typeface="Montserrat"/>
                <a:cs typeface="Montserrat"/>
              </a:rPr>
              <a:t>izquierda</a:t>
            </a:r>
            <a:r>
              <a:rPr sz="700" spc="5" dirty="0">
                <a:latin typeface="Montserrat"/>
                <a:cs typeface="Montserrat"/>
              </a:rPr>
              <a:t> </a:t>
            </a:r>
            <a:r>
              <a:rPr sz="700" dirty="0">
                <a:latin typeface="Montserrat"/>
                <a:cs typeface="Montserrat"/>
              </a:rPr>
              <a:t>y</a:t>
            </a:r>
            <a:r>
              <a:rPr sz="700" spc="-15" dirty="0">
                <a:latin typeface="Montserrat"/>
                <a:cs typeface="Montserrat"/>
              </a:rPr>
              <a:t> </a:t>
            </a:r>
            <a:r>
              <a:rPr sz="700" dirty="0">
                <a:latin typeface="Montserrat"/>
                <a:cs typeface="Montserrat"/>
              </a:rPr>
              <a:t>retire</a:t>
            </a:r>
            <a:r>
              <a:rPr sz="700" spc="-10" dirty="0">
                <a:latin typeface="Montserrat"/>
                <a:cs typeface="Montserrat"/>
              </a:rPr>
              <a:t> </a:t>
            </a:r>
            <a:r>
              <a:rPr sz="700" dirty="0">
                <a:latin typeface="Montserrat"/>
                <a:cs typeface="Montserrat"/>
              </a:rPr>
              <a:t>la</a:t>
            </a:r>
            <a:r>
              <a:rPr sz="700" spc="-30" dirty="0">
                <a:latin typeface="Montserrat"/>
                <a:cs typeface="Montserrat"/>
              </a:rPr>
              <a:t> </a:t>
            </a:r>
            <a:r>
              <a:rPr sz="700" spc="-10" dirty="0">
                <a:latin typeface="Montserrat"/>
                <a:cs typeface="Montserrat"/>
              </a:rPr>
              <a:t>llave.</a:t>
            </a:r>
            <a:endParaRPr sz="700" dirty="0">
              <a:latin typeface="Montserrat"/>
              <a:cs typeface="Montserrat"/>
            </a:endParaRPr>
          </a:p>
          <a:p>
            <a:pPr>
              <a:lnSpc>
                <a:spcPct val="100000"/>
              </a:lnSpc>
              <a:spcBef>
                <a:spcPts val="50"/>
              </a:spcBef>
            </a:pPr>
            <a:endParaRPr sz="950" dirty="0">
              <a:latin typeface="Montserrat"/>
              <a:cs typeface="Montserrat"/>
            </a:endParaRPr>
          </a:p>
          <a:p>
            <a:pPr marL="387985">
              <a:lnSpc>
                <a:spcPct val="100000"/>
              </a:lnSpc>
            </a:pPr>
            <a:r>
              <a:rPr sz="700" spc="-5" dirty="0">
                <a:latin typeface="Montserrat"/>
                <a:cs typeface="Montserrat"/>
              </a:rPr>
              <a:t>3</a:t>
            </a:r>
            <a:endParaRPr sz="700" dirty="0">
              <a:latin typeface="Montserrat"/>
              <a:cs typeface="Montserrat"/>
            </a:endParaRPr>
          </a:p>
        </p:txBody>
      </p:sp>
      <p:grpSp>
        <p:nvGrpSpPr>
          <p:cNvPr id="9" name="object 9"/>
          <p:cNvGrpSpPr/>
          <p:nvPr/>
        </p:nvGrpSpPr>
        <p:grpSpPr>
          <a:xfrm>
            <a:off x="625335" y="2500884"/>
            <a:ext cx="1478280" cy="320040"/>
            <a:chOff x="625335" y="2500884"/>
            <a:chExt cx="1478280" cy="320040"/>
          </a:xfrm>
        </p:grpSpPr>
        <p:sp>
          <p:nvSpPr>
            <p:cNvPr id="10" name="object 10"/>
            <p:cNvSpPr/>
            <p:nvPr/>
          </p:nvSpPr>
          <p:spPr>
            <a:xfrm>
              <a:off x="628510" y="2504059"/>
              <a:ext cx="112395" cy="112395"/>
            </a:xfrm>
            <a:custGeom>
              <a:avLst/>
              <a:gdLst/>
              <a:ahLst/>
              <a:cxnLst/>
              <a:rect l="l" t="t" r="r" b="b"/>
              <a:pathLst>
                <a:path w="112395" h="112394">
                  <a:moveTo>
                    <a:pt x="56184" y="0"/>
                  </a:moveTo>
                  <a:lnTo>
                    <a:pt x="78054" y="4445"/>
                  </a:lnTo>
                  <a:lnTo>
                    <a:pt x="95923" y="16433"/>
                  </a:lnTo>
                  <a:lnTo>
                    <a:pt x="107962" y="34290"/>
                  </a:lnTo>
                  <a:lnTo>
                    <a:pt x="112369" y="56159"/>
                  </a:lnTo>
                  <a:lnTo>
                    <a:pt x="107962" y="78041"/>
                  </a:lnTo>
                  <a:lnTo>
                    <a:pt x="95923" y="95910"/>
                  </a:lnTo>
                  <a:lnTo>
                    <a:pt x="78054" y="107950"/>
                  </a:lnTo>
                  <a:lnTo>
                    <a:pt x="56184" y="112369"/>
                  </a:lnTo>
                  <a:lnTo>
                    <a:pt x="34315" y="107950"/>
                  </a:lnTo>
                  <a:lnTo>
                    <a:pt x="16459" y="95910"/>
                  </a:lnTo>
                  <a:lnTo>
                    <a:pt x="4419" y="78041"/>
                  </a:lnTo>
                  <a:lnTo>
                    <a:pt x="0" y="56159"/>
                  </a:lnTo>
                  <a:lnTo>
                    <a:pt x="4419" y="34290"/>
                  </a:lnTo>
                  <a:lnTo>
                    <a:pt x="16459" y="16433"/>
                  </a:lnTo>
                  <a:lnTo>
                    <a:pt x="34315" y="4445"/>
                  </a:lnTo>
                  <a:lnTo>
                    <a:pt x="56184" y="0"/>
                  </a:lnTo>
                  <a:close/>
                </a:path>
              </a:pathLst>
            </a:custGeom>
            <a:ln w="6350">
              <a:solidFill>
                <a:srgbClr val="221F1F"/>
              </a:solidFill>
            </a:ln>
          </p:spPr>
          <p:txBody>
            <a:bodyPr wrap="square" lIns="0" tIns="0" rIns="0" bIns="0" rtlCol="0"/>
            <a:lstStyle/>
            <a:p>
              <a:endParaRPr/>
            </a:p>
          </p:txBody>
        </p:sp>
        <p:sp>
          <p:nvSpPr>
            <p:cNvPr id="11" name="object 11"/>
            <p:cNvSpPr/>
            <p:nvPr/>
          </p:nvSpPr>
          <p:spPr>
            <a:xfrm>
              <a:off x="1990852" y="2707957"/>
              <a:ext cx="112395" cy="112395"/>
            </a:xfrm>
            <a:custGeom>
              <a:avLst/>
              <a:gdLst/>
              <a:ahLst/>
              <a:cxnLst/>
              <a:rect l="l" t="t" r="r" b="b"/>
              <a:pathLst>
                <a:path w="112394" h="112394">
                  <a:moveTo>
                    <a:pt x="56134" y="0"/>
                  </a:moveTo>
                  <a:lnTo>
                    <a:pt x="34290" y="4419"/>
                  </a:lnTo>
                  <a:lnTo>
                    <a:pt x="16383" y="16459"/>
                  </a:lnTo>
                  <a:lnTo>
                    <a:pt x="4445" y="34315"/>
                  </a:lnTo>
                  <a:lnTo>
                    <a:pt x="0" y="56184"/>
                  </a:lnTo>
                  <a:lnTo>
                    <a:pt x="4445" y="78066"/>
                  </a:lnTo>
                  <a:lnTo>
                    <a:pt x="16383" y="95923"/>
                  </a:lnTo>
                  <a:lnTo>
                    <a:pt x="34290" y="107975"/>
                  </a:lnTo>
                  <a:lnTo>
                    <a:pt x="56134" y="112382"/>
                  </a:lnTo>
                  <a:lnTo>
                    <a:pt x="77978" y="107975"/>
                  </a:lnTo>
                  <a:lnTo>
                    <a:pt x="95885" y="95923"/>
                  </a:lnTo>
                  <a:lnTo>
                    <a:pt x="107950" y="78066"/>
                  </a:lnTo>
                  <a:lnTo>
                    <a:pt x="112395" y="56184"/>
                  </a:lnTo>
                  <a:lnTo>
                    <a:pt x="107950" y="34315"/>
                  </a:lnTo>
                  <a:lnTo>
                    <a:pt x="95885" y="16459"/>
                  </a:lnTo>
                  <a:lnTo>
                    <a:pt x="77978" y="4419"/>
                  </a:lnTo>
                  <a:lnTo>
                    <a:pt x="56134" y="0"/>
                  </a:lnTo>
                  <a:close/>
                </a:path>
              </a:pathLst>
            </a:custGeom>
            <a:solidFill>
              <a:srgbClr val="FFFFFF"/>
            </a:solidFill>
          </p:spPr>
          <p:txBody>
            <a:bodyPr wrap="square" lIns="0" tIns="0" rIns="0" bIns="0" rtlCol="0"/>
            <a:lstStyle/>
            <a:p>
              <a:endParaRPr/>
            </a:p>
          </p:txBody>
        </p:sp>
      </p:grpSp>
      <p:sp>
        <p:nvSpPr>
          <p:cNvPr id="12" name="object 12"/>
          <p:cNvSpPr txBox="1"/>
          <p:nvPr/>
        </p:nvSpPr>
        <p:spPr>
          <a:xfrm>
            <a:off x="2009901" y="2699105"/>
            <a:ext cx="7620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Montserrat"/>
                <a:cs typeface="Montserrat"/>
              </a:rPr>
              <a:t>2</a:t>
            </a:r>
            <a:endParaRPr sz="700">
              <a:latin typeface="Montserrat"/>
              <a:cs typeface="Montserrat"/>
            </a:endParaRPr>
          </a:p>
        </p:txBody>
      </p:sp>
      <p:grpSp>
        <p:nvGrpSpPr>
          <p:cNvPr id="13" name="object 13"/>
          <p:cNvGrpSpPr/>
          <p:nvPr/>
        </p:nvGrpSpPr>
        <p:grpSpPr>
          <a:xfrm>
            <a:off x="1177988" y="2704782"/>
            <a:ext cx="929005" cy="626110"/>
            <a:chOff x="1177988" y="2704782"/>
            <a:chExt cx="929005" cy="626110"/>
          </a:xfrm>
        </p:grpSpPr>
        <p:sp>
          <p:nvSpPr>
            <p:cNvPr id="14" name="object 14"/>
            <p:cNvSpPr/>
            <p:nvPr/>
          </p:nvSpPr>
          <p:spPr>
            <a:xfrm>
              <a:off x="1990851" y="2707957"/>
              <a:ext cx="112395" cy="112395"/>
            </a:xfrm>
            <a:custGeom>
              <a:avLst/>
              <a:gdLst/>
              <a:ahLst/>
              <a:cxnLst/>
              <a:rect l="l" t="t" r="r" b="b"/>
              <a:pathLst>
                <a:path w="112394" h="112394">
                  <a:moveTo>
                    <a:pt x="56134" y="0"/>
                  </a:moveTo>
                  <a:lnTo>
                    <a:pt x="77978" y="4419"/>
                  </a:lnTo>
                  <a:lnTo>
                    <a:pt x="95885" y="16459"/>
                  </a:lnTo>
                  <a:lnTo>
                    <a:pt x="107950" y="34315"/>
                  </a:lnTo>
                  <a:lnTo>
                    <a:pt x="112395" y="56184"/>
                  </a:lnTo>
                  <a:lnTo>
                    <a:pt x="107950" y="78066"/>
                  </a:lnTo>
                  <a:lnTo>
                    <a:pt x="95885" y="95923"/>
                  </a:lnTo>
                  <a:lnTo>
                    <a:pt x="77978" y="107975"/>
                  </a:lnTo>
                  <a:lnTo>
                    <a:pt x="56134" y="112382"/>
                  </a:lnTo>
                  <a:lnTo>
                    <a:pt x="34290" y="107975"/>
                  </a:lnTo>
                  <a:lnTo>
                    <a:pt x="16383" y="95923"/>
                  </a:lnTo>
                  <a:lnTo>
                    <a:pt x="4445" y="78066"/>
                  </a:lnTo>
                  <a:lnTo>
                    <a:pt x="0" y="56184"/>
                  </a:lnTo>
                  <a:lnTo>
                    <a:pt x="4445" y="34315"/>
                  </a:lnTo>
                  <a:lnTo>
                    <a:pt x="16383" y="16459"/>
                  </a:lnTo>
                  <a:lnTo>
                    <a:pt x="34290" y="4419"/>
                  </a:lnTo>
                  <a:lnTo>
                    <a:pt x="56134" y="0"/>
                  </a:lnTo>
                  <a:close/>
                </a:path>
              </a:pathLst>
            </a:custGeom>
            <a:ln w="6350">
              <a:solidFill>
                <a:srgbClr val="221F1F"/>
              </a:solidFill>
            </a:ln>
          </p:spPr>
          <p:txBody>
            <a:bodyPr wrap="square" lIns="0" tIns="0" rIns="0" bIns="0" rtlCol="0"/>
            <a:lstStyle/>
            <a:p>
              <a:endParaRPr/>
            </a:p>
          </p:txBody>
        </p:sp>
        <p:sp>
          <p:nvSpPr>
            <p:cNvPr id="15" name="object 15"/>
            <p:cNvSpPr/>
            <p:nvPr/>
          </p:nvSpPr>
          <p:spPr>
            <a:xfrm>
              <a:off x="1177988" y="3218103"/>
              <a:ext cx="112395" cy="112395"/>
            </a:xfrm>
            <a:custGeom>
              <a:avLst/>
              <a:gdLst/>
              <a:ahLst/>
              <a:cxnLst/>
              <a:rect l="l" t="t" r="r" b="b"/>
              <a:pathLst>
                <a:path w="112394" h="112395">
                  <a:moveTo>
                    <a:pt x="56184" y="0"/>
                  </a:moveTo>
                  <a:lnTo>
                    <a:pt x="34315" y="4419"/>
                  </a:lnTo>
                  <a:lnTo>
                    <a:pt x="16446" y="16459"/>
                  </a:lnTo>
                  <a:lnTo>
                    <a:pt x="4406" y="34315"/>
                  </a:lnTo>
                  <a:lnTo>
                    <a:pt x="0" y="56197"/>
                  </a:lnTo>
                  <a:lnTo>
                    <a:pt x="4406" y="78066"/>
                  </a:lnTo>
                  <a:lnTo>
                    <a:pt x="16446" y="95935"/>
                  </a:lnTo>
                  <a:lnTo>
                    <a:pt x="34315" y="107975"/>
                  </a:lnTo>
                  <a:lnTo>
                    <a:pt x="56184" y="112395"/>
                  </a:lnTo>
                  <a:lnTo>
                    <a:pt x="78054" y="107975"/>
                  </a:lnTo>
                  <a:lnTo>
                    <a:pt x="95948" y="95935"/>
                  </a:lnTo>
                  <a:lnTo>
                    <a:pt x="108013" y="78066"/>
                  </a:lnTo>
                  <a:lnTo>
                    <a:pt x="112331" y="56197"/>
                  </a:lnTo>
                  <a:lnTo>
                    <a:pt x="108013" y="34315"/>
                  </a:lnTo>
                  <a:lnTo>
                    <a:pt x="95948" y="16459"/>
                  </a:lnTo>
                  <a:lnTo>
                    <a:pt x="78054" y="4419"/>
                  </a:lnTo>
                  <a:lnTo>
                    <a:pt x="56184" y="0"/>
                  </a:lnTo>
                  <a:close/>
                </a:path>
              </a:pathLst>
            </a:custGeom>
            <a:solidFill>
              <a:srgbClr val="FFFFFF"/>
            </a:solidFill>
          </p:spPr>
          <p:txBody>
            <a:bodyPr wrap="square" lIns="0" tIns="0" rIns="0" bIns="0" rtlCol="0"/>
            <a:lstStyle/>
            <a:p>
              <a:endParaRPr/>
            </a:p>
          </p:txBody>
        </p:sp>
      </p:grpSp>
      <p:sp>
        <p:nvSpPr>
          <p:cNvPr id="16" name="object 16"/>
          <p:cNvSpPr txBox="1"/>
          <p:nvPr/>
        </p:nvSpPr>
        <p:spPr>
          <a:xfrm>
            <a:off x="1205890" y="3209645"/>
            <a:ext cx="57785"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Montserrat"/>
                <a:cs typeface="Montserrat"/>
              </a:rPr>
              <a:t>1</a:t>
            </a:r>
            <a:endParaRPr sz="700">
              <a:latin typeface="Montserrat"/>
              <a:cs typeface="Montserrat"/>
            </a:endParaRPr>
          </a:p>
        </p:txBody>
      </p:sp>
      <p:sp>
        <p:nvSpPr>
          <p:cNvPr id="17" name="object 17"/>
          <p:cNvSpPr/>
          <p:nvPr/>
        </p:nvSpPr>
        <p:spPr>
          <a:xfrm>
            <a:off x="1177988" y="3218103"/>
            <a:ext cx="112395" cy="112395"/>
          </a:xfrm>
          <a:custGeom>
            <a:avLst/>
            <a:gdLst/>
            <a:ahLst/>
            <a:cxnLst/>
            <a:rect l="l" t="t" r="r" b="b"/>
            <a:pathLst>
              <a:path w="112394" h="112395">
                <a:moveTo>
                  <a:pt x="56184" y="0"/>
                </a:moveTo>
                <a:lnTo>
                  <a:pt x="78054" y="4419"/>
                </a:lnTo>
                <a:lnTo>
                  <a:pt x="95948" y="16459"/>
                </a:lnTo>
                <a:lnTo>
                  <a:pt x="108013" y="34315"/>
                </a:lnTo>
                <a:lnTo>
                  <a:pt x="112331" y="56197"/>
                </a:lnTo>
                <a:lnTo>
                  <a:pt x="108013" y="78066"/>
                </a:lnTo>
                <a:lnTo>
                  <a:pt x="95948" y="95935"/>
                </a:lnTo>
                <a:lnTo>
                  <a:pt x="78054" y="107975"/>
                </a:lnTo>
                <a:lnTo>
                  <a:pt x="56184" y="112395"/>
                </a:lnTo>
                <a:lnTo>
                  <a:pt x="34315" y="107975"/>
                </a:lnTo>
                <a:lnTo>
                  <a:pt x="16446" y="95935"/>
                </a:lnTo>
                <a:lnTo>
                  <a:pt x="4406" y="78066"/>
                </a:lnTo>
                <a:lnTo>
                  <a:pt x="0" y="56197"/>
                </a:lnTo>
                <a:lnTo>
                  <a:pt x="4406" y="34315"/>
                </a:lnTo>
                <a:lnTo>
                  <a:pt x="16446" y="16459"/>
                </a:lnTo>
                <a:lnTo>
                  <a:pt x="34315" y="4419"/>
                </a:lnTo>
                <a:lnTo>
                  <a:pt x="56184" y="0"/>
                </a:lnTo>
                <a:close/>
              </a:path>
            </a:pathLst>
          </a:custGeom>
          <a:ln w="6350">
            <a:solidFill>
              <a:srgbClr val="221F1F"/>
            </a:solidFill>
          </a:ln>
        </p:spPr>
        <p:txBody>
          <a:bodyPr wrap="square" lIns="0" tIns="0" rIns="0" bIns="0" rtlCol="0"/>
          <a:lstStyle/>
          <a:p>
            <a:endParaRPr/>
          </a:p>
        </p:txBody>
      </p:sp>
      <p:grpSp>
        <p:nvGrpSpPr>
          <p:cNvPr id="18" name="object 18"/>
          <p:cNvGrpSpPr/>
          <p:nvPr/>
        </p:nvGrpSpPr>
        <p:grpSpPr>
          <a:xfrm>
            <a:off x="2747264" y="1550428"/>
            <a:ext cx="2232660" cy="1275715"/>
            <a:chOff x="2747264" y="1550428"/>
            <a:chExt cx="2232660" cy="1275715"/>
          </a:xfrm>
        </p:grpSpPr>
        <p:pic>
          <p:nvPicPr>
            <p:cNvPr id="19" name="object 19"/>
            <p:cNvPicPr/>
            <p:nvPr/>
          </p:nvPicPr>
          <p:blipFill>
            <a:blip r:embed="rId3" cstate="print"/>
            <a:stretch>
              <a:fillRect/>
            </a:stretch>
          </p:blipFill>
          <p:spPr>
            <a:xfrm>
              <a:off x="2747264" y="1550428"/>
              <a:ext cx="2232279" cy="1275588"/>
            </a:xfrm>
            <a:prstGeom prst="rect">
              <a:avLst/>
            </a:prstGeom>
          </p:spPr>
        </p:pic>
        <p:sp>
          <p:nvSpPr>
            <p:cNvPr id="20" name="object 20"/>
            <p:cNvSpPr/>
            <p:nvPr/>
          </p:nvSpPr>
          <p:spPr>
            <a:xfrm>
              <a:off x="3335020" y="2070481"/>
              <a:ext cx="323215" cy="189230"/>
            </a:xfrm>
            <a:custGeom>
              <a:avLst/>
              <a:gdLst/>
              <a:ahLst/>
              <a:cxnLst/>
              <a:rect l="l" t="t" r="r" b="b"/>
              <a:pathLst>
                <a:path w="323214" h="189230">
                  <a:moveTo>
                    <a:pt x="183895" y="0"/>
                  </a:moveTo>
                  <a:lnTo>
                    <a:pt x="179324" y="126"/>
                  </a:lnTo>
                  <a:lnTo>
                    <a:pt x="174243" y="4318"/>
                  </a:lnTo>
                  <a:lnTo>
                    <a:pt x="173100" y="6350"/>
                  </a:lnTo>
                  <a:lnTo>
                    <a:pt x="172719" y="10413"/>
                  </a:lnTo>
                  <a:lnTo>
                    <a:pt x="172974" y="12064"/>
                  </a:lnTo>
                  <a:lnTo>
                    <a:pt x="197612" y="62483"/>
                  </a:lnTo>
                  <a:lnTo>
                    <a:pt x="4699" y="67944"/>
                  </a:lnTo>
                  <a:lnTo>
                    <a:pt x="888" y="71374"/>
                  </a:lnTo>
                  <a:lnTo>
                    <a:pt x="0" y="80263"/>
                  </a:lnTo>
                  <a:lnTo>
                    <a:pt x="2920" y="84454"/>
                  </a:lnTo>
                  <a:lnTo>
                    <a:pt x="190245" y="130555"/>
                  </a:lnTo>
                  <a:lnTo>
                    <a:pt x="155701" y="174497"/>
                  </a:lnTo>
                  <a:lnTo>
                    <a:pt x="155066" y="176148"/>
                  </a:lnTo>
                  <a:lnTo>
                    <a:pt x="154558" y="180212"/>
                  </a:lnTo>
                  <a:lnTo>
                    <a:pt x="155193" y="182498"/>
                  </a:lnTo>
                  <a:lnTo>
                    <a:pt x="159257" y="187705"/>
                  </a:lnTo>
                  <a:lnTo>
                    <a:pt x="163829" y="188722"/>
                  </a:lnTo>
                  <a:lnTo>
                    <a:pt x="320547" y="116204"/>
                  </a:lnTo>
                  <a:lnTo>
                    <a:pt x="322452" y="113410"/>
                  </a:lnTo>
                  <a:lnTo>
                    <a:pt x="323214" y="107187"/>
                  </a:lnTo>
                  <a:lnTo>
                    <a:pt x="321817" y="104012"/>
                  </a:lnTo>
                  <a:lnTo>
                    <a:pt x="183895" y="0"/>
                  </a:lnTo>
                  <a:close/>
                </a:path>
              </a:pathLst>
            </a:custGeom>
            <a:solidFill>
              <a:srgbClr val="FFFFFF"/>
            </a:solidFill>
          </p:spPr>
          <p:txBody>
            <a:bodyPr wrap="square" lIns="0" tIns="0" rIns="0" bIns="0" rtlCol="0"/>
            <a:lstStyle/>
            <a:p>
              <a:endParaRPr/>
            </a:p>
          </p:txBody>
        </p:sp>
        <p:pic>
          <p:nvPicPr>
            <p:cNvPr id="21" name="object 21"/>
            <p:cNvPicPr/>
            <p:nvPr/>
          </p:nvPicPr>
          <p:blipFill>
            <a:blip r:embed="rId4" cstate="print"/>
            <a:stretch>
              <a:fillRect/>
            </a:stretch>
          </p:blipFill>
          <p:spPr>
            <a:xfrm>
              <a:off x="3335020" y="2070481"/>
              <a:ext cx="323214" cy="188722"/>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2324100"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Montserrat-SemiBold"/>
                <a:cs typeface="Montserrat-SemiBold"/>
              </a:rPr>
              <a:t>INSPECCIÓN</a:t>
            </a:r>
            <a:r>
              <a:rPr sz="1000" b="1" spc="-5" dirty="0">
                <a:latin typeface="Montserrat-SemiBold"/>
                <a:cs typeface="Montserrat-SemiBold"/>
              </a:rPr>
              <a:t> </a:t>
            </a:r>
            <a:r>
              <a:rPr sz="1000" b="1" dirty="0">
                <a:latin typeface="Montserrat-SemiBold"/>
                <a:cs typeface="Montserrat-SemiBold"/>
              </a:rPr>
              <a:t>ANTES</a:t>
            </a:r>
            <a:r>
              <a:rPr sz="1000" b="1" spc="-50" dirty="0">
                <a:latin typeface="Montserrat-SemiBold"/>
                <a:cs typeface="Montserrat-SemiBold"/>
              </a:rPr>
              <a:t> </a:t>
            </a:r>
            <a:r>
              <a:rPr sz="1000" b="1" dirty="0">
                <a:latin typeface="Montserrat-SemiBold"/>
                <a:cs typeface="Montserrat-SemiBold"/>
              </a:rPr>
              <a:t>DE</a:t>
            </a:r>
            <a:r>
              <a:rPr sz="1000" b="1" spc="-50" dirty="0">
                <a:latin typeface="Montserrat-SemiBold"/>
                <a:cs typeface="Montserrat-SemiBold"/>
              </a:rPr>
              <a:t> </a:t>
            </a:r>
            <a:r>
              <a:rPr sz="1000" b="1" spc="-10" dirty="0">
                <a:latin typeface="Montserrat-SemiBold"/>
                <a:cs typeface="Montserrat-SemiBold"/>
              </a:rPr>
              <a:t>CONDUCIR</a:t>
            </a:r>
            <a:endParaRPr sz="1000">
              <a:latin typeface="Montserrat-SemiBold"/>
              <a:cs typeface="Montserrat-SemiBold"/>
            </a:endParaRPr>
          </a:p>
        </p:txBody>
      </p:sp>
      <p:graphicFrame>
        <p:nvGraphicFramePr>
          <p:cNvPr id="3" name="object 3"/>
          <p:cNvGraphicFramePr>
            <a:graphicFrameLocks noGrp="1"/>
          </p:cNvGraphicFramePr>
          <p:nvPr/>
        </p:nvGraphicFramePr>
        <p:xfrm>
          <a:off x="158558" y="589914"/>
          <a:ext cx="4859653" cy="2827653"/>
        </p:xfrm>
        <a:graphic>
          <a:graphicData uri="http://schemas.openxmlformats.org/drawingml/2006/table">
            <a:tbl>
              <a:tblPr firstRow="1" bandRow="1">
                <a:tableStyleId>{2D5ABB26-0587-4C30-8999-92F81FD0307C}</a:tableStyleId>
              </a:tblPr>
              <a:tblGrid>
                <a:gridCol w="845819">
                  <a:extLst>
                    <a:ext uri="{9D8B030D-6E8A-4147-A177-3AD203B41FA5}">
                      <a16:colId xmlns:a16="http://schemas.microsoft.com/office/drawing/2014/main" val="20000"/>
                    </a:ext>
                  </a:extLst>
                </a:gridCol>
                <a:gridCol w="4013834">
                  <a:extLst>
                    <a:ext uri="{9D8B030D-6E8A-4147-A177-3AD203B41FA5}">
                      <a16:colId xmlns:a16="http://schemas.microsoft.com/office/drawing/2014/main" val="20001"/>
                    </a:ext>
                  </a:extLst>
                </a:gridCol>
              </a:tblGrid>
              <a:tr h="193675">
                <a:tc>
                  <a:txBody>
                    <a:bodyPr/>
                    <a:lstStyle/>
                    <a:p>
                      <a:pPr marL="68580">
                        <a:lnSpc>
                          <a:spcPts val="1060"/>
                        </a:lnSpc>
                      </a:pPr>
                      <a:r>
                        <a:rPr sz="900" b="1" spc="-20" dirty="0">
                          <a:latin typeface="Montserrat"/>
                          <a:cs typeface="Montserrat"/>
                        </a:rPr>
                        <a:t>Ítem</a:t>
                      </a:r>
                      <a:endParaRPr sz="900">
                        <a:latin typeface="Montserrat"/>
                        <a:cs typeface="Montserrat"/>
                      </a:endParaRPr>
                    </a:p>
                  </a:txBody>
                  <a:tcPr marL="0" marR="0" marT="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L="82550">
                        <a:lnSpc>
                          <a:spcPts val="1060"/>
                        </a:lnSpc>
                      </a:pPr>
                      <a:r>
                        <a:rPr sz="900" b="1" dirty="0">
                          <a:latin typeface="Montserrat"/>
                          <a:cs typeface="Montserrat"/>
                        </a:rPr>
                        <a:t>¿Qué</a:t>
                      </a:r>
                      <a:r>
                        <a:rPr sz="900" b="1" spc="-40" dirty="0">
                          <a:latin typeface="Montserrat"/>
                          <a:cs typeface="Montserrat"/>
                        </a:rPr>
                        <a:t> </a:t>
                      </a:r>
                      <a:r>
                        <a:rPr sz="900" b="1" dirty="0">
                          <a:latin typeface="Montserrat"/>
                          <a:cs typeface="Montserrat"/>
                        </a:rPr>
                        <a:t>debe</a:t>
                      </a:r>
                      <a:r>
                        <a:rPr sz="900" b="1" spc="-20" dirty="0">
                          <a:latin typeface="Montserrat"/>
                          <a:cs typeface="Montserrat"/>
                        </a:rPr>
                        <a:t> </a:t>
                      </a:r>
                      <a:r>
                        <a:rPr sz="900" b="1" spc="-10" dirty="0">
                          <a:latin typeface="Montserrat"/>
                          <a:cs typeface="Montserrat"/>
                        </a:rPr>
                        <a:t>revisar?</a:t>
                      </a:r>
                      <a:endParaRPr sz="900">
                        <a:latin typeface="Montserrat"/>
                        <a:cs typeface="Montserrat"/>
                      </a:endParaRPr>
                    </a:p>
                  </a:txBody>
                  <a:tcPr marL="0" marR="0" marT="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0"/>
                  </a:ext>
                </a:extLst>
              </a:tr>
              <a:tr h="311785">
                <a:tc>
                  <a:txBody>
                    <a:bodyPr/>
                    <a:lstStyle/>
                    <a:p>
                      <a:pPr marL="68580" marR="290195">
                        <a:lnSpc>
                          <a:spcPct val="100000"/>
                        </a:lnSpc>
                        <a:spcBef>
                          <a:spcPts val="290"/>
                        </a:spcBef>
                      </a:pPr>
                      <a:r>
                        <a:rPr sz="800" dirty="0">
                          <a:latin typeface="Montserrat"/>
                          <a:cs typeface="Montserrat"/>
                        </a:rPr>
                        <a:t>Aceite</a:t>
                      </a:r>
                      <a:r>
                        <a:rPr sz="800" spc="-15" dirty="0">
                          <a:latin typeface="Montserrat"/>
                          <a:cs typeface="Montserrat"/>
                        </a:rPr>
                        <a:t> </a:t>
                      </a:r>
                      <a:r>
                        <a:rPr sz="800" spc="-35" dirty="0">
                          <a:latin typeface="Montserrat"/>
                          <a:cs typeface="Montserrat"/>
                        </a:rPr>
                        <a:t>de</a:t>
                      </a:r>
                      <a:r>
                        <a:rPr sz="800" spc="500" dirty="0">
                          <a:latin typeface="Montserrat"/>
                          <a:cs typeface="Montserrat"/>
                        </a:rPr>
                        <a:t> </a:t>
                      </a:r>
                      <a:r>
                        <a:rPr sz="800" spc="-20" dirty="0">
                          <a:latin typeface="Montserrat"/>
                          <a:cs typeface="Montserrat"/>
                        </a:rPr>
                        <a:t>motor</a:t>
                      </a:r>
                      <a:endParaRPr sz="800">
                        <a:latin typeface="Montserrat"/>
                        <a:cs typeface="Montserrat"/>
                      </a:endParaRPr>
                    </a:p>
                  </a:txBody>
                  <a:tcPr marL="0" marR="0" marT="3683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82550">
                        <a:lnSpc>
                          <a:spcPct val="100000"/>
                        </a:lnSpc>
                        <a:spcBef>
                          <a:spcPts val="770"/>
                        </a:spcBef>
                      </a:pPr>
                      <a:r>
                        <a:rPr sz="800" dirty="0">
                          <a:latin typeface="Montserrat"/>
                          <a:cs typeface="Montserrat"/>
                        </a:rPr>
                        <a:t>Nivel</a:t>
                      </a:r>
                      <a:r>
                        <a:rPr sz="800" spc="-10"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aceite</a:t>
                      </a:r>
                      <a:r>
                        <a:rPr sz="800" spc="-15"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motor</a:t>
                      </a:r>
                      <a:r>
                        <a:rPr sz="800" spc="-20" dirty="0">
                          <a:latin typeface="Montserrat"/>
                          <a:cs typeface="Montserrat"/>
                        </a:rPr>
                        <a:t> </a:t>
                      </a:r>
                      <a:r>
                        <a:rPr sz="800" dirty="0">
                          <a:latin typeface="Montserrat"/>
                          <a:cs typeface="Montserrat"/>
                        </a:rPr>
                        <a:t>recomendado</a:t>
                      </a:r>
                      <a:r>
                        <a:rPr sz="800" spc="-10" dirty="0">
                          <a:latin typeface="Montserrat"/>
                          <a:cs typeface="Montserrat"/>
                        </a:rPr>
                        <a:t> </a:t>
                      </a:r>
                      <a:r>
                        <a:rPr sz="800" dirty="0">
                          <a:latin typeface="Montserrat"/>
                          <a:cs typeface="Montserrat"/>
                        </a:rPr>
                        <a:t>(Ver</a:t>
                      </a:r>
                      <a:r>
                        <a:rPr sz="800" spc="-10" dirty="0">
                          <a:latin typeface="Montserrat"/>
                          <a:cs typeface="Montserrat"/>
                        </a:rPr>
                        <a:t> </a:t>
                      </a:r>
                      <a:r>
                        <a:rPr sz="800" dirty="0">
                          <a:latin typeface="Montserrat"/>
                          <a:cs typeface="Montserrat"/>
                        </a:rPr>
                        <a:t>sección</a:t>
                      </a:r>
                      <a:r>
                        <a:rPr sz="800" spc="-35" dirty="0">
                          <a:latin typeface="Montserrat"/>
                          <a:cs typeface="Montserrat"/>
                        </a:rPr>
                        <a:t> </a:t>
                      </a:r>
                      <a:r>
                        <a:rPr sz="800" dirty="0">
                          <a:latin typeface="Montserrat"/>
                          <a:cs typeface="Montserrat"/>
                        </a:rPr>
                        <a:t>Aceite</a:t>
                      </a:r>
                      <a:r>
                        <a:rPr sz="800" spc="-10" dirty="0">
                          <a:latin typeface="Montserrat"/>
                          <a:cs typeface="Montserrat"/>
                        </a:rPr>
                        <a:t> </a:t>
                      </a:r>
                      <a:r>
                        <a:rPr sz="800" dirty="0">
                          <a:latin typeface="Montserrat"/>
                          <a:cs typeface="Montserrat"/>
                        </a:rPr>
                        <a:t>de</a:t>
                      </a:r>
                      <a:r>
                        <a:rPr sz="800" spc="-10" dirty="0">
                          <a:latin typeface="Montserrat"/>
                          <a:cs typeface="Montserrat"/>
                        </a:rPr>
                        <a:t> motor).</a:t>
                      </a:r>
                      <a:endParaRPr sz="800">
                        <a:latin typeface="Montserrat"/>
                        <a:cs typeface="Montserrat"/>
                      </a:endParaRPr>
                    </a:p>
                  </a:txBody>
                  <a:tcPr marL="0" marR="0" marT="9779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extLst>
                  <a:ext uri="{0D108BD9-81ED-4DB2-BD59-A6C34878D82A}">
                    <a16:rowId xmlns:a16="http://schemas.microsoft.com/office/drawing/2014/main" val="10001"/>
                  </a:ext>
                </a:extLst>
              </a:tr>
              <a:tr h="197485">
                <a:tc>
                  <a:txBody>
                    <a:bodyPr/>
                    <a:lstStyle/>
                    <a:p>
                      <a:pPr marL="68580">
                        <a:lnSpc>
                          <a:spcPct val="100000"/>
                        </a:lnSpc>
                        <a:spcBef>
                          <a:spcPts val="300"/>
                        </a:spcBef>
                      </a:pPr>
                      <a:r>
                        <a:rPr sz="800" spc="-10" dirty="0">
                          <a:latin typeface="Montserrat"/>
                          <a:cs typeface="Montserrat"/>
                        </a:rPr>
                        <a:t>Combustible</a:t>
                      </a:r>
                      <a:endParaRPr sz="800">
                        <a:latin typeface="Montserrat"/>
                        <a:cs typeface="Montserrat"/>
                      </a:endParaRPr>
                    </a:p>
                  </a:txBody>
                  <a:tcPr marL="0" marR="0" marT="381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300"/>
                        </a:spcBef>
                      </a:pPr>
                      <a:r>
                        <a:rPr sz="800" dirty="0">
                          <a:latin typeface="Montserrat"/>
                          <a:cs typeface="Montserrat"/>
                        </a:rPr>
                        <a:t>Cantidad</a:t>
                      </a:r>
                      <a:r>
                        <a:rPr sz="800" spc="-50" dirty="0">
                          <a:latin typeface="Montserrat"/>
                          <a:cs typeface="Montserrat"/>
                        </a:rPr>
                        <a:t> </a:t>
                      </a:r>
                      <a:r>
                        <a:rPr sz="800" dirty="0">
                          <a:latin typeface="Montserrat"/>
                          <a:cs typeface="Montserrat"/>
                        </a:rPr>
                        <a:t>de</a:t>
                      </a:r>
                      <a:r>
                        <a:rPr sz="800" spc="-15" dirty="0">
                          <a:latin typeface="Montserrat"/>
                          <a:cs typeface="Montserrat"/>
                        </a:rPr>
                        <a:t> </a:t>
                      </a:r>
                      <a:r>
                        <a:rPr sz="800" dirty="0">
                          <a:latin typeface="Montserrat"/>
                          <a:cs typeface="Montserrat"/>
                        </a:rPr>
                        <a:t>combustible</a:t>
                      </a:r>
                      <a:r>
                        <a:rPr sz="800" spc="-40" dirty="0">
                          <a:latin typeface="Montserrat"/>
                          <a:cs typeface="Montserrat"/>
                        </a:rPr>
                        <a:t> </a:t>
                      </a:r>
                      <a:r>
                        <a:rPr sz="800" dirty="0">
                          <a:latin typeface="Montserrat"/>
                          <a:cs typeface="Montserrat"/>
                        </a:rPr>
                        <a:t>suficiente</a:t>
                      </a:r>
                      <a:r>
                        <a:rPr sz="800" spc="-35" dirty="0">
                          <a:latin typeface="Montserrat"/>
                          <a:cs typeface="Montserrat"/>
                        </a:rPr>
                        <a:t> </a:t>
                      </a:r>
                      <a:r>
                        <a:rPr sz="800" dirty="0">
                          <a:latin typeface="Montserrat"/>
                          <a:cs typeface="Montserrat"/>
                        </a:rPr>
                        <a:t>para</a:t>
                      </a:r>
                      <a:r>
                        <a:rPr sz="800" spc="-15" dirty="0">
                          <a:latin typeface="Montserrat"/>
                          <a:cs typeface="Montserrat"/>
                        </a:rPr>
                        <a:t> </a:t>
                      </a:r>
                      <a:r>
                        <a:rPr sz="800" dirty="0">
                          <a:latin typeface="Montserrat"/>
                          <a:cs typeface="Montserrat"/>
                        </a:rPr>
                        <a:t>el</a:t>
                      </a:r>
                      <a:r>
                        <a:rPr sz="800" spc="-10" dirty="0">
                          <a:latin typeface="Montserrat"/>
                          <a:cs typeface="Montserrat"/>
                        </a:rPr>
                        <a:t> </a:t>
                      </a:r>
                      <a:r>
                        <a:rPr sz="800" dirty="0">
                          <a:latin typeface="Montserrat"/>
                          <a:cs typeface="Montserrat"/>
                        </a:rPr>
                        <a:t>trayecto</a:t>
                      </a:r>
                      <a:r>
                        <a:rPr sz="800" spc="-10" dirty="0">
                          <a:latin typeface="Montserrat"/>
                          <a:cs typeface="Montserrat"/>
                        </a:rPr>
                        <a:t> planeado.</a:t>
                      </a:r>
                      <a:endParaRPr sz="800">
                        <a:latin typeface="Montserrat"/>
                        <a:cs typeface="Montserrat"/>
                      </a:endParaRPr>
                    </a:p>
                  </a:txBody>
                  <a:tcPr marL="0" marR="0" marT="381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308610">
                <a:tc>
                  <a:txBody>
                    <a:bodyPr/>
                    <a:lstStyle/>
                    <a:p>
                      <a:pPr marL="68580">
                        <a:lnSpc>
                          <a:spcPct val="100000"/>
                        </a:lnSpc>
                        <a:spcBef>
                          <a:spcPts val="765"/>
                        </a:spcBef>
                      </a:pPr>
                      <a:r>
                        <a:rPr sz="800" spc="-10" dirty="0">
                          <a:latin typeface="Montserrat"/>
                          <a:cs typeface="Montserrat"/>
                        </a:rPr>
                        <a:t>Llantas</a:t>
                      </a:r>
                      <a:endParaRPr sz="800">
                        <a:latin typeface="Montserrat"/>
                        <a:cs typeface="Montserrat"/>
                      </a:endParaRPr>
                    </a:p>
                  </a:txBody>
                  <a:tcPr marL="0" marR="0" marT="9715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85"/>
                        </a:spcBef>
                      </a:pPr>
                      <a:r>
                        <a:rPr sz="800" dirty="0">
                          <a:latin typeface="Montserrat"/>
                          <a:cs typeface="Montserrat"/>
                        </a:rPr>
                        <a:t>Presión</a:t>
                      </a:r>
                      <a:r>
                        <a:rPr sz="800" spc="-5"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aire</a:t>
                      </a:r>
                      <a:r>
                        <a:rPr sz="800" spc="5"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las</a:t>
                      </a:r>
                      <a:r>
                        <a:rPr sz="800" spc="-10" dirty="0">
                          <a:latin typeface="Montserrat"/>
                          <a:cs typeface="Montserrat"/>
                        </a:rPr>
                        <a:t> </a:t>
                      </a:r>
                      <a:r>
                        <a:rPr sz="800" dirty="0">
                          <a:latin typeface="Montserrat"/>
                          <a:cs typeface="Montserrat"/>
                        </a:rPr>
                        <a:t>llantas</a:t>
                      </a:r>
                      <a:r>
                        <a:rPr sz="800" spc="-15" dirty="0">
                          <a:latin typeface="Montserrat"/>
                          <a:cs typeface="Montserrat"/>
                        </a:rPr>
                        <a:t> </a:t>
                      </a:r>
                      <a:r>
                        <a:rPr sz="800" spc="-10" dirty="0">
                          <a:latin typeface="Montserrat"/>
                          <a:cs typeface="Montserrat"/>
                        </a:rPr>
                        <a:t>recomendado</a:t>
                      </a:r>
                      <a:r>
                        <a:rPr sz="800" dirty="0">
                          <a:latin typeface="Montserrat"/>
                          <a:cs typeface="Montserrat"/>
                        </a:rPr>
                        <a:t> (Ver</a:t>
                      </a:r>
                      <a:r>
                        <a:rPr sz="800" spc="20" dirty="0">
                          <a:latin typeface="Montserrat"/>
                          <a:cs typeface="Montserrat"/>
                        </a:rPr>
                        <a:t> </a:t>
                      </a:r>
                      <a:r>
                        <a:rPr sz="800" spc="-10" dirty="0">
                          <a:latin typeface="Montserrat"/>
                          <a:cs typeface="Montserrat"/>
                        </a:rPr>
                        <a:t>especificaciones</a:t>
                      </a:r>
                      <a:r>
                        <a:rPr sz="800" spc="-15" dirty="0">
                          <a:latin typeface="Montserrat"/>
                          <a:cs typeface="Montserrat"/>
                        </a:rPr>
                        <a:t> </a:t>
                      </a:r>
                      <a:r>
                        <a:rPr sz="800" spc="-10" dirty="0">
                          <a:latin typeface="Montserrat"/>
                          <a:cs typeface="Montserrat"/>
                        </a:rPr>
                        <a:t>técnicas)</a:t>
                      </a:r>
                      <a:endParaRPr sz="800">
                        <a:latin typeface="Montserrat"/>
                        <a:cs typeface="Montserrat"/>
                      </a:endParaRPr>
                    </a:p>
                    <a:p>
                      <a:pPr marL="82550">
                        <a:lnSpc>
                          <a:spcPts val="890"/>
                        </a:lnSpc>
                        <a:spcBef>
                          <a:spcPts val="400"/>
                        </a:spcBef>
                      </a:pPr>
                      <a:r>
                        <a:rPr sz="800" dirty="0">
                          <a:latin typeface="Montserrat"/>
                          <a:cs typeface="Montserrat"/>
                        </a:rPr>
                        <a:t>Estado</a:t>
                      </a:r>
                      <a:r>
                        <a:rPr sz="800" spc="-20" dirty="0">
                          <a:latin typeface="Montserrat"/>
                          <a:cs typeface="Montserrat"/>
                        </a:rPr>
                        <a:t> </a:t>
                      </a:r>
                      <a:r>
                        <a:rPr sz="800" dirty="0">
                          <a:latin typeface="Montserrat"/>
                          <a:cs typeface="Montserrat"/>
                        </a:rPr>
                        <a:t>de</a:t>
                      </a:r>
                      <a:r>
                        <a:rPr sz="800" spc="5" dirty="0">
                          <a:latin typeface="Montserrat"/>
                          <a:cs typeface="Montserrat"/>
                        </a:rPr>
                        <a:t> </a:t>
                      </a:r>
                      <a:r>
                        <a:rPr sz="800" dirty="0">
                          <a:latin typeface="Montserrat"/>
                          <a:cs typeface="Montserrat"/>
                        </a:rPr>
                        <a:t>las</a:t>
                      </a:r>
                      <a:r>
                        <a:rPr sz="800" spc="-15" dirty="0">
                          <a:latin typeface="Montserrat"/>
                          <a:cs typeface="Montserrat"/>
                        </a:rPr>
                        <a:t> </a:t>
                      </a:r>
                      <a:r>
                        <a:rPr sz="800" dirty="0">
                          <a:latin typeface="Montserrat"/>
                          <a:cs typeface="Montserrat"/>
                        </a:rPr>
                        <a:t>llantas</a:t>
                      </a:r>
                      <a:r>
                        <a:rPr sz="800" spc="-10" dirty="0">
                          <a:latin typeface="Montserrat"/>
                          <a:cs typeface="Montserrat"/>
                        </a:rPr>
                        <a:t> </a:t>
                      </a:r>
                      <a:r>
                        <a:rPr sz="800" dirty="0">
                          <a:latin typeface="Montserrat"/>
                          <a:cs typeface="Montserrat"/>
                        </a:rPr>
                        <a:t>y</a:t>
                      </a:r>
                      <a:r>
                        <a:rPr sz="800" spc="5" dirty="0">
                          <a:latin typeface="Montserrat"/>
                          <a:cs typeface="Montserrat"/>
                        </a:rPr>
                        <a:t> </a:t>
                      </a:r>
                      <a:r>
                        <a:rPr sz="800" spc="-10" dirty="0">
                          <a:latin typeface="Montserrat"/>
                          <a:cs typeface="Montserrat"/>
                        </a:rPr>
                        <a:t>profundidad</a:t>
                      </a:r>
                      <a:r>
                        <a:rPr sz="800" spc="-35" dirty="0">
                          <a:latin typeface="Montserrat"/>
                          <a:cs typeface="Montserrat"/>
                        </a:rPr>
                        <a:t> </a:t>
                      </a:r>
                      <a:r>
                        <a:rPr sz="800" dirty="0">
                          <a:latin typeface="Montserrat"/>
                          <a:cs typeface="Montserrat"/>
                        </a:rPr>
                        <a:t>de</a:t>
                      </a:r>
                      <a:r>
                        <a:rPr sz="800" spc="15" dirty="0">
                          <a:latin typeface="Montserrat"/>
                          <a:cs typeface="Montserrat"/>
                        </a:rPr>
                        <a:t> </a:t>
                      </a:r>
                      <a:r>
                        <a:rPr sz="800" dirty="0">
                          <a:latin typeface="Montserrat"/>
                          <a:cs typeface="Montserrat"/>
                        </a:rPr>
                        <a:t>banda</a:t>
                      </a:r>
                      <a:r>
                        <a:rPr sz="800" spc="-10" dirty="0">
                          <a:latin typeface="Montserrat"/>
                          <a:cs typeface="Montserrat"/>
                        </a:rPr>
                        <a:t> </a:t>
                      </a:r>
                      <a:r>
                        <a:rPr sz="800" dirty="0">
                          <a:latin typeface="Montserrat"/>
                          <a:cs typeface="Montserrat"/>
                        </a:rPr>
                        <a:t>de</a:t>
                      </a:r>
                      <a:r>
                        <a:rPr sz="800" spc="5" dirty="0">
                          <a:latin typeface="Montserrat"/>
                          <a:cs typeface="Montserrat"/>
                        </a:rPr>
                        <a:t> </a:t>
                      </a:r>
                      <a:r>
                        <a:rPr sz="800" spc="-10" dirty="0">
                          <a:latin typeface="Montserrat"/>
                          <a:cs typeface="Montserrat"/>
                        </a:rPr>
                        <a:t>rodadura.</a:t>
                      </a:r>
                      <a:endParaRPr sz="8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429259">
                <a:tc>
                  <a:txBody>
                    <a:bodyPr/>
                    <a:lstStyle/>
                    <a:p>
                      <a:pPr>
                        <a:lnSpc>
                          <a:spcPct val="100000"/>
                        </a:lnSpc>
                        <a:spcBef>
                          <a:spcPts val="25"/>
                        </a:spcBef>
                      </a:pPr>
                      <a:endParaRPr sz="1050">
                        <a:latin typeface="Times New Roman"/>
                        <a:cs typeface="Times New Roman"/>
                      </a:endParaRPr>
                    </a:p>
                    <a:p>
                      <a:pPr marL="68580">
                        <a:lnSpc>
                          <a:spcPct val="100000"/>
                        </a:lnSpc>
                      </a:pPr>
                      <a:r>
                        <a:rPr sz="800" spc="-10" dirty="0">
                          <a:latin typeface="Montserrat"/>
                          <a:cs typeface="Montserrat"/>
                        </a:rPr>
                        <a:t>Batería</a:t>
                      </a:r>
                      <a:endParaRPr sz="800">
                        <a:latin typeface="Montserrat"/>
                        <a:cs typeface="Montserrat"/>
                      </a:endParaRPr>
                    </a:p>
                  </a:txBody>
                  <a:tcPr marL="0" marR="0" marT="317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marR="28575">
                        <a:lnSpc>
                          <a:spcPct val="100000"/>
                        </a:lnSpc>
                        <a:spcBef>
                          <a:spcPts val="275"/>
                        </a:spcBef>
                      </a:pPr>
                      <a:r>
                        <a:rPr sz="800" dirty="0">
                          <a:latin typeface="Montserrat"/>
                          <a:cs typeface="Montserrat"/>
                        </a:rPr>
                        <a:t>Correcto</a:t>
                      </a:r>
                      <a:r>
                        <a:rPr sz="800" spc="-20" dirty="0">
                          <a:latin typeface="Montserrat"/>
                          <a:cs typeface="Montserrat"/>
                        </a:rPr>
                        <a:t> </a:t>
                      </a:r>
                      <a:r>
                        <a:rPr sz="800" spc="-10" dirty="0">
                          <a:latin typeface="Montserrat"/>
                          <a:cs typeface="Montserrat"/>
                        </a:rPr>
                        <a:t>funcionamiento</a:t>
                      </a:r>
                      <a:r>
                        <a:rPr sz="800" spc="-30" dirty="0">
                          <a:latin typeface="Montserrat"/>
                          <a:cs typeface="Montserrat"/>
                        </a:rPr>
                        <a:t> </a:t>
                      </a:r>
                      <a:r>
                        <a:rPr sz="800" dirty="0">
                          <a:latin typeface="Montserrat"/>
                          <a:cs typeface="Montserrat"/>
                        </a:rPr>
                        <a:t>del</a:t>
                      </a:r>
                      <a:r>
                        <a:rPr sz="800" spc="10" dirty="0">
                          <a:latin typeface="Montserrat"/>
                          <a:cs typeface="Montserrat"/>
                        </a:rPr>
                        <a:t> </a:t>
                      </a:r>
                      <a:r>
                        <a:rPr sz="800" dirty="0">
                          <a:latin typeface="Montserrat"/>
                          <a:cs typeface="Montserrat"/>
                        </a:rPr>
                        <a:t>pito, luz</a:t>
                      </a:r>
                      <a:r>
                        <a:rPr sz="800" spc="-5"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freno,</a:t>
                      </a:r>
                      <a:r>
                        <a:rPr sz="800" spc="5" dirty="0">
                          <a:latin typeface="Montserrat"/>
                          <a:cs typeface="Montserrat"/>
                        </a:rPr>
                        <a:t> </a:t>
                      </a:r>
                      <a:r>
                        <a:rPr sz="800" dirty="0">
                          <a:latin typeface="Montserrat"/>
                          <a:cs typeface="Montserrat"/>
                        </a:rPr>
                        <a:t>direccionales,</a:t>
                      </a:r>
                      <a:r>
                        <a:rPr sz="800" spc="-20" dirty="0">
                          <a:latin typeface="Montserrat"/>
                          <a:cs typeface="Montserrat"/>
                        </a:rPr>
                        <a:t> </a:t>
                      </a:r>
                      <a:r>
                        <a:rPr sz="800" dirty="0">
                          <a:latin typeface="Montserrat"/>
                          <a:cs typeface="Montserrat"/>
                        </a:rPr>
                        <a:t>indicadores</a:t>
                      </a:r>
                      <a:r>
                        <a:rPr sz="800" spc="-25" dirty="0">
                          <a:latin typeface="Montserrat"/>
                          <a:cs typeface="Montserrat"/>
                        </a:rPr>
                        <a:t> del</a:t>
                      </a:r>
                      <a:r>
                        <a:rPr sz="800" dirty="0">
                          <a:latin typeface="Montserrat"/>
                          <a:cs typeface="Montserrat"/>
                        </a:rPr>
                        <a:t> tablero</a:t>
                      </a:r>
                      <a:r>
                        <a:rPr sz="800" spc="-20" dirty="0">
                          <a:latin typeface="Montserrat"/>
                          <a:cs typeface="Montserrat"/>
                        </a:rPr>
                        <a:t> </a:t>
                      </a:r>
                      <a:r>
                        <a:rPr sz="800" dirty="0">
                          <a:latin typeface="Montserrat"/>
                          <a:cs typeface="Montserrat"/>
                        </a:rPr>
                        <a:t>de</a:t>
                      </a:r>
                      <a:r>
                        <a:rPr sz="800" spc="-5" dirty="0">
                          <a:latin typeface="Montserrat"/>
                          <a:cs typeface="Montserrat"/>
                        </a:rPr>
                        <a:t> </a:t>
                      </a:r>
                      <a:r>
                        <a:rPr sz="800" dirty="0">
                          <a:latin typeface="Montserrat"/>
                          <a:cs typeface="Montserrat"/>
                        </a:rPr>
                        <a:t>instrumentos,</a:t>
                      </a:r>
                      <a:r>
                        <a:rPr sz="800" spc="-10" dirty="0">
                          <a:latin typeface="Montserrat"/>
                          <a:cs typeface="Montserrat"/>
                        </a:rPr>
                        <a:t> </a:t>
                      </a:r>
                      <a:r>
                        <a:rPr sz="800" dirty="0">
                          <a:latin typeface="Montserrat"/>
                          <a:cs typeface="Montserrat"/>
                        </a:rPr>
                        <a:t>medidor</a:t>
                      </a:r>
                      <a:r>
                        <a:rPr sz="800" spc="-10" dirty="0">
                          <a:latin typeface="Montserrat"/>
                          <a:cs typeface="Montserrat"/>
                        </a:rPr>
                        <a:t> </a:t>
                      </a:r>
                      <a:r>
                        <a:rPr sz="800" dirty="0">
                          <a:latin typeface="Montserrat"/>
                          <a:cs typeface="Montserrat"/>
                        </a:rPr>
                        <a:t>del</a:t>
                      </a:r>
                      <a:r>
                        <a:rPr sz="800" spc="5" dirty="0">
                          <a:latin typeface="Montserrat"/>
                          <a:cs typeface="Montserrat"/>
                        </a:rPr>
                        <a:t> </a:t>
                      </a:r>
                      <a:r>
                        <a:rPr sz="800" dirty="0">
                          <a:latin typeface="Montserrat"/>
                          <a:cs typeface="Montserrat"/>
                        </a:rPr>
                        <a:t>nivel de </a:t>
                      </a:r>
                      <a:r>
                        <a:rPr sz="800" spc="-10" dirty="0">
                          <a:latin typeface="Montserrat"/>
                          <a:cs typeface="Montserrat"/>
                        </a:rPr>
                        <a:t>combustible</a:t>
                      </a:r>
                      <a:r>
                        <a:rPr sz="800" spc="-45" dirty="0">
                          <a:latin typeface="Montserrat"/>
                          <a:cs typeface="Montserrat"/>
                        </a:rPr>
                        <a:t> </a:t>
                      </a:r>
                      <a:r>
                        <a:rPr sz="800" dirty="0">
                          <a:latin typeface="Montserrat"/>
                          <a:cs typeface="Montserrat"/>
                        </a:rPr>
                        <a:t>y</a:t>
                      </a:r>
                      <a:r>
                        <a:rPr sz="800" spc="10" dirty="0">
                          <a:latin typeface="Montserrat"/>
                          <a:cs typeface="Montserrat"/>
                        </a:rPr>
                        <a:t> </a:t>
                      </a:r>
                      <a:r>
                        <a:rPr sz="800" spc="-10" dirty="0">
                          <a:latin typeface="Montserrat"/>
                          <a:cs typeface="Montserrat"/>
                        </a:rPr>
                        <a:t>arranque</a:t>
                      </a:r>
                      <a:r>
                        <a:rPr sz="800" dirty="0">
                          <a:latin typeface="Montserrat"/>
                          <a:cs typeface="Montserrat"/>
                        </a:rPr>
                        <a:t> eléctrico.</a:t>
                      </a:r>
                      <a:r>
                        <a:rPr sz="800" spc="-30" dirty="0">
                          <a:latin typeface="Montserrat"/>
                          <a:cs typeface="Montserrat"/>
                        </a:rPr>
                        <a:t> </a:t>
                      </a:r>
                      <a:r>
                        <a:rPr sz="800" dirty="0">
                          <a:latin typeface="Montserrat"/>
                          <a:cs typeface="Montserrat"/>
                        </a:rPr>
                        <a:t>(Si</a:t>
                      </a:r>
                      <a:r>
                        <a:rPr sz="800" spc="-20" dirty="0">
                          <a:latin typeface="Montserrat"/>
                          <a:cs typeface="Montserrat"/>
                        </a:rPr>
                        <a:t> </a:t>
                      </a:r>
                      <a:r>
                        <a:rPr sz="800" spc="-10" dirty="0">
                          <a:latin typeface="Montserrat"/>
                          <a:cs typeface="Montserrat"/>
                        </a:rPr>
                        <a:t>aplica)</a:t>
                      </a:r>
                      <a:endParaRPr sz="800" dirty="0">
                        <a:latin typeface="Montserrat"/>
                        <a:cs typeface="Montserrat"/>
                      </a:endParaRPr>
                    </a:p>
                  </a:txBody>
                  <a:tcPr marL="0" marR="0" marT="349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360680">
                <a:tc>
                  <a:txBody>
                    <a:bodyPr/>
                    <a:lstStyle/>
                    <a:p>
                      <a:pPr>
                        <a:lnSpc>
                          <a:spcPct val="100000"/>
                        </a:lnSpc>
                        <a:spcBef>
                          <a:spcPts val="45"/>
                        </a:spcBef>
                      </a:pPr>
                      <a:endParaRPr sz="800">
                        <a:latin typeface="Times New Roman"/>
                        <a:cs typeface="Times New Roman"/>
                      </a:endParaRPr>
                    </a:p>
                    <a:p>
                      <a:pPr marL="68580">
                        <a:lnSpc>
                          <a:spcPct val="100000"/>
                        </a:lnSpc>
                      </a:pPr>
                      <a:r>
                        <a:rPr sz="800" spc="-20" dirty="0">
                          <a:latin typeface="Montserrat"/>
                          <a:cs typeface="Montserrat"/>
                        </a:rPr>
                        <a:t>Luces</a:t>
                      </a:r>
                      <a:endParaRPr sz="800">
                        <a:latin typeface="Montserrat"/>
                        <a:cs typeface="Montserrat"/>
                      </a:endParaRPr>
                    </a:p>
                  </a:txBody>
                  <a:tcPr marL="0" marR="0" marT="571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marR="228600">
                        <a:lnSpc>
                          <a:spcPct val="100000"/>
                        </a:lnSpc>
                        <a:spcBef>
                          <a:spcPts val="484"/>
                        </a:spcBef>
                      </a:pPr>
                      <a:r>
                        <a:rPr sz="800" dirty="0">
                          <a:latin typeface="Montserrat"/>
                          <a:cs typeface="Montserrat"/>
                        </a:rPr>
                        <a:t>Correcto</a:t>
                      </a:r>
                      <a:r>
                        <a:rPr sz="800" spc="-15" dirty="0">
                          <a:latin typeface="Montserrat"/>
                          <a:cs typeface="Montserrat"/>
                        </a:rPr>
                        <a:t> </a:t>
                      </a:r>
                      <a:r>
                        <a:rPr sz="800" spc="-10" dirty="0">
                          <a:latin typeface="Montserrat"/>
                          <a:cs typeface="Montserrat"/>
                        </a:rPr>
                        <a:t>funcionamiento</a:t>
                      </a:r>
                      <a:r>
                        <a:rPr sz="800" spc="-25" dirty="0">
                          <a:latin typeface="Montserrat"/>
                          <a:cs typeface="Montserrat"/>
                        </a:rPr>
                        <a:t> </a:t>
                      </a:r>
                      <a:r>
                        <a:rPr sz="800" dirty="0">
                          <a:latin typeface="Montserrat"/>
                          <a:cs typeface="Montserrat"/>
                        </a:rPr>
                        <a:t>de</a:t>
                      </a:r>
                      <a:r>
                        <a:rPr sz="800" spc="15" dirty="0">
                          <a:latin typeface="Montserrat"/>
                          <a:cs typeface="Montserrat"/>
                        </a:rPr>
                        <a:t> </a:t>
                      </a:r>
                      <a:r>
                        <a:rPr sz="800" dirty="0">
                          <a:latin typeface="Montserrat"/>
                          <a:cs typeface="Montserrat"/>
                        </a:rPr>
                        <a:t>la farola</a:t>
                      </a:r>
                      <a:r>
                        <a:rPr sz="800" spc="-10" dirty="0">
                          <a:latin typeface="Montserrat"/>
                          <a:cs typeface="Montserrat"/>
                        </a:rPr>
                        <a:t> </a:t>
                      </a:r>
                      <a:r>
                        <a:rPr sz="800" dirty="0">
                          <a:latin typeface="Montserrat"/>
                          <a:cs typeface="Montserrat"/>
                        </a:rPr>
                        <a:t>(luz</a:t>
                      </a:r>
                      <a:r>
                        <a:rPr sz="800" spc="-10" dirty="0">
                          <a:latin typeface="Montserrat"/>
                          <a:cs typeface="Montserrat"/>
                        </a:rPr>
                        <a:t> </a:t>
                      </a:r>
                      <a:r>
                        <a:rPr sz="800" dirty="0">
                          <a:latin typeface="Montserrat"/>
                          <a:cs typeface="Montserrat"/>
                        </a:rPr>
                        <a:t>alta y</a:t>
                      </a:r>
                      <a:r>
                        <a:rPr sz="800" spc="5" dirty="0">
                          <a:latin typeface="Montserrat"/>
                          <a:cs typeface="Montserrat"/>
                        </a:rPr>
                        <a:t> </a:t>
                      </a:r>
                      <a:r>
                        <a:rPr sz="800" dirty="0">
                          <a:latin typeface="Montserrat"/>
                          <a:cs typeface="Montserrat"/>
                        </a:rPr>
                        <a:t>luz</a:t>
                      </a:r>
                      <a:r>
                        <a:rPr sz="800" spc="5" dirty="0">
                          <a:latin typeface="Montserrat"/>
                          <a:cs typeface="Montserrat"/>
                        </a:rPr>
                        <a:t> </a:t>
                      </a:r>
                      <a:r>
                        <a:rPr sz="800" dirty="0">
                          <a:latin typeface="Montserrat"/>
                          <a:cs typeface="Montserrat"/>
                        </a:rPr>
                        <a:t>baja),</a:t>
                      </a:r>
                      <a:r>
                        <a:rPr sz="800" spc="5" dirty="0">
                          <a:latin typeface="Montserrat"/>
                          <a:cs typeface="Montserrat"/>
                        </a:rPr>
                        <a:t> </a:t>
                      </a:r>
                      <a:r>
                        <a:rPr sz="800" dirty="0">
                          <a:latin typeface="Montserrat"/>
                          <a:cs typeface="Montserrat"/>
                        </a:rPr>
                        <a:t>indicador</a:t>
                      </a:r>
                      <a:r>
                        <a:rPr sz="800" spc="-25" dirty="0">
                          <a:latin typeface="Montserrat"/>
                          <a:cs typeface="Montserrat"/>
                        </a:rPr>
                        <a:t> </a:t>
                      </a:r>
                      <a:r>
                        <a:rPr sz="800" dirty="0">
                          <a:latin typeface="Montserrat"/>
                          <a:cs typeface="Montserrat"/>
                        </a:rPr>
                        <a:t>de</a:t>
                      </a:r>
                      <a:r>
                        <a:rPr sz="800" spc="10" dirty="0">
                          <a:latin typeface="Montserrat"/>
                          <a:cs typeface="Montserrat"/>
                        </a:rPr>
                        <a:t> </a:t>
                      </a:r>
                      <a:r>
                        <a:rPr sz="800" spc="-25" dirty="0">
                          <a:latin typeface="Montserrat"/>
                          <a:cs typeface="Montserrat"/>
                        </a:rPr>
                        <a:t>luz</a:t>
                      </a:r>
                      <a:r>
                        <a:rPr sz="800" dirty="0">
                          <a:latin typeface="Montserrat"/>
                          <a:cs typeface="Montserrat"/>
                        </a:rPr>
                        <a:t> alta,</a:t>
                      </a:r>
                      <a:r>
                        <a:rPr sz="800" spc="-30" dirty="0">
                          <a:latin typeface="Montserrat"/>
                          <a:cs typeface="Montserrat"/>
                        </a:rPr>
                        <a:t> </a:t>
                      </a:r>
                      <a:r>
                        <a:rPr sz="800" dirty="0">
                          <a:latin typeface="Montserrat"/>
                          <a:cs typeface="Montserrat"/>
                        </a:rPr>
                        <a:t>luz</a:t>
                      </a:r>
                      <a:r>
                        <a:rPr sz="800" spc="-10" dirty="0">
                          <a:latin typeface="Montserrat"/>
                          <a:cs typeface="Montserrat"/>
                        </a:rPr>
                        <a:t> </a:t>
                      </a:r>
                      <a:r>
                        <a:rPr sz="800" dirty="0">
                          <a:latin typeface="Montserrat"/>
                          <a:cs typeface="Montserrat"/>
                        </a:rPr>
                        <a:t>del</a:t>
                      </a:r>
                      <a:r>
                        <a:rPr sz="800" spc="-5" dirty="0">
                          <a:latin typeface="Montserrat"/>
                          <a:cs typeface="Montserrat"/>
                        </a:rPr>
                        <a:t> </a:t>
                      </a:r>
                      <a:r>
                        <a:rPr sz="800" dirty="0">
                          <a:latin typeface="Montserrat"/>
                          <a:cs typeface="Montserrat"/>
                        </a:rPr>
                        <a:t>tablero</a:t>
                      </a:r>
                      <a:r>
                        <a:rPr sz="800" spc="-10"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instrumentos</a:t>
                      </a:r>
                      <a:r>
                        <a:rPr sz="800" spc="-25" dirty="0">
                          <a:latin typeface="Montserrat"/>
                          <a:cs typeface="Montserrat"/>
                        </a:rPr>
                        <a:t> </a:t>
                      </a:r>
                      <a:r>
                        <a:rPr sz="800" dirty="0">
                          <a:latin typeface="Montserrat"/>
                          <a:cs typeface="Montserrat"/>
                        </a:rPr>
                        <a:t>y</a:t>
                      </a:r>
                      <a:r>
                        <a:rPr sz="800" spc="-10" dirty="0">
                          <a:latin typeface="Montserrat"/>
                          <a:cs typeface="Montserrat"/>
                        </a:rPr>
                        <a:t> </a:t>
                      </a:r>
                      <a:r>
                        <a:rPr sz="800" dirty="0">
                          <a:latin typeface="Montserrat"/>
                          <a:cs typeface="Montserrat"/>
                        </a:rPr>
                        <a:t>luz</a:t>
                      </a:r>
                      <a:r>
                        <a:rPr sz="800" spc="-10" dirty="0">
                          <a:latin typeface="Montserrat"/>
                          <a:cs typeface="Montserrat"/>
                        </a:rPr>
                        <a:t> </a:t>
                      </a:r>
                      <a:r>
                        <a:rPr sz="800" dirty="0">
                          <a:latin typeface="Montserrat"/>
                          <a:cs typeface="Montserrat"/>
                        </a:rPr>
                        <a:t>de</a:t>
                      </a:r>
                      <a:r>
                        <a:rPr sz="800" spc="-5" dirty="0">
                          <a:latin typeface="Montserrat"/>
                          <a:cs typeface="Montserrat"/>
                        </a:rPr>
                        <a:t> </a:t>
                      </a:r>
                      <a:r>
                        <a:rPr sz="800" spc="-10" dirty="0">
                          <a:latin typeface="Montserrat"/>
                          <a:cs typeface="Montserrat"/>
                        </a:rPr>
                        <a:t>cola.</a:t>
                      </a:r>
                      <a:endParaRPr sz="800" dirty="0">
                        <a:latin typeface="Montserrat"/>
                        <a:cs typeface="Montserrat"/>
                      </a:endParaRPr>
                    </a:p>
                  </a:txBody>
                  <a:tcPr marL="0" marR="0" marT="61594"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5"/>
                  </a:ext>
                </a:extLst>
              </a:tr>
              <a:tr h="195580">
                <a:tc>
                  <a:txBody>
                    <a:bodyPr/>
                    <a:lstStyle/>
                    <a:p>
                      <a:pPr marL="68580">
                        <a:lnSpc>
                          <a:spcPct val="100000"/>
                        </a:lnSpc>
                        <a:spcBef>
                          <a:spcPts val="275"/>
                        </a:spcBef>
                      </a:pPr>
                      <a:r>
                        <a:rPr sz="800" spc="-10" dirty="0">
                          <a:latin typeface="Montserrat"/>
                          <a:cs typeface="Montserrat"/>
                        </a:rPr>
                        <a:t>Dirección</a:t>
                      </a:r>
                      <a:endParaRPr sz="800">
                        <a:latin typeface="Montserrat"/>
                        <a:cs typeface="Montserrat"/>
                      </a:endParaRPr>
                    </a:p>
                  </a:txBody>
                  <a:tcPr marL="0" marR="0" marT="349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275"/>
                        </a:spcBef>
                      </a:pPr>
                      <a:r>
                        <a:rPr sz="800" dirty="0">
                          <a:latin typeface="Montserrat"/>
                          <a:cs typeface="Montserrat"/>
                        </a:rPr>
                        <a:t>Movimiento</a:t>
                      </a:r>
                      <a:r>
                        <a:rPr sz="800" spc="-25" dirty="0">
                          <a:latin typeface="Montserrat"/>
                          <a:cs typeface="Montserrat"/>
                        </a:rPr>
                        <a:t> </a:t>
                      </a:r>
                      <a:r>
                        <a:rPr sz="800" dirty="0">
                          <a:latin typeface="Montserrat"/>
                          <a:cs typeface="Montserrat"/>
                        </a:rPr>
                        <a:t>suave,</a:t>
                      </a:r>
                      <a:r>
                        <a:rPr sz="800" spc="-10" dirty="0">
                          <a:latin typeface="Montserrat"/>
                          <a:cs typeface="Montserrat"/>
                        </a:rPr>
                        <a:t> </a:t>
                      </a:r>
                      <a:r>
                        <a:rPr sz="800" dirty="0">
                          <a:latin typeface="Montserrat"/>
                          <a:cs typeface="Montserrat"/>
                        </a:rPr>
                        <a:t>sin</a:t>
                      </a:r>
                      <a:r>
                        <a:rPr sz="800" spc="-35" dirty="0">
                          <a:latin typeface="Montserrat"/>
                          <a:cs typeface="Montserrat"/>
                        </a:rPr>
                        <a:t> </a:t>
                      </a:r>
                      <a:r>
                        <a:rPr sz="800" dirty="0">
                          <a:latin typeface="Montserrat"/>
                          <a:cs typeface="Montserrat"/>
                        </a:rPr>
                        <a:t>juego</a:t>
                      </a:r>
                      <a:r>
                        <a:rPr sz="800" spc="5" dirty="0">
                          <a:latin typeface="Montserrat"/>
                          <a:cs typeface="Montserrat"/>
                        </a:rPr>
                        <a:t> </a:t>
                      </a:r>
                      <a:r>
                        <a:rPr sz="800" dirty="0">
                          <a:latin typeface="Montserrat"/>
                          <a:cs typeface="Montserrat"/>
                        </a:rPr>
                        <a:t>u</a:t>
                      </a:r>
                      <a:r>
                        <a:rPr sz="800" spc="-20" dirty="0">
                          <a:latin typeface="Montserrat"/>
                          <a:cs typeface="Montserrat"/>
                        </a:rPr>
                        <a:t> </a:t>
                      </a:r>
                      <a:r>
                        <a:rPr sz="800" spc="-10" dirty="0">
                          <a:latin typeface="Montserrat"/>
                          <a:cs typeface="Montserrat"/>
                        </a:rPr>
                        <a:t>holgura.</a:t>
                      </a:r>
                      <a:endParaRPr sz="800">
                        <a:latin typeface="Montserrat"/>
                        <a:cs typeface="Montserrat"/>
                      </a:endParaRPr>
                    </a:p>
                  </a:txBody>
                  <a:tcPr marL="0" marR="0" marT="349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6"/>
                  </a:ext>
                </a:extLst>
              </a:tr>
              <a:tr h="195580">
                <a:tc>
                  <a:txBody>
                    <a:bodyPr/>
                    <a:lstStyle/>
                    <a:p>
                      <a:pPr marL="68580">
                        <a:lnSpc>
                          <a:spcPct val="100000"/>
                        </a:lnSpc>
                        <a:spcBef>
                          <a:spcPts val="310"/>
                        </a:spcBef>
                      </a:pPr>
                      <a:r>
                        <a:rPr sz="800" spc="-10" dirty="0">
                          <a:latin typeface="Montserrat"/>
                          <a:cs typeface="Montserrat"/>
                        </a:rPr>
                        <a:t>Acelerador</a:t>
                      </a:r>
                      <a:endParaRPr sz="800">
                        <a:latin typeface="Montserrat"/>
                        <a:cs typeface="Montserrat"/>
                      </a:endParaRPr>
                    </a:p>
                  </a:txBody>
                  <a:tcPr marL="0" marR="0" marT="393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310"/>
                        </a:spcBef>
                      </a:pPr>
                      <a:r>
                        <a:rPr sz="800" dirty="0">
                          <a:latin typeface="Montserrat"/>
                          <a:cs typeface="Montserrat"/>
                        </a:rPr>
                        <a:t>Holgura</a:t>
                      </a:r>
                      <a:r>
                        <a:rPr sz="800" spc="-10" dirty="0">
                          <a:latin typeface="Montserrat"/>
                          <a:cs typeface="Montserrat"/>
                        </a:rPr>
                        <a:t> </a:t>
                      </a:r>
                      <a:r>
                        <a:rPr sz="800" dirty="0">
                          <a:latin typeface="Montserrat"/>
                          <a:cs typeface="Montserrat"/>
                        </a:rPr>
                        <a:t>correcta</a:t>
                      </a:r>
                      <a:r>
                        <a:rPr sz="800" spc="-20" dirty="0">
                          <a:latin typeface="Montserrat"/>
                          <a:cs typeface="Montserrat"/>
                        </a:rPr>
                        <a:t> </a:t>
                      </a:r>
                      <a:r>
                        <a:rPr sz="800" dirty="0">
                          <a:latin typeface="Montserrat"/>
                          <a:cs typeface="Montserrat"/>
                        </a:rPr>
                        <a:t>y suave</a:t>
                      </a:r>
                      <a:r>
                        <a:rPr sz="800" spc="-20" dirty="0">
                          <a:latin typeface="Montserrat"/>
                          <a:cs typeface="Montserrat"/>
                        </a:rPr>
                        <a:t> </a:t>
                      </a:r>
                      <a:r>
                        <a:rPr sz="800" spc="-10" dirty="0">
                          <a:latin typeface="Montserrat"/>
                          <a:cs typeface="Montserrat"/>
                        </a:rPr>
                        <a:t>funcionamiento.</a:t>
                      </a:r>
                      <a:endParaRPr sz="800">
                        <a:latin typeface="Montserrat"/>
                        <a:cs typeface="Montserrat"/>
                      </a:endParaRPr>
                    </a:p>
                  </a:txBody>
                  <a:tcPr marL="0" marR="0" marT="393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7"/>
                  </a:ext>
                </a:extLst>
              </a:tr>
              <a:tr h="209550">
                <a:tc>
                  <a:txBody>
                    <a:bodyPr/>
                    <a:lstStyle/>
                    <a:p>
                      <a:pPr marL="68580">
                        <a:lnSpc>
                          <a:spcPct val="100000"/>
                        </a:lnSpc>
                        <a:spcBef>
                          <a:spcPts val="400"/>
                        </a:spcBef>
                      </a:pPr>
                      <a:r>
                        <a:rPr sz="800" spc="-10" dirty="0">
                          <a:latin typeface="Montserrat"/>
                          <a:cs typeface="Montserrat"/>
                        </a:rPr>
                        <a:t>Embrague</a:t>
                      </a:r>
                      <a:endParaRPr sz="800">
                        <a:latin typeface="Montserrat"/>
                        <a:cs typeface="Montserrat"/>
                      </a:endParaRPr>
                    </a:p>
                  </a:txBody>
                  <a:tcPr marL="0" marR="0" marT="508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400"/>
                        </a:spcBef>
                      </a:pPr>
                      <a:r>
                        <a:rPr sz="800" dirty="0">
                          <a:latin typeface="Montserrat"/>
                          <a:cs typeface="Montserrat"/>
                        </a:rPr>
                        <a:t>Holgura</a:t>
                      </a:r>
                      <a:r>
                        <a:rPr sz="800" spc="-30" dirty="0">
                          <a:latin typeface="Montserrat"/>
                          <a:cs typeface="Montserrat"/>
                        </a:rPr>
                        <a:t> </a:t>
                      </a:r>
                      <a:r>
                        <a:rPr sz="800" dirty="0">
                          <a:latin typeface="Montserrat"/>
                          <a:cs typeface="Montserrat"/>
                        </a:rPr>
                        <a:t>correcta,</a:t>
                      </a:r>
                      <a:r>
                        <a:rPr sz="800" spc="-15" dirty="0">
                          <a:latin typeface="Montserrat"/>
                          <a:cs typeface="Montserrat"/>
                        </a:rPr>
                        <a:t> </a:t>
                      </a:r>
                      <a:r>
                        <a:rPr sz="800" dirty="0">
                          <a:latin typeface="Montserrat"/>
                          <a:cs typeface="Montserrat"/>
                        </a:rPr>
                        <a:t>suave</a:t>
                      </a:r>
                      <a:r>
                        <a:rPr sz="800" spc="-25" dirty="0">
                          <a:latin typeface="Montserrat"/>
                          <a:cs typeface="Montserrat"/>
                        </a:rPr>
                        <a:t> </a:t>
                      </a:r>
                      <a:r>
                        <a:rPr sz="800" dirty="0">
                          <a:latin typeface="Montserrat"/>
                          <a:cs typeface="Montserrat"/>
                        </a:rPr>
                        <a:t>y</a:t>
                      </a:r>
                      <a:r>
                        <a:rPr sz="800" spc="-5" dirty="0">
                          <a:latin typeface="Montserrat"/>
                          <a:cs typeface="Montserrat"/>
                        </a:rPr>
                        <a:t> </a:t>
                      </a:r>
                      <a:r>
                        <a:rPr sz="800" dirty="0">
                          <a:latin typeface="Montserrat"/>
                          <a:cs typeface="Montserrat"/>
                        </a:rPr>
                        <a:t>gradual</a:t>
                      </a:r>
                      <a:r>
                        <a:rPr sz="800" spc="-25" dirty="0">
                          <a:latin typeface="Montserrat"/>
                          <a:cs typeface="Montserrat"/>
                        </a:rPr>
                        <a:t> </a:t>
                      </a:r>
                      <a:r>
                        <a:rPr sz="800" spc="-10" dirty="0">
                          <a:latin typeface="Montserrat"/>
                          <a:cs typeface="Montserrat"/>
                        </a:rPr>
                        <a:t>funcionamiento.</a:t>
                      </a:r>
                      <a:endParaRPr sz="800">
                        <a:latin typeface="Montserrat"/>
                        <a:cs typeface="Montserrat"/>
                      </a:endParaRPr>
                    </a:p>
                  </a:txBody>
                  <a:tcPr marL="0" marR="0" marT="508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8"/>
                  </a:ext>
                </a:extLst>
              </a:tr>
              <a:tr h="198120">
                <a:tc>
                  <a:txBody>
                    <a:bodyPr/>
                    <a:lstStyle/>
                    <a:p>
                      <a:pPr marL="66675">
                        <a:lnSpc>
                          <a:spcPct val="100000"/>
                        </a:lnSpc>
                        <a:spcBef>
                          <a:spcPts val="340"/>
                        </a:spcBef>
                      </a:pPr>
                      <a:r>
                        <a:rPr sz="800" spc="-10" dirty="0">
                          <a:latin typeface="Montserrat"/>
                          <a:cs typeface="Montserrat"/>
                        </a:rPr>
                        <a:t>Frenos</a:t>
                      </a:r>
                      <a:endParaRPr sz="800">
                        <a:latin typeface="Montserrat"/>
                        <a:cs typeface="Montserrat"/>
                      </a:endParaRPr>
                    </a:p>
                  </a:txBody>
                  <a:tcPr marL="0" marR="0" marT="4318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0">
                        <a:lnSpc>
                          <a:spcPct val="100000"/>
                        </a:lnSpc>
                        <a:spcBef>
                          <a:spcPts val="340"/>
                        </a:spcBef>
                      </a:pPr>
                      <a:r>
                        <a:rPr sz="800" dirty="0">
                          <a:latin typeface="Montserrat"/>
                          <a:cs typeface="Montserrat"/>
                        </a:rPr>
                        <a:t>Nivel</a:t>
                      </a:r>
                      <a:r>
                        <a:rPr sz="800" spc="-20" dirty="0">
                          <a:latin typeface="Montserrat"/>
                          <a:cs typeface="Montserrat"/>
                        </a:rPr>
                        <a:t> </a:t>
                      </a:r>
                      <a:r>
                        <a:rPr sz="800" dirty="0">
                          <a:latin typeface="Montserrat"/>
                          <a:cs typeface="Montserrat"/>
                        </a:rPr>
                        <a:t>y</a:t>
                      </a:r>
                      <a:r>
                        <a:rPr sz="800" spc="-5" dirty="0">
                          <a:latin typeface="Montserrat"/>
                          <a:cs typeface="Montserrat"/>
                        </a:rPr>
                        <a:t> </a:t>
                      </a:r>
                      <a:r>
                        <a:rPr sz="800" dirty="0">
                          <a:latin typeface="Montserrat"/>
                          <a:cs typeface="Montserrat"/>
                        </a:rPr>
                        <a:t>holgura</a:t>
                      </a:r>
                      <a:r>
                        <a:rPr sz="800" spc="-30" dirty="0">
                          <a:latin typeface="Montserrat"/>
                          <a:cs typeface="Montserrat"/>
                        </a:rPr>
                        <a:t> </a:t>
                      </a:r>
                      <a:r>
                        <a:rPr sz="800" spc="-10" dirty="0">
                          <a:latin typeface="Montserrat"/>
                          <a:cs typeface="Montserrat"/>
                        </a:rPr>
                        <a:t>correctos.</a:t>
                      </a:r>
                      <a:endParaRPr sz="800">
                        <a:latin typeface="Montserrat"/>
                        <a:cs typeface="Montserrat"/>
                      </a:endParaRPr>
                    </a:p>
                  </a:txBody>
                  <a:tcPr marL="0" marR="0" marT="4318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9"/>
                  </a:ext>
                </a:extLst>
              </a:tr>
              <a:tr h="227329">
                <a:tc>
                  <a:txBody>
                    <a:bodyPr/>
                    <a:lstStyle/>
                    <a:p>
                      <a:pPr marL="66675">
                        <a:lnSpc>
                          <a:spcPct val="100000"/>
                        </a:lnSpc>
                        <a:spcBef>
                          <a:spcPts val="480"/>
                        </a:spcBef>
                      </a:pPr>
                      <a:r>
                        <a:rPr sz="800" spc="-10" dirty="0">
                          <a:latin typeface="Montserrat"/>
                          <a:cs typeface="Montserrat"/>
                        </a:rPr>
                        <a:t>Ruedas</a:t>
                      </a:r>
                      <a:endParaRPr sz="800">
                        <a:latin typeface="Montserrat"/>
                        <a:cs typeface="Montserrat"/>
                      </a:endParaRPr>
                    </a:p>
                  </a:txBody>
                  <a:tcPr marL="0" marR="0" marT="60960" marB="0">
                    <a:lnL w="9525">
                      <a:solidFill>
                        <a:srgbClr val="221F1F"/>
                      </a:solidFill>
                      <a:prstDash val="solid"/>
                    </a:lnL>
                    <a:lnR w="9525">
                      <a:solidFill>
                        <a:srgbClr val="221F1F"/>
                      </a:solidFill>
                      <a:prstDash val="solid"/>
                    </a:lnR>
                    <a:lnT w="6350">
                      <a:solidFill>
                        <a:srgbClr val="221F1F"/>
                      </a:solidFill>
                      <a:prstDash val="solid"/>
                    </a:lnT>
                    <a:lnB w="9525">
                      <a:solidFill>
                        <a:srgbClr val="221F1F"/>
                      </a:solidFill>
                      <a:prstDash val="solid"/>
                    </a:lnB>
                  </a:tcPr>
                </a:tc>
                <a:tc>
                  <a:txBody>
                    <a:bodyPr/>
                    <a:lstStyle/>
                    <a:p>
                      <a:pPr marL="82550">
                        <a:lnSpc>
                          <a:spcPct val="100000"/>
                        </a:lnSpc>
                        <a:spcBef>
                          <a:spcPts val="480"/>
                        </a:spcBef>
                      </a:pPr>
                      <a:r>
                        <a:rPr sz="800" dirty="0">
                          <a:latin typeface="Montserrat"/>
                          <a:cs typeface="Montserrat"/>
                        </a:rPr>
                        <a:t>Libre</a:t>
                      </a:r>
                      <a:r>
                        <a:rPr sz="800" spc="-20" dirty="0">
                          <a:latin typeface="Montserrat"/>
                          <a:cs typeface="Montserrat"/>
                        </a:rPr>
                        <a:t> </a:t>
                      </a:r>
                      <a:r>
                        <a:rPr sz="800" spc="-10" dirty="0">
                          <a:latin typeface="Montserrat"/>
                          <a:cs typeface="Montserrat"/>
                        </a:rPr>
                        <a:t>rotación.</a:t>
                      </a:r>
                      <a:endParaRPr sz="800" dirty="0">
                        <a:latin typeface="Montserrat"/>
                        <a:cs typeface="Montserrat"/>
                      </a:endParaRPr>
                    </a:p>
                  </a:txBody>
                  <a:tcPr marL="0" marR="0" marT="60960" marB="0">
                    <a:lnL w="9525">
                      <a:solidFill>
                        <a:srgbClr val="221F1F"/>
                      </a:solidFill>
                      <a:prstDash val="solid"/>
                    </a:lnL>
                    <a:lnR w="9525">
                      <a:solidFill>
                        <a:srgbClr val="221F1F"/>
                      </a:solidFill>
                      <a:prstDash val="solid"/>
                    </a:lnR>
                    <a:lnT w="6350">
                      <a:solidFill>
                        <a:srgbClr val="221F1F"/>
                      </a:solidFill>
                      <a:prstDash val="solid"/>
                    </a:lnT>
                    <a:lnB w="9525">
                      <a:solidFill>
                        <a:srgbClr val="221F1F"/>
                      </a:solidFill>
                      <a:prstDash val="soli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3238500" cy="166071"/>
          </a:xfrm>
          <a:prstGeom prst="rect">
            <a:avLst/>
          </a:prstGeom>
        </p:spPr>
        <p:txBody>
          <a:bodyPr vert="horz" wrap="square" lIns="0" tIns="12065" rIns="0" bIns="0" rtlCol="0">
            <a:spAutoFit/>
          </a:bodyPr>
          <a:lstStyle/>
          <a:p>
            <a:pPr marL="12700">
              <a:lnSpc>
                <a:spcPct val="100000"/>
              </a:lnSpc>
              <a:spcBef>
                <a:spcPts val="95"/>
              </a:spcBef>
            </a:pPr>
            <a:r>
              <a:rPr lang="es-ES" sz="1000" b="1" spc="-10" dirty="0">
                <a:latin typeface="Montserrat-SemiBold"/>
                <a:cs typeface="Montserrat-SemiBold"/>
              </a:rPr>
              <a:t>TABLA</a:t>
            </a:r>
            <a:r>
              <a:rPr sz="1000" b="1" spc="-35" dirty="0">
                <a:latin typeface="Montserrat-SemiBold"/>
                <a:cs typeface="Montserrat-SemiBold"/>
              </a:rPr>
              <a:t> </a:t>
            </a:r>
            <a:r>
              <a:rPr sz="1000" b="1" dirty="0">
                <a:latin typeface="Montserrat-SemiBold"/>
                <a:cs typeface="Montserrat-SemiBold"/>
              </a:rPr>
              <a:t>DE</a:t>
            </a:r>
            <a:r>
              <a:rPr sz="1000" b="1" spc="-30" dirty="0">
                <a:latin typeface="Montserrat-SemiBold"/>
                <a:cs typeface="Montserrat-SemiBold"/>
              </a:rPr>
              <a:t> </a:t>
            </a:r>
            <a:r>
              <a:rPr sz="1000" b="1" dirty="0">
                <a:latin typeface="Montserrat-SemiBold"/>
                <a:cs typeface="Montserrat-SemiBold"/>
              </a:rPr>
              <a:t>MANTENIMIENTO </a:t>
            </a:r>
            <a:r>
              <a:rPr sz="1000" b="1" spc="-10" dirty="0">
                <a:latin typeface="Montserrat-SemiBold"/>
                <a:cs typeface="Montserrat-SemiBold"/>
              </a:rPr>
              <a:t>PERIODICO</a:t>
            </a:r>
            <a:endParaRPr sz="1000" dirty="0">
              <a:latin typeface="Montserrat-SemiBold"/>
              <a:cs typeface="Montserrat-SemiBold"/>
            </a:endParaRPr>
          </a:p>
        </p:txBody>
      </p:sp>
      <p:graphicFrame>
        <p:nvGraphicFramePr>
          <p:cNvPr id="3" name="object 3"/>
          <p:cNvGraphicFramePr>
            <a:graphicFrameLocks noGrp="1"/>
          </p:cNvGraphicFramePr>
          <p:nvPr>
            <p:extLst>
              <p:ext uri="{D42A27DB-BD31-4B8C-83A1-F6EECF244321}">
                <p14:modId xmlns:p14="http://schemas.microsoft.com/office/powerpoint/2010/main" val="1102481351"/>
              </p:ext>
            </p:extLst>
          </p:nvPr>
        </p:nvGraphicFramePr>
        <p:xfrm>
          <a:off x="155574" y="476757"/>
          <a:ext cx="4912356" cy="2900678"/>
        </p:xfrm>
        <a:graphic>
          <a:graphicData uri="http://schemas.openxmlformats.org/drawingml/2006/table">
            <a:tbl>
              <a:tblPr firstRow="1" bandRow="1">
                <a:tableStyleId>{2D5ABB26-0587-4C30-8999-92F81FD0307C}</a:tableStyleId>
              </a:tblPr>
              <a:tblGrid>
                <a:gridCol w="1094105">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467994">
                  <a:extLst>
                    <a:ext uri="{9D8B030D-6E8A-4147-A177-3AD203B41FA5}">
                      <a16:colId xmlns:a16="http://schemas.microsoft.com/office/drawing/2014/main" val="20002"/>
                    </a:ext>
                  </a:extLst>
                </a:gridCol>
                <a:gridCol w="467994">
                  <a:extLst>
                    <a:ext uri="{9D8B030D-6E8A-4147-A177-3AD203B41FA5}">
                      <a16:colId xmlns:a16="http://schemas.microsoft.com/office/drawing/2014/main" val="20003"/>
                    </a:ext>
                  </a:extLst>
                </a:gridCol>
                <a:gridCol w="467994">
                  <a:extLst>
                    <a:ext uri="{9D8B030D-6E8A-4147-A177-3AD203B41FA5}">
                      <a16:colId xmlns:a16="http://schemas.microsoft.com/office/drawing/2014/main" val="20004"/>
                    </a:ext>
                  </a:extLst>
                </a:gridCol>
                <a:gridCol w="469900">
                  <a:extLst>
                    <a:ext uri="{9D8B030D-6E8A-4147-A177-3AD203B41FA5}">
                      <a16:colId xmlns:a16="http://schemas.microsoft.com/office/drawing/2014/main" val="20005"/>
                    </a:ext>
                  </a:extLst>
                </a:gridCol>
                <a:gridCol w="1474469">
                  <a:extLst>
                    <a:ext uri="{9D8B030D-6E8A-4147-A177-3AD203B41FA5}">
                      <a16:colId xmlns:a16="http://schemas.microsoft.com/office/drawing/2014/main" val="20006"/>
                    </a:ext>
                  </a:extLst>
                </a:gridCol>
              </a:tblGrid>
              <a:tr h="139700">
                <a:tc rowSpan="2">
                  <a:txBody>
                    <a:bodyPr/>
                    <a:lstStyle/>
                    <a:p>
                      <a:pPr marL="50165" marR="3175">
                        <a:lnSpc>
                          <a:spcPct val="100000"/>
                        </a:lnSpc>
                        <a:spcBef>
                          <a:spcPts val="50"/>
                        </a:spcBef>
                      </a:pPr>
                      <a:r>
                        <a:rPr lang="es-ES" sz="700" b="1" spc="-20" dirty="0">
                          <a:solidFill>
                            <a:srgbClr val="221F1F"/>
                          </a:solidFill>
                          <a:latin typeface="Montserrat"/>
                          <a:cs typeface="Montserrat"/>
                        </a:rPr>
                        <a:t>Artículo</a:t>
                      </a:r>
                      <a:endParaRPr sz="700" dirty="0">
                        <a:latin typeface="Montserrat"/>
                        <a:cs typeface="Montserrat"/>
                      </a:endParaRPr>
                    </a:p>
                    <a:p>
                      <a:pPr algn="r">
                        <a:lnSpc>
                          <a:spcPct val="100000"/>
                        </a:lnSpc>
                        <a:spcBef>
                          <a:spcPts val="95"/>
                        </a:spcBef>
                      </a:pPr>
                      <a:r>
                        <a:rPr sz="700" b="1" spc="-10" dirty="0">
                          <a:solidFill>
                            <a:srgbClr val="221F1F"/>
                          </a:solidFill>
                          <a:latin typeface="Montserrat"/>
                          <a:cs typeface="Montserrat"/>
                        </a:rPr>
                        <a:t>Revisión</a:t>
                      </a:r>
                      <a:endParaRPr sz="700" dirty="0">
                        <a:latin typeface="Montserrat"/>
                        <a:cs typeface="Montserrat"/>
                      </a:endParaRPr>
                    </a:p>
                    <a:p>
                      <a:pPr marR="10795" algn="r">
                        <a:lnSpc>
                          <a:spcPct val="100000"/>
                        </a:lnSpc>
                        <a:spcBef>
                          <a:spcPts val="95"/>
                        </a:spcBef>
                      </a:pPr>
                      <a:r>
                        <a:rPr sz="700" b="1" spc="-25" dirty="0">
                          <a:solidFill>
                            <a:srgbClr val="221F1F"/>
                          </a:solidFill>
                          <a:latin typeface="Montserrat"/>
                          <a:cs typeface="Montserrat"/>
                        </a:rPr>
                        <a:t>km</a:t>
                      </a:r>
                      <a:endParaRPr sz="700" dirty="0">
                        <a:latin typeface="Montserrat"/>
                        <a:cs typeface="Montserrat"/>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gridSpan="5">
                  <a:txBody>
                    <a:bodyPr/>
                    <a:lstStyle/>
                    <a:p>
                      <a:pPr marL="68580" algn="ctr">
                        <a:lnSpc>
                          <a:spcPct val="100000"/>
                        </a:lnSpc>
                        <a:spcBef>
                          <a:spcPts val="50"/>
                        </a:spcBef>
                      </a:pPr>
                      <a:r>
                        <a:rPr sz="700" b="1" spc="-10" dirty="0">
                          <a:solidFill>
                            <a:srgbClr val="221F1F"/>
                          </a:solidFill>
                          <a:latin typeface="Montserrat"/>
                          <a:cs typeface="Montserrat"/>
                        </a:rPr>
                        <a:t>Revisión</a:t>
                      </a:r>
                      <a:endParaRPr sz="700">
                        <a:latin typeface="Montserrat"/>
                        <a:cs typeface="Montserrat"/>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spcBef>
                          <a:spcPts val="15"/>
                        </a:spcBef>
                      </a:pPr>
                      <a:endParaRPr sz="700">
                        <a:latin typeface="Times New Roman"/>
                        <a:cs typeface="Times New Roman"/>
                      </a:endParaRPr>
                    </a:p>
                    <a:p>
                      <a:pPr marL="352425">
                        <a:lnSpc>
                          <a:spcPct val="100000"/>
                        </a:lnSpc>
                      </a:pPr>
                      <a:r>
                        <a:rPr sz="700" b="1" spc="35" dirty="0">
                          <a:solidFill>
                            <a:srgbClr val="221F1F"/>
                          </a:solidFill>
                          <a:latin typeface="Montserrat"/>
                          <a:cs typeface="Montserrat"/>
                        </a:rPr>
                        <a:t>Observaciones</a:t>
                      </a:r>
                      <a:endParaRPr sz="700">
                        <a:latin typeface="Montserrat"/>
                        <a:cs typeface="Montserrat"/>
                      </a:endParaRPr>
                    </a:p>
                  </a:txBody>
                  <a:tcPr marL="0" marR="0" marT="190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0"/>
                  </a:ext>
                </a:extLst>
              </a:tr>
              <a:tr h="347980">
                <a:tc vMerge="1">
                  <a:txBody>
                    <a:bodyPr/>
                    <a:lstStyle/>
                    <a:p>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L="141605">
                        <a:lnSpc>
                          <a:spcPct val="100000"/>
                        </a:lnSpc>
                        <a:spcBef>
                          <a:spcPts val="25"/>
                        </a:spcBef>
                      </a:pPr>
                      <a:r>
                        <a:rPr sz="700" b="1" spc="-20" dirty="0">
                          <a:solidFill>
                            <a:srgbClr val="221F1F"/>
                          </a:solidFill>
                          <a:latin typeface="Montserrat"/>
                          <a:cs typeface="Montserrat"/>
                        </a:rPr>
                        <a:t>1era</a:t>
                      </a:r>
                      <a:endParaRPr sz="700" dirty="0">
                        <a:latin typeface="Montserrat"/>
                        <a:cs typeface="Montserrat"/>
                      </a:endParaRPr>
                    </a:p>
                    <a:p>
                      <a:pPr marL="44450">
                        <a:lnSpc>
                          <a:spcPct val="100000"/>
                        </a:lnSpc>
                      </a:pPr>
                      <a:r>
                        <a:rPr lang="es-ES" sz="700" b="1" spc="-25" dirty="0">
                          <a:solidFill>
                            <a:srgbClr val="221F1F"/>
                          </a:solidFill>
                          <a:latin typeface="Montserrat"/>
                          <a:cs typeface="Montserrat"/>
                        </a:rPr>
                        <a:t>  </a:t>
                      </a:r>
                      <a:r>
                        <a:rPr sz="700" b="1" spc="-25" dirty="0">
                          <a:solidFill>
                            <a:srgbClr val="221F1F"/>
                          </a:solidFill>
                          <a:latin typeface="Montserrat"/>
                          <a:cs typeface="Montserrat"/>
                        </a:rPr>
                        <a:t>500</a:t>
                      </a:r>
                      <a:endParaRPr sz="700" dirty="0">
                        <a:latin typeface="Montserrat"/>
                        <a:cs typeface="Montserrat"/>
                      </a:endParaRPr>
                    </a:p>
                  </a:txBody>
                  <a:tcPr marL="0" marR="0" marT="3175" marB="0">
                    <a:lnL w="9525">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27635" algn="r">
                        <a:lnSpc>
                          <a:spcPct val="100000"/>
                        </a:lnSpc>
                        <a:spcBef>
                          <a:spcPts val="25"/>
                        </a:spcBef>
                      </a:pPr>
                      <a:r>
                        <a:rPr sz="700" b="1" spc="-25" dirty="0">
                          <a:solidFill>
                            <a:srgbClr val="221F1F"/>
                          </a:solidFill>
                          <a:latin typeface="Montserrat"/>
                          <a:cs typeface="Montserrat"/>
                        </a:rPr>
                        <a:t>2da</a:t>
                      </a:r>
                      <a:endParaRPr sz="700" dirty="0">
                        <a:latin typeface="Montserrat"/>
                        <a:cs typeface="Montserrat"/>
                      </a:endParaRPr>
                    </a:p>
                    <a:p>
                      <a:pPr marR="186055" algn="r">
                        <a:lnSpc>
                          <a:spcPct val="100000"/>
                        </a:lnSpc>
                      </a:pPr>
                      <a:r>
                        <a:rPr lang="es-ES" sz="700" b="1" spc="-10" dirty="0">
                          <a:solidFill>
                            <a:srgbClr val="221F1F"/>
                          </a:solidFill>
                          <a:latin typeface="Montserrat"/>
                          <a:cs typeface="Montserrat"/>
                        </a:rPr>
                        <a:t>30</a:t>
                      </a:r>
                      <a:r>
                        <a:rPr sz="700" b="1" spc="-10" dirty="0">
                          <a:solidFill>
                            <a:srgbClr val="221F1F"/>
                          </a:solidFill>
                          <a:latin typeface="Montserrat"/>
                          <a:cs typeface="Montserrat"/>
                        </a:rPr>
                        <a:t>00</a:t>
                      </a:r>
                      <a:endParaRPr sz="700" dirty="0">
                        <a:latin typeface="Montserrat"/>
                        <a:cs typeface="Montserrat"/>
                      </a:endParaRPr>
                    </a:p>
                  </a:txBody>
                  <a:tcPr marL="0" marR="0" marT="3175" marB="0">
                    <a:lnL w="6350">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44145" algn="r">
                        <a:lnSpc>
                          <a:spcPct val="100000"/>
                        </a:lnSpc>
                        <a:spcBef>
                          <a:spcPts val="25"/>
                        </a:spcBef>
                      </a:pPr>
                      <a:r>
                        <a:rPr sz="700" b="1" spc="-25" dirty="0">
                          <a:solidFill>
                            <a:srgbClr val="221F1F"/>
                          </a:solidFill>
                          <a:latin typeface="Montserrat"/>
                          <a:cs typeface="Montserrat"/>
                        </a:rPr>
                        <a:t>3ra</a:t>
                      </a:r>
                      <a:endParaRPr sz="700" dirty="0">
                        <a:latin typeface="Montserrat"/>
                        <a:cs typeface="Montserrat"/>
                      </a:endParaRPr>
                    </a:p>
                    <a:p>
                      <a:pPr marR="134620" algn="r">
                        <a:lnSpc>
                          <a:spcPct val="100000"/>
                        </a:lnSpc>
                      </a:pPr>
                      <a:r>
                        <a:rPr lang="es-ES" sz="700" b="1" spc="-10" dirty="0">
                          <a:solidFill>
                            <a:srgbClr val="221F1F"/>
                          </a:solidFill>
                          <a:latin typeface="Montserrat"/>
                          <a:cs typeface="Montserrat"/>
                        </a:rPr>
                        <a:t>6</a:t>
                      </a:r>
                      <a:r>
                        <a:rPr sz="700" b="1" spc="-10" dirty="0">
                          <a:solidFill>
                            <a:srgbClr val="221F1F"/>
                          </a:solidFill>
                          <a:latin typeface="Montserrat"/>
                          <a:cs typeface="Montserrat"/>
                        </a:rPr>
                        <a:t>000</a:t>
                      </a:r>
                      <a:endParaRPr sz="700" dirty="0">
                        <a:latin typeface="Montserrat"/>
                        <a:cs typeface="Montserrat"/>
                      </a:endParaRPr>
                    </a:p>
                  </a:txBody>
                  <a:tcPr marL="0" marR="0" marT="3175" marB="0">
                    <a:lnL w="6350">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23189" algn="r">
                        <a:lnSpc>
                          <a:spcPct val="100000"/>
                        </a:lnSpc>
                        <a:spcBef>
                          <a:spcPts val="25"/>
                        </a:spcBef>
                      </a:pPr>
                      <a:r>
                        <a:rPr sz="700" b="1" spc="-25" dirty="0">
                          <a:solidFill>
                            <a:srgbClr val="221F1F"/>
                          </a:solidFill>
                          <a:latin typeface="Montserrat"/>
                          <a:cs typeface="Montserrat"/>
                        </a:rPr>
                        <a:t>4ta</a:t>
                      </a:r>
                      <a:endParaRPr sz="700" dirty="0">
                        <a:latin typeface="Montserrat"/>
                        <a:cs typeface="Montserrat"/>
                      </a:endParaRPr>
                    </a:p>
                    <a:p>
                      <a:pPr marR="142240" algn="r">
                        <a:lnSpc>
                          <a:spcPct val="100000"/>
                        </a:lnSpc>
                      </a:pPr>
                      <a:r>
                        <a:rPr lang="es-ES" sz="700" b="1" spc="-10" dirty="0">
                          <a:solidFill>
                            <a:srgbClr val="221F1F"/>
                          </a:solidFill>
                          <a:latin typeface="Montserrat"/>
                          <a:cs typeface="Montserrat"/>
                        </a:rPr>
                        <a:t>90</a:t>
                      </a:r>
                      <a:r>
                        <a:rPr sz="700" b="1" spc="-10" dirty="0">
                          <a:solidFill>
                            <a:srgbClr val="221F1F"/>
                          </a:solidFill>
                          <a:latin typeface="Montserrat"/>
                          <a:cs typeface="Montserrat"/>
                        </a:rPr>
                        <a:t>00</a:t>
                      </a:r>
                      <a:endParaRPr sz="700" dirty="0">
                        <a:latin typeface="Montserrat"/>
                        <a:cs typeface="Montserrat"/>
                      </a:endParaRPr>
                    </a:p>
                  </a:txBody>
                  <a:tcPr marL="0" marR="0" marT="3175" marB="0">
                    <a:lnL w="6350">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R="135255" algn="r">
                        <a:lnSpc>
                          <a:spcPct val="100000"/>
                        </a:lnSpc>
                        <a:spcBef>
                          <a:spcPts val="25"/>
                        </a:spcBef>
                      </a:pPr>
                      <a:r>
                        <a:rPr sz="700" b="1" spc="-25" dirty="0">
                          <a:solidFill>
                            <a:srgbClr val="221F1F"/>
                          </a:solidFill>
                          <a:latin typeface="Montserrat"/>
                          <a:cs typeface="Montserrat"/>
                        </a:rPr>
                        <a:t>5ta</a:t>
                      </a:r>
                      <a:endParaRPr sz="700" dirty="0">
                        <a:latin typeface="Montserrat"/>
                        <a:cs typeface="Montserrat"/>
                      </a:endParaRPr>
                    </a:p>
                    <a:p>
                      <a:pPr marR="118745" algn="r">
                        <a:lnSpc>
                          <a:spcPct val="100000"/>
                        </a:lnSpc>
                      </a:pPr>
                      <a:r>
                        <a:rPr lang="es-MX" sz="700" b="1" spc="-10" dirty="0">
                          <a:solidFill>
                            <a:srgbClr val="221F1F"/>
                          </a:solidFill>
                          <a:latin typeface="Montserrat"/>
                          <a:cs typeface="Montserrat"/>
                        </a:rPr>
                        <a:t>12</a:t>
                      </a:r>
                      <a:r>
                        <a:rPr sz="700" b="1" spc="-10" dirty="0">
                          <a:solidFill>
                            <a:srgbClr val="221F1F"/>
                          </a:solidFill>
                          <a:latin typeface="Montserrat"/>
                          <a:cs typeface="Montserrat"/>
                        </a:rPr>
                        <a:t>000</a:t>
                      </a:r>
                      <a:endParaRPr sz="700" dirty="0">
                        <a:latin typeface="Montserrat"/>
                        <a:cs typeface="Montserrat"/>
                      </a:endParaRPr>
                    </a:p>
                  </a:txBody>
                  <a:tcPr marL="0" marR="0" marT="317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vMerge="1">
                  <a:txBody>
                    <a:bodyPr/>
                    <a:lstStyle/>
                    <a:p>
                      <a:endParaRPr/>
                    </a:p>
                  </a:txBody>
                  <a:tcPr marL="0" marR="0" marT="190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1"/>
                  </a:ext>
                </a:extLst>
              </a:tr>
              <a:tr h="123189">
                <a:tc>
                  <a:txBody>
                    <a:bodyPr/>
                    <a:lstStyle/>
                    <a:p>
                      <a:pPr marL="50165" marR="3175">
                        <a:lnSpc>
                          <a:spcPct val="100000"/>
                        </a:lnSpc>
                        <a:spcBef>
                          <a:spcPts val="90"/>
                        </a:spcBef>
                      </a:pPr>
                      <a:r>
                        <a:rPr sz="600" dirty="0">
                          <a:solidFill>
                            <a:srgbClr val="221F1F"/>
                          </a:solidFill>
                          <a:latin typeface="Montserrat"/>
                          <a:cs typeface="Montserrat"/>
                        </a:rPr>
                        <a:t>Aceite</a:t>
                      </a:r>
                      <a:r>
                        <a:rPr sz="600" spc="145" dirty="0">
                          <a:solidFill>
                            <a:srgbClr val="221F1F"/>
                          </a:solidFill>
                          <a:latin typeface="Montserrat"/>
                          <a:cs typeface="Montserrat"/>
                        </a:rPr>
                        <a:t> </a:t>
                      </a:r>
                      <a:r>
                        <a:rPr sz="600" dirty="0">
                          <a:solidFill>
                            <a:srgbClr val="221F1F"/>
                          </a:solidFill>
                          <a:latin typeface="Montserrat"/>
                          <a:cs typeface="Montserrat"/>
                        </a:rPr>
                        <a:t>de</a:t>
                      </a:r>
                      <a:r>
                        <a:rPr sz="600" spc="175" dirty="0">
                          <a:solidFill>
                            <a:srgbClr val="221F1F"/>
                          </a:solidFill>
                          <a:latin typeface="Montserrat"/>
                          <a:cs typeface="Montserrat"/>
                        </a:rPr>
                        <a:t> </a:t>
                      </a:r>
                      <a:r>
                        <a:rPr sz="600" spc="-10" dirty="0">
                          <a:solidFill>
                            <a:srgbClr val="221F1F"/>
                          </a:solidFill>
                          <a:latin typeface="Montserrat"/>
                          <a:cs typeface="Montserrat"/>
                        </a:rPr>
                        <a:t>motor</a:t>
                      </a:r>
                      <a:endParaRPr sz="600">
                        <a:latin typeface="Montserrat"/>
                        <a:cs typeface="Montserrat"/>
                      </a:endParaRPr>
                    </a:p>
                  </a:txBody>
                  <a:tcPr marL="0" marR="0" marT="1143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algn="ctr">
                        <a:lnSpc>
                          <a:spcPct val="100000"/>
                        </a:lnSpc>
                        <a:spcBef>
                          <a:spcPts val="90"/>
                        </a:spcBef>
                      </a:pPr>
                      <a:r>
                        <a:rPr sz="600" dirty="0">
                          <a:solidFill>
                            <a:srgbClr val="221F1F"/>
                          </a:solidFill>
                          <a:latin typeface="Montserrat"/>
                          <a:cs typeface="Montserrat"/>
                        </a:rPr>
                        <a:t>R</a:t>
                      </a:r>
                      <a:endParaRPr sz="600">
                        <a:latin typeface="Montserrat"/>
                        <a:cs typeface="Montserrat"/>
                      </a:endParaRPr>
                    </a:p>
                  </a:txBody>
                  <a:tcPr marL="0" marR="0" marT="11430" marB="0">
                    <a:lnL w="9525">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12700" algn="ctr">
                        <a:lnSpc>
                          <a:spcPct val="100000"/>
                        </a:lnSpc>
                        <a:spcBef>
                          <a:spcPts val="90"/>
                        </a:spcBef>
                      </a:pPr>
                      <a:r>
                        <a:rPr sz="600" dirty="0">
                          <a:solidFill>
                            <a:srgbClr val="221F1F"/>
                          </a:solidFill>
                          <a:latin typeface="Montserrat"/>
                          <a:cs typeface="Montserrat"/>
                        </a:rPr>
                        <a:t>R</a:t>
                      </a:r>
                      <a:endParaRPr sz="600">
                        <a:latin typeface="Montserrat"/>
                        <a:cs typeface="Montserrat"/>
                      </a:endParaRPr>
                    </a:p>
                  </a:txBody>
                  <a:tcPr marL="0" marR="0" marT="11430" marB="0">
                    <a:lnL w="6350">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3810" algn="ctr">
                        <a:lnSpc>
                          <a:spcPct val="100000"/>
                        </a:lnSpc>
                        <a:spcBef>
                          <a:spcPts val="90"/>
                        </a:spcBef>
                      </a:pPr>
                      <a:r>
                        <a:rPr sz="600" dirty="0">
                          <a:solidFill>
                            <a:srgbClr val="221F1F"/>
                          </a:solidFill>
                          <a:latin typeface="Montserrat"/>
                          <a:cs typeface="Montserrat"/>
                        </a:rPr>
                        <a:t>R</a:t>
                      </a:r>
                      <a:endParaRPr sz="600">
                        <a:latin typeface="Montserrat"/>
                        <a:cs typeface="Montserrat"/>
                      </a:endParaRPr>
                    </a:p>
                  </a:txBody>
                  <a:tcPr marL="0" marR="0" marT="11430" marB="0">
                    <a:lnL w="6350">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13970" algn="ctr">
                        <a:lnSpc>
                          <a:spcPct val="100000"/>
                        </a:lnSpc>
                        <a:spcBef>
                          <a:spcPts val="90"/>
                        </a:spcBef>
                      </a:pPr>
                      <a:r>
                        <a:rPr sz="600" dirty="0">
                          <a:solidFill>
                            <a:srgbClr val="221F1F"/>
                          </a:solidFill>
                          <a:latin typeface="Montserrat"/>
                          <a:cs typeface="Montserrat"/>
                        </a:rPr>
                        <a:t>R</a:t>
                      </a:r>
                      <a:endParaRPr sz="600">
                        <a:latin typeface="Montserrat"/>
                        <a:cs typeface="Montserrat"/>
                      </a:endParaRPr>
                    </a:p>
                  </a:txBody>
                  <a:tcPr marL="0" marR="0" marT="11430" marB="0">
                    <a:lnL w="6350">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13970" algn="ctr">
                        <a:lnSpc>
                          <a:spcPct val="100000"/>
                        </a:lnSpc>
                        <a:spcBef>
                          <a:spcPts val="90"/>
                        </a:spcBef>
                      </a:pPr>
                      <a:r>
                        <a:rPr sz="600" dirty="0">
                          <a:latin typeface="Montserrat"/>
                          <a:cs typeface="Montserrat"/>
                        </a:rPr>
                        <a:t>R</a:t>
                      </a:r>
                    </a:p>
                  </a:txBody>
                  <a:tcPr marL="0" marR="0" marT="1143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9525" algn="ctr">
                        <a:lnSpc>
                          <a:spcPct val="100000"/>
                        </a:lnSpc>
                        <a:spcBef>
                          <a:spcPts val="90"/>
                        </a:spcBef>
                      </a:pPr>
                      <a:r>
                        <a:rPr sz="600" dirty="0">
                          <a:solidFill>
                            <a:srgbClr val="221F1F"/>
                          </a:solidFill>
                          <a:latin typeface="Montserrat"/>
                          <a:cs typeface="Montserrat"/>
                        </a:rPr>
                        <a:t>Remplace</a:t>
                      </a:r>
                      <a:r>
                        <a:rPr sz="600" spc="220" dirty="0">
                          <a:solidFill>
                            <a:srgbClr val="221F1F"/>
                          </a:solidFill>
                          <a:latin typeface="Montserrat"/>
                          <a:cs typeface="Montserrat"/>
                        </a:rPr>
                        <a:t> </a:t>
                      </a:r>
                      <a:r>
                        <a:rPr sz="600" dirty="0" err="1">
                          <a:solidFill>
                            <a:srgbClr val="221F1F"/>
                          </a:solidFill>
                          <a:latin typeface="Montserrat"/>
                          <a:cs typeface="Montserrat"/>
                        </a:rPr>
                        <a:t>cada</a:t>
                      </a:r>
                      <a:r>
                        <a:rPr sz="600" spc="204" dirty="0">
                          <a:solidFill>
                            <a:srgbClr val="221F1F"/>
                          </a:solidFill>
                          <a:latin typeface="Montserrat"/>
                          <a:cs typeface="Montserrat"/>
                        </a:rPr>
                        <a:t> </a:t>
                      </a:r>
                      <a:r>
                        <a:rPr lang="es-ES" sz="600" spc="204" dirty="0">
                          <a:solidFill>
                            <a:srgbClr val="221F1F"/>
                          </a:solidFill>
                          <a:latin typeface="Montserrat"/>
                          <a:cs typeface="Montserrat"/>
                        </a:rPr>
                        <a:t>3</a:t>
                      </a:r>
                      <a:r>
                        <a:rPr sz="600" dirty="0">
                          <a:solidFill>
                            <a:srgbClr val="221F1F"/>
                          </a:solidFill>
                          <a:latin typeface="Montserrat"/>
                          <a:cs typeface="Montserrat"/>
                        </a:rPr>
                        <a:t>000</a:t>
                      </a:r>
                      <a:r>
                        <a:rPr sz="600" spc="235" dirty="0">
                          <a:solidFill>
                            <a:srgbClr val="221F1F"/>
                          </a:solidFill>
                          <a:latin typeface="Montserrat"/>
                          <a:cs typeface="Montserrat"/>
                        </a:rPr>
                        <a:t> </a:t>
                      </a:r>
                      <a:r>
                        <a:rPr sz="600" spc="-25" dirty="0">
                          <a:solidFill>
                            <a:srgbClr val="221F1F"/>
                          </a:solidFill>
                          <a:latin typeface="Montserrat"/>
                          <a:cs typeface="Montserrat"/>
                        </a:rPr>
                        <a:t>km</a:t>
                      </a:r>
                      <a:endParaRPr sz="600" dirty="0">
                        <a:latin typeface="Montserrat"/>
                        <a:cs typeface="Montserrat"/>
                      </a:endParaRPr>
                    </a:p>
                  </a:txBody>
                  <a:tcPr marL="0" marR="0" marT="1143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120650">
                <a:tc>
                  <a:txBody>
                    <a:bodyPr/>
                    <a:lstStyle/>
                    <a:p>
                      <a:pPr marL="50165" marR="3175">
                        <a:lnSpc>
                          <a:spcPct val="100000"/>
                        </a:lnSpc>
                        <a:spcBef>
                          <a:spcPts val="80"/>
                        </a:spcBef>
                      </a:pPr>
                      <a:r>
                        <a:rPr sz="600" dirty="0">
                          <a:solidFill>
                            <a:srgbClr val="221F1F"/>
                          </a:solidFill>
                          <a:latin typeface="Montserrat"/>
                          <a:cs typeface="Montserrat"/>
                        </a:rPr>
                        <a:t>Filtro</a:t>
                      </a:r>
                      <a:r>
                        <a:rPr sz="600" spc="65" dirty="0">
                          <a:solidFill>
                            <a:srgbClr val="221F1F"/>
                          </a:solidFill>
                          <a:latin typeface="Montserrat"/>
                          <a:cs typeface="Montserrat"/>
                        </a:rPr>
                        <a:t> </a:t>
                      </a:r>
                      <a:r>
                        <a:rPr sz="600" dirty="0">
                          <a:solidFill>
                            <a:srgbClr val="221F1F"/>
                          </a:solidFill>
                          <a:latin typeface="Montserrat"/>
                          <a:cs typeface="Montserrat"/>
                        </a:rPr>
                        <a:t>de</a:t>
                      </a:r>
                      <a:r>
                        <a:rPr sz="600" spc="110" dirty="0">
                          <a:solidFill>
                            <a:srgbClr val="221F1F"/>
                          </a:solidFill>
                          <a:latin typeface="Montserrat"/>
                          <a:cs typeface="Montserrat"/>
                        </a:rPr>
                        <a:t> </a:t>
                      </a:r>
                      <a:r>
                        <a:rPr sz="600" dirty="0">
                          <a:solidFill>
                            <a:srgbClr val="221F1F"/>
                          </a:solidFill>
                          <a:latin typeface="Montserrat"/>
                          <a:cs typeface="Montserrat"/>
                        </a:rPr>
                        <a:t>aceite</a:t>
                      </a:r>
                      <a:r>
                        <a:rPr sz="600" spc="114" dirty="0">
                          <a:solidFill>
                            <a:srgbClr val="221F1F"/>
                          </a:solidFill>
                          <a:latin typeface="Montserrat"/>
                          <a:cs typeface="Montserrat"/>
                        </a:rPr>
                        <a:t> </a:t>
                      </a:r>
                      <a:r>
                        <a:rPr sz="600" spc="-10" dirty="0">
                          <a:solidFill>
                            <a:srgbClr val="221F1F"/>
                          </a:solidFill>
                          <a:latin typeface="Montserrat"/>
                          <a:cs typeface="Montserrat"/>
                        </a:rPr>
                        <a:t>(Tamiz)</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80"/>
                        </a:spcBef>
                      </a:pPr>
                      <a:r>
                        <a:rPr sz="600" dirty="0">
                          <a:solidFill>
                            <a:srgbClr val="221F1F"/>
                          </a:solidFill>
                          <a:latin typeface="Montserrat"/>
                          <a:cs typeface="Montserrat"/>
                        </a:rPr>
                        <a:t>C</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80"/>
                        </a:spcBef>
                      </a:pPr>
                      <a:r>
                        <a:rPr sz="600" dirty="0">
                          <a:latin typeface="Montserrat"/>
                          <a:cs typeface="Montserrat"/>
                        </a:rPr>
                        <a:t>C</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3810" algn="ctr">
                        <a:lnSpc>
                          <a:spcPct val="100000"/>
                        </a:lnSpc>
                        <a:spcBef>
                          <a:spcPts val="80"/>
                        </a:spcBef>
                      </a:pPr>
                      <a:r>
                        <a:rPr sz="600" dirty="0">
                          <a:solidFill>
                            <a:srgbClr val="221F1F"/>
                          </a:solidFill>
                          <a:latin typeface="Montserrat"/>
                          <a:cs typeface="Montserrat"/>
                        </a:rPr>
                        <a:t>C</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80"/>
                        </a:spcBef>
                      </a:pPr>
                      <a:r>
                        <a:rPr sz="600" dirty="0">
                          <a:latin typeface="Montserrat"/>
                          <a:cs typeface="Montserrat"/>
                        </a:rPr>
                        <a:t>C</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80"/>
                        </a:spcBef>
                      </a:pPr>
                      <a:r>
                        <a:rPr sz="600" dirty="0">
                          <a:latin typeface="Montserrat"/>
                          <a:cs typeface="Montserrat"/>
                        </a:rPr>
                        <a:t>C</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120650">
                <a:tc>
                  <a:txBody>
                    <a:bodyPr/>
                    <a:lstStyle/>
                    <a:p>
                      <a:pPr marL="50165" marR="3175">
                        <a:lnSpc>
                          <a:spcPct val="100000"/>
                        </a:lnSpc>
                        <a:spcBef>
                          <a:spcPts val="80"/>
                        </a:spcBef>
                      </a:pPr>
                      <a:r>
                        <a:rPr sz="600" dirty="0">
                          <a:solidFill>
                            <a:srgbClr val="221F1F"/>
                          </a:solidFill>
                          <a:latin typeface="Montserrat"/>
                          <a:cs typeface="Montserrat"/>
                        </a:rPr>
                        <a:t>Filtro</a:t>
                      </a:r>
                      <a:r>
                        <a:rPr sz="600" spc="65" dirty="0">
                          <a:solidFill>
                            <a:srgbClr val="221F1F"/>
                          </a:solidFill>
                          <a:latin typeface="Montserrat"/>
                          <a:cs typeface="Montserrat"/>
                        </a:rPr>
                        <a:t> </a:t>
                      </a:r>
                      <a:r>
                        <a:rPr sz="600" dirty="0">
                          <a:solidFill>
                            <a:srgbClr val="221F1F"/>
                          </a:solidFill>
                          <a:latin typeface="Montserrat"/>
                          <a:cs typeface="Montserrat"/>
                        </a:rPr>
                        <a:t>de</a:t>
                      </a:r>
                      <a:r>
                        <a:rPr sz="600" spc="120" dirty="0">
                          <a:solidFill>
                            <a:srgbClr val="221F1F"/>
                          </a:solidFill>
                          <a:latin typeface="Montserrat"/>
                          <a:cs typeface="Montserrat"/>
                        </a:rPr>
                        <a:t> </a:t>
                      </a:r>
                      <a:r>
                        <a:rPr sz="600" dirty="0">
                          <a:solidFill>
                            <a:srgbClr val="221F1F"/>
                          </a:solidFill>
                          <a:latin typeface="Montserrat"/>
                          <a:cs typeface="Montserrat"/>
                        </a:rPr>
                        <a:t>aceite</a:t>
                      </a:r>
                      <a:r>
                        <a:rPr sz="600" spc="100" dirty="0">
                          <a:solidFill>
                            <a:srgbClr val="221F1F"/>
                          </a:solidFill>
                          <a:latin typeface="Montserrat"/>
                          <a:cs typeface="Montserrat"/>
                        </a:rPr>
                        <a:t> </a:t>
                      </a:r>
                      <a:r>
                        <a:rPr sz="600" spc="-10" dirty="0">
                          <a:solidFill>
                            <a:srgbClr val="221F1F"/>
                          </a:solidFill>
                          <a:latin typeface="Montserrat"/>
                          <a:cs typeface="Montserrat"/>
                        </a:rPr>
                        <a:t>(Papel)</a:t>
                      </a:r>
                      <a:endParaRPr sz="600" dirty="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80"/>
                        </a:spcBef>
                      </a:pPr>
                      <a:r>
                        <a:rPr sz="600" dirty="0">
                          <a:latin typeface="Montserrat"/>
                          <a:cs typeface="Montserrat"/>
                        </a:rPr>
                        <a:t>R</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80"/>
                        </a:spcBef>
                      </a:pPr>
                      <a:r>
                        <a:rPr sz="600" dirty="0">
                          <a:solidFill>
                            <a:srgbClr val="221F1F"/>
                          </a:solidFill>
                          <a:latin typeface="Montserrat"/>
                          <a:cs typeface="Montserrat"/>
                        </a:rPr>
                        <a:t>R</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3810" algn="ctr">
                        <a:lnSpc>
                          <a:spcPct val="100000"/>
                        </a:lnSpc>
                        <a:spcBef>
                          <a:spcPts val="80"/>
                        </a:spcBef>
                      </a:pPr>
                      <a:r>
                        <a:rPr sz="600" dirty="0">
                          <a:latin typeface="Montserrat"/>
                          <a:cs typeface="Montserrat"/>
                        </a:rPr>
                        <a:t>R</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80"/>
                        </a:spcBef>
                      </a:pPr>
                      <a:r>
                        <a:rPr sz="600" dirty="0">
                          <a:latin typeface="Montserrat"/>
                          <a:cs typeface="Montserrat"/>
                        </a:rPr>
                        <a:t>R</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80"/>
                        </a:spcBef>
                      </a:pPr>
                      <a:r>
                        <a:rPr sz="600" dirty="0">
                          <a:latin typeface="Montserrat"/>
                          <a:cs typeface="Montserrat"/>
                        </a:rPr>
                        <a:t>R</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120650">
                <a:tc>
                  <a:txBody>
                    <a:bodyPr/>
                    <a:lstStyle/>
                    <a:p>
                      <a:pPr marL="50165" marR="3175">
                        <a:lnSpc>
                          <a:spcPct val="100000"/>
                        </a:lnSpc>
                        <a:spcBef>
                          <a:spcPts val="80"/>
                        </a:spcBef>
                      </a:pPr>
                      <a:r>
                        <a:rPr sz="600" spc="-10" dirty="0">
                          <a:solidFill>
                            <a:srgbClr val="221F1F"/>
                          </a:solidFill>
                          <a:latin typeface="Montserrat"/>
                          <a:cs typeface="Montserrat"/>
                        </a:rPr>
                        <a:t>Bujía</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139065" algn="r">
                        <a:lnSpc>
                          <a:spcPct val="100000"/>
                        </a:lnSpc>
                        <a:spcBef>
                          <a:spcPts val="8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50" dirty="0">
                          <a:solidFill>
                            <a:srgbClr val="221F1F"/>
                          </a:solidFill>
                          <a:latin typeface="Montserrat"/>
                          <a:cs typeface="Montserrat"/>
                        </a:rPr>
                        <a:t> </a:t>
                      </a:r>
                      <a:r>
                        <a:rPr sz="600" spc="-50" dirty="0">
                          <a:solidFill>
                            <a:srgbClr val="221F1F"/>
                          </a:solidFill>
                          <a:latin typeface="Montserrat"/>
                          <a:cs typeface="Montserrat"/>
                        </a:rPr>
                        <a:t>C</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80"/>
                        </a:spcBef>
                      </a:pPr>
                      <a:r>
                        <a:rPr sz="600" dirty="0">
                          <a:latin typeface="Montserrat"/>
                          <a:cs typeface="Montserrat"/>
                        </a:rPr>
                        <a:t>-</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4445" algn="ctr">
                        <a:lnSpc>
                          <a:spcPct val="100000"/>
                        </a:lnSpc>
                        <a:spcBef>
                          <a:spcPts val="80"/>
                        </a:spcBef>
                      </a:pPr>
                      <a:r>
                        <a:rPr sz="600" dirty="0">
                          <a:latin typeface="Montserrat"/>
                          <a:cs typeface="Montserrat"/>
                        </a:rPr>
                        <a:t>R</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80"/>
                        </a:spcBef>
                      </a:pPr>
                      <a:r>
                        <a:rPr sz="600" dirty="0">
                          <a:latin typeface="Montserrat"/>
                          <a:cs typeface="Montserrat"/>
                        </a:rPr>
                        <a:t>-</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80"/>
                        </a:spcBef>
                      </a:pPr>
                      <a:r>
                        <a:rPr sz="600" dirty="0">
                          <a:latin typeface="Montserrat"/>
                          <a:cs typeface="Montserrat"/>
                        </a:rPr>
                        <a:t>R</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80"/>
                        </a:spcBef>
                      </a:pPr>
                      <a:r>
                        <a:rPr sz="600" dirty="0">
                          <a:solidFill>
                            <a:srgbClr val="221F1F"/>
                          </a:solidFill>
                          <a:latin typeface="Montserrat"/>
                          <a:cs typeface="Montserrat"/>
                        </a:rPr>
                        <a:t>Remplace</a:t>
                      </a:r>
                      <a:r>
                        <a:rPr sz="600" spc="220" dirty="0">
                          <a:solidFill>
                            <a:srgbClr val="221F1F"/>
                          </a:solidFill>
                          <a:latin typeface="Montserrat"/>
                          <a:cs typeface="Montserrat"/>
                        </a:rPr>
                        <a:t> </a:t>
                      </a:r>
                      <a:r>
                        <a:rPr sz="600" dirty="0">
                          <a:solidFill>
                            <a:srgbClr val="221F1F"/>
                          </a:solidFill>
                          <a:latin typeface="Montserrat"/>
                          <a:cs typeface="Montserrat"/>
                        </a:rPr>
                        <a:t>cada</a:t>
                      </a:r>
                      <a:r>
                        <a:rPr sz="600" spc="225" dirty="0">
                          <a:solidFill>
                            <a:srgbClr val="221F1F"/>
                          </a:solidFill>
                          <a:latin typeface="Montserrat"/>
                          <a:cs typeface="Montserrat"/>
                        </a:rPr>
                        <a:t> </a:t>
                      </a:r>
                      <a:r>
                        <a:rPr sz="600" dirty="0">
                          <a:solidFill>
                            <a:srgbClr val="221F1F"/>
                          </a:solidFill>
                          <a:latin typeface="Montserrat"/>
                          <a:cs typeface="Montserrat"/>
                        </a:rPr>
                        <a:t>10.000</a:t>
                      </a:r>
                      <a:r>
                        <a:rPr sz="600" spc="220"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5"/>
                  </a:ext>
                </a:extLst>
              </a:tr>
              <a:tr h="130175">
                <a:tc>
                  <a:txBody>
                    <a:bodyPr/>
                    <a:lstStyle/>
                    <a:p>
                      <a:pPr marL="50165" marR="3175">
                        <a:lnSpc>
                          <a:spcPct val="100000"/>
                        </a:lnSpc>
                        <a:spcBef>
                          <a:spcPts val="150"/>
                        </a:spcBef>
                      </a:pPr>
                      <a:r>
                        <a:rPr sz="600" dirty="0">
                          <a:solidFill>
                            <a:srgbClr val="221F1F"/>
                          </a:solidFill>
                          <a:latin typeface="Montserrat"/>
                          <a:cs typeface="Montserrat"/>
                        </a:rPr>
                        <a:t>Filtro</a:t>
                      </a:r>
                      <a:r>
                        <a:rPr sz="600" spc="105" dirty="0">
                          <a:solidFill>
                            <a:srgbClr val="221F1F"/>
                          </a:solidFill>
                          <a:latin typeface="Montserrat"/>
                          <a:cs typeface="Montserrat"/>
                        </a:rPr>
                        <a:t> </a:t>
                      </a:r>
                      <a:r>
                        <a:rPr sz="600" dirty="0">
                          <a:solidFill>
                            <a:srgbClr val="221F1F"/>
                          </a:solidFill>
                          <a:latin typeface="Montserrat"/>
                          <a:cs typeface="Montserrat"/>
                        </a:rPr>
                        <a:t>de</a:t>
                      </a:r>
                      <a:r>
                        <a:rPr sz="600" spc="170" dirty="0">
                          <a:solidFill>
                            <a:srgbClr val="221F1F"/>
                          </a:solidFill>
                          <a:latin typeface="Montserrat"/>
                          <a:cs typeface="Montserrat"/>
                        </a:rPr>
                        <a:t> </a:t>
                      </a:r>
                      <a:r>
                        <a:rPr sz="600" spc="-20" dirty="0">
                          <a:solidFill>
                            <a:srgbClr val="221F1F"/>
                          </a:solidFill>
                          <a:latin typeface="Montserrat"/>
                          <a:cs typeface="Montserrat"/>
                        </a:rPr>
                        <a:t>aire</a:t>
                      </a:r>
                      <a:endParaRPr sz="600">
                        <a:latin typeface="Montserrat"/>
                        <a:cs typeface="Montserrat"/>
                      </a:endParaRPr>
                    </a:p>
                  </a:txBody>
                  <a:tcPr marL="0" marR="0" marT="1905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ct val="100000"/>
                        </a:lnSpc>
                        <a:spcBef>
                          <a:spcPts val="150"/>
                        </a:spcBef>
                      </a:pPr>
                      <a:r>
                        <a:rPr sz="600" dirty="0">
                          <a:solidFill>
                            <a:srgbClr val="221F1F"/>
                          </a:solidFill>
                          <a:latin typeface="Montserrat"/>
                          <a:cs typeface="Montserrat"/>
                        </a:rPr>
                        <a:t>I</a:t>
                      </a:r>
                      <a:endParaRPr sz="600">
                        <a:latin typeface="Montserrat"/>
                        <a:cs typeface="Montserrat"/>
                      </a:endParaRPr>
                    </a:p>
                  </a:txBody>
                  <a:tcPr marL="0" marR="0" marT="1905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4145">
                        <a:lnSpc>
                          <a:spcPct val="100000"/>
                        </a:lnSpc>
                        <a:spcBef>
                          <a:spcPts val="150"/>
                        </a:spcBef>
                      </a:pPr>
                      <a:r>
                        <a:rPr sz="600" dirty="0">
                          <a:solidFill>
                            <a:srgbClr val="221F1F"/>
                          </a:solidFill>
                          <a:latin typeface="Montserrat"/>
                          <a:cs typeface="Montserrat"/>
                        </a:rPr>
                        <a:t>I</a:t>
                      </a:r>
                      <a:r>
                        <a:rPr sz="600" spc="65" dirty="0">
                          <a:solidFill>
                            <a:srgbClr val="221F1F"/>
                          </a:solidFill>
                          <a:latin typeface="Montserrat"/>
                          <a:cs typeface="Montserrat"/>
                        </a:rPr>
                        <a:t> </a:t>
                      </a:r>
                      <a:r>
                        <a:rPr sz="600" dirty="0">
                          <a:solidFill>
                            <a:srgbClr val="221F1F"/>
                          </a:solidFill>
                          <a:latin typeface="Montserrat"/>
                          <a:cs typeface="Montserrat"/>
                        </a:rPr>
                        <a:t>&amp;</a:t>
                      </a:r>
                      <a:r>
                        <a:rPr sz="600" spc="75" dirty="0">
                          <a:solidFill>
                            <a:srgbClr val="221F1F"/>
                          </a:solidFill>
                          <a:latin typeface="Montserrat"/>
                          <a:cs typeface="Montserrat"/>
                        </a:rPr>
                        <a:t> </a:t>
                      </a:r>
                      <a:r>
                        <a:rPr sz="600" spc="-50" dirty="0">
                          <a:solidFill>
                            <a:srgbClr val="221F1F"/>
                          </a:solidFill>
                          <a:latin typeface="Montserrat"/>
                          <a:cs typeface="Montserrat"/>
                        </a:rPr>
                        <a:t>C</a:t>
                      </a:r>
                      <a:endParaRPr sz="600">
                        <a:latin typeface="Montserrat"/>
                        <a:cs typeface="Montserrat"/>
                      </a:endParaRPr>
                    </a:p>
                  </a:txBody>
                  <a:tcPr marL="0" marR="0" marT="1905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150"/>
                        </a:spcBef>
                      </a:pPr>
                      <a:r>
                        <a:rPr sz="600" dirty="0">
                          <a:solidFill>
                            <a:srgbClr val="221F1F"/>
                          </a:solidFill>
                          <a:latin typeface="Montserrat"/>
                          <a:cs typeface="Montserrat"/>
                        </a:rPr>
                        <a:t>R</a:t>
                      </a:r>
                      <a:endParaRPr sz="600">
                        <a:latin typeface="Montserrat"/>
                        <a:cs typeface="Montserrat"/>
                      </a:endParaRPr>
                    </a:p>
                  </a:txBody>
                  <a:tcPr marL="0" marR="0" marT="1905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150"/>
                        </a:spcBef>
                      </a:pPr>
                      <a:r>
                        <a:rPr sz="600" dirty="0">
                          <a:solidFill>
                            <a:srgbClr val="221F1F"/>
                          </a:solidFill>
                          <a:latin typeface="Montserrat"/>
                          <a:cs typeface="Montserrat"/>
                        </a:rPr>
                        <a:t>I</a:t>
                      </a:r>
                      <a:r>
                        <a:rPr sz="600" spc="65" dirty="0">
                          <a:solidFill>
                            <a:srgbClr val="221F1F"/>
                          </a:solidFill>
                          <a:latin typeface="Montserrat"/>
                          <a:cs typeface="Montserrat"/>
                        </a:rPr>
                        <a:t> </a:t>
                      </a:r>
                      <a:r>
                        <a:rPr sz="600" dirty="0">
                          <a:solidFill>
                            <a:srgbClr val="221F1F"/>
                          </a:solidFill>
                          <a:latin typeface="Montserrat"/>
                          <a:cs typeface="Montserrat"/>
                        </a:rPr>
                        <a:t>&amp;</a:t>
                      </a:r>
                      <a:r>
                        <a:rPr sz="600" spc="75" dirty="0">
                          <a:solidFill>
                            <a:srgbClr val="221F1F"/>
                          </a:solidFill>
                          <a:latin typeface="Montserrat"/>
                          <a:cs typeface="Montserrat"/>
                        </a:rPr>
                        <a:t> </a:t>
                      </a:r>
                      <a:r>
                        <a:rPr sz="600" spc="-50" dirty="0">
                          <a:solidFill>
                            <a:srgbClr val="221F1F"/>
                          </a:solidFill>
                          <a:latin typeface="Montserrat"/>
                          <a:cs typeface="Montserrat"/>
                        </a:rPr>
                        <a:t>C</a:t>
                      </a:r>
                      <a:endParaRPr sz="600">
                        <a:latin typeface="Montserrat"/>
                        <a:cs typeface="Montserrat"/>
                      </a:endParaRPr>
                    </a:p>
                  </a:txBody>
                  <a:tcPr marL="0" marR="0" marT="1905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150"/>
                        </a:spcBef>
                      </a:pPr>
                      <a:r>
                        <a:rPr sz="600" dirty="0">
                          <a:solidFill>
                            <a:srgbClr val="221F1F"/>
                          </a:solidFill>
                          <a:latin typeface="Montserrat"/>
                          <a:cs typeface="Montserrat"/>
                        </a:rPr>
                        <a:t>R</a:t>
                      </a:r>
                      <a:endParaRPr sz="600">
                        <a:latin typeface="Montserrat"/>
                        <a:cs typeface="Montserrat"/>
                      </a:endParaRPr>
                    </a:p>
                  </a:txBody>
                  <a:tcPr marL="0" marR="0" marT="1905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150"/>
                        </a:spcBef>
                      </a:pPr>
                      <a:r>
                        <a:rPr sz="600" dirty="0">
                          <a:solidFill>
                            <a:srgbClr val="221F1F"/>
                          </a:solidFill>
                          <a:latin typeface="Montserrat"/>
                          <a:cs typeface="Montserrat"/>
                        </a:rPr>
                        <a:t>Remplace</a:t>
                      </a:r>
                      <a:r>
                        <a:rPr sz="600" spc="229" dirty="0">
                          <a:solidFill>
                            <a:srgbClr val="221F1F"/>
                          </a:solidFill>
                          <a:latin typeface="Montserrat"/>
                          <a:cs typeface="Montserrat"/>
                        </a:rPr>
                        <a:t> </a:t>
                      </a:r>
                      <a:r>
                        <a:rPr sz="600" dirty="0">
                          <a:solidFill>
                            <a:srgbClr val="221F1F"/>
                          </a:solidFill>
                          <a:latin typeface="Montserrat"/>
                          <a:cs typeface="Montserrat"/>
                        </a:rPr>
                        <a:t>cada</a:t>
                      </a:r>
                      <a:r>
                        <a:rPr sz="600" spc="235" dirty="0">
                          <a:solidFill>
                            <a:srgbClr val="221F1F"/>
                          </a:solidFill>
                          <a:latin typeface="Montserrat"/>
                          <a:cs typeface="Montserrat"/>
                        </a:rPr>
                        <a:t> </a:t>
                      </a:r>
                      <a:r>
                        <a:rPr sz="600" dirty="0">
                          <a:solidFill>
                            <a:srgbClr val="221F1F"/>
                          </a:solidFill>
                          <a:latin typeface="Montserrat"/>
                          <a:cs typeface="Montserrat"/>
                        </a:rPr>
                        <a:t>10.000</a:t>
                      </a:r>
                      <a:r>
                        <a:rPr sz="600" spc="229"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1905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6"/>
                  </a:ext>
                </a:extLst>
              </a:tr>
              <a:tr h="123825">
                <a:tc>
                  <a:txBody>
                    <a:bodyPr/>
                    <a:lstStyle/>
                    <a:p>
                      <a:pPr marL="50165" marR="3175">
                        <a:lnSpc>
                          <a:spcPct val="100000"/>
                        </a:lnSpc>
                        <a:spcBef>
                          <a:spcPts val="120"/>
                        </a:spcBef>
                      </a:pPr>
                      <a:r>
                        <a:rPr sz="600" spc="50" dirty="0">
                          <a:solidFill>
                            <a:srgbClr val="221F1F"/>
                          </a:solidFill>
                          <a:latin typeface="Montserrat"/>
                          <a:cs typeface="Montserrat"/>
                        </a:rPr>
                        <a:t>Mangueras</a:t>
                      </a:r>
                      <a:r>
                        <a:rPr sz="600" spc="95" dirty="0">
                          <a:solidFill>
                            <a:srgbClr val="221F1F"/>
                          </a:solidFill>
                          <a:latin typeface="Montserrat"/>
                          <a:cs typeface="Montserrat"/>
                        </a:rPr>
                        <a:t> </a:t>
                      </a:r>
                      <a:r>
                        <a:rPr sz="600" spc="-25" dirty="0">
                          <a:solidFill>
                            <a:srgbClr val="221F1F"/>
                          </a:solidFill>
                          <a:latin typeface="Montserrat"/>
                          <a:cs typeface="Montserrat"/>
                        </a:rPr>
                        <a:t>SAI</a:t>
                      </a:r>
                      <a:endParaRPr sz="600">
                        <a:latin typeface="Montserrat"/>
                        <a:cs typeface="Montserrat"/>
                      </a:endParaRPr>
                    </a:p>
                  </a:txBody>
                  <a:tcPr marL="0" marR="0" marT="1524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120"/>
                        </a:spcBef>
                      </a:pPr>
                      <a:r>
                        <a:rPr sz="600" dirty="0">
                          <a:solidFill>
                            <a:srgbClr val="221F1F"/>
                          </a:solidFill>
                          <a:latin typeface="Montserrat"/>
                          <a:cs typeface="Montserrat"/>
                        </a:rPr>
                        <a:t>I</a:t>
                      </a:r>
                      <a:endParaRPr sz="600">
                        <a:latin typeface="Montserrat"/>
                        <a:cs typeface="Montserrat"/>
                      </a:endParaRPr>
                    </a:p>
                  </a:txBody>
                  <a:tcPr marL="0" marR="0" marT="1524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4145">
                        <a:lnSpc>
                          <a:spcPct val="100000"/>
                        </a:lnSpc>
                        <a:spcBef>
                          <a:spcPts val="120"/>
                        </a:spcBef>
                      </a:pPr>
                      <a:r>
                        <a:rPr sz="600" dirty="0">
                          <a:solidFill>
                            <a:srgbClr val="221F1F"/>
                          </a:solidFill>
                          <a:latin typeface="Montserrat"/>
                          <a:cs typeface="Montserrat"/>
                        </a:rPr>
                        <a:t>I</a:t>
                      </a:r>
                      <a:r>
                        <a:rPr sz="600" spc="65" dirty="0">
                          <a:solidFill>
                            <a:srgbClr val="221F1F"/>
                          </a:solidFill>
                          <a:latin typeface="Montserrat"/>
                          <a:cs typeface="Montserrat"/>
                        </a:rPr>
                        <a:t> </a:t>
                      </a:r>
                      <a:r>
                        <a:rPr sz="600" dirty="0">
                          <a:solidFill>
                            <a:srgbClr val="221F1F"/>
                          </a:solidFill>
                          <a:latin typeface="Montserrat"/>
                          <a:cs typeface="Montserrat"/>
                        </a:rPr>
                        <a:t>&amp;</a:t>
                      </a:r>
                      <a:r>
                        <a:rPr sz="600" spc="70" dirty="0">
                          <a:solidFill>
                            <a:srgbClr val="221F1F"/>
                          </a:solidFill>
                          <a:latin typeface="Montserrat"/>
                          <a:cs typeface="Montserrat"/>
                        </a:rPr>
                        <a:t> </a:t>
                      </a:r>
                      <a:r>
                        <a:rPr sz="600" spc="-60" dirty="0">
                          <a:solidFill>
                            <a:srgbClr val="221F1F"/>
                          </a:solidFill>
                          <a:latin typeface="Montserrat"/>
                          <a:cs typeface="Montserrat"/>
                        </a:rPr>
                        <a:t>C</a:t>
                      </a:r>
                      <a:endParaRPr sz="600">
                        <a:latin typeface="Montserrat"/>
                        <a:cs typeface="Montserrat"/>
                      </a:endParaRPr>
                    </a:p>
                  </a:txBody>
                  <a:tcPr marL="0" marR="0" marT="1524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39700">
                        <a:lnSpc>
                          <a:spcPct val="100000"/>
                        </a:lnSpc>
                        <a:spcBef>
                          <a:spcPts val="120"/>
                        </a:spcBef>
                      </a:pPr>
                      <a:r>
                        <a:rPr sz="600" dirty="0">
                          <a:solidFill>
                            <a:srgbClr val="221F1F"/>
                          </a:solidFill>
                          <a:latin typeface="Montserrat"/>
                          <a:cs typeface="Montserrat"/>
                        </a:rPr>
                        <a:t>I</a:t>
                      </a:r>
                      <a:r>
                        <a:rPr sz="600" spc="65" dirty="0">
                          <a:solidFill>
                            <a:srgbClr val="221F1F"/>
                          </a:solidFill>
                          <a:latin typeface="Montserrat"/>
                          <a:cs typeface="Montserrat"/>
                        </a:rPr>
                        <a:t> </a:t>
                      </a:r>
                      <a:r>
                        <a:rPr sz="600" dirty="0">
                          <a:solidFill>
                            <a:srgbClr val="221F1F"/>
                          </a:solidFill>
                          <a:latin typeface="Montserrat"/>
                          <a:cs typeface="Montserrat"/>
                        </a:rPr>
                        <a:t>&amp;</a:t>
                      </a:r>
                      <a:r>
                        <a:rPr sz="600" spc="70" dirty="0">
                          <a:solidFill>
                            <a:srgbClr val="221F1F"/>
                          </a:solidFill>
                          <a:latin typeface="Montserrat"/>
                          <a:cs typeface="Montserrat"/>
                        </a:rPr>
                        <a:t> </a:t>
                      </a:r>
                      <a:r>
                        <a:rPr sz="600" spc="-60" dirty="0">
                          <a:solidFill>
                            <a:srgbClr val="221F1F"/>
                          </a:solidFill>
                          <a:latin typeface="Montserrat"/>
                          <a:cs typeface="Montserrat"/>
                        </a:rPr>
                        <a:t>C</a:t>
                      </a:r>
                      <a:endParaRPr sz="600">
                        <a:latin typeface="Montserrat"/>
                        <a:cs typeface="Montserrat"/>
                      </a:endParaRPr>
                    </a:p>
                  </a:txBody>
                  <a:tcPr marL="0" marR="0" marT="1524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120"/>
                        </a:spcBef>
                      </a:pPr>
                      <a:r>
                        <a:rPr sz="600" dirty="0">
                          <a:solidFill>
                            <a:srgbClr val="221F1F"/>
                          </a:solidFill>
                          <a:latin typeface="Montserrat"/>
                          <a:cs typeface="Montserrat"/>
                        </a:rPr>
                        <a:t>I</a:t>
                      </a:r>
                      <a:r>
                        <a:rPr sz="600" spc="65" dirty="0">
                          <a:solidFill>
                            <a:srgbClr val="221F1F"/>
                          </a:solidFill>
                          <a:latin typeface="Montserrat"/>
                          <a:cs typeface="Montserrat"/>
                        </a:rPr>
                        <a:t> </a:t>
                      </a:r>
                      <a:r>
                        <a:rPr sz="600" dirty="0">
                          <a:solidFill>
                            <a:srgbClr val="221F1F"/>
                          </a:solidFill>
                          <a:latin typeface="Montserrat"/>
                          <a:cs typeface="Montserrat"/>
                        </a:rPr>
                        <a:t>&amp;</a:t>
                      </a:r>
                      <a:r>
                        <a:rPr sz="600" spc="70" dirty="0">
                          <a:solidFill>
                            <a:srgbClr val="221F1F"/>
                          </a:solidFill>
                          <a:latin typeface="Montserrat"/>
                          <a:cs typeface="Montserrat"/>
                        </a:rPr>
                        <a:t> </a:t>
                      </a:r>
                      <a:r>
                        <a:rPr sz="600" spc="-60" dirty="0">
                          <a:solidFill>
                            <a:srgbClr val="221F1F"/>
                          </a:solidFill>
                          <a:latin typeface="Montserrat"/>
                          <a:cs typeface="Montserrat"/>
                        </a:rPr>
                        <a:t>C</a:t>
                      </a:r>
                      <a:endParaRPr sz="600">
                        <a:latin typeface="Montserrat"/>
                        <a:cs typeface="Montserrat"/>
                      </a:endParaRPr>
                    </a:p>
                  </a:txBody>
                  <a:tcPr marL="0" marR="0" marT="1524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128905" algn="r">
                        <a:lnSpc>
                          <a:spcPct val="100000"/>
                        </a:lnSpc>
                        <a:spcBef>
                          <a:spcPts val="120"/>
                        </a:spcBef>
                      </a:pPr>
                      <a:r>
                        <a:rPr sz="600" dirty="0">
                          <a:solidFill>
                            <a:srgbClr val="221F1F"/>
                          </a:solidFill>
                          <a:latin typeface="Montserrat"/>
                          <a:cs typeface="Montserrat"/>
                        </a:rPr>
                        <a:t>I</a:t>
                      </a:r>
                      <a:r>
                        <a:rPr sz="600" spc="65" dirty="0">
                          <a:solidFill>
                            <a:srgbClr val="221F1F"/>
                          </a:solidFill>
                          <a:latin typeface="Montserrat"/>
                          <a:cs typeface="Montserrat"/>
                        </a:rPr>
                        <a:t> </a:t>
                      </a:r>
                      <a:r>
                        <a:rPr sz="600" dirty="0">
                          <a:solidFill>
                            <a:srgbClr val="221F1F"/>
                          </a:solidFill>
                          <a:latin typeface="Montserrat"/>
                          <a:cs typeface="Montserrat"/>
                        </a:rPr>
                        <a:t>&amp;</a:t>
                      </a:r>
                      <a:r>
                        <a:rPr sz="600" spc="75" dirty="0">
                          <a:solidFill>
                            <a:srgbClr val="221F1F"/>
                          </a:solidFill>
                          <a:latin typeface="Montserrat"/>
                          <a:cs typeface="Montserrat"/>
                        </a:rPr>
                        <a:t> </a:t>
                      </a:r>
                      <a:r>
                        <a:rPr sz="600" spc="-50" dirty="0">
                          <a:solidFill>
                            <a:srgbClr val="221F1F"/>
                          </a:solidFill>
                          <a:latin typeface="Montserrat"/>
                          <a:cs typeface="Montserrat"/>
                        </a:rPr>
                        <a:t>C</a:t>
                      </a:r>
                      <a:endParaRPr sz="600">
                        <a:latin typeface="Montserrat"/>
                        <a:cs typeface="Montserrat"/>
                      </a:endParaRPr>
                    </a:p>
                  </a:txBody>
                  <a:tcPr marL="0" marR="0" marT="1524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7"/>
                  </a:ext>
                </a:extLst>
              </a:tr>
              <a:tr h="120650">
                <a:tc>
                  <a:txBody>
                    <a:bodyPr/>
                    <a:lstStyle/>
                    <a:p>
                      <a:pPr marL="50165" marR="3175">
                        <a:lnSpc>
                          <a:spcPct val="100000"/>
                        </a:lnSpc>
                        <a:spcBef>
                          <a:spcPts val="80"/>
                        </a:spcBef>
                      </a:pPr>
                      <a:r>
                        <a:rPr sz="600" spc="-10" dirty="0">
                          <a:solidFill>
                            <a:srgbClr val="221F1F"/>
                          </a:solidFill>
                          <a:latin typeface="Montserrat"/>
                          <a:cs typeface="Montserrat"/>
                        </a:rPr>
                        <a:t>Carburador</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122555" algn="r">
                        <a:lnSpc>
                          <a:spcPct val="100000"/>
                        </a:lnSpc>
                        <a:spcBef>
                          <a:spcPts val="80"/>
                        </a:spcBef>
                      </a:pPr>
                      <a:r>
                        <a:rPr sz="600" dirty="0">
                          <a:solidFill>
                            <a:srgbClr val="221F1F"/>
                          </a:solidFill>
                          <a:latin typeface="Montserrat"/>
                          <a:cs typeface="Montserrat"/>
                        </a:rPr>
                        <a:t>C</a:t>
                      </a:r>
                      <a:r>
                        <a:rPr sz="600" spc="45" dirty="0">
                          <a:solidFill>
                            <a:srgbClr val="221F1F"/>
                          </a:solidFill>
                          <a:latin typeface="Montserrat"/>
                          <a:cs typeface="Montserrat"/>
                        </a:rPr>
                        <a:t> </a:t>
                      </a:r>
                      <a:r>
                        <a:rPr sz="600" dirty="0">
                          <a:solidFill>
                            <a:srgbClr val="221F1F"/>
                          </a:solidFill>
                          <a:latin typeface="Montserrat"/>
                          <a:cs typeface="Montserrat"/>
                        </a:rPr>
                        <a:t>&amp;</a:t>
                      </a:r>
                      <a:r>
                        <a:rPr sz="600" spc="5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80"/>
                        </a:spcBef>
                      </a:pPr>
                      <a:r>
                        <a:rPr sz="600" dirty="0">
                          <a:latin typeface="Montserrat"/>
                          <a:cs typeface="Montserrat"/>
                        </a:rPr>
                        <a:t>-</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35255">
                        <a:lnSpc>
                          <a:spcPct val="100000"/>
                        </a:lnSpc>
                        <a:spcBef>
                          <a:spcPts val="80"/>
                        </a:spcBef>
                      </a:pPr>
                      <a:r>
                        <a:rPr sz="600" dirty="0">
                          <a:latin typeface="Montserrat"/>
                          <a:cs typeface="Montserrat"/>
                        </a:rPr>
                        <a:t>C</a:t>
                      </a:r>
                      <a:r>
                        <a:rPr sz="600" spc="10" dirty="0">
                          <a:latin typeface="Montserrat"/>
                          <a:cs typeface="Montserrat"/>
                        </a:rPr>
                        <a:t> </a:t>
                      </a:r>
                      <a:r>
                        <a:rPr sz="600" dirty="0">
                          <a:latin typeface="Montserrat"/>
                          <a:cs typeface="Montserrat"/>
                        </a:rPr>
                        <a:t>&amp; </a:t>
                      </a:r>
                      <a:r>
                        <a:rPr sz="600" spc="-60" dirty="0">
                          <a:latin typeface="Montserrat"/>
                          <a:cs typeface="Montserrat"/>
                        </a:rPr>
                        <a:t>A</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80"/>
                        </a:spcBef>
                      </a:pPr>
                      <a:r>
                        <a:rPr sz="600" dirty="0">
                          <a:latin typeface="Montserrat"/>
                          <a:cs typeface="Montserrat"/>
                        </a:rPr>
                        <a:t>-</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118110" algn="r">
                        <a:lnSpc>
                          <a:spcPct val="100000"/>
                        </a:lnSpc>
                        <a:spcBef>
                          <a:spcPts val="80"/>
                        </a:spcBef>
                      </a:pPr>
                      <a:r>
                        <a:rPr sz="600" dirty="0">
                          <a:latin typeface="Montserrat"/>
                          <a:cs typeface="Montserrat"/>
                        </a:rPr>
                        <a:t>C</a:t>
                      </a:r>
                      <a:r>
                        <a:rPr sz="600" spc="10" dirty="0">
                          <a:latin typeface="Montserrat"/>
                          <a:cs typeface="Montserrat"/>
                        </a:rPr>
                        <a:t> </a:t>
                      </a:r>
                      <a:r>
                        <a:rPr sz="600" dirty="0">
                          <a:latin typeface="Montserrat"/>
                          <a:cs typeface="Montserrat"/>
                        </a:rPr>
                        <a:t>&amp;</a:t>
                      </a:r>
                      <a:r>
                        <a:rPr sz="600" spc="5" dirty="0">
                          <a:latin typeface="Montserrat"/>
                          <a:cs typeface="Montserrat"/>
                        </a:rPr>
                        <a:t> </a:t>
                      </a:r>
                      <a:r>
                        <a:rPr sz="600" spc="-50" dirty="0">
                          <a:latin typeface="Montserrat"/>
                          <a:cs typeface="Montserrat"/>
                        </a:rPr>
                        <a:t>A</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80"/>
                        </a:spcBef>
                      </a:pPr>
                      <a:r>
                        <a:rPr sz="600" dirty="0">
                          <a:solidFill>
                            <a:srgbClr val="221F1F"/>
                          </a:solidFill>
                          <a:latin typeface="Montserrat"/>
                          <a:cs typeface="Montserrat"/>
                        </a:rPr>
                        <a:t>C</a:t>
                      </a:r>
                      <a:r>
                        <a:rPr sz="600" spc="135" dirty="0">
                          <a:solidFill>
                            <a:srgbClr val="221F1F"/>
                          </a:solidFill>
                          <a:latin typeface="Montserrat"/>
                          <a:cs typeface="Montserrat"/>
                        </a:rPr>
                        <a:t> </a:t>
                      </a:r>
                      <a:r>
                        <a:rPr sz="600" dirty="0">
                          <a:solidFill>
                            <a:srgbClr val="221F1F"/>
                          </a:solidFill>
                          <a:latin typeface="Montserrat"/>
                          <a:cs typeface="Montserrat"/>
                        </a:rPr>
                        <a:t>&amp;</a:t>
                      </a:r>
                      <a:r>
                        <a:rPr sz="600" spc="130" dirty="0">
                          <a:solidFill>
                            <a:srgbClr val="221F1F"/>
                          </a:solidFill>
                          <a:latin typeface="Montserrat"/>
                          <a:cs typeface="Montserrat"/>
                        </a:rPr>
                        <a:t> </a:t>
                      </a:r>
                      <a:r>
                        <a:rPr sz="600" dirty="0">
                          <a:solidFill>
                            <a:srgbClr val="221F1F"/>
                          </a:solidFill>
                          <a:latin typeface="Montserrat"/>
                          <a:cs typeface="Montserrat"/>
                        </a:rPr>
                        <a:t>A</a:t>
                      </a:r>
                      <a:r>
                        <a:rPr sz="600" spc="110" dirty="0">
                          <a:solidFill>
                            <a:srgbClr val="221F1F"/>
                          </a:solidFill>
                          <a:latin typeface="Montserrat"/>
                          <a:cs typeface="Montserrat"/>
                        </a:rPr>
                        <a:t> </a:t>
                      </a:r>
                      <a:r>
                        <a:rPr sz="600" dirty="0">
                          <a:solidFill>
                            <a:srgbClr val="221F1F"/>
                          </a:solidFill>
                          <a:latin typeface="Montserrat"/>
                          <a:cs typeface="Montserrat"/>
                        </a:rPr>
                        <a:t>cada</a:t>
                      </a:r>
                      <a:r>
                        <a:rPr sz="600" spc="120" dirty="0">
                          <a:solidFill>
                            <a:srgbClr val="221F1F"/>
                          </a:solidFill>
                          <a:latin typeface="Montserrat"/>
                          <a:cs typeface="Montserrat"/>
                        </a:rPr>
                        <a:t> </a:t>
                      </a:r>
                      <a:r>
                        <a:rPr sz="600" dirty="0">
                          <a:solidFill>
                            <a:srgbClr val="221F1F"/>
                          </a:solidFill>
                          <a:latin typeface="Montserrat"/>
                          <a:cs typeface="Montserrat"/>
                        </a:rPr>
                        <a:t>10.000</a:t>
                      </a:r>
                      <a:r>
                        <a:rPr sz="600" spc="130"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8"/>
                  </a:ext>
                </a:extLst>
              </a:tr>
              <a:tr h="125730">
                <a:tc>
                  <a:txBody>
                    <a:bodyPr/>
                    <a:lstStyle/>
                    <a:p>
                      <a:pPr marL="50165" marR="3175">
                        <a:lnSpc>
                          <a:spcPct val="100000"/>
                        </a:lnSpc>
                        <a:spcBef>
                          <a:spcPts val="100"/>
                        </a:spcBef>
                      </a:pPr>
                      <a:r>
                        <a:rPr sz="600" dirty="0">
                          <a:solidFill>
                            <a:srgbClr val="221F1F"/>
                          </a:solidFill>
                          <a:latin typeface="Montserrat"/>
                          <a:cs typeface="Montserrat"/>
                        </a:rPr>
                        <a:t>Calibración</a:t>
                      </a:r>
                      <a:r>
                        <a:rPr sz="600" spc="175" dirty="0">
                          <a:solidFill>
                            <a:srgbClr val="221F1F"/>
                          </a:solidFill>
                          <a:latin typeface="Montserrat"/>
                          <a:cs typeface="Montserrat"/>
                        </a:rPr>
                        <a:t> </a:t>
                      </a:r>
                      <a:r>
                        <a:rPr sz="600" dirty="0">
                          <a:solidFill>
                            <a:srgbClr val="221F1F"/>
                          </a:solidFill>
                          <a:latin typeface="Montserrat"/>
                          <a:cs typeface="Montserrat"/>
                        </a:rPr>
                        <a:t>de</a:t>
                      </a:r>
                      <a:r>
                        <a:rPr sz="600" spc="250" dirty="0">
                          <a:solidFill>
                            <a:srgbClr val="221F1F"/>
                          </a:solidFill>
                          <a:latin typeface="Montserrat"/>
                          <a:cs typeface="Montserrat"/>
                        </a:rPr>
                        <a:t> </a:t>
                      </a:r>
                      <a:r>
                        <a:rPr sz="600" spc="-10" dirty="0">
                          <a:solidFill>
                            <a:srgbClr val="221F1F"/>
                          </a:solidFill>
                          <a:latin typeface="Montserrat"/>
                          <a:cs typeface="Montserrat"/>
                        </a:rPr>
                        <a:t>válvulas</a:t>
                      </a:r>
                      <a:endParaRPr sz="600">
                        <a:latin typeface="Montserrat"/>
                        <a:cs typeface="Montserrat"/>
                      </a:endParaRPr>
                    </a:p>
                  </a:txBody>
                  <a:tcPr marL="0" marR="0" marT="127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143510" algn="r">
                        <a:lnSpc>
                          <a:spcPct val="100000"/>
                        </a:lnSpc>
                        <a:spcBef>
                          <a:spcPts val="10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270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50495">
                        <a:lnSpc>
                          <a:spcPct val="100000"/>
                        </a:lnSpc>
                        <a:spcBef>
                          <a:spcPts val="10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270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R="78105" algn="r">
                        <a:lnSpc>
                          <a:spcPct val="100000"/>
                        </a:lnSpc>
                        <a:spcBef>
                          <a:spcPts val="10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270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4445" algn="ctr">
                        <a:lnSpc>
                          <a:spcPct val="100000"/>
                        </a:lnSpc>
                        <a:spcBef>
                          <a:spcPts val="10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270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135255" algn="r">
                        <a:lnSpc>
                          <a:spcPct val="100000"/>
                        </a:lnSpc>
                        <a:spcBef>
                          <a:spcPts val="10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A</a:t>
                      </a:r>
                      <a:endParaRPr sz="600">
                        <a:latin typeface="Montserrat"/>
                        <a:cs typeface="Montserrat"/>
                      </a:endParaRPr>
                    </a:p>
                  </a:txBody>
                  <a:tcPr marL="0" marR="0" marT="127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9"/>
                  </a:ext>
                </a:extLst>
              </a:tr>
              <a:tr h="125730">
                <a:tc>
                  <a:txBody>
                    <a:bodyPr/>
                    <a:lstStyle/>
                    <a:p>
                      <a:pPr marL="50165" marR="3175">
                        <a:lnSpc>
                          <a:spcPct val="100000"/>
                        </a:lnSpc>
                        <a:spcBef>
                          <a:spcPts val="100"/>
                        </a:spcBef>
                      </a:pPr>
                      <a:r>
                        <a:rPr sz="600" dirty="0">
                          <a:solidFill>
                            <a:srgbClr val="221F1F"/>
                          </a:solidFill>
                          <a:latin typeface="Montserrat"/>
                          <a:cs typeface="Montserrat"/>
                        </a:rPr>
                        <a:t>Llave</a:t>
                      </a:r>
                      <a:r>
                        <a:rPr sz="600" spc="105" dirty="0">
                          <a:solidFill>
                            <a:srgbClr val="221F1F"/>
                          </a:solidFill>
                          <a:latin typeface="Montserrat"/>
                          <a:cs typeface="Montserrat"/>
                        </a:rPr>
                        <a:t> </a:t>
                      </a:r>
                      <a:r>
                        <a:rPr sz="600" dirty="0">
                          <a:solidFill>
                            <a:srgbClr val="221F1F"/>
                          </a:solidFill>
                          <a:latin typeface="Montserrat"/>
                          <a:cs typeface="Montserrat"/>
                        </a:rPr>
                        <a:t>de</a:t>
                      </a:r>
                      <a:r>
                        <a:rPr sz="600" spc="145" dirty="0">
                          <a:solidFill>
                            <a:srgbClr val="221F1F"/>
                          </a:solidFill>
                          <a:latin typeface="Montserrat"/>
                          <a:cs typeface="Montserrat"/>
                        </a:rPr>
                        <a:t> </a:t>
                      </a:r>
                      <a:r>
                        <a:rPr sz="600" spc="-10" dirty="0">
                          <a:solidFill>
                            <a:srgbClr val="221F1F"/>
                          </a:solidFill>
                          <a:latin typeface="Montserrat"/>
                          <a:cs typeface="Montserrat"/>
                        </a:rPr>
                        <a:t>combustible</a:t>
                      </a:r>
                      <a:endParaRPr sz="600">
                        <a:latin typeface="Montserrat"/>
                        <a:cs typeface="Montserrat"/>
                      </a:endParaRPr>
                    </a:p>
                  </a:txBody>
                  <a:tcPr marL="0" marR="0" marT="127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100"/>
                        </a:spcBef>
                      </a:pPr>
                      <a:r>
                        <a:rPr sz="600" dirty="0">
                          <a:latin typeface="Montserrat"/>
                          <a:cs typeface="Montserrat"/>
                        </a:rPr>
                        <a:t>C</a:t>
                      </a:r>
                      <a:endParaRPr sz="600">
                        <a:latin typeface="Montserrat"/>
                        <a:cs typeface="Montserrat"/>
                      </a:endParaRPr>
                    </a:p>
                  </a:txBody>
                  <a:tcPr marL="0" marR="0" marT="1270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00"/>
                        </a:spcBef>
                      </a:pPr>
                      <a:r>
                        <a:rPr sz="600" dirty="0">
                          <a:latin typeface="Montserrat"/>
                          <a:cs typeface="Montserrat"/>
                        </a:rPr>
                        <a:t>C</a:t>
                      </a:r>
                      <a:endParaRPr sz="600">
                        <a:latin typeface="Montserrat"/>
                        <a:cs typeface="Montserrat"/>
                      </a:endParaRPr>
                    </a:p>
                  </a:txBody>
                  <a:tcPr marL="0" marR="0" marT="1270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00"/>
                        </a:spcBef>
                      </a:pPr>
                      <a:r>
                        <a:rPr sz="600" dirty="0">
                          <a:latin typeface="Montserrat"/>
                          <a:cs typeface="Montserrat"/>
                        </a:rPr>
                        <a:t>C</a:t>
                      </a:r>
                      <a:endParaRPr sz="600">
                        <a:latin typeface="Montserrat"/>
                        <a:cs typeface="Montserrat"/>
                      </a:endParaRPr>
                    </a:p>
                  </a:txBody>
                  <a:tcPr marL="0" marR="0" marT="1270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100"/>
                        </a:spcBef>
                      </a:pPr>
                      <a:r>
                        <a:rPr sz="600" dirty="0">
                          <a:latin typeface="Montserrat"/>
                          <a:cs typeface="Montserrat"/>
                        </a:rPr>
                        <a:t>C</a:t>
                      </a:r>
                      <a:endParaRPr sz="600">
                        <a:latin typeface="Montserrat"/>
                        <a:cs typeface="Montserrat"/>
                      </a:endParaRPr>
                    </a:p>
                  </a:txBody>
                  <a:tcPr marL="0" marR="0" marT="1270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100"/>
                        </a:spcBef>
                      </a:pPr>
                      <a:r>
                        <a:rPr sz="600" dirty="0">
                          <a:latin typeface="Montserrat"/>
                          <a:cs typeface="Montserrat"/>
                        </a:rPr>
                        <a:t>C</a:t>
                      </a:r>
                      <a:endParaRPr sz="600">
                        <a:latin typeface="Montserrat"/>
                        <a:cs typeface="Montserrat"/>
                      </a:endParaRPr>
                    </a:p>
                  </a:txBody>
                  <a:tcPr marL="0" marR="0" marT="127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0"/>
                  </a:ext>
                </a:extLst>
              </a:tr>
              <a:tr h="126364">
                <a:tc>
                  <a:txBody>
                    <a:bodyPr/>
                    <a:lstStyle/>
                    <a:p>
                      <a:pPr marL="50165" marR="3175">
                        <a:lnSpc>
                          <a:spcPct val="100000"/>
                        </a:lnSpc>
                        <a:spcBef>
                          <a:spcPts val="105"/>
                        </a:spcBef>
                      </a:pPr>
                      <a:r>
                        <a:rPr sz="600" dirty="0">
                          <a:solidFill>
                            <a:srgbClr val="221F1F"/>
                          </a:solidFill>
                          <a:latin typeface="Montserrat"/>
                          <a:cs typeface="Montserrat"/>
                        </a:rPr>
                        <a:t>Mangueras</a:t>
                      </a:r>
                      <a:r>
                        <a:rPr sz="600" spc="260" dirty="0">
                          <a:solidFill>
                            <a:srgbClr val="221F1F"/>
                          </a:solidFill>
                          <a:latin typeface="Montserrat"/>
                          <a:cs typeface="Montserrat"/>
                        </a:rPr>
                        <a:t> </a:t>
                      </a:r>
                      <a:r>
                        <a:rPr sz="600" spc="-10" dirty="0">
                          <a:solidFill>
                            <a:srgbClr val="221F1F"/>
                          </a:solidFill>
                          <a:latin typeface="Montserrat"/>
                          <a:cs typeface="Montserrat"/>
                        </a:rPr>
                        <a:t>combustible</a:t>
                      </a:r>
                      <a:endParaRPr sz="600">
                        <a:latin typeface="Montserrat"/>
                        <a:cs typeface="Montserrat"/>
                      </a:endParaRPr>
                    </a:p>
                  </a:txBody>
                  <a:tcPr marL="0" marR="0" marT="133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105"/>
                        </a:spcBef>
                      </a:pPr>
                      <a:r>
                        <a:rPr sz="600" dirty="0">
                          <a:latin typeface="Montserrat"/>
                          <a:cs typeface="Montserrat"/>
                        </a:rPr>
                        <a:t>I</a:t>
                      </a:r>
                      <a:endParaRPr sz="600">
                        <a:latin typeface="Montserrat"/>
                        <a:cs typeface="Montserrat"/>
                      </a:endParaRPr>
                    </a:p>
                  </a:txBody>
                  <a:tcPr marL="0" marR="0" marT="1333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05"/>
                        </a:spcBef>
                      </a:pPr>
                      <a:r>
                        <a:rPr sz="600" dirty="0">
                          <a:latin typeface="Montserrat"/>
                          <a:cs typeface="Montserrat"/>
                        </a:rPr>
                        <a:t>I</a:t>
                      </a:r>
                      <a:endParaRPr sz="600">
                        <a:latin typeface="Montserrat"/>
                        <a:cs typeface="Montserrat"/>
                      </a:endParaRPr>
                    </a:p>
                  </a:txBody>
                  <a:tcPr marL="0" marR="0" marT="133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05"/>
                        </a:spcBef>
                      </a:pPr>
                      <a:r>
                        <a:rPr sz="600" dirty="0">
                          <a:latin typeface="Montserrat"/>
                          <a:cs typeface="Montserrat"/>
                        </a:rPr>
                        <a:t>I</a:t>
                      </a:r>
                      <a:endParaRPr sz="600">
                        <a:latin typeface="Montserrat"/>
                        <a:cs typeface="Montserrat"/>
                      </a:endParaRPr>
                    </a:p>
                  </a:txBody>
                  <a:tcPr marL="0" marR="0" marT="133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05"/>
                        </a:spcBef>
                      </a:pPr>
                      <a:r>
                        <a:rPr sz="600" dirty="0">
                          <a:latin typeface="Montserrat"/>
                          <a:cs typeface="Montserrat"/>
                        </a:rPr>
                        <a:t>I</a:t>
                      </a:r>
                      <a:endParaRPr sz="600">
                        <a:latin typeface="Montserrat"/>
                        <a:cs typeface="Montserrat"/>
                      </a:endParaRPr>
                    </a:p>
                  </a:txBody>
                  <a:tcPr marL="0" marR="0" marT="1333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05"/>
                        </a:spcBef>
                      </a:pPr>
                      <a:r>
                        <a:rPr sz="600" dirty="0">
                          <a:latin typeface="Montserrat"/>
                          <a:cs typeface="Montserrat"/>
                        </a:rPr>
                        <a:t>I</a:t>
                      </a:r>
                      <a:endParaRPr sz="600">
                        <a:latin typeface="Montserrat"/>
                        <a:cs typeface="Montserrat"/>
                      </a:endParaRPr>
                    </a:p>
                  </a:txBody>
                  <a:tcPr marL="0" marR="0" marT="133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105"/>
                        </a:spcBef>
                      </a:pPr>
                      <a:r>
                        <a:rPr sz="600" dirty="0">
                          <a:solidFill>
                            <a:srgbClr val="221F1F"/>
                          </a:solidFill>
                          <a:latin typeface="Montserrat"/>
                          <a:cs typeface="Montserrat"/>
                        </a:rPr>
                        <a:t>Cambie</a:t>
                      </a:r>
                      <a:r>
                        <a:rPr sz="600" spc="170" dirty="0">
                          <a:solidFill>
                            <a:srgbClr val="221F1F"/>
                          </a:solidFill>
                          <a:latin typeface="Montserrat"/>
                          <a:cs typeface="Montserrat"/>
                        </a:rPr>
                        <a:t> </a:t>
                      </a:r>
                      <a:r>
                        <a:rPr sz="600" dirty="0">
                          <a:solidFill>
                            <a:srgbClr val="221F1F"/>
                          </a:solidFill>
                          <a:latin typeface="Montserrat"/>
                          <a:cs typeface="Montserrat"/>
                        </a:rPr>
                        <a:t>cada</a:t>
                      </a:r>
                      <a:r>
                        <a:rPr sz="600" spc="145" dirty="0">
                          <a:solidFill>
                            <a:srgbClr val="221F1F"/>
                          </a:solidFill>
                          <a:latin typeface="Montserrat"/>
                          <a:cs typeface="Montserrat"/>
                        </a:rPr>
                        <a:t> </a:t>
                      </a:r>
                      <a:r>
                        <a:rPr sz="600" dirty="0">
                          <a:solidFill>
                            <a:srgbClr val="221F1F"/>
                          </a:solidFill>
                          <a:latin typeface="Montserrat"/>
                          <a:cs typeface="Montserrat"/>
                        </a:rPr>
                        <a:t>3</a:t>
                      </a:r>
                      <a:r>
                        <a:rPr sz="600" spc="160" dirty="0">
                          <a:solidFill>
                            <a:srgbClr val="221F1F"/>
                          </a:solidFill>
                          <a:latin typeface="Montserrat"/>
                          <a:cs typeface="Montserrat"/>
                        </a:rPr>
                        <a:t> </a:t>
                      </a:r>
                      <a:r>
                        <a:rPr sz="600" spc="-20" dirty="0">
                          <a:solidFill>
                            <a:srgbClr val="221F1F"/>
                          </a:solidFill>
                          <a:latin typeface="Montserrat"/>
                          <a:cs typeface="Montserrat"/>
                        </a:rPr>
                        <a:t>años</a:t>
                      </a:r>
                      <a:endParaRPr sz="600">
                        <a:latin typeface="Montserrat"/>
                        <a:cs typeface="Montserrat"/>
                      </a:endParaRPr>
                    </a:p>
                  </a:txBody>
                  <a:tcPr marL="0" marR="0" marT="133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1"/>
                  </a:ext>
                </a:extLst>
              </a:tr>
              <a:tr h="203200">
                <a:tc>
                  <a:txBody>
                    <a:bodyPr/>
                    <a:lstStyle/>
                    <a:p>
                      <a:pPr marL="50165" marR="3175">
                        <a:lnSpc>
                          <a:spcPct val="100000"/>
                        </a:lnSpc>
                        <a:spcBef>
                          <a:spcPts val="405"/>
                        </a:spcBef>
                      </a:pPr>
                      <a:r>
                        <a:rPr sz="600" dirty="0">
                          <a:latin typeface="Montserrat"/>
                          <a:cs typeface="Montserrat"/>
                        </a:rPr>
                        <a:t>Discos</a:t>
                      </a:r>
                      <a:r>
                        <a:rPr sz="600" spc="130" dirty="0">
                          <a:latin typeface="Montserrat"/>
                          <a:cs typeface="Montserrat"/>
                        </a:rPr>
                        <a:t> </a:t>
                      </a:r>
                      <a:r>
                        <a:rPr sz="600" dirty="0">
                          <a:latin typeface="Montserrat"/>
                          <a:cs typeface="Montserrat"/>
                        </a:rPr>
                        <a:t>de</a:t>
                      </a:r>
                      <a:r>
                        <a:rPr sz="600" spc="150" dirty="0">
                          <a:latin typeface="Montserrat"/>
                          <a:cs typeface="Montserrat"/>
                        </a:rPr>
                        <a:t> </a:t>
                      </a:r>
                      <a:r>
                        <a:rPr sz="600" spc="-10" dirty="0">
                          <a:latin typeface="Montserrat"/>
                          <a:cs typeface="Montserrat"/>
                        </a:rPr>
                        <a:t>embrague</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405"/>
                        </a:spcBef>
                      </a:pPr>
                      <a:r>
                        <a:rPr sz="600" dirty="0">
                          <a:latin typeface="Montserrat"/>
                          <a:cs typeface="Montserrat"/>
                        </a:rPr>
                        <a:t>-</a:t>
                      </a:r>
                      <a:endParaRPr sz="600">
                        <a:latin typeface="Montserrat"/>
                        <a:cs typeface="Montserrat"/>
                      </a:endParaRPr>
                    </a:p>
                  </a:txBody>
                  <a:tcPr marL="0" marR="0" marT="5143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405"/>
                        </a:spcBef>
                      </a:pPr>
                      <a:r>
                        <a:rPr sz="600" dirty="0">
                          <a:latin typeface="Montserrat"/>
                          <a:cs typeface="Montserrat"/>
                        </a:rPr>
                        <a:t>-</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405"/>
                        </a:spcBef>
                      </a:pPr>
                      <a:r>
                        <a:rPr sz="600" dirty="0">
                          <a:latin typeface="Montserrat"/>
                          <a:cs typeface="Montserrat"/>
                        </a:rPr>
                        <a:t>-</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405"/>
                        </a:spcBef>
                      </a:pPr>
                      <a:r>
                        <a:rPr sz="600" dirty="0">
                          <a:latin typeface="Montserrat"/>
                          <a:cs typeface="Montserrat"/>
                        </a:rPr>
                        <a:t>-</a:t>
                      </a:r>
                      <a:endParaRPr sz="600">
                        <a:latin typeface="Montserrat"/>
                        <a:cs typeface="Montserrat"/>
                      </a:endParaRPr>
                    </a:p>
                  </a:txBody>
                  <a:tcPr marL="0" marR="0" marT="5143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5"/>
                        </a:spcBef>
                      </a:pPr>
                      <a:r>
                        <a:rPr sz="600" dirty="0">
                          <a:latin typeface="Montserrat"/>
                          <a:cs typeface="Montserrat"/>
                        </a:rPr>
                        <a:t>-</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5"/>
                        </a:spcBef>
                      </a:pPr>
                      <a:r>
                        <a:rPr sz="600" dirty="0">
                          <a:latin typeface="Montserrat"/>
                          <a:cs typeface="Montserrat"/>
                        </a:rPr>
                        <a:t>Revise</a:t>
                      </a:r>
                      <a:r>
                        <a:rPr sz="600" spc="145" dirty="0">
                          <a:latin typeface="Montserrat"/>
                          <a:cs typeface="Montserrat"/>
                        </a:rPr>
                        <a:t> </a:t>
                      </a:r>
                      <a:r>
                        <a:rPr sz="600" dirty="0">
                          <a:latin typeface="Montserrat"/>
                          <a:cs typeface="Montserrat"/>
                        </a:rPr>
                        <a:t>y</a:t>
                      </a:r>
                      <a:r>
                        <a:rPr sz="600" spc="155" dirty="0">
                          <a:latin typeface="Montserrat"/>
                          <a:cs typeface="Montserrat"/>
                        </a:rPr>
                        <a:t> </a:t>
                      </a:r>
                      <a:r>
                        <a:rPr sz="600" dirty="0">
                          <a:latin typeface="Montserrat"/>
                          <a:cs typeface="Montserrat"/>
                        </a:rPr>
                        <a:t>cambie,</a:t>
                      </a:r>
                      <a:r>
                        <a:rPr sz="600" spc="155" dirty="0">
                          <a:latin typeface="Montserrat"/>
                          <a:cs typeface="Montserrat"/>
                        </a:rPr>
                        <a:t> </a:t>
                      </a:r>
                      <a:r>
                        <a:rPr sz="600" dirty="0">
                          <a:latin typeface="Montserrat"/>
                          <a:cs typeface="Montserrat"/>
                        </a:rPr>
                        <a:t>si</a:t>
                      </a:r>
                      <a:r>
                        <a:rPr sz="600" spc="135" dirty="0">
                          <a:latin typeface="Montserrat"/>
                          <a:cs typeface="Montserrat"/>
                        </a:rPr>
                        <a:t> </a:t>
                      </a:r>
                      <a:r>
                        <a:rPr sz="600" dirty="0">
                          <a:latin typeface="Montserrat"/>
                          <a:cs typeface="Montserrat"/>
                        </a:rPr>
                        <a:t>es</a:t>
                      </a:r>
                      <a:r>
                        <a:rPr sz="600" spc="160" dirty="0">
                          <a:latin typeface="Montserrat"/>
                          <a:cs typeface="Montserrat"/>
                        </a:rPr>
                        <a:t> </a:t>
                      </a:r>
                      <a:r>
                        <a:rPr sz="600" spc="-10" dirty="0">
                          <a:latin typeface="Montserrat"/>
                          <a:cs typeface="Montserrat"/>
                        </a:rPr>
                        <a:t>necesario,</a:t>
                      </a:r>
                      <a:endParaRPr sz="600">
                        <a:latin typeface="Montserrat"/>
                        <a:cs typeface="Montserrat"/>
                      </a:endParaRPr>
                    </a:p>
                    <a:p>
                      <a:pPr marL="8890" algn="ctr">
                        <a:lnSpc>
                          <a:spcPts val="690"/>
                        </a:lnSpc>
                        <a:spcBef>
                          <a:spcPts val="85"/>
                        </a:spcBef>
                      </a:pPr>
                      <a:r>
                        <a:rPr sz="600" dirty="0">
                          <a:latin typeface="Montserrat"/>
                          <a:cs typeface="Montserrat"/>
                        </a:rPr>
                        <a:t>cada</a:t>
                      </a:r>
                      <a:r>
                        <a:rPr sz="600" spc="185" dirty="0">
                          <a:latin typeface="Montserrat"/>
                          <a:cs typeface="Montserrat"/>
                        </a:rPr>
                        <a:t> </a:t>
                      </a:r>
                      <a:r>
                        <a:rPr sz="600" dirty="0">
                          <a:latin typeface="Montserrat"/>
                          <a:cs typeface="Montserrat"/>
                        </a:rPr>
                        <a:t>20.000</a:t>
                      </a:r>
                      <a:r>
                        <a:rPr sz="600" spc="215" dirty="0">
                          <a:latin typeface="Montserrat"/>
                          <a:cs typeface="Montserrat"/>
                        </a:rPr>
                        <a:t> </a:t>
                      </a:r>
                      <a:r>
                        <a:rPr sz="600" spc="-25" dirty="0">
                          <a:latin typeface="Montserrat"/>
                          <a:cs typeface="Montserrat"/>
                        </a:rPr>
                        <a:t>km</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2"/>
                  </a:ext>
                </a:extLst>
              </a:tr>
              <a:tr h="202565">
                <a:tc>
                  <a:txBody>
                    <a:bodyPr/>
                    <a:lstStyle/>
                    <a:p>
                      <a:pPr marL="50165" marR="3175">
                        <a:lnSpc>
                          <a:spcPct val="100000"/>
                        </a:lnSpc>
                        <a:spcBef>
                          <a:spcPts val="5"/>
                        </a:spcBef>
                      </a:pPr>
                      <a:r>
                        <a:rPr sz="600" dirty="0">
                          <a:latin typeface="Montserrat"/>
                          <a:cs typeface="Montserrat"/>
                        </a:rPr>
                        <a:t>Manguera</a:t>
                      </a:r>
                      <a:r>
                        <a:rPr sz="600" spc="229" dirty="0">
                          <a:latin typeface="Montserrat"/>
                          <a:cs typeface="Montserrat"/>
                        </a:rPr>
                        <a:t> </a:t>
                      </a:r>
                      <a:r>
                        <a:rPr sz="600" spc="-10" dirty="0">
                          <a:latin typeface="Montserrat"/>
                          <a:cs typeface="Montserrat"/>
                        </a:rPr>
                        <a:t>respiración</a:t>
                      </a:r>
                      <a:endParaRPr sz="600">
                        <a:latin typeface="Montserrat"/>
                        <a:cs typeface="Montserrat"/>
                      </a:endParaRPr>
                    </a:p>
                    <a:p>
                      <a:pPr marL="50165" marR="3175">
                        <a:lnSpc>
                          <a:spcPts val="685"/>
                        </a:lnSpc>
                        <a:spcBef>
                          <a:spcPts val="85"/>
                        </a:spcBef>
                      </a:pPr>
                      <a:r>
                        <a:rPr sz="600" dirty="0">
                          <a:latin typeface="Montserrat"/>
                          <a:cs typeface="Montserrat"/>
                        </a:rPr>
                        <a:t>de</a:t>
                      </a:r>
                      <a:r>
                        <a:rPr sz="600" spc="100" dirty="0">
                          <a:latin typeface="Montserrat"/>
                          <a:cs typeface="Montserrat"/>
                        </a:rPr>
                        <a:t> </a:t>
                      </a:r>
                      <a:r>
                        <a:rPr sz="600" spc="-10" dirty="0">
                          <a:latin typeface="Montserrat"/>
                          <a:cs typeface="Montserrat"/>
                        </a:rPr>
                        <a:t>motor</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49225">
                        <a:lnSpc>
                          <a:spcPct val="100000"/>
                        </a:lnSpc>
                        <a:spcBef>
                          <a:spcPts val="5"/>
                        </a:spcBef>
                      </a:pPr>
                      <a:r>
                        <a:rPr sz="600" dirty="0">
                          <a:latin typeface="Montserrat"/>
                          <a:cs typeface="Montserrat"/>
                        </a:rPr>
                        <a:t>Si</a:t>
                      </a:r>
                      <a:r>
                        <a:rPr sz="600" spc="185" dirty="0">
                          <a:latin typeface="Montserrat"/>
                          <a:cs typeface="Montserrat"/>
                        </a:rPr>
                        <a:t> </a:t>
                      </a:r>
                      <a:r>
                        <a:rPr sz="600" dirty="0">
                          <a:latin typeface="Montserrat"/>
                          <a:cs typeface="Montserrat"/>
                        </a:rPr>
                        <a:t>es</a:t>
                      </a:r>
                      <a:r>
                        <a:rPr sz="600" spc="200" dirty="0">
                          <a:latin typeface="Montserrat"/>
                          <a:cs typeface="Montserrat"/>
                        </a:rPr>
                        <a:t> </a:t>
                      </a:r>
                      <a:r>
                        <a:rPr sz="600" dirty="0">
                          <a:latin typeface="Montserrat"/>
                          <a:cs typeface="Montserrat"/>
                        </a:rPr>
                        <a:t>necesario</a:t>
                      </a:r>
                      <a:r>
                        <a:rPr sz="600" spc="160" dirty="0">
                          <a:latin typeface="Montserrat"/>
                          <a:cs typeface="Montserrat"/>
                        </a:rPr>
                        <a:t> </a:t>
                      </a:r>
                      <a:r>
                        <a:rPr sz="600" dirty="0">
                          <a:latin typeface="Montserrat"/>
                          <a:cs typeface="Montserrat"/>
                        </a:rPr>
                        <a:t>cambie</a:t>
                      </a:r>
                      <a:r>
                        <a:rPr sz="600" spc="210" dirty="0">
                          <a:latin typeface="Montserrat"/>
                          <a:cs typeface="Montserrat"/>
                        </a:rPr>
                        <a:t> </a:t>
                      </a:r>
                      <a:r>
                        <a:rPr sz="600" spc="-20" dirty="0">
                          <a:latin typeface="Montserrat"/>
                          <a:cs typeface="Montserrat"/>
                        </a:rPr>
                        <a:t>cada</a:t>
                      </a:r>
                      <a:endParaRPr sz="600">
                        <a:latin typeface="Montserrat"/>
                        <a:cs typeface="Montserrat"/>
                      </a:endParaRPr>
                    </a:p>
                    <a:p>
                      <a:pPr marL="520700">
                        <a:lnSpc>
                          <a:spcPts val="685"/>
                        </a:lnSpc>
                        <a:spcBef>
                          <a:spcPts val="85"/>
                        </a:spcBef>
                      </a:pPr>
                      <a:r>
                        <a:rPr sz="600" dirty="0">
                          <a:latin typeface="Montserrat"/>
                          <a:cs typeface="Montserrat"/>
                        </a:rPr>
                        <a:t>20.000</a:t>
                      </a:r>
                      <a:r>
                        <a:rPr sz="600" spc="235" dirty="0">
                          <a:latin typeface="Montserrat"/>
                          <a:cs typeface="Montserrat"/>
                        </a:rPr>
                        <a:t> </a:t>
                      </a:r>
                      <a:r>
                        <a:rPr sz="600" spc="-25" dirty="0">
                          <a:latin typeface="Montserrat"/>
                          <a:cs typeface="Montserrat"/>
                        </a:rPr>
                        <a:t>km</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3"/>
                  </a:ext>
                </a:extLst>
              </a:tr>
              <a:tr h="132080">
                <a:tc>
                  <a:txBody>
                    <a:bodyPr/>
                    <a:lstStyle/>
                    <a:p>
                      <a:pPr marL="50165" marR="3175">
                        <a:lnSpc>
                          <a:spcPct val="100000"/>
                        </a:lnSpc>
                        <a:spcBef>
                          <a:spcPts val="130"/>
                        </a:spcBef>
                      </a:pPr>
                      <a:r>
                        <a:rPr sz="600" spc="-10" dirty="0">
                          <a:latin typeface="Montserrat"/>
                          <a:cs typeface="Montserrat"/>
                        </a:rPr>
                        <a:t>Tornillos</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129539" algn="r">
                        <a:lnSpc>
                          <a:spcPct val="100000"/>
                        </a:lnSpc>
                        <a:spcBef>
                          <a:spcPts val="130"/>
                        </a:spcBef>
                      </a:pPr>
                      <a:r>
                        <a:rPr sz="600" dirty="0">
                          <a:latin typeface="Montserrat"/>
                          <a:cs typeface="Montserrat"/>
                        </a:rPr>
                        <a:t>I</a:t>
                      </a:r>
                      <a:r>
                        <a:rPr sz="600" spc="30" dirty="0">
                          <a:latin typeface="Montserrat"/>
                          <a:cs typeface="Montserrat"/>
                        </a:rPr>
                        <a:t> </a:t>
                      </a:r>
                      <a:r>
                        <a:rPr sz="600" dirty="0">
                          <a:latin typeface="Montserrat"/>
                          <a:cs typeface="Montserrat"/>
                        </a:rPr>
                        <a:t>&amp;</a:t>
                      </a:r>
                      <a:r>
                        <a:rPr sz="600" spc="-10" dirty="0">
                          <a:latin typeface="Montserrat"/>
                          <a:cs typeface="Montserrat"/>
                        </a:rPr>
                        <a:t> </a:t>
                      </a:r>
                      <a:r>
                        <a:rPr sz="600" spc="-25" dirty="0">
                          <a:latin typeface="Montserrat"/>
                          <a:cs typeface="Montserrat"/>
                        </a:rPr>
                        <a:t>TI</a:t>
                      </a:r>
                      <a:endParaRPr sz="600">
                        <a:latin typeface="Montserrat"/>
                        <a:cs typeface="Montserrat"/>
                      </a:endParaRPr>
                    </a:p>
                  </a:txBody>
                  <a:tcPr marL="0" marR="0" marT="1651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99390">
                        <a:lnSpc>
                          <a:spcPct val="100000"/>
                        </a:lnSpc>
                        <a:spcBef>
                          <a:spcPts val="130"/>
                        </a:spcBef>
                      </a:pPr>
                      <a:r>
                        <a:rPr sz="600" dirty="0">
                          <a:latin typeface="Montserrat"/>
                          <a:cs typeface="Montserrat"/>
                        </a:rPr>
                        <a:t>I</a:t>
                      </a:r>
                      <a:r>
                        <a:rPr sz="600" spc="30" dirty="0">
                          <a:latin typeface="Montserrat"/>
                          <a:cs typeface="Montserrat"/>
                        </a:rPr>
                        <a:t> </a:t>
                      </a:r>
                      <a:r>
                        <a:rPr sz="600" dirty="0">
                          <a:latin typeface="Montserrat"/>
                          <a:cs typeface="Montserrat"/>
                        </a:rPr>
                        <a:t>&amp;</a:t>
                      </a:r>
                      <a:r>
                        <a:rPr sz="600" spc="-10" dirty="0">
                          <a:latin typeface="Montserrat"/>
                          <a:cs typeface="Montserrat"/>
                        </a:rPr>
                        <a:t> </a:t>
                      </a:r>
                      <a:r>
                        <a:rPr sz="600" spc="-25" dirty="0">
                          <a:latin typeface="Montserrat"/>
                          <a:cs typeface="Montserrat"/>
                        </a:rPr>
                        <a:t>TI</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R="66675" algn="r">
                        <a:lnSpc>
                          <a:spcPct val="100000"/>
                        </a:lnSpc>
                        <a:spcBef>
                          <a:spcPts val="130"/>
                        </a:spcBef>
                      </a:pPr>
                      <a:r>
                        <a:rPr sz="600" dirty="0">
                          <a:latin typeface="Montserrat"/>
                          <a:cs typeface="Montserrat"/>
                        </a:rPr>
                        <a:t>I</a:t>
                      </a:r>
                      <a:r>
                        <a:rPr sz="600" spc="30" dirty="0">
                          <a:latin typeface="Montserrat"/>
                          <a:cs typeface="Montserrat"/>
                        </a:rPr>
                        <a:t> </a:t>
                      </a:r>
                      <a:r>
                        <a:rPr sz="600" dirty="0">
                          <a:latin typeface="Montserrat"/>
                          <a:cs typeface="Montserrat"/>
                        </a:rPr>
                        <a:t>&amp;</a:t>
                      </a:r>
                      <a:r>
                        <a:rPr sz="600" spc="-10" dirty="0">
                          <a:latin typeface="Montserrat"/>
                          <a:cs typeface="Montserrat"/>
                        </a:rPr>
                        <a:t> </a:t>
                      </a:r>
                      <a:r>
                        <a:rPr sz="600" spc="-25" dirty="0">
                          <a:latin typeface="Montserrat"/>
                          <a:cs typeface="Montserrat"/>
                        </a:rPr>
                        <a:t>TI</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30"/>
                        </a:spcBef>
                      </a:pPr>
                      <a:r>
                        <a:rPr sz="600" dirty="0">
                          <a:latin typeface="Montserrat"/>
                          <a:cs typeface="Montserrat"/>
                        </a:rPr>
                        <a:t>I</a:t>
                      </a:r>
                      <a:r>
                        <a:rPr sz="600" spc="30" dirty="0">
                          <a:latin typeface="Montserrat"/>
                          <a:cs typeface="Montserrat"/>
                        </a:rPr>
                        <a:t> </a:t>
                      </a:r>
                      <a:r>
                        <a:rPr sz="600" dirty="0">
                          <a:latin typeface="Montserrat"/>
                          <a:cs typeface="Montserrat"/>
                        </a:rPr>
                        <a:t>&amp;</a:t>
                      </a:r>
                      <a:r>
                        <a:rPr sz="600" spc="-10" dirty="0">
                          <a:latin typeface="Montserrat"/>
                          <a:cs typeface="Montserrat"/>
                        </a:rPr>
                        <a:t> </a:t>
                      </a:r>
                      <a:r>
                        <a:rPr sz="600" spc="-25" dirty="0">
                          <a:latin typeface="Montserrat"/>
                          <a:cs typeface="Montserrat"/>
                        </a:rPr>
                        <a:t>TI</a:t>
                      </a:r>
                      <a:endParaRPr sz="600">
                        <a:latin typeface="Montserrat"/>
                        <a:cs typeface="Montserrat"/>
                      </a:endParaRPr>
                    </a:p>
                  </a:txBody>
                  <a:tcPr marL="0" marR="0" marT="1651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128905" algn="r">
                        <a:lnSpc>
                          <a:spcPct val="100000"/>
                        </a:lnSpc>
                        <a:spcBef>
                          <a:spcPts val="130"/>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25" dirty="0">
                          <a:latin typeface="Montserrat"/>
                          <a:cs typeface="Montserrat"/>
                        </a:rPr>
                        <a:t>TI</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130"/>
                        </a:spcBef>
                      </a:pPr>
                      <a:r>
                        <a:rPr sz="600" dirty="0">
                          <a:latin typeface="Montserrat"/>
                          <a:cs typeface="Montserrat"/>
                        </a:rPr>
                        <a:t>Ajuste</a:t>
                      </a:r>
                      <a:r>
                        <a:rPr sz="600" spc="70" dirty="0">
                          <a:latin typeface="Montserrat"/>
                          <a:cs typeface="Montserrat"/>
                        </a:rPr>
                        <a:t> </a:t>
                      </a:r>
                      <a:r>
                        <a:rPr sz="600" dirty="0">
                          <a:latin typeface="Montserrat"/>
                          <a:cs typeface="Montserrat"/>
                        </a:rPr>
                        <a:t>si</a:t>
                      </a:r>
                      <a:r>
                        <a:rPr sz="600" spc="110" dirty="0">
                          <a:latin typeface="Montserrat"/>
                          <a:cs typeface="Montserrat"/>
                        </a:rPr>
                        <a:t> </a:t>
                      </a:r>
                      <a:r>
                        <a:rPr sz="600" dirty="0">
                          <a:latin typeface="Montserrat"/>
                          <a:cs typeface="Montserrat"/>
                        </a:rPr>
                        <a:t>es</a:t>
                      </a:r>
                      <a:r>
                        <a:rPr sz="600" spc="100" dirty="0">
                          <a:latin typeface="Montserrat"/>
                          <a:cs typeface="Montserrat"/>
                        </a:rPr>
                        <a:t> </a:t>
                      </a:r>
                      <a:r>
                        <a:rPr sz="600" spc="-10" dirty="0">
                          <a:latin typeface="Montserrat"/>
                          <a:cs typeface="Montserrat"/>
                        </a:rPr>
                        <a:t>necesario</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4"/>
                  </a:ext>
                </a:extLst>
              </a:tr>
              <a:tr h="132080">
                <a:tc>
                  <a:txBody>
                    <a:bodyPr/>
                    <a:lstStyle/>
                    <a:p>
                      <a:pPr marL="50165" marR="3175">
                        <a:lnSpc>
                          <a:spcPct val="100000"/>
                        </a:lnSpc>
                        <a:spcBef>
                          <a:spcPts val="165"/>
                        </a:spcBef>
                      </a:pPr>
                      <a:r>
                        <a:rPr sz="600" dirty="0">
                          <a:latin typeface="Montserrat"/>
                          <a:cs typeface="Montserrat"/>
                        </a:rPr>
                        <a:t>Taza</a:t>
                      </a:r>
                      <a:r>
                        <a:rPr sz="600" spc="114" dirty="0">
                          <a:latin typeface="Montserrat"/>
                          <a:cs typeface="Montserrat"/>
                        </a:rPr>
                        <a:t> </a:t>
                      </a:r>
                      <a:r>
                        <a:rPr sz="600" dirty="0">
                          <a:latin typeface="Montserrat"/>
                          <a:cs typeface="Montserrat"/>
                        </a:rPr>
                        <a:t>del</a:t>
                      </a:r>
                      <a:r>
                        <a:rPr sz="600" spc="145" dirty="0">
                          <a:latin typeface="Montserrat"/>
                          <a:cs typeface="Montserrat"/>
                        </a:rPr>
                        <a:t> </a:t>
                      </a:r>
                      <a:r>
                        <a:rPr sz="600" spc="-10" dirty="0">
                          <a:latin typeface="Montserrat"/>
                          <a:cs typeface="Montserrat"/>
                        </a:rPr>
                        <a:t>carburador</a:t>
                      </a:r>
                      <a:endParaRPr sz="600">
                        <a:latin typeface="Montserrat"/>
                        <a:cs typeface="Montserrat"/>
                      </a:endParaRPr>
                    </a:p>
                  </a:txBody>
                  <a:tcPr marL="0" marR="0" marT="2095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130"/>
                        </a:spcBef>
                      </a:pPr>
                      <a:r>
                        <a:rPr sz="600" dirty="0">
                          <a:latin typeface="Montserrat"/>
                          <a:cs typeface="Montserrat"/>
                        </a:rPr>
                        <a:t>C</a:t>
                      </a:r>
                      <a:endParaRPr sz="600">
                        <a:latin typeface="Montserrat"/>
                        <a:cs typeface="Montserrat"/>
                      </a:endParaRPr>
                    </a:p>
                  </a:txBody>
                  <a:tcPr marL="0" marR="0" marT="1651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30"/>
                        </a:spcBef>
                      </a:pPr>
                      <a:r>
                        <a:rPr sz="600" dirty="0">
                          <a:latin typeface="Montserrat"/>
                          <a:cs typeface="Montserrat"/>
                        </a:rPr>
                        <a:t>C</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3810" algn="ctr">
                        <a:lnSpc>
                          <a:spcPct val="100000"/>
                        </a:lnSpc>
                        <a:spcBef>
                          <a:spcPts val="130"/>
                        </a:spcBef>
                      </a:pPr>
                      <a:r>
                        <a:rPr sz="600" dirty="0">
                          <a:latin typeface="Montserrat"/>
                          <a:cs typeface="Montserrat"/>
                        </a:rPr>
                        <a:t>C</a:t>
                      </a:r>
                      <a:endParaRPr sz="600">
                        <a:latin typeface="Montserrat"/>
                        <a:cs typeface="Montserrat"/>
                      </a:endParaRPr>
                    </a:p>
                  </a:txBody>
                  <a:tcPr marL="0" marR="0" marT="165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130"/>
                        </a:spcBef>
                      </a:pPr>
                      <a:r>
                        <a:rPr sz="600" dirty="0">
                          <a:latin typeface="Montserrat"/>
                          <a:cs typeface="Montserrat"/>
                        </a:rPr>
                        <a:t>C</a:t>
                      </a:r>
                      <a:endParaRPr sz="600">
                        <a:latin typeface="Montserrat"/>
                        <a:cs typeface="Montserrat"/>
                      </a:endParaRPr>
                    </a:p>
                  </a:txBody>
                  <a:tcPr marL="0" marR="0" marT="1651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795" algn="ctr">
                        <a:lnSpc>
                          <a:spcPct val="100000"/>
                        </a:lnSpc>
                        <a:spcBef>
                          <a:spcPts val="130"/>
                        </a:spcBef>
                      </a:pPr>
                      <a:r>
                        <a:rPr sz="600" dirty="0">
                          <a:latin typeface="Montserrat"/>
                          <a:cs typeface="Montserrat"/>
                        </a:rPr>
                        <a:t>C</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5"/>
                  </a:ext>
                </a:extLst>
              </a:tr>
              <a:tr h="132080">
                <a:tc>
                  <a:txBody>
                    <a:bodyPr/>
                    <a:lstStyle/>
                    <a:p>
                      <a:pPr marL="50165" marR="3175">
                        <a:lnSpc>
                          <a:spcPct val="100000"/>
                        </a:lnSpc>
                        <a:spcBef>
                          <a:spcPts val="185"/>
                        </a:spcBef>
                      </a:pPr>
                      <a:r>
                        <a:rPr lang="es-ES" sz="600" spc="-10" dirty="0">
                          <a:solidFill>
                            <a:srgbClr val="221F1F"/>
                          </a:solidFill>
                          <a:latin typeface="Montserrat"/>
                          <a:cs typeface="Montserrat"/>
                        </a:rPr>
                        <a:t>C</a:t>
                      </a:r>
                      <a:r>
                        <a:rPr sz="600" spc="-10" dirty="0" err="1">
                          <a:solidFill>
                            <a:srgbClr val="221F1F"/>
                          </a:solidFill>
                          <a:latin typeface="Montserrat"/>
                          <a:cs typeface="Montserrat"/>
                        </a:rPr>
                        <a:t>ables</a:t>
                      </a:r>
                      <a:r>
                        <a:rPr lang="es-ES" sz="600" spc="-10" dirty="0">
                          <a:solidFill>
                            <a:srgbClr val="221F1F"/>
                          </a:solidFill>
                          <a:latin typeface="Montserrat"/>
                          <a:cs typeface="Montserrat"/>
                        </a:rPr>
                        <a:t> y fundas</a:t>
                      </a:r>
                      <a:endParaRPr sz="600" dirty="0">
                        <a:latin typeface="Montserrat"/>
                        <a:cs typeface="Montserrat"/>
                      </a:endParaRPr>
                    </a:p>
                  </a:txBody>
                  <a:tcPr marL="0" marR="0" marT="234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98425" algn="r">
                        <a:lnSpc>
                          <a:spcPct val="100000"/>
                        </a:lnSpc>
                        <a:spcBef>
                          <a:spcPts val="185"/>
                        </a:spcBef>
                      </a:pPr>
                      <a:r>
                        <a:rPr sz="600" dirty="0">
                          <a:solidFill>
                            <a:srgbClr val="221F1F"/>
                          </a:solidFill>
                          <a:latin typeface="Montserrat"/>
                          <a:cs typeface="Montserrat"/>
                        </a:rPr>
                        <a:t>I,</a:t>
                      </a:r>
                      <a:r>
                        <a:rPr sz="600" spc="25" dirty="0">
                          <a:solidFill>
                            <a:srgbClr val="221F1F"/>
                          </a:solidFill>
                          <a:latin typeface="Montserrat"/>
                          <a:cs typeface="Montserrat"/>
                        </a:rPr>
                        <a:t> </a:t>
                      </a:r>
                      <a:r>
                        <a:rPr sz="600" dirty="0">
                          <a:solidFill>
                            <a:srgbClr val="221F1F"/>
                          </a:solidFill>
                          <a:latin typeface="Montserrat"/>
                          <a:cs typeface="Montserrat"/>
                        </a:rPr>
                        <a:t>A</a:t>
                      </a:r>
                      <a:r>
                        <a:rPr sz="600" spc="120" dirty="0">
                          <a:solidFill>
                            <a:srgbClr val="221F1F"/>
                          </a:solidFill>
                          <a:latin typeface="Montserrat"/>
                          <a:cs typeface="Montserrat"/>
                        </a:rPr>
                        <a:t> </a:t>
                      </a:r>
                      <a:r>
                        <a:rPr sz="600" dirty="0">
                          <a:solidFill>
                            <a:srgbClr val="221F1F"/>
                          </a:solidFill>
                          <a:latin typeface="Montserrat"/>
                          <a:cs typeface="Montserrat"/>
                        </a:rPr>
                        <a:t>&amp;</a:t>
                      </a:r>
                      <a:r>
                        <a:rPr sz="600" spc="-30" dirty="0">
                          <a:solidFill>
                            <a:srgbClr val="221F1F"/>
                          </a:solidFill>
                          <a:latin typeface="Montserrat"/>
                          <a:cs typeface="Montserrat"/>
                        </a:rPr>
                        <a:t> </a:t>
                      </a:r>
                      <a:r>
                        <a:rPr sz="600" spc="-50" dirty="0">
                          <a:solidFill>
                            <a:srgbClr val="221F1F"/>
                          </a:solidFill>
                          <a:latin typeface="Montserrat"/>
                          <a:cs typeface="Montserrat"/>
                        </a:rPr>
                        <a:t>L</a:t>
                      </a:r>
                      <a:endParaRPr sz="600" dirty="0">
                        <a:latin typeface="Montserrat"/>
                        <a:cs typeface="Montserrat"/>
                      </a:endParaRPr>
                    </a:p>
                  </a:txBody>
                  <a:tcPr marL="0" marR="0" marT="2349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63500">
                        <a:lnSpc>
                          <a:spcPct val="100000"/>
                        </a:lnSpc>
                        <a:spcBef>
                          <a:spcPts val="185"/>
                        </a:spcBef>
                      </a:pPr>
                      <a:r>
                        <a:rPr sz="600" dirty="0">
                          <a:solidFill>
                            <a:srgbClr val="221F1F"/>
                          </a:solidFill>
                          <a:latin typeface="Montserrat"/>
                          <a:cs typeface="Montserrat"/>
                        </a:rPr>
                        <a:t>I,</a:t>
                      </a:r>
                      <a:r>
                        <a:rPr sz="600" spc="25" dirty="0">
                          <a:solidFill>
                            <a:srgbClr val="221F1F"/>
                          </a:solidFill>
                          <a:latin typeface="Montserrat"/>
                          <a:cs typeface="Montserrat"/>
                        </a:rPr>
                        <a:t> </a:t>
                      </a:r>
                      <a:r>
                        <a:rPr sz="600" dirty="0">
                          <a:solidFill>
                            <a:srgbClr val="221F1F"/>
                          </a:solidFill>
                          <a:latin typeface="Montserrat"/>
                          <a:cs typeface="Montserrat"/>
                        </a:rPr>
                        <a:t>A</a:t>
                      </a:r>
                      <a:r>
                        <a:rPr sz="600" spc="120" dirty="0">
                          <a:solidFill>
                            <a:srgbClr val="221F1F"/>
                          </a:solidFill>
                          <a:latin typeface="Montserrat"/>
                          <a:cs typeface="Montserrat"/>
                        </a:rPr>
                        <a:t> </a:t>
                      </a:r>
                      <a:r>
                        <a:rPr sz="600" dirty="0">
                          <a:solidFill>
                            <a:srgbClr val="221F1F"/>
                          </a:solidFill>
                          <a:latin typeface="Montserrat"/>
                          <a:cs typeface="Montserrat"/>
                        </a:rPr>
                        <a:t>&amp;</a:t>
                      </a:r>
                      <a:r>
                        <a:rPr sz="600" spc="-3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234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60325">
                        <a:lnSpc>
                          <a:spcPct val="100000"/>
                        </a:lnSpc>
                        <a:spcBef>
                          <a:spcPts val="185"/>
                        </a:spcBef>
                      </a:pPr>
                      <a:r>
                        <a:rPr sz="600" dirty="0">
                          <a:solidFill>
                            <a:srgbClr val="221F1F"/>
                          </a:solidFill>
                          <a:latin typeface="Montserrat"/>
                          <a:cs typeface="Montserrat"/>
                        </a:rPr>
                        <a:t>I,</a:t>
                      </a:r>
                      <a:r>
                        <a:rPr sz="600" spc="25" dirty="0">
                          <a:solidFill>
                            <a:srgbClr val="221F1F"/>
                          </a:solidFill>
                          <a:latin typeface="Montserrat"/>
                          <a:cs typeface="Montserrat"/>
                        </a:rPr>
                        <a:t> </a:t>
                      </a:r>
                      <a:r>
                        <a:rPr sz="600" dirty="0">
                          <a:solidFill>
                            <a:srgbClr val="221F1F"/>
                          </a:solidFill>
                          <a:latin typeface="Montserrat"/>
                          <a:cs typeface="Montserrat"/>
                        </a:rPr>
                        <a:t>A</a:t>
                      </a:r>
                      <a:r>
                        <a:rPr sz="600" spc="120" dirty="0">
                          <a:solidFill>
                            <a:srgbClr val="221F1F"/>
                          </a:solidFill>
                          <a:latin typeface="Montserrat"/>
                          <a:cs typeface="Montserrat"/>
                        </a:rPr>
                        <a:t> </a:t>
                      </a:r>
                      <a:r>
                        <a:rPr sz="600" dirty="0">
                          <a:solidFill>
                            <a:srgbClr val="221F1F"/>
                          </a:solidFill>
                          <a:latin typeface="Montserrat"/>
                          <a:cs typeface="Montserrat"/>
                        </a:rPr>
                        <a:t>&amp;</a:t>
                      </a:r>
                      <a:r>
                        <a:rPr sz="600" spc="-3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234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185"/>
                        </a:spcBef>
                      </a:pPr>
                      <a:r>
                        <a:rPr sz="600" dirty="0">
                          <a:solidFill>
                            <a:srgbClr val="221F1F"/>
                          </a:solidFill>
                          <a:latin typeface="Montserrat"/>
                          <a:cs typeface="Montserrat"/>
                        </a:rPr>
                        <a:t>I,</a:t>
                      </a:r>
                      <a:r>
                        <a:rPr sz="600" spc="25" dirty="0">
                          <a:solidFill>
                            <a:srgbClr val="221F1F"/>
                          </a:solidFill>
                          <a:latin typeface="Montserrat"/>
                          <a:cs typeface="Montserrat"/>
                        </a:rPr>
                        <a:t> </a:t>
                      </a:r>
                      <a:r>
                        <a:rPr sz="600" dirty="0">
                          <a:solidFill>
                            <a:srgbClr val="221F1F"/>
                          </a:solidFill>
                          <a:latin typeface="Montserrat"/>
                          <a:cs typeface="Montserrat"/>
                        </a:rPr>
                        <a:t>A</a:t>
                      </a:r>
                      <a:r>
                        <a:rPr sz="600" spc="120" dirty="0">
                          <a:solidFill>
                            <a:srgbClr val="221F1F"/>
                          </a:solidFill>
                          <a:latin typeface="Montserrat"/>
                          <a:cs typeface="Montserrat"/>
                        </a:rPr>
                        <a:t> </a:t>
                      </a:r>
                      <a:r>
                        <a:rPr sz="600" dirty="0">
                          <a:solidFill>
                            <a:srgbClr val="221F1F"/>
                          </a:solidFill>
                          <a:latin typeface="Montserrat"/>
                          <a:cs typeface="Montserrat"/>
                        </a:rPr>
                        <a:t>&amp;</a:t>
                      </a:r>
                      <a:r>
                        <a:rPr sz="600" spc="-3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2349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93345" algn="r">
                        <a:lnSpc>
                          <a:spcPct val="100000"/>
                        </a:lnSpc>
                        <a:spcBef>
                          <a:spcPts val="185"/>
                        </a:spcBef>
                      </a:pPr>
                      <a:r>
                        <a:rPr sz="600" dirty="0">
                          <a:solidFill>
                            <a:srgbClr val="221F1F"/>
                          </a:solidFill>
                          <a:latin typeface="Montserrat"/>
                          <a:cs typeface="Montserrat"/>
                        </a:rPr>
                        <a:t>I,</a:t>
                      </a:r>
                      <a:r>
                        <a:rPr sz="600" spc="25" dirty="0">
                          <a:solidFill>
                            <a:srgbClr val="221F1F"/>
                          </a:solidFill>
                          <a:latin typeface="Montserrat"/>
                          <a:cs typeface="Montserrat"/>
                        </a:rPr>
                        <a:t> </a:t>
                      </a:r>
                      <a:r>
                        <a:rPr sz="600" dirty="0">
                          <a:solidFill>
                            <a:srgbClr val="221F1F"/>
                          </a:solidFill>
                          <a:latin typeface="Montserrat"/>
                          <a:cs typeface="Montserrat"/>
                        </a:rPr>
                        <a:t>A</a:t>
                      </a:r>
                      <a:r>
                        <a:rPr sz="600" spc="120" dirty="0">
                          <a:solidFill>
                            <a:srgbClr val="221F1F"/>
                          </a:solidFill>
                          <a:latin typeface="Montserrat"/>
                          <a:cs typeface="Montserrat"/>
                        </a:rPr>
                        <a:t> </a:t>
                      </a:r>
                      <a:r>
                        <a:rPr sz="600" dirty="0">
                          <a:solidFill>
                            <a:srgbClr val="221F1F"/>
                          </a:solidFill>
                          <a:latin typeface="Montserrat"/>
                          <a:cs typeface="Montserrat"/>
                        </a:rPr>
                        <a:t>&amp;</a:t>
                      </a:r>
                      <a:r>
                        <a:rPr sz="600" spc="-30" dirty="0">
                          <a:solidFill>
                            <a:srgbClr val="221F1F"/>
                          </a:solidFill>
                          <a:latin typeface="Montserrat"/>
                          <a:cs typeface="Montserrat"/>
                        </a:rPr>
                        <a:t> </a:t>
                      </a:r>
                      <a:r>
                        <a:rPr sz="600" spc="-50" dirty="0">
                          <a:solidFill>
                            <a:srgbClr val="221F1F"/>
                          </a:solidFill>
                          <a:latin typeface="Montserrat"/>
                          <a:cs typeface="Montserrat"/>
                        </a:rPr>
                        <a:t>L</a:t>
                      </a:r>
                      <a:endParaRPr sz="600">
                        <a:latin typeface="Montserrat"/>
                        <a:cs typeface="Montserrat"/>
                      </a:endParaRPr>
                    </a:p>
                  </a:txBody>
                  <a:tcPr marL="0" marR="0" marT="234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130"/>
                        </a:spcBef>
                      </a:pPr>
                      <a:r>
                        <a:rPr sz="600" dirty="0">
                          <a:solidFill>
                            <a:srgbClr val="221F1F"/>
                          </a:solidFill>
                          <a:latin typeface="Montserrat"/>
                          <a:cs typeface="Montserrat"/>
                        </a:rPr>
                        <a:t>Revise</a:t>
                      </a:r>
                      <a:r>
                        <a:rPr sz="600" spc="254" dirty="0">
                          <a:solidFill>
                            <a:srgbClr val="221F1F"/>
                          </a:solidFill>
                          <a:latin typeface="Montserrat"/>
                          <a:cs typeface="Montserrat"/>
                        </a:rPr>
                        <a:t> </a:t>
                      </a:r>
                      <a:r>
                        <a:rPr sz="600" dirty="0">
                          <a:solidFill>
                            <a:srgbClr val="221F1F"/>
                          </a:solidFill>
                          <a:latin typeface="Montserrat"/>
                          <a:cs typeface="Montserrat"/>
                        </a:rPr>
                        <a:t>correcto</a:t>
                      </a:r>
                      <a:r>
                        <a:rPr sz="600" spc="254" dirty="0">
                          <a:solidFill>
                            <a:srgbClr val="221F1F"/>
                          </a:solidFill>
                          <a:latin typeface="Montserrat"/>
                          <a:cs typeface="Montserrat"/>
                        </a:rPr>
                        <a:t> </a:t>
                      </a:r>
                      <a:r>
                        <a:rPr sz="600" spc="-10" dirty="0">
                          <a:solidFill>
                            <a:srgbClr val="221F1F"/>
                          </a:solidFill>
                          <a:latin typeface="Montserrat"/>
                          <a:cs typeface="Montserrat"/>
                        </a:rPr>
                        <a:t>funcionamiento</a:t>
                      </a:r>
                      <a:endParaRPr sz="600">
                        <a:latin typeface="Montserrat"/>
                        <a:cs typeface="Montserrat"/>
                      </a:endParaRPr>
                    </a:p>
                  </a:txBody>
                  <a:tcPr marL="0" marR="0" marT="165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6"/>
                  </a:ext>
                </a:extLst>
              </a:tr>
              <a:tr h="124460">
                <a:tc>
                  <a:txBody>
                    <a:bodyPr/>
                    <a:lstStyle/>
                    <a:p>
                      <a:pPr marL="50165" marR="3175">
                        <a:lnSpc>
                          <a:spcPct val="100000"/>
                        </a:lnSpc>
                        <a:spcBef>
                          <a:spcPts val="125"/>
                        </a:spcBef>
                      </a:pPr>
                      <a:r>
                        <a:rPr sz="600" spc="-10" dirty="0">
                          <a:solidFill>
                            <a:srgbClr val="221F1F"/>
                          </a:solidFill>
                          <a:latin typeface="Montserrat"/>
                          <a:cs typeface="Montserrat"/>
                        </a:rPr>
                        <a:t>Acelerador</a:t>
                      </a:r>
                      <a:endParaRPr sz="600" dirty="0">
                        <a:latin typeface="Montserrat"/>
                        <a:cs typeface="Montserrat"/>
                      </a:endParaRPr>
                    </a:p>
                  </a:txBody>
                  <a:tcPr marL="0" marR="0" marT="1587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125"/>
                        </a:spcBef>
                      </a:pPr>
                      <a:r>
                        <a:rPr sz="600" dirty="0">
                          <a:solidFill>
                            <a:srgbClr val="221F1F"/>
                          </a:solidFill>
                          <a:latin typeface="Montserrat"/>
                          <a:cs typeface="Montserrat"/>
                        </a:rPr>
                        <a:t>-</a:t>
                      </a:r>
                      <a:endParaRPr sz="600">
                        <a:latin typeface="Montserrat"/>
                        <a:cs typeface="Montserrat"/>
                      </a:endParaRPr>
                    </a:p>
                  </a:txBody>
                  <a:tcPr marL="0" marR="0" marT="1587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25"/>
                        </a:spcBef>
                      </a:pPr>
                      <a:r>
                        <a:rPr sz="600" dirty="0">
                          <a:solidFill>
                            <a:srgbClr val="221F1F"/>
                          </a:solidFill>
                          <a:latin typeface="Montserrat"/>
                          <a:cs typeface="Montserrat"/>
                        </a:rPr>
                        <a:t>-</a:t>
                      </a:r>
                      <a:endParaRPr sz="600">
                        <a:latin typeface="Montserrat"/>
                        <a:cs typeface="Montserrat"/>
                      </a:endParaRPr>
                    </a:p>
                  </a:txBody>
                  <a:tcPr marL="0" marR="0" marT="1587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6350" algn="ctr">
                        <a:lnSpc>
                          <a:spcPct val="100000"/>
                        </a:lnSpc>
                        <a:spcBef>
                          <a:spcPts val="125"/>
                        </a:spcBef>
                      </a:pPr>
                      <a:r>
                        <a:rPr sz="600" dirty="0">
                          <a:solidFill>
                            <a:srgbClr val="221F1F"/>
                          </a:solidFill>
                          <a:latin typeface="Montserrat"/>
                          <a:cs typeface="Montserrat"/>
                        </a:rPr>
                        <a:t>L</a:t>
                      </a:r>
                      <a:endParaRPr sz="600">
                        <a:latin typeface="Montserrat"/>
                        <a:cs typeface="Montserrat"/>
                      </a:endParaRPr>
                    </a:p>
                  </a:txBody>
                  <a:tcPr marL="0" marR="0" marT="1587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25"/>
                        </a:spcBef>
                      </a:pPr>
                      <a:r>
                        <a:rPr sz="600" dirty="0">
                          <a:solidFill>
                            <a:srgbClr val="221F1F"/>
                          </a:solidFill>
                          <a:latin typeface="Montserrat"/>
                          <a:cs typeface="Montserrat"/>
                        </a:rPr>
                        <a:t>-</a:t>
                      </a:r>
                      <a:endParaRPr sz="600">
                        <a:latin typeface="Montserrat"/>
                        <a:cs typeface="Montserrat"/>
                      </a:endParaRPr>
                    </a:p>
                  </a:txBody>
                  <a:tcPr marL="0" marR="0" marT="1587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125"/>
                        </a:spcBef>
                      </a:pPr>
                      <a:r>
                        <a:rPr sz="600" dirty="0">
                          <a:latin typeface="Montserrat"/>
                          <a:cs typeface="Montserrat"/>
                        </a:rPr>
                        <a:t>L</a:t>
                      </a:r>
                      <a:endParaRPr sz="600">
                        <a:latin typeface="Montserrat"/>
                        <a:cs typeface="Montserrat"/>
                      </a:endParaRPr>
                    </a:p>
                  </a:txBody>
                  <a:tcPr marL="0" marR="0" marT="1587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110"/>
                        </a:spcBef>
                      </a:pPr>
                      <a:r>
                        <a:rPr sz="600" dirty="0">
                          <a:solidFill>
                            <a:srgbClr val="221F1F"/>
                          </a:solidFill>
                          <a:latin typeface="Montserrat"/>
                          <a:cs typeface="Montserrat"/>
                        </a:rPr>
                        <a:t>Lubrique</a:t>
                      </a:r>
                      <a:r>
                        <a:rPr sz="600" spc="204" dirty="0">
                          <a:solidFill>
                            <a:srgbClr val="221F1F"/>
                          </a:solidFill>
                          <a:latin typeface="Montserrat"/>
                          <a:cs typeface="Montserrat"/>
                        </a:rPr>
                        <a:t> </a:t>
                      </a:r>
                      <a:r>
                        <a:rPr sz="600" dirty="0">
                          <a:solidFill>
                            <a:srgbClr val="221F1F"/>
                          </a:solidFill>
                          <a:latin typeface="Montserrat"/>
                          <a:cs typeface="Montserrat"/>
                        </a:rPr>
                        <a:t>con</a:t>
                      </a:r>
                      <a:r>
                        <a:rPr sz="600" spc="220" dirty="0">
                          <a:solidFill>
                            <a:srgbClr val="221F1F"/>
                          </a:solidFill>
                          <a:latin typeface="Montserrat"/>
                          <a:cs typeface="Montserrat"/>
                        </a:rPr>
                        <a:t> </a:t>
                      </a:r>
                      <a:r>
                        <a:rPr sz="600" spc="-10" dirty="0">
                          <a:solidFill>
                            <a:srgbClr val="221F1F"/>
                          </a:solidFill>
                          <a:latin typeface="Montserrat"/>
                          <a:cs typeface="Montserrat"/>
                        </a:rPr>
                        <a:t>grasa</a:t>
                      </a:r>
                      <a:endParaRPr sz="600">
                        <a:latin typeface="Montserrat"/>
                        <a:cs typeface="Montserrat"/>
                      </a:endParaRPr>
                    </a:p>
                  </a:txBody>
                  <a:tcPr marL="0" marR="0" marT="139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7"/>
                  </a:ext>
                </a:extLst>
              </a:tr>
              <a:tr h="124460">
                <a:tc>
                  <a:txBody>
                    <a:bodyPr/>
                    <a:lstStyle/>
                    <a:p>
                      <a:pPr marL="50165" marR="3175">
                        <a:lnSpc>
                          <a:spcPct val="100000"/>
                        </a:lnSpc>
                        <a:spcBef>
                          <a:spcPts val="100"/>
                        </a:spcBef>
                      </a:pPr>
                      <a:r>
                        <a:rPr lang="es-ES" sz="600" spc="-10" dirty="0">
                          <a:solidFill>
                            <a:srgbClr val="221F1F"/>
                          </a:solidFill>
                          <a:latin typeface="Montserrat"/>
                          <a:cs typeface="Montserrat"/>
                        </a:rPr>
                        <a:t>Ahogador (</a:t>
                      </a:r>
                      <a:r>
                        <a:rPr lang="es-ES" sz="600" spc="-10" dirty="0" err="1">
                          <a:solidFill>
                            <a:srgbClr val="221F1F"/>
                          </a:solidFill>
                          <a:latin typeface="Montserrat"/>
                          <a:cs typeface="Montserrat"/>
                        </a:rPr>
                        <a:t>choke</a:t>
                      </a:r>
                      <a:r>
                        <a:rPr lang="es-ES" sz="600" spc="-10" dirty="0">
                          <a:solidFill>
                            <a:srgbClr val="221F1F"/>
                          </a:solidFill>
                          <a:latin typeface="Montserrat"/>
                          <a:cs typeface="Montserrat"/>
                        </a:rPr>
                        <a:t>)</a:t>
                      </a:r>
                      <a:endParaRPr sz="600" dirty="0">
                        <a:latin typeface="Montserrat"/>
                        <a:cs typeface="Montserrat"/>
                      </a:endParaRPr>
                    </a:p>
                  </a:txBody>
                  <a:tcPr marL="0" marR="0" marT="127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100"/>
                        </a:spcBef>
                      </a:pPr>
                      <a:r>
                        <a:rPr sz="600" dirty="0">
                          <a:solidFill>
                            <a:srgbClr val="221F1F"/>
                          </a:solidFill>
                          <a:latin typeface="Montserrat"/>
                          <a:cs typeface="Montserrat"/>
                        </a:rPr>
                        <a:t>I</a:t>
                      </a:r>
                      <a:endParaRPr sz="600">
                        <a:latin typeface="Montserrat"/>
                        <a:cs typeface="Montserrat"/>
                      </a:endParaRPr>
                    </a:p>
                  </a:txBody>
                  <a:tcPr marL="0" marR="0" marT="1270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100"/>
                        </a:spcBef>
                      </a:pPr>
                      <a:r>
                        <a:rPr sz="600" dirty="0">
                          <a:solidFill>
                            <a:srgbClr val="221F1F"/>
                          </a:solidFill>
                          <a:latin typeface="Montserrat"/>
                          <a:cs typeface="Montserrat"/>
                        </a:rPr>
                        <a:t>I</a:t>
                      </a:r>
                      <a:endParaRPr sz="600">
                        <a:latin typeface="Montserrat"/>
                        <a:cs typeface="Montserrat"/>
                      </a:endParaRPr>
                    </a:p>
                  </a:txBody>
                  <a:tcPr marL="0" marR="0" marT="1270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100"/>
                        </a:spcBef>
                      </a:pPr>
                      <a:r>
                        <a:rPr sz="600" dirty="0">
                          <a:solidFill>
                            <a:srgbClr val="221F1F"/>
                          </a:solidFill>
                          <a:latin typeface="Montserrat"/>
                          <a:cs typeface="Montserrat"/>
                        </a:rPr>
                        <a:t>I</a:t>
                      </a:r>
                      <a:endParaRPr sz="600">
                        <a:latin typeface="Montserrat"/>
                        <a:cs typeface="Montserrat"/>
                      </a:endParaRPr>
                    </a:p>
                  </a:txBody>
                  <a:tcPr marL="0" marR="0" marT="1270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100"/>
                        </a:spcBef>
                      </a:pPr>
                      <a:r>
                        <a:rPr sz="600" dirty="0">
                          <a:solidFill>
                            <a:srgbClr val="221F1F"/>
                          </a:solidFill>
                          <a:latin typeface="Montserrat"/>
                          <a:cs typeface="Montserrat"/>
                        </a:rPr>
                        <a:t>I</a:t>
                      </a:r>
                      <a:endParaRPr sz="600">
                        <a:latin typeface="Montserrat"/>
                        <a:cs typeface="Montserrat"/>
                      </a:endParaRPr>
                    </a:p>
                  </a:txBody>
                  <a:tcPr marL="0" marR="0" marT="1270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100"/>
                        </a:spcBef>
                      </a:pPr>
                      <a:r>
                        <a:rPr sz="600" dirty="0">
                          <a:latin typeface="Montserrat"/>
                          <a:cs typeface="Montserrat"/>
                        </a:rPr>
                        <a:t>I</a:t>
                      </a:r>
                      <a:endParaRPr sz="600">
                        <a:latin typeface="Montserrat"/>
                        <a:cs typeface="Montserrat"/>
                      </a:endParaRPr>
                    </a:p>
                  </a:txBody>
                  <a:tcPr marL="0" marR="0" marT="127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8"/>
                  </a:ext>
                </a:extLst>
              </a:tr>
              <a:tr h="124460">
                <a:tc gridSpan="7">
                  <a:txBody>
                    <a:bodyPr/>
                    <a:lstStyle/>
                    <a:p>
                      <a:pPr marL="50165">
                        <a:lnSpc>
                          <a:spcPct val="100000"/>
                        </a:lnSpc>
                        <a:spcBef>
                          <a:spcPts val="100"/>
                        </a:spcBef>
                      </a:pPr>
                      <a:r>
                        <a:rPr sz="600" dirty="0">
                          <a:solidFill>
                            <a:srgbClr val="221F1F"/>
                          </a:solidFill>
                          <a:latin typeface="Montserrat"/>
                          <a:cs typeface="Montserrat"/>
                        </a:rPr>
                        <a:t>R</a:t>
                      </a:r>
                      <a:r>
                        <a:rPr sz="600" spc="229"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Remplazar;</a:t>
                      </a:r>
                      <a:r>
                        <a:rPr sz="600" spc="300" dirty="0">
                          <a:solidFill>
                            <a:srgbClr val="221F1F"/>
                          </a:solidFill>
                          <a:latin typeface="Montserrat"/>
                          <a:cs typeface="Montserrat"/>
                        </a:rPr>
                        <a:t> </a:t>
                      </a:r>
                      <a:r>
                        <a:rPr sz="600" dirty="0">
                          <a:solidFill>
                            <a:srgbClr val="221F1F"/>
                          </a:solidFill>
                          <a:latin typeface="Montserrat"/>
                          <a:cs typeface="Montserrat"/>
                        </a:rPr>
                        <a:t>I</a:t>
                      </a:r>
                      <a:r>
                        <a:rPr sz="600" spc="65"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Revisar;</a:t>
                      </a:r>
                      <a:r>
                        <a:rPr sz="600" spc="335" dirty="0">
                          <a:solidFill>
                            <a:srgbClr val="221F1F"/>
                          </a:solidFill>
                          <a:latin typeface="Montserrat"/>
                          <a:cs typeface="Montserrat"/>
                        </a:rPr>
                        <a:t> </a:t>
                      </a:r>
                      <a:r>
                        <a:rPr sz="600" dirty="0">
                          <a:solidFill>
                            <a:srgbClr val="221F1F"/>
                          </a:solidFill>
                          <a:latin typeface="Montserrat"/>
                          <a:cs typeface="Montserrat"/>
                        </a:rPr>
                        <a:t>T</a:t>
                      </a:r>
                      <a:r>
                        <a:rPr sz="600" spc="140" dirty="0">
                          <a:solidFill>
                            <a:srgbClr val="221F1F"/>
                          </a:solidFill>
                          <a:latin typeface="Montserrat"/>
                          <a:cs typeface="Montserrat"/>
                        </a:rPr>
                        <a:t> </a:t>
                      </a:r>
                      <a:r>
                        <a:rPr sz="600" dirty="0">
                          <a:solidFill>
                            <a:srgbClr val="221F1F"/>
                          </a:solidFill>
                          <a:latin typeface="Montserrat"/>
                          <a:cs typeface="Montserrat"/>
                        </a:rPr>
                        <a:t>-</a:t>
                      </a:r>
                      <a:r>
                        <a:rPr sz="600" spc="-15" dirty="0">
                          <a:solidFill>
                            <a:srgbClr val="221F1F"/>
                          </a:solidFill>
                          <a:latin typeface="Montserrat"/>
                          <a:cs typeface="Montserrat"/>
                        </a:rPr>
                        <a:t> </a:t>
                      </a:r>
                      <a:r>
                        <a:rPr sz="600" dirty="0">
                          <a:solidFill>
                            <a:srgbClr val="221F1F"/>
                          </a:solidFill>
                          <a:latin typeface="Montserrat"/>
                          <a:cs typeface="Montserrat"/>
                        </a:rPr>
                        <a:t>Completar;</a:t>
                      </a:r>
                      <a:r>
                        <a:rPr sz="600" spc="295" dirty="0">
                          <a:solidFill>
                            <a:srgbClr val="221F1F"/>
                          </a:solidFill>
                          <a:latin typeface="Montserrat"/>
                          <a:cs typeface="Montserrat"/>
                        </a:rPr>
                        <a:t> </a:t>
                      </a:r>
                      <a:r>
                        <a:rPr sz="600" dirty="0">
                          <a:solidFill>
                            <a:srgbClr val="221F1F"/>
                          </a:solidFill>
                          <a:latin typeface="Montserrat"/>
                          <a:cs typeface="Montserrat"/>
                        </a:rPr>
                        <a:t>C</a:t>
                      </a:r>
                      <a:r>
                        <a:rPr sz="600" spc="250" dirty="0">
                          <a:solidFill>
                            <a:srgbClr val="221F1F"/>
                          </a:solidFill>
                          <a:latin typeface="Montserrat"/>
                          <a:cs typeface="Montserrat"/>
                        </a:rPr>
                        <a:t> </a:t>
                      </a:r>
                      <a:r>
                        <a:rPr sz="600" dirty="0">
                          <a:solidFill>
                            <a:srgbClr val="221F1F"/>
                          </a:solidFill>
                          <a:latin typeface="Montserrat"/>
                          <a:cs typeface="Montserrat"/>
                        </a:rPr>
                        <a:t>-</a:t>
                      </a:r>
                      <a:r>
                        <a:rPr sz="600" spc="-35" dirty="0">
                          <a:solidFill>
                            <a:srgbClr val="221F1F"/>
                          </a:solidFill>
                          <a:latin typeface="Montserrat"/>
                          <a:cs typeface="Montserrat"/>
                        </a:rPr>
                        <a:t> </a:t>
                      </a:r>
                      <a:r>
                        <a:rPr sz="600" dirty="0">
                          <a:solidFill>
                            <a:srgbClr val="221F1F"/>
                          </a:solidFill>
                          <a:latin typeface="Montserrat"/>
                          <a:cs typeface="Montserrat"/>
                        </a:rPr>
                        <a:t>Limpiar;</a:t>
                      </a:r>
                      <a:r>
                        <a:rPr sz="600" spc="345" dirty="0">
                          <a:solidFill>
                            <a:srgbClr val="221F1F"/>
                          </a:solidFill>
                          <a:latin typeface="Montserrat"/>
                          <a:cs typeface="Montserrat"/>
                        </a:rPr>
                        <a:t> </a:t>
                      </a:r>
                      <a:r>
                        <a:rPr sz="600" dirty="0">
                          <a:solidFill>
                            <a:srgbClr val="221F1F"/>
                          </a:solidFill>
                          <a:latin typeface="Montserrat"/>
                          <a:cs typeface="Montserrat"/>
                        </a:rPr>
                        <a:t>A</a:t>
                      </a:r>
                      <a:r>
                        <a:rPr sz="600" spc="155"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Ajustar;</a:t>
                      </a:r>
                      <a:r>
                        <a:rPr sz="600" spc="290" dirty="0">
                          <a:solidFill>
                            <a:srgbClr val="221F1F"/>
                          </a:solidFill>
                          <a:latin typeface="Montserrat"/>
                          <a:cs typeface="Montserrat"/>
                        </a:rPr>
                        <a:t> </a:t>
                      </a:r>
                      <a:r>
                        <a:rPr sz="600" dirty="0">
                          <a:solidFill>
                            <a:srgbClr val="221F1F"/>
                          </a:solidFill>
                          <a:latin typeface="Montserrat"/>
                          <a:cs typeface="Montserrat"/>
                        </a:rPr>
                        <a:t>L</a:t>
                      </a:r>
                      <a:r>
                        <a:rPr sz="600" spc="245" dirty="0">
                          <a:solidFill>
                            <a:srgbClr val="221F1F"/>
                          </a:solidFill>
                          <a:latin typeface="Montserrat"/>
                          <a:cs typeface="Montserrat"/>
                        </a:rPr>
                        <a:t> </a:t>
                      </a:r>
                      <a:r>
                        <a:rPr sz="600" dirty="0">
                          <a:solidFill>
                            <a:srgbClr val="221F1F"/>
                          </a:solidFill>
                          <a:latin typeface="Montserrat"/>
                          <a:cs typeface="Montserrat"/>
                        </a:rPr>
                        <a:t>-</a:t>
                      </a:r>
                      <a:r>
                        <a:rPr sz="600" spc="-15" dirty="0">
                          <a:solidFill>
                            <a:srgbClr val="221F1F"/>
                          </a:solidFill>
                          <a:latin typeface="Montserrat"/>
                          <a:cs typeface="Montserrat"/>
                        </a:rPr>
                        <a:t> </a:t>
                      </a:r>
                      <a:r>
                        <a:rPr sz="600" dirty="0">
                          <a:solidFill>
                            <a:srgbClr val="221F1F"/>
                          </a:solidFill>
                          <a:latin typeface="Montserrat"/>
                          <a:cs typeface="Montserrat"/>
                        </a:rPr>
                        <a:t>Lubricar;</a:t>
                      </a:r>
                      <a:r>
                        <a:rPr sz="600" spc="250" dirty="0">
                          <a:solidFill>
                            <a:srgbClr val="221F1F"/>
                          </a:solidFill>
                          <a:latin typeface="Montserrat"/>
                          <a:cs typeface="Montserrat"/>
                        </a:rPr>
                        <a:t> </a:t>
                      </a:r>
                      <a:r>
                        <a:rPr sz="600" dirty="0">
                          <a:solidFill>
                            <a:srgbClr val="221F1F"/>
                          </a:solidFill>
                          <a:latin typeface="Montserrat"/>
                          <a:cs typeface="Montserrat"/>
                        </a:rPr>
                        <a:t>TI</a:t>
                      </a:r>
                      <a:r>
                        <a:rPr sz="600" spc="95"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Apretar;</a:t>
                      </a:r>
                      <a:r>
                        <a:rPr sz="600" spc="270" dirty="0">
                          <a:solidFill>
                            <a:srgbClr val="221F1F"/>
                          </a:solidFill>
                          <a:latin typeface="Montserrat"/>
                          <a:cs typeface="Montserrat"/>
                        </a:rPr>
                        <a:t> </a:t>
                      </a:r>
                      <a:r>
                        <a:rPr sz="600" dirty="0">
                          <a:solidFill>
                            <a:srgbClr val="221F1F"/>
                          </a:solidFill>
                          <a:latin typeface="Montserrat"/>
                          <a:cs typeface="Montserrat"/>
                        </a:rPr>
                        <a:t>S</a:t>
                      </a:r>
                      <a:r>
                        <a:rPr sz="600" spc="285" dirty="0">
                          <a:solidFill>
                            <a:srgbClr val="221F1F"/>
                          </a:solidFill>
                          <a:latin typeface="Montserrat"/>
                          <a:cs typeface="Montserrat"/>
                        </a:rPr>
                        <a:t> </a:t>
                      </a:r>
                      <a:r>
                        <a:rPr sz="600" dirty="0">
                          <a:solidFill>
                            <a:srgbClr val="221F1F"/>
                          </a:solidFill>
                          <a:latin typeface="Montserrat"/>
                          <a:cs typeface="Montserrat"/>
                        </a:rPr>
                        <a:t>-</a:t>
                      </a:r>
                      <a:r>
                        <a:rPr sz="600" spc="200" dirty="0">
                          <a:solidFill>
                            <a:srgbClr val="221F1F"/>
                          </a:solidFill>
                          <a:latin typeface="Montserrat"/>
                          <a:cs typeface="Montserrat"/>
                        </a:rPr>
                        <a:t>  </a:t>
                      </a:r>
                      <a:r>
                        <a:rPr sz="600" spc="-10" dirty="0">
                          <a:solidFill>
                            <a:srgbClr val="221F1F"/>
                          </a:solidFill>
                          <a:latin typeface="Montserrat"/>
                          <a:cs typeface="Montserrat"/>
                        </a:rPr>
                        <a:t>Calibrar</a:t>
                      </a:r>
                      <a:endParaRPr sz="600" dirty="0">
                        <a:latin typeface="Montserrat"/>
                        <a:cs typeface="Montserrat"/>
                      </a:endParaRPr>
                    </a:p>
                  </a:txBody>
                  <a:tcPr marL="0" marR="0" marT="127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9"/>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3238500" cy="166071"/>
          </a:xfrm>
          <a:prstGeom prst="rect">
            <a:avLst/>
          </a:prstGeom>
        </p:spPr>
        <p:txBody>
          <a:bodyPr vert="horz" wrap="square" lIns="0" tIns="12065" rIns="0" bIns="0" rtlCol="0">
            <a:spAutoFit/>
          </a:bodyPr>
          <a:lstStyle/>
          <a:p>
            <a:pPr marL="12700">
              <a:lnSpc>
                <a:spcPct val="100000"/>
              </a:lnSpc>
              <a:spcBef>
                <a:spcPts val="95"/>
              </a:spcBef>
            </a:pPr>
            <a:r>
              <a:rPr lang="es-ES" sz="1000" b="1" spc="-10" dirty="0">
                <a:latin typeface="Montserrat-SemiBold"/>
                <a:cs typeface="Montserrat-SemiBold"/>
              </a:rPr>
              <a:t>TABL</a:t>
            </a:r>
            <a:r>
              <a:rPr sz="1000" b="1" spc="-10" dirty="0">
                <a:latin typeface="Montserrat-SemiBold"/>
                <a:cs typeface="Montserrat-SemiBold"/>
              </a:rPr>
              <a:t>A</a:t>
            </a:r>
            <a:r>
              <a:rPr sz="1000" b="1" spc="-35" dirty="0">
                <a:latin typeface="Montserrat-SemiBold"/>
                <a:cs typeface="Montserrat-SemiBold"/>
              </a:rPr>
              <a:t> </a:t>
            </a:r>
            <a:r>
              <a:rPr sz="1000" b="1" dirty="0">
                <a:latin typeface="Montserrat-SemiBold"/>
                <a:cs typeface="Montserrat-SemiBold"/>
              </a:rPr>
              <a:t>DE</a:t>
            </a:r>
            <a:r>
              <a:rPr sz="1000" b="1" spc="-30" dirty="0">
                <a:latin typeface="Montserrat-SemiBold"/>
                <a:cs typeface="Montserrat-SemiBold"/>
              </a:rPr>
              <a:t> </a:t>
            </a:r>
            <a:r>
              <a:rPr sz="1000" b="1" dirty="0">
                <a:latin typeface="Montserrat-SemiBold"/>
                <a:cs typeface="Montserrat-SemiBold"/>
              </a:rPr>
              <a:t>MANTENIMIENTO </a:t>
            </a:r>
            <a:r>
              <a:rPr sz="1000" b="1" spc="-10" dirty="0">
                <a:latin typeface="Montserrat-SemiBold"/>
                <a:cs typeface="Montserrat-SemiBold"/>
              </a:rPr>
              <a:t>PERIODICO</a:t>
            </a:r>
            <a:endParaRPr sz="1000" dirty="0">
              <a:latin typeface="Montserrat-SemiBold"/>
              <a:cs typeface="Montserrat-SemiBold"/>
            </a:endParaRPr>
          </a:p>
        </p:txBody>
      </p:sp>
      <p:graphicFrame>
        <p:nvGraphicFramePr>
          <p:cNvPr id="3" name="object 3"/>
          <p:cNvGraphicFramePr>
            <a:graphicFrameLocks noGrp="1"/>
          </p:cNvGraphicFramePr>
          <p:nvPr>
            <p:extLst>
              <p:ext uri="{D42A27DB-BD31-4B8C-83A1-F6EECF244321}">
                <p14:modId xmlns:p14="http://schemas.microsoft.com/office/powerpoint/2010/main" val="2287524096"/>
              </p:ext>
            </p:extLst>
          </p:nvPr>
        </p:nvGraphicFramePr>
        <p:xfrm>
          <a:off x="155574" y="476757"/>
          <a:ext cx="4912356" cy="3096260"/>
        </p:xfrm>
        <a:graphic>
          <a:graphicData uri="http://schemas.openxmlformats.org/drawingml/2006/table">
            <a:tbl>
              <a:tblPr firstRow="1" bandRow="1">
                <a:tableStyleId>{2D5ABB26-0587-4C30-8999-92F81FD0307C}</a:tableStyleId>
              </a:tblPr>
              <a:tblGrid>
                <a:gridCol w="1094105">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467994">
                  <a:extLst>
                    <a:ext uri="{9D8B030D-6E8A-4147-A177-3AD203B41FA5}">
                      <a16:colId xmlns:a16="http://schemas.microsoft.com/office/drawing/2014/main" val="20002"/>
                    </a:ext>
                  </a:extLst>
                </a:gridCol>
                <a:gridCol w="467994">
                  <a:extLst>
                    <a:ext uri="{9D8B030D-6E8A-4147-A177-3AD203B41FA5}">
                      <a16:colId xmlns:a16="http://schemas.microsoft.com/office/drawing/2014/main" val="20003"/>
                    </a:ext>
                  </a:extLst>
                </a:gridCol>
                <a:gridCol w="467994">
                  <a:extLst>
                    <a:ext uri="{9D8B030D-6E8A-4147-A177-3AD203B41FA5}">
                      <a16:colId xmlns:a16="http://schemas.microsoft.com/office/drawing/2014/main" val="20004"/>
                    </a:ext>
                  </a:extLst>
                </a:gridCol>
                <a:gridCol w="469900">
                  <a:extLst>
                    <a:ext uri="{9D8B030D-6E8A-4147-A177-3AD203B41FA5}">
                      <a16:colId xmlns:a16="http://schemas.microsoft.com/office/drawing/2014/main" val="20005"/>
                    </a:ext>
                  </a:extLst>
                </a:gridCol>
                <a:gridCol w="1474469">
                  <a:extLst>
                    <a:ext uri="{9D8B030D-6E8A-4147-A177-3AD203B41FA5}">
                      <a16:colId xmlns:a16="http://schemas.microsoft.com/office/drawing/2014/main" val="20006"/>
                    </a:ext>
                  </a:extLst>
                </a:gridCol>
              </a:tblGrid>
              <a:tr h="139700">
                <a:tc rowSpan="2">
                  <a:txBody>
                    <a:bodyPr/>
                    <a:lstStyle/>
                    <a:p>
                      <a:pPr marL="50165" marR="3175">
                        <a:lnSpc>
                          <a:spcPct val="100000"/>
                        </a:lnSpc>
                        <a:spcBef>
                          <a:spcPts val="50"/>
                        </a:spcBef>
                      </a:pPr>
                      <a:r>
                        <a:rPr sz="700" b="1" spc="-20" dirty="0">
                          <a:solidFill>
                            <a:srgbClr val="221F1F"/>
                          </a:solidFill>
                          <a:latin typeface="Montserrat"/>
                          <a:cs typeface="Montserrat"/>
                        </a:rPr>
                        <a:t>Item</a:t>
                      </a:r>
                      <a:endParaRPr sz="700" dirty="0">
                        <a:latin typeface="Montserrat"/>
                        <a:cs typeface="Montserrat"/>
                      </a:endParaRPr>
                    </a:p>
                    <a:p>
                      <a:pPr algn="r">
                        <a:lnSpc>
                          <a:spcPct val="100000"/>
                        </a:lnSpc>
                        <a:spcBef>
                          <a:spcPts val="95"/>
                        </a:spcBef>
                      </a:pPr>
                      <a:r>
                        <a:rPr sz="700" b="1" spc="-10" dirty="0">
                          <a:solidFill>
                            <a:srgbClr val="221F1F"/>
                          </a:solidFill>
                          <a:latin typeface="Montserrat"/>
                          <a:cs typeface="Montserrat"/>
                        </a:rPr>
                        <a:t>Revisión</a:t>
                      </a:r>
                      <a:endParaRPr sz="700" dirty="0">
                        <a:latin typeface="Montserrat"/>
                        <a:cs typeface="Montserrat"/>
                      </a:endParaRPr>
                    </a:p>
                    <a:p>
                      <a:pPr marR="3175" algn="r">
                        <a:lnSpc>
                          <a:spcPct val="100000"/>
                        </a:lnSpc>
                        <a:spcBef>
                          <a:spcPts val="95"/>
                        </a:spcBef>
                      </a:pPr>
                      <a:r>
                        <a:rPr sz="700" b="1" spc="-25" dirty="0">
                          <a:solidFill>
                            <a:srgbClr val="221F1F"/>
                          </a:solidFill>
                          <a:latin typeface="Montserrat"/>
                          <a:cs typeface="Montserrat"/>
                        </a:rPr>
                        <a:t>km</a:t>
                      </a:r>
                      <a:r>
                        <a:rPr sz="700" b="1" spc="500" dirty="0">
                          <a:solidFill>
                            <a:srgbClr val="221F1F"/>
                          </a:solidFill>
                          <a:latin typeface="Montserrat"/>
                          <a:cs typeface="Montserrat"/>
                        </a:rPr>
                        <a:t> </a:t>
                      </a:r>
                      <a:endParaRPr sz="700" dirty="0">
                        <a:latin typeface="Montserrat"/>
                        <a:cs typeface="Montserrat"/>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gridSpan="5">
                  <a:txBody>
                    <a:bodyPr/>
                    <a:lstStyle/>
                    <a:p>
                      <a:pPr marL="68580" algn="ctr">
                        <a:lnSpc>
                          <a:spcPct val="100000"/>
                        </a:lnSpc>
                        <a:spcBef>
                          <a:spcPts val="50"/>
                        </a:spcBef>
                      </a:pPr>
                      <a:r>
                        <a:rPr sz="700" b="1" spc="-10" dirty="0">
                          <a:solidFill>
                            <a:srgbClr val="221F1F"/>
                          </a:solidFill>
                          <a:latin typeface="Montserrat"/>
                          <a:cs typeface="Montserrat"/>
                        </a:rPr>
                        <a:t>Revisión</a:t>
                      </a:r>
                      <a:endParaRPr sz="700">
                        <a:latin typeface="Montserrat"/>
                        <a:cs typeface="Montserrat"/>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spcBef>
                          <a:spcPts val="15"/>
                        </a:spcBef>
                      </a:pPr>
                      <a:endParaRPr sz="700">
                        <a:latin typeface="Times New Roman"/>
                        <a:cs typeface="Times New Roman"/>
                      </a:endParaRPr>
                    </a:p>
                    <a:p>
                      <a:pPr marL="352425">
                        <a:lnSpc>
                          <a:spcPct val="100000"/>
                        </a:lnSpc>
                      </a:pPr>
                      <a:r>
                        <a:rPr sz="700" b="1" spc="35" dirty="0">
                          <a:solidFill>
                            <a:srgbClr val="221F1F"/>
                          </a:solidFill>
                          <a:latin typeface="Montserrat"/>
                          <a:cs typeface="Montserrat"/>
                        </a:rPr>
                        <a:t>Observaciones</a:t>
                      </a:r>
                      <a:endParaRPr sz="700">
                        <a:latin typeface="Montserrat"/>
                        <a:cs typeface="Montserrat"/>
                      </a:endParaRPr>
                    </a:p>
                  </a:txBody>
                  <a:tcPr marL="0" marR="0" marT="190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0"/>
                  </a:ext>
                </a:extLst>
              </a:tr>
              <a:tr h="347980">
                <a:tc vMerge="1">
                  <a:txBody>
                    <a:bodyPr/>
                    <a:lstStyle/>
                    <a:p>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L="141605">
                        <a:lnSpc>
                          <a:spcPct val="100000"/>
                        </a:lnSpc>
                        <a:spcBef>
                          <a:spcPts val="25"/>
                        </a:spcBef>
                      </a:pPr>
                      <a:r>
                        <a:rPr sz="700" b="1" spc="-20" dirty="0">
                          <a:solidFill>
                            <a:srgbClr val="221F1F"/>
                          </a:solidFill>
                          <a:latin typeface="Montserrat"/>
                          <a:cs typeface="Montserrat"/>
                        </a:rPr>
                        <a:t>1era</a:t>
                      </a:r>
                      <a:endParaRPr sz="700" dirty="0">
                        <a:latin typeface="Montserrat"/>
                        <a:cs typeface="Montserrat"/>
                      </a:endParaRPr>
                    </a:p>
                    <a:p>
                      <a:pPr marL="44450">
                        <a:lnSpc>
                          <a:spcPct val="100000"/>
                        </a:lnSpc>
                      </a:pPr>
                      <a:r>
                        <a:rPr lang="es-ES" sz="700" b="1" spc="-25" dirty="0">
                          <a:solidFill>
                            <a:srgbClr val="221F1F"/>
                          </a:solidFill>
                          <a:latin typeface="Montserrat"/>
                          <a:cs typeface="Montserrat"/>
                        </a:rPr>
                        <a:t>  </a:t>
                      </a:r>
                      <a:r>
                        <a:rPr sz="700" b="1" spc="-25" dirty="0">
                          <a:solidFill>
                            <a:srgbClr val="221F1F"/>
                          </a:solidFill>
                          <a:latin typeface="Montserrat"/>
                          <a:cs typeface="Montserrat"/>
                        </a:rPr>
                        <a:t>500</a:t>
                      </a:r>
                      <a:endParaRPr sz="700" dirty="0">
                        <a:latin typeface="Montserrat"/>
                        <a:cs typeface="Montserrat"/>
                      </a:endParaRPr>
                    </a:p>
                  </a:txBody>
                  <a:tcPr marL="0" marR="0" marT="3175" marB="0">
                    <a:lnL w="9525">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27635" algn="r">
                        <a:lnSpc>
                          <a:spcPct val="100000"/>
                        </a:lnSpc>
                        <a:spcBef>
                          <a:spcPts val="25"/>
                        </a:spcBef>
                      </a:pPr>
                      <a:r>
                        <a:rPr sz="700" b="1" spc="-25" dirty="0">
                          <a:solidFill>
                            <a:srgbClr val="221F1F"/>
                          </a:solidFill>
                          <a:latin typeface="Montserrat"/>
                          <a:cs typeface="Montserrat"/>
                        </a:rPr>
                        <a:t>2da</a:t>
                      </a:r>
                      <a:endParaRPr sz="700" dirty="0">
                        <a:latin typeface="Montserrat"/>
                        <a:cs typeface="Montserrat"/>
                      </a:endParaRPr>
                    </a:p>
                    <a:p>
                      <a:pPr marR="186055" algn="r">
                        <a:lnSpc>
                          <a:spcPct val="100000"/>
                        </a:lnSpc>
                      </a:pPr>
                      <a:r>
                        <a:rPr lang="es-ES" sz="700" b="1" spc="-10" dirty="0">
                          <a:solidFill>
                            <a:srgbClr val="221F1F"/>
                          </a:solidFill>
                          <a:latin typeface="Montserrat"/>
                          <a:cs typeface="Montserrat"/>
                        </a:rPr>
                        <a:t>  3000</a:t>
                      </a:r>
                      <a:endParaRPr sz="700" dirty="0">
                        <a:latin typeface="Montserrat"/>
                        <a:cs typeface="Montserrat"/>
                      </a:endParaRPr>
                    </a:p>
                  </a:txBody>
                  <a:tcPr marL="0" marR="0" marT="3175" marB="0">
                    <a:lnL w="6350">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44145" algn="r">
                        <a:lnSpc>
                          <a:spcPct val="100000"/>
                        </a:lnSpc>
                        <a:spcBef>
                          <a:spcPts val="25"/>
                        </a:spcBef>
                      </a:pPr>
                      <a:r>
                        <a:rPr sz="700" b="1" spc="-25" dirty="0">
                          <a:solidFill>
                            <a:srgbClr val="221F1F"/>
                          </a:solidFill>
                          <a:latin typeface="Montserrat"/>
                          <a:cs typeface="Montserrat"/>
                        </a:rPr>
                        <a:t>3ra</a:t>
                      </a:r>
                      <a:endParaRPr sz="700" dirty="0">
                        <a:latin typeface="Montserrat"/>
                        <a:cs typeface="Montserrat"/>
                      </a:endParaRPr>
                    </a:p>
                    <a:p>
                      <a:pPr marR="144780" algn="r">
                        <a:lnSpc>
                          <a:spcPct val="100000"/>
                        </a:lnSpc>
                      </a:pPr>
                      <a:r>
                        <a:rPr lang="es-ES" sz="700" b="1" spc="-10" dirty="0">
                          <a:solidFill>
                            <a:srgbClr val="221F1F"/>
                          </a:solidFill>
                          <a:latin typeface="Montserrat"/>
                          <a:cs typeface="Montserrat"/>
                        </a:rPr>
                        <a:t>6000</a:t>
                      </a:r>
                      <a:endParaRPr sz="700" dirty="0">
                        <a:latin typeface="Montserrat"/>
                        <a:cs typeface="Montserrat"/>
                      </a:endParaRPr>
                    </a:p>
                  </a:txBody>
                  <a:tcPr marL="0" marR="0" marT="3175" marB="0">
                    <a:lnL w="6350">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27000" algn="r">
                        <a:lnSpc>
                          <a:spcPct val="100000"/>
                        </a:lnSpc>
                        <a:spcBef>
                          <a:spcPts val="25"/>
                        </a:spcBef>
                      </a:pPr>
                      <a:r>
                        <a:rPr sz="700" b="1" spc="-25" dirty="0">
                          <a:solidFill>
                            <a:srgbClr val="221F1F"/>
                          </a:solidFill>
                          <a:latin typeface="Montserrat"/>
                          <a:cs typeface="Montserrat"/>
                        </a:rPr>
                        <a:t>4ta</a:t>
                      </a:r>
                      <a:endParaRPr sz="700" dirty="0">
                        <a:latin typeface="Montserrat"/>
                        <a:cs typeface="Montserrat"/>
                      </a:endParaRPr>
                    </a:p>
                    <a:p>
                      <a:pPr marR="142240" algn="r">
                        <a:lnSpc>
                          <a:spcPct val="100000"/>
                        </a:lnSpc>
                      </a:pPr>
                      <a:r>
                        <a:rPr lang="es-ES" sz="700" b="1" spc="-10" dirty="0">
                          <a:solidFill>
                            <a:srgbClr val="221F1F"/>
                          </a:solidFill>
                          <a:latin typeface="Montserrat"/>
                          <a:cs typeface="Montserrat"/>
                        </a:rPr>
                        <a:t>9000</a:t>
                      </a:r>
                      <a:endParaRPr sz="700" dirty="0">
                        <a:latin typeface="Montserrat"/>
                        <a:cs typeface="Montserrat"/>
                      </a:endParaRPr>
                    </a:p>
                  </a:txBody>
                  <a:tcPr marL="0" marR="0" marT="3175" marB="0">
                    <a:lnL w="6350">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R="135255" algn="r">
                        <a:lnSpc>
                          <a:spcPct val="100000"/>
                        </a:lnSpc>
                        <a:spcBef>
                          <a:spcPts val="25"/>
                        </a:spcBef>
                      </a:pPr>
                      <a:r>
                        <a:rPr sz="700" b="1" spc="-25" dirty="0">
                          <a:solidFill>
                            <a:srgbClr val="221F1F"/>
                          </a:solidFill>
                          <a:latin typeface="Montserrat"/>
                          <a:cs typeface="Montserrat"/>
                        </a:rPr>
                        <a:t>5ta</a:t>
                      </a:r>
                      <a:endParaRPr sz="700" dirty="0">
                        <a:latin typeface="Montserrat"/>
                        <a:cs typeface="Montserrat"/>
                      </a:endParaRPr>
                    </a:p>
                    <a:p>
                      <a:pPr marR="118745" algn="r">
                        <a:lnSpc>
                          <a:spcPct val="100000"/>
                        </a:lnSpc>
                      </a:pPr>
                      <a:r>
                        <a:rPr lang="es-ES" sz="700" b="1" spc="-10" dirty="0">
                          <a:solidFill>
                            <a:srgbClr val="221F1F"/>
                          </a:solidFill>
                          <a:latin typeface="Montserrat"/>
                          <a:cs typeface="Montserrat"/>
                        </a:rPr>
                        <a:t>12</a:t>
                      </a:r>
                      <a:r>
                        <a:rPr sz="700" b="1" spc="-10" dirty="0">
                          <a:solidFill>
                            <a:srgbClr val="221F1F"/>
                          </a:solidFill>
                          <a:latin typeface="Montserrat"/>
                          <a:cs typeface="Montserrat"/>
                        </a:rPr>
                        <a:t>000</a:t>
                      </a:r>
                      <a:endParaRPr sz="700" dirty="0">
                        <a:latin typeface="Montserrat"/>
                        <a:cs typeface="Montserrat"/>
                      </a:endParaRPr>
                    </a:p>
                  </a:txBody>
                  <a:tcPr marL="0" marR="0" marT="317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vMerge="1">
                  <a:txBody>
                    <a:bodyPr/>
                    <a:lstStyle/>
                    <a:p>
                      <a:endParaRPr/>
                    </a:p>
                  </a:txBody>
                  <a:tcPr marL="0" marR="0" marT="190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1"/>
                  </a:ext>
                </a:extLst>
              </a:tr>
              <a:tr h="203200">
                <a:tc>
                  <a:txBody>
                    <a:bodyPr/>
                    <a:lstStyle/>
                    <a:p>
                      <a:pPr marL="50165" marR="3175">
                        <a:lnSpc>
                          <a:spcPct val="100000"/>
                        </a:lnSpc>
                      </a:pPr>
                      <a:r>
                        <a:rPr sz="600" dirty="0">
                          <a:solidFill>
                            <a:srgbClr val="221F1F"/>
                          </a:solidFill>
                          <a:latin typeface="Montserrat"/>
                          <a:cs typeface="Montserrat"/>
                        </a:rPr>
                        <a:t>Dirección</a:t>
                      </a:r>
                      <a:r>
                        <a:rPr sz="600" spc="210" dirty="0">
                          <a:solidFill>
                            <a:srgbClr val="221F1F"/>
                          </a:solidFill>
                          <a:latin typeface="Montserrat"/>
                          <a:cs typeface="Montserrat"/>
                        </a:rPr>
                        <a:t> </a:t>
                      </a:r>
                      <a:r>
                        <a:rPr sz="600" dirty="0">
                          <a:solidFill>
                            <a:srgbClr val="221F1F"/>
                          </a:solidFill>
                          <a:latin typeface="Montserrat"/>
                          <a:cs typeface="Montserrat"/>
                        </a:rPr>
                        <a:t>suave</a:t>
                      </a:r>
                      <a:r>
                        <a:rPr sz="600" spc="170" dirty="0">
                          <a:solidFill>
                            <a:srgbClr val="221F1F"/>
                          </a:solidFill>
                          <a:latin typeface="Montserrat"/>
                          <a:cs typeface="Montserrat"/>
                        </a:rPr>
                        <a:t> </a:t>
                      </a:r>
                      <a:r>
                        <a:rPr sz="600" dirty="0">
                          <a:solidFill>
                            <a:srgbClr val="221F1F"/>
                          </a:solidFill>
                          <a:latin typeface="Montserrat"/>
                          <a:cs typeface="Montserrat"/>
                        </a:rPr>
                        <a:t>y</a:t>
                      </a:r>
                      <a:r>
                        <a:rPr sz="600" spc="204" dirty="0">
                          <a:solidFill>
                            <a:srgbClr val="221F1F"/>
                          </a:solidFill>
                          <a:latin typeface="Montserrat"/>
                          <a:cs typeface="Montserrat"/>
                        </a:rPr>
                        <a:t> </a:t>
                      </a:r>
                      <a:r>
                        <a:rPr sz="600" spc="-20" dirty="0">
                          <a:solidFill>
                            <a:srgbClr val="221F1F"/>
                          </a:solidFill>
                          <a:latin typeface="Montserrat"/>
                          <a:cs typeface="Montserrat"/>
                        </a:rPr>
                        <a:t>giro</a:t>
                      </a:r>
                      <a:endParaRPr sz="600">
                        <a:latin typeface="Montserrat"/>
                        <a:cs typeface="Montserrat"/>
                      </a:endParaRPr>
                    </a:p>
                    <a:p>
                      <a:pPr marL="50165" marR="3175">
                        <a:lnSpc>
                          <a:spcPts val="695"/>
                        </a:lnSpc>
                        <a:spcBef>
                          <a:spcPts val="85"/>
                        </a:spcBef>
                      </a:pPr>
                      <a:r>
                        <a:rPr sz="600" spc="-10" dirty="0">
                          <a:solidFill>
                            <a:srgbClr val="221F1F"/>
                          </a:solidFill>
                          <a:latin typeface="Montserrat"/>
                          <a:cs typeface="Montserrat"/>
                        </a:rPr>
                        <a:t>libre</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algn="ctr">
                        <a:lnSpc>
                          <a:spcPct val="100000"/>
                        </a:lnSpc>
                        <a:spcBef>
                          <a:spcPts val="42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53340" marB="0">
                    <a:lnL w="9525">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R="135890" algn="r">
                        <a:lnSpc>
                          <a:spcPct val="100000"/>
                        </a:lnSpc>
                        <a:spcBef>
                          <a:spcPts val="42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53340" marB="0">
                    <a:lnL w="6350">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5080" algn="ctr">
                        <a:lnSpc>
                          <a:spcPct val="100000"/>
                        </a:lnSpc>
                        <a:spcBef>
                          <a:spcPts val="42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53340" marB="0">
                    <a:lnL w="6350">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11430" algn="ctr">
                        <a:lnSpc>
                          <a:spcPct val="100000"/>
                        </a:lnSpc>
                        <a:spcBef>
                          <a:spcPts val="420"/>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A</a:t>
                      </a:r>
                      <a:endParaRPr sz="600">
                        <a:latin typeface="Montserrat"/>
                        <a:cs typeface="Montserrat"/>
                      </a:endParaRPr>
                    </a:p>
                  </a:txBody>
                  <a:tcPr marL="0" marR="0" marT="53340" marB="0">
                    <a:lnL w="6350">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10160" algn="ctr">
                        <a:lnSpc>
                          <a:spcPct val="100000"/>
                        </a:lnSpc>
                        <a:spcBef>
                          <a:spcPts val="420"/>
                        </a:spcBef>
                      </a:pPr>
                      <a:r>
                        <a:rPr sz="600" dirty="0">
                          <a:latin typeface="Montserrat"/>
                          <a:cs typeface="Montserrat"/>
                        </a:rPr>
                        <a:t>C, L &amp;</a:t>
                      </a:r>
                      <a:r>
                        <a:rPr sz="600" spc="5" dirty="0">
                          <a:latin typeface="Montserrat"/>
                          <a:cs typeface="Montserrat"/>
                        </a:rPr>
                        <a:t> </a:t>
                      </a:r>
                      <a:r>
                        <a:rPr sz="600" spc="-50" dirty="0">
                          <a:latin typeface="Montserrat"/>
                          <a:cs typeface="Montserrat"/>
                        </a:rPr>
                        <a:t>A</a:t>
                      </a:r>
                      <a:endParaRPr sz="600">
                        <a:latin typeface="Montserrat"/>
                        <a:cs typeface="Montserrat"/>
                      </a:endParaRPr>
                    </a:p>
                  </a:txBody>
                  <a:tcPr marL="0" marR="0" marT="5334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6985" algn="ctr">
                        <a:lnSpc>
                          <a:spcPct val="100000"/>
                        </a:lnSpc>
                        <a:spcBef>
                          <a:spcPts val="420"/>
                        </a:spcBef>
                      </a:pPr>
                      <a:r>
                        <a:rPr sz="600" dirty="0">
                          <a:solidFill>
                            <a:srgbClr val="221F1F"/>
                          </a:solidFill>
                          <a:latin typeface="Montserrat"/>
                          <a:cs typeface="Montserrat"/>
                        </a:rPr>
                        <a:t>C</a:t>
                      </a:r>
                      <a:r>
                        <a:rPr sz="600" spc="125" dirty="0">
                          <a:solidFill>
                            <a:srgbClr val="221F1F"/>
                          </a:solidFill>
                          <a:latin typeface="Montserrat"/>
                          <a:cs typeface="Montserrat"/>
                        </a:rPr>
                        <a:t> </a:t>
                      </a:r>
                      <a:r>
                        <a:rPr sz="600" dirty="0">
                          <a:solidFill>
                            <a:srgbClr val="221F1F"/>
                          </a:solidFill>
                          <a:latin typeface="Montserrat"/>
                          <a:cs typeface="Montserrat"/>
                        </a:rPr>
                        <a:t>&amp;</a:t>
                      </a:r>
                      <a:r>
                        <a:rPr sz="600" spc="125" dirty="0">
                          <a:solidFill>
                            <a:srgbClr val="221F1F"/>
                          </a:solidFill>
                          <a:latin typeface="Montserrat"/>
                          <a:cs typeface="Montserrat"/>
                        </a:rPr>
                        <a:t> </a:t>
                      </a:r>
                      <a:r>
                        <a:rPr sz="600" dirty="0">
                          <a:solidFill>
                            <a:srgbClr val="221F1F"/>
                          </a:solidFill>
                          <a:latin typeface="Montserrat"/>
                          <a:cs typeface="Montserrat"/>
                        </a:rPr>
                        <a:t>L</a:t>
                      </a:r>
                      <a:r>
                        <a:rPr sz="600" spc="114" dirty="0">
                          <a:solidFill>
                            <a:srgbClr val="221F1F"/>
                          </a:solidFill>
                          <a:latin typeface="Montserrat"/>
                          <a:cs typeface="Montserrat"/>
                        </a:rPr>
                        <a:t> </a:t>
                      </a:r>
                      <a:r>
                        <a:rPr sz="600" dirty="0">
                          <a:solidFill>
                            <a:srgbClr val="221F1F"/>
                          </a:solidFill>
                          <a:latin typeface="Montserrat"/>
                          <a:cs typeface="Montserrat"/>
                        </a:rPr>
                        <a:t>Cada</a:t>
                      </a:r>
                      <a:r>
                        <a:rPr sz="600" spc="90" dirty="0">
                          <a:solidFill>
                            <a:srgbClr val="221F1F"/>
                          </a:solidFill>
                          <a:latin typeface="Montserrat"/>
                          <a:cs typeface="Montserrat"/>
                        </a:rPr>
                        <a:t> </a:t>
                      </a:r>
                      <a:r>
                        <a:rPr sz="600" dirty="0">
                          <a:solidFill>
                            <a:srgbClr val="221F1F"/>
                          </a:solidFill>
                          <a:latin typeface="Montserrat"/>
                          <a:cs typeface="Montserrat"/>
                        </a:rPr>
                        <a:t>10.000</a:t>
                      </a:r>
                      <a:r>
                        <a:rPr sz="600" spc="80"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5334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203200">
                <a:tc>
                  <a:txBody>
                    <a:bodyPr/>
                    <a:lstStyle/>
                    <a:p>
                      <a:pPr marL="50165" marR="3175">
                        <a:lnSpc>
                          <a:spcPct val="100000"/>
                        </a:lnSpc>
                      </a:pPr>
                      <a:r>
                        <a:rPr sz="600" dirty="0">
                          <a:solidFill>
                            <a:srgbClr val="221F1F"/>
                          </a:solidFill>
                          <a:latin typeface="Montserrat"/>
                          <a:cs typeface="Montserrat"/>
                        </a:rPr>
                        <a:t>Aceite</a:t>
                      </a:r>
                      <a:r>
                        <a:rPr sz="600" spc="155" dirty="0">
                          <a:solidFill>
                            <a:srgbClr val="221F1F"/>
                          </a:solidFill>
                          <a:latin typeface="Montserrat"/>
                          <a:cs typeface="Montserrat"/>
                        </a:rPr>
                        <a:t> </a:t>
                      </a:r>
                      <a:r>
                        <a:rPr sz="600" dirty="0">
                          <a:solidFill>
                            <a:srgbClr val="221F1F"/>
                          </a:solidFill>
                          <a:latin typeface="Montserrat"/>
                          <a:cs typeface="Montserrat"/>
                        </a:rPr>
                        <a:t>de</a:t>
                      </a:r>
                      <a:r>
                        <a:rPr sz="600" spc="175" dirty="0">
                          <a:solidFill>
                            <a:srgbClr val="221F1F"/>
                          </a:solidFill>
                          <a:latin typeface="Montserrat"/>
                          <a:cs typeface="Montserrat"/>
                        </a:rPr>
                        <a:t> </a:t>
                      </a:r>
                      <a:r>
                        <a:rPr sz="600" spc="-10" dirty="0">
                          <a:solidFill>
                            <a:srgbClr val="221F1F"/>
                          </a:solidFill>
                          <a:latin typeface="Montserrat"/>
                          <a:cs typeface="Montserrat"/>
                        </a:rPr>
                        <a:t>suspensión</a:t>
                      </a:r>
                      <a:endParaRPr sz="600">
                        <a:latin typeface="Montserrat"/>
                        <a:cs typeface="Montserrat"/>
                      </a:endParaRPr>
                    </a:p>
                    <a:p>
                      <a:pPr marL="50165" marR="3175">
                        <a:lnSpc>
                          <a:spcPts val="690"/>
                        </a:lnSpc>
                        <a:spcBef>
                          <a:spcPts val="85"/>
                        </a:spcBef>
                      </a:pPr>
                      <a:r>
                        <a:rPr sz="600" spc="-10" dirty="0">
                          <a:solidFill>
                            <a:srgbClr val="221F1F"/>
                          </a:solidFill>
                          <a:latin typeface="Montserrat"/>
                          <a:cs typeface="Montserrat"/>
                        </a:rPr>
                        <a:t>delantera</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405"/>
                        </a:spcBef>
                      </a:pPr>
                      <a:r>
                        <a:rPr sz="600" dirty="0">
                          <a:solidFill>
                            <a:srgbClr val="221F1F"/>
                          </a:solidFill>
                          <a:latin typeface="Montserrat"/>
                          <a:cs typeface="Montserrat"/>
                        </a:rPr>
                        <a:t>-</a:t>
                      </a:r>
                      <a:endParaRPr sz="600">
                        <a:latin typeface="Montserrat"/>
                        <a:cs typeface="Montserrat"/>
                      </a:endParaRPr>
                    </a:p>
                  </a:txBody>
                  <a:tcPr marL="0" marR="0" marT="5143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405"/>
                        </a:spcBef>
                      </a:pPr>
                      <a:r>
                        <a:rPr sz="600" dirty="0">
                          <a:solidFill>
                            <a:srgbClr val="221F1F"/>
                          </a:solidFill>
                          <a:latin typeface="Montserrat"/>
                          <a:cs typeface="Montserrat"/>
                        </a:rPr>
                        <a:t>-</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405"/>
                        </a:spcBef>
                      </a:pPr>
                      <a:r>
                        <a:rPr sz="600" dirty="0">
                          <a:solidFill>
                            <a:srgbClr val="221F1F"/>
                          </a:solidFill>
                          <a:latin typeface="Montserrat"/>
                          <a:cs typeface="Montserrat"/>
                        </a:rPr>
                        <a:t>-</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405"/>
                        </a:spcBef>
                      </a:pPr>
                      <a:r>
                        <a:rPr sz="600" dirty="0">
                          <a:solidFill>
                            <a:srgbClr val="221F1F"/>
                          </a:solidFill>
                          <a:latin typeface="Montserrat"/>
                          <a:cs typeface="Montserrat"/>
                        </a:rPr>
                        <a:t>-</a:t>
                      </a:r>
                      <a:endParaRPr sz="600">
                        <a:latin typeface="Montserrat"/>
                        <a:cs typeface="Montserrat"/>
                      </a:endParaRPr>
                    </a:p>
                  </a:txBody>
                  <a:tcPr marL="0" marR="0" marT="5143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5"/>
                        </a:spcBef>
                      </a:pPr>
                      <a:r>
                        <a:rPr sz="600" dirty="0">
                          <a:latin typeface="Montserrat"/>
                          <a:cs typeface="Montserrat"/>
                        </a:rPr>
                        <a:t>-</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405"/>
                        </a:spcBef>
                      </a:pPr>
                      <a:r>
                        <a:rPr sz="600" dirty="0">
                          <a:solidFill>
                            <a:srgbClr val="221F1F"/>
                          </a:solidFill>
                          <a:latin typeface="Montserrat"/>
                          <a:cs typeface="Montserrat"/>
                        </a:rPr>
                        <a:t>Remplace</a:t>
                      </a:r>
                      <a:r>
                        <a:rPr sz="600" spc="155" dirty="0">
                          <a:solidFill>
                            <a:srgbClr val="221F1F"/>
                          </a:solidFill>
                          <a:latin typeface="Montserrat"/>
                          <a:cs typeface="Montserrat"/>
                        </a:rPr>
                        <a:t> </a:t>
                      </a:r>
                      <a:r>
                        <a:rPr sz="600" dirty="0">
                          <a:solidFill>
                            <a:srgbClr val="221F1F"/>
                          </a:solidFill>
                          <a:latin typeface="Montserrat"/>
                          <a:cs typeface="Montserrat"/>
                        </a:rPr>
                        <a:t>cada</a:t>
                      </a:r>
                      <a:r>
                        <a:rPr sz="600" spc="160" dirty="0">
                          <a:solidFill>
                            <a:srgbClr val="221F1F"/>
                          </a:solidFill>
                          <a:latin typeface="Montserrat"/>
                          <a:cs typeface="Montserrat"/>
                        </a:rPr>
                        <a:t> </a:t>
                      </a:r>
                      <a:r>
                        <a:rPr sz="600" dirty="0">
                          <a:solidFill>
                            <a:srgbClr val="221F1F"/>
                          </a:solidFill>
                          <a:latin typeface="Montserrat"/>
                          <a:cs typeface="Montserrat"/>
                        </a:rPr>
                        <a:t>20.000</a:t>
                      </a:r>
                      <a:r>
                        <a:rPr sz="600" spc="170"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203200">
                <a:tc>
                  <a:txBody>
                    <a:bodyPr/>
                    <a:lstStyle/>
                    <a:p>
                      <a:pPr marL="50165" marR="3175">
                        <a:lnSpc>
                          <a:spcPct val="100000"/>
                        </a:lnSpc>
                        <a:spcBef>
                          <a:spcPts val="5"/>
                        </a:spcBef>
                      </a:pPr>
                      <a:r>
                        <a:rPr sz="600" dirty="0">
                          <a:solidFill>
                            <a:srgbClr val="221F1F"/>
                          </a:solidFill>
                          <a:latin typeface="Montserrat"/>
                          <a:cs typeface="Montserrat"/>
                        </a:rPr>
                        <a:t>Suspensión</a:t>
                      </a:r>
                      <a:r>
                        <a:rPr sz="600" spc="330" dirty="0">
                          <a:solidFill>
                            <a:srgbClr val="221F1F"/>
                          </a:solidFill>
                          <a:latin typeface="Montserrat"/>
                          <a:cs typeface="Montserrat"/>
                        </a:rPr>
                        <a:t> </a:t>
                      </a:r>
                      <a:r>
                        <a:rPr sz="600" dirty="0">
                          <a:solidFill>
                            <a:srgbClr val="221F1F"/>
                          </a:solidFill>
                          <a:latin typeface="Montserrat"/>
                          <a:cs typeface="Montserrat"/>
                        </a:rPr>
                        <a:t>delantera</a:t>
                      </a:r>
                      <a:r>
                        <a:rPr sz="600" spc="325" dirty="0">
                          <a:solidFill>
                            <a:srgbClr val="221F1F"/>
                          </a:solidFill>
                          <a:latin typeface="Montserrat"/>
                          <a:cs typeface="Montserrat"/>
                        </a:rPr>
                        <a:t> </a:t>
                      </a:r>
                      <a:r>
                        <a:rPr sz="600" spc="-50" dirty="0">
                          <a:solidFill>
                            <a:srgbClr val="221F1F"/>
                          </a:solidFill>
                          <a:latin typeface="Montserrat"/>
                          <a:cs typeface="Montserrat"/>
                        </a:rPr>
                        <a:t>y</a:t>
                      </a:r>
                      <a:endParaRPr sz="600">
                        <a:latin typeface="Montserrat"/>
                        <a:cs typeface="Montserrat"/>
                      </a:endParaRPr>
                    </a:p>
                    <a:p>
                      <a:pPr marL="50165" marR="3175">
                        <a:lnSpc>
                          <a:spcPts val="690"/>
                        </a:lnSpc>
                        <a:spcBef>
                          <a:spcPts val="80"/>
                        </a:spcBef>
                      </a:pPr>
                      <a:r>
                        <a:rPr sz="600" spc="-10" dirty="0">
                          <a:solidFill>
                            <a:srgbClr val="221F1F"/>
                          </a:solidFill>
                          <a:latin typeface="Montserrat"/>
                          <a:cs typeface="Montserrat"/>
                        </a:rPr>
                        <a:t>trasera</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5"/>
                        </a:spcBef>
                      </a:pPr>
                      <a:r>
                        <a:rPr sz="600" dirty="0">
                          <a:latin typeface="Montserrat"/>
                          <a:cs typeface="Montserrat"/>
                        </a:rPr>
                        <a:t>I</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120650">
                <a:tc>
                  <a:txBody>
                    <a:bodyPr/>
                    <a:lstStyle/>
                    <a:p>
                      <a:pPr marL="50165" marR="3175">
                        <a:lnSpc>
                          <a:spcPct val="100000"/>
                        </a:lnSpc>
                        <a:spcBef>
                          <a:spcPts val="80"/>
                        </a:spcBef>
                      </a:pPr>
                      <a:r>
                        <a:rPr sz="600" spc="-10" dirty="0">
                          <a:solidFill>
                            <a:srgbClr val="221F1F"/>
                          </a:solidFill>
                          <a:latin typeface="Montserrat"/>
                          <a:cs typeface="Montserrat"/>
                        </a:rPr>
                        <a:t>Cadena</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635" algn="ctr">
                        <a:lnSpc>
                          <a:spcPct val="100000"/>
                        </a:lnSpc>
                        <a:spcBef>
                          <a:spcPts val="80"/>
                        </a:spcBef>
                      </a:pPr>
                      <a:r>
                        <a:rPr sz="600" dirty="0">
                          <a:solidFill>
                            <a:srgbClr val="221F1F"/>
                          </a:solidFill>
                          <a:latin typeface="Montserrat"/>
                          <a:cs typeface="Montserrat"/>
                        </a:rPr>
                        <a:t>C,</a:t>
                      </a:r>
                      <a:r>
                        <a:rPr sz="600" spc="125" dirty="0">
                          <a:solidFill>
                            <a:srgbClr val="221F1F"/>
                          </a:solidFill>
                          <a:latin typeface="Montserrat"/>
                          <a:cs typeface="Montserrat"/>
                        </a:rPr>
                        <a:t> </a:t>
                      </a:r>
                      <a:r>
                        <a:rPr sz="600" dirty="0">
                          <a:solidFill>
                            <a:srgbClr val="221F1F"/>
                          </a:solidFill>
                          <a:latin typeface="Montserrat"/>
                          <a:cs typeface="Montserrat"/>
                        </a:rPr>
                        <a:t>L</a:t>
                      </a:r>
                      <a:r>
                        <a:rPr sz="600" spc="40" dirty="0">
                          <a:solidFill>
                            <a:srgbClr val="221F1F"/>
                          </a:solidFill>
                          <a:latin typeface="Montserrat"/>
                          <a:cs typeface="Montserrat"/>
                        </a:rPr>
                        <a:t> </a:t>
                      </a:r>
                      <a:r>
                        <a:rPr sz="600" dirty="0">
                          <a:solidFill>
                            <a:srgbClr val="221F1F"/>
                          </a:solidFill>
                          <a:latin typeface="Montserrat"/>
                          <a:cs typeface="Montserrat"/>
                        </a:rPr>
                        <a:t>&amp;</a:t>
                      </a:r>
                      <a:r>
                        <a:rPr sz="600" spc="7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R="95885" algn="r">
                        <a:lnSpc>
                          <a:spcPct val="100000"/>
                        </a:lnSpc>
                        <a:spcBef>
                          <a:spcPts val="80"/>
                        </a:spcBef>
                      </a:pPr>
                      <a:r>
                        <a:rPr sz="600" dirty="0">
                          <a:solidFill>
                            <a:srgbClr val="221F1F"/>
                          </a:solidFill>
                          <a:latin typeface="Montserrat"/>
                          <a:cs typeface="Montserrat"/>
                        </a:rPr>
                        <a:t>C,</a:t>
                      </a:r>
                      <a:r>
                        <a:rPr sz="600" spc="125" dirty="0">
                          <a:solidFill>
                            <a:srgbClr val="221F1F"/>
                          </a:solidFill>
                          <a:latin typeface="Montserrat"/>
                          <a:cs typeface="Montserrat"/>
                        </a:rPr>
                        <a:t> </a:t>
                      </a:r>
                      <a:r>
                        <a:rPr sz="600" dirty="0">
                          <a:solidFill>
                            <a:srgbClr val="221F1F"/>
                          </a:solidFill>
                          <a:latin typeface="Montserrat"/>
                          <a:cs typeface="Montserrat"/>
                        </a:rPr>
                        <a:t>L</a:t>
                      </a:r>
                      <a:r>
                        <a:rPr sz="600" spc="40" dirty="0">
                          <a:solidFill>
                            <a:srgbClr val="221F1F"/>
                          </a:solidFill>
                          <a:latin typeface="Montserrat"/>
                          <a:cs typeface="Montserrat"/>
                        </a:rPr>
                        <a:t> </a:t>
                      </a:r>
                      <a:r>
                        <a:rPr sz="600" dirty="0">
                          <a:solidFill>
                            <a:srgbClr val="221F1F"/>
                          </a:solidFill>
                          <a:latin typeface="Montserrat"/>
                          <a:cs typeface="Montserrat"/>
                        </a:rPr>
                        <a:t>&amp;</a:t>
                      </a:r>
                      <a:r>
                        <a:rPr sz="600" spc="7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R="52069" algn="ctr">
                        <a:lnSpc>
                          <a:spcPct val="100000"/>
                        </a:lnSpc>
                        <a:spcBef>
                          <a:spcPts val="80"/>
                        </a:spcBef>
                      </a:pPr>
                      <a:r>
                        <a:rPr sz="600" dirty="0">
                          <a:solidFill>
                            <a:srgbClr val="221F1F"/>
                          </a:solidFill>
                          <a:latin typeface="Montserrat"/>
                          <a:cs typeface="Montserrat"/>
                        </a:rPr>
                        <a:t>C,</a:t>
                      </a:r>
                      <a:r>
                        <a:rPr sz="600" spc="125" dirty="0">
                          <a:solidFill>
                            <a:srgbClr val="221F1F"/>
                          </a:solidFill>
                          <a:latin typeface="Montserrat"/>
                          <a:cs typeface="Montserrat"/>
                        </a:rPr>
                        <a:t> </a:t>
                      </a:r>
                      <a:r>
                        <a:rPr sz="600" dirty="0">
                          <a:solidFill>
                            <a:srgbClr val="221F1F"/>
                          </a:solidFill>
                          <a:latin typeface="Montserrat"/>
                          <a:cs typeface="Montserrat"/>
                        </a:rPr>
                        <a:t>L</a:t>
                      </a:r>
                      <a:r>
                        <a:rPr sz="600" spc="40" dirty="0">
                          <a:solidFill>
                            <a:srgbClr val="221F1F"/>
                          </a:solidFill>
                          <a:latin typeface="Montserrat"/>
                          <a:cs typeface="Montserrat"/>
                        </a:rPr>
                        <a:t> </a:t>
                      </a:r>
                      <a:r>
                        <a:rPr sz="600" dirty="0">
                          <a:solidFill>
                            <a:srgbClr val="221F1F"/>
                          </a:solidFill>
                          <a:latin typeface="Montserrat"/>
                          <a:cs typeface="Montserrat"/>
                        </a:rPr>
                        <a:t>&amp;</a:t>
                      </a:r>
                      <a:r>
                        <a:rPr sz="600" spc="7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4445" algn="ctr">
                        <a:lnSpc>
                          <a:spcPct val="100000"/>
                        </a:lnSpc>
                        <a:spcBef>
                          <a:spcPts val="80"/>
                        </a:spcBef>
                      </a:pPr>
                      <a:r>
                        <a:rPr sz="600" dirty="0">
                          <a:solidFill>
                            <a:srgbClr val="221F1F"/>
                          </a:solidFill>
                          <a:latin typeface="Montserrat"/>
                          <a:cs typeface="Montserrat"/>
                        </a:rPr>
                        <a:t>C,</a:t>
                      </a:r>
                      <a:r>
                        <a:rPr sz="600" spc="125" dirty="0">
                          <a:solidFill>
                            <a:srgbClr val="221F1F"/>
                          </a:solidFill>
                          <a:latin typeface="Montserrat"/>
                          <a:cs typeface="Montserrat"/>
                        </a:rPr>
                        <a:t> </a:t>
                      </a:r>
                      <a:r>
                        <a:rPr sz="600" dirty="0">
                          <a:solidFill>
                            <a:srgbClr val="221F1F"/>
                          </a:solidFill>
                          <a:latin typeface="Montserrat"/>
                          <a:cs typeface="Montserrat"/>
                        </a:rPr>
                        <a:t>L</a:t>
                      </a:r>
                      <a:r>
                        <a:rPr sz="600" spc="40" dirty="0">
                          <a:solidFill>
                            <a:srgbClr val="221F1F"/>
                          </a:solidFill>
                          <a:latin typeface="Montserrat"/>
                          <a:cs typeface="Montserrat"/>
                        </a:rPr>
                        <a:t> </a:t>
                      </a:r>
                      <a:r>
                        <a:rPr sz="600" dirty="0">
                          <a:solidFill>
                            <a:srgbClr val="221F1F"/>
                          </a:solidFill>
                          <a:latin typeface="Montserrat"/>
                          <a:cs typeface="Montserrat"/>
                        </a:rPr>
                        <a:t>&amp;</a:t>
                      </a:r>
                      <a:r>
                        <a:rPr sz="600" spc="7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4445" algn="ctr">
                        <a:lnSpc>
                          <a:spcPct val="100000"/>
                        </a:lnSpc>
                        <a:spcBef>
                          <a:spcPts val="80"/>
                        </a:spcBef>
                      </a:pPr>
                      <a:r>
                        <a:rPr sz="600" dirty="0">
                          <a:solidFill>
                            <a:srgbClr val="221F1F"/>
                          </a:solidFill>
                          <a:latin typeface="Montserrat"/>
                          <a:cs typeface="Montserrat"/>
                        </a:rPr>
                        <a:t>C,</a:t>
                      </a:r>
                      <a:r>
                        <a:rPr sz="600" spc="130" dirty="0">
                          <a:solidFill>
                            <a:srgbClr val="221F1F"/>
                          </a:solidFill>
                          <a:latin typeface="Montserrat"/>
                          <a:cs typeface="Montserrat"/>
                        </a:rPr>
                        <a:t> </a:t>
                      </a:r>
                      <a:r>
                        <a:rPr sz="600" dirty="0">
                          <a:solidFill>
                            <a:srgbClr val="221F1F"/>
                          </a:solidFill>
                          <a:latin typeface="Montserrat"/>
                          <a:cs typeface="Montserrat"/>
                        </a:rPr>
                        <a:t>L</a:t>
                      </a:r>
                      <a:r>
                        <a:rPr sz="600" spc="40" dirty="0">
                          <a:solidFill>
                            <a:srgbClr val="221F1F"/>
                          </a:solidFill>
                          <a:latin typeface="Montserrat"/>
                          <a:cs typeface="Montserrat"/>
                        </a:rPr>
                        <a:t> </a:t>
                      </a:r>
                      <a:r>
                        <a:rPr sz="600" dirty="0">
                          <a:solidFill>
                            <a:srgbClr val="221F1F"/>
                          </a:solidFill>
                          <a:latin typeface="Montserrat"/>
                          <a:cs typeface="Montserrat"/>
                        </a:rPr>
                        <a:t>&amp;</a:t>
                      </a:r>
                      <a:r>
                        <a:rPr sz="600" spc="7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80"/>
                        </a:spcBef>
                      </a:pPr>
                      <a:r>
                        <a:rPr sz="600" dirty="0">
                          <a:solidFill>
                            <a:srgbClr val="221F1F"/>
                          </a:solidFill>
                          <a:latin typeface="Montserrat"/>
                          <a:cs typeface="Montserrat"/>
                        </a:rPr>
                        <a:t>Ajuste</a:t>
                      </a:r>
                      <a:r>
                        <a:rPr sz="600" spc="60" dirty="0">
                          <a:solidFill>
                            <a:srgbClr val="221F1F"/>
                          </a:solidFill>
                          <a:latin typeface="Montserrat"/>
                          <a:cs typeface="Montserrat"/>
                        </a:rPr>
                        <a:t> </a:t>
                      </a:r>
                      <a:r>
                        <a:rPr sz="600" dirty="0">
                          <a:solidFill>
                            <a:srgbClr val="221F1F"/>
                          </a:solidFill>
                          <a:latin typeface="Montserrat"/>
                          <a:cs typeface="Montserrat"/>
                        </a:rPr>
                        <a:t>si</a:t>
                      </a:r>
                      <a:r>
                        <a:rPr sz="600" spc="110" dirty="0">
                          <a:solidFill>
                            <a:srgbClr val="221F1F"/>
                          </a:solidFill>
                          <a:latin typeface="Montserrat"/>
                          <a:cs typeface="Montserrat"/>
                        </a:rPr>
                        <a:t> </a:t>
                      </a:r>
                      <a:r>
                        <a:rPr sz="600" dirty="0">
                          <a:solidFill>
                            <a:srgbClr val="221F1F"/>
                          </a:solidFill>
                          <a:latin typeface="Montserrat"/>
                          <a:cs typeface="Montserrat"/>
                        </a:rPr>
                        <a:t>es</a:t>
                      </a:r>
                      <a:r>
                        <a:rPr sz="600" spc="95" dirty="0">
                          <a:solidFill>
                            <a:srgbClr val="221F1F"/>
                          </a:solidFill>
                          <a:latin typeface="Montserrat"/>
                          <a:cs typeface="Montserrat"/>
                        </a:rPr>
                        <a:t> </a:t>
                      </a:r>
                      <a:r>
                        <a:rPr sz="600" spc="-10" dirty="0">
                          <a:solidFill>
                            <a:srgbClr val="221F1F"/>
                          </a:solidFill>
                          <a:latin typeface="Montserrat"/>
                          <a:cs typeface="Montserrat"/>
                        </a:rPr>
                        <a:t>necesario</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5"/>
                  </a:ext>
                </a:extLst>
              </a:tr>
              <a:tr h="203200">
                <a:tc>
                  <a:txBody>
                    <a:bodyPr/>
                    <a:lstStyle/>
                    <a:p>
                      <a:pPr marL="50165" marR="3175">
                        <a:lnSpc>
                          <a:spcPct val="100000"/>
                        </a:lnSpc>
                        <a:spcBef>
                          <a:spcPts val="5"/>
                        </a:spcBef>
                      </a:pPr>
                      <a:r>
                        <a:rPr sz="600" dirty="0">
                          <a:solidFill>
                            <a:srgbClr val="221F1F"/>
                          </a:solidFill>
                          <a:latin typeface="Montserrat"/>
                          <a:cs typeface="Montserrat"/>
                        </a:rPr>
                        <a:t>Bombillos,</a:t>
                      </a:r>
                      <a:r>
                        <a:rPr sz="600" spc="254" dirty="0">
                          <a:solidFill>
                            <a:srgbClr val="221F1F"/>
                          </a:solidFill>
                          <a:latin typeface="Montserrat"/>
                          <a:cs typeface="Montserrat"/>
                        </a:rPr>
                        <a:t> </a:t>
                      </a:r>
                      <a:r>
                        <a:rPr sz="600" dirty="0">
                          <a:solidFill>
                            <a:srgbClr val="221F1F"/>
                          </a:solidFill>
                          <a:latin typeface="Montserrat"/>
                          <a:cs typeface="Montserrat"/>
                        </a:rPr>
                        <a:t>pito</a:t>
                      </a:r>
                      <a:r>
                        <a:rPr sz="600" spc="265" dirty="0">
                          <a:solidFill>
                            <a:srgbClr val="221F1F"/>
                          </a:solidFill>
                          <a:latin typeface="Montserrat"/>
                          <a:cs typeface="Montserrat"/>
                        </a:rPr>
                        <a:t> </a:t>
                      </a:r>
                      <a:r>
                        <a:rPr sz="600" spc="-50" dirty="0">
                          <a:solidFill>
                            <a:srgbClr val="221F1F"/>
                          </a:solidFill>
                          <a:latin typeface="Montserrat"/>
                          <a:cs typeface="Montserrat"/>
                        </a:rPr>
                        <a:t>e</a:t>
                      </a:r>
                      <a:endParaRPr sz="600">
                        <a:latin typeface="Montserrat"/>
                        <a:cs typeface="Montserrat"/>
                      </a:endParaRPr>
                    </a:p>
                    <a:p>
                      <a:pPr marL="50165" marR="3175">
                        <a:lnSpc>
                          <a:spcPts val="690"/>
                        </a:lnSpc>
                        <a:spcBef>
                          <a:spcPts val="85"/>
                        </a:spcBef>
                      </a:pPr>
                      <a:r>
                        <a:rPr sz="600" spc="-10" dirty="0">
                          <a:solidFill>
                            <a:srgbClr val="221F1F"/>
                          </a:solidFill>
                          <a:latin typeface="Montserrat"/>
                          <a:cs typeface="Montserrat"/>
                        </a:rPr>
                        <a:t>interruptores</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ct val="100000"/>
                        </a:lnSpc>
                        <a:spcBef>
                          <a:spcPts val="430"/>
                        </a:spcBef>
                      </a:pPr>
                      <a:r>
                        <a:rPr sz="600" dirty="0">
                          <a:solidFill>
                            <a:srgbClr val="221F1F"/>
                          </a:solidFill>
                          <a:latin typeface="Montserrat"/>
                          <a:cs typeface="Montserrat"/>
                        </a:rPr>
                        <a:t>I</a:t>
                      </a:r>
                      <a:endParaRPr sz="600">
                        <a:latin typeface="Montserrat"/>
                        <a:cs typeface="Montserrat"/>
                      </a:endParaRPr>
                    </a:p>
                  </a:txBody>
                  <a:tcPr marL="0" marR="0" marT="5461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430"/>
                        </a:spcBef>
                      </a:pPr>
                      <a:r>
                        <a:rPr sz="600" dirty="0">
                          <a:solidFill>
                            <a:srgbClr val="221F1F"/>
                          </a:solidFill>
                          <a:latin typeface="Montserrat"/>
                          <a:cs typeface="Montserrat"/>
                        </a:rPr>
                        <a:t>I</a:t>
                      </a:r>
                      <a:endParaRPr sz="600">
                        <a:latin typeface="Montserrat"/>
                        <a:cs typeface="Montserrat"/>
                      </a:endParaRPr>
                    </a:p>
                  </a:txBody>
                  <a:tcPr marL="0" marR="0" marT="546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430"/>
                        </a:spcBef>
                      </a:pPr>
                      <a:r>
                        <a:rPr sz="600" dirty="0">
                          <a:solidFill>
                            <a:srgbClr val="221F1F"/>
                          </a:solidFill>
                          <a:latin typeface="Montserrat"/>
                          <a:cs typeface="Montserrat"/>
                        </a:rPr>
                        <a:t>I</a:t>
                      </a:r>
                      <a:endParaRPr sz="600">
                        <a:latin typeface="Montserrat"/>
                        <a:cs typeface="Montserrat"/>
                      </a:endParaRPr>
                    </a:p>
                  </a:txBody>
                  <a:tcPr marL="0" marR="0" marT="5461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430"/>
                        </a:spcBef>
                      </a:pPr>
                      <a:r>
                        <a:rPr sz="600" dirty="0">
                          <a:solidFill>
                            <a:srgbClr val="221F1F"/>
                          </a:solidFill>
                          <a:latin typeface="Montserrat"/>
                          <a:cs typeface="Montserrat"/>
                        </a:rPr>
                        <a:t>I</a:t>
                      </a:r>
                      <a:endParaRPr sz="600">
                        <a:latin typeface="Montserrat"/>
                        <a:cs typeface="Montserrat"/>
                      </a:endParaRPr>
                    </a:p>
                  </a:txBody>
                  <a:tcPr marL="0" marR="0" marT="5461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430"/>
                        </a:spcBef>
                      </a:pPr>
                      <a:r>
                        <a:rPr sz="600" dirty="0">
                          <a:solidFill>
                            <a:srgbClr val="221F1F"/>
                          </a:solidFill>
                          <a:latin typeface="Montserrat"/>
                          <a:cs typeface="Montserrat"/>
                        </a:rPr>
                        <a:t>I</a:t>
                      </a:r>
                      <a:endParaRPr sz="600">
                        <a:latin typeface="Montserrat"/>
                        <a:cs typeface="Montserrat"/>
                      </a:endParaRPr>
                    </a:p>
                  </a:txBody>
                  <a:tcPr marL="0" marR="0" marT="546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6350" algn="ctr">
                        <a:lnSpc>
                          <a:spcPct val="100000"/>
                        </a:lnSpc>
                        <a:spcBef>
                          <a:spcPts val="430"/>
                        </a:spcBef>
                      </a:pPr>
                      <a:r>
                        <a:rPr sz="600" dirty="0">
                          <a:solidFill>
                            <a:srgbClr val="221F1F"/>
                          </a:solidFill>
                          <a:latin typeface="Montserrat"/>
                          <a:cs typeface="Montserrat"/>
                        </a:rPr>
                        <a:t>Revise</a:t>
                      </a:r>
                      <a:r>
                        <a:rPr sz="600" spc="220" dirty="0">
                          <a:solidFill>
                            <a:srgbClr val="221F1F"/>
                          </a:solidFill>
                          <a:latin typeface="Montserrat"/>
                          <a:cs typeface="Montserrat"/>
                        </a:rPr>
                        <a:t> </a:t>
                      </a:r>
                      <a:r>
                        <a:rPr sz="600" dirty="0">
                          <a:solidFill>
                            <a:srgbClr val="221F1F"/>
                          </a:solidFill>
                          <a:latin typeface="Montserrat"/>
                          <a:cs typeface="Montserrat"/>
                        </a:rPr>
                        <a:t>correcto</a:t>
                      </a:r>
                      <a:r>
                        <a:rPr sz="600" spc="210" dirty="0">
                          <a:solidFill>
                            <a:srgbClr val="221F1F"/>
                          </a:solidFill>
                          <a:latin typeface="Montserrat"/>
                          <a:cs typeface="Montserrat"/>
                        </a:rPr>
                        <a:t> </a:t>
                      </a:r>
                      <a:r>
                        <a:rPr sz="600" spc="-10" dirty="0">
                          <a:solidFill>
                            <a:srgbClr val="221F1F"/>
                          </a:solidFill>
                          <a:latin typeface="Montserrat"/>
                          <a:cs typeface="Montserrat"/>
                        </a:rPr>
                        <a:t>funcionamiento</a:t>
                      </a:r>
                      <a:endParaRPr sz="600">
                        <a:latin typeface="Montserrat"/>
                        <a:cs typeface="Montserrat"/>
                      </a:endParaRPr>
                    </a:p>
                  </a:txBody>
                  <a:tcPr marL="0" marR="0" marT="546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6"/>
                  </a:ext>
                </a:extLst>
              </a:tr>
              <a:tr h="120650">
                <a:tc>
                  <a:txBody>
                    <a:bodyPr/>
                    <a:lstStyle/>
                    <a:p>
                      <a:pPr marL="50165" marR="3175">
                        <a:lnSpc>
                          <a:spcPct val="100000"/>
                        </a:lnSpc>
                        <a:spcBef>
                          <a:spcPts val="80"/>
                        </a:spcBef>
                      </a:pPr>
                      <a:r>
                        <a:rPr sz="600" spc="-10" dirty="0">
                          <a:solidFill>
                            <a:srgbClr val="221F1F"/>
                          </a:solidFill>
                          <a:latin typeface="Montserrat"/>
                          <a:cs typeface="Montserrat"/>
                        </a:rPr>
                        <a:t>Farola</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6985" algn="ctr">
                        <a:lnSpc>
                          <a:spcPct val="100000"/>
                        </a:lnSpc>
                        <a:spcBef>
                          <a:spcPts val="95"/>
                        </a:spcBef>
                      </a:pPr>
                      <a:r>
                        <a:rPr sz="600" dirty="0">
                          <a:solidFill>
                            <a:srgbClr val="221F1F"/>
                          </a:solidFill>
                          <a:latin typeface="Montserrat"/>
                          <a:cs typeface="Montserrat"/>
                        </a:rPr>
                        <a:t>I</a:t>
                      </a:r>
                      <a:r>
                        <a:rPr sz="600" spc="55" dirty="0">
                          <a:solidFill>
                            <a:srgbClr val="221F1F"/>
                          </a:solidFill>
                          <a:latin typeface="Montserrat"/>
                          <a:cs typeface="Montserrat"/>
                        </a:rPr>
                        <a:t> </a:t>
                      </a:r>
                      <a:r>
                        <a:rPr sz="600" dirty="0">
                          <a:solidFill>
                            <a:srgbClr val="221F1F"/>
                          </a:solidFill>
                          <a:latin typeface="Montserrat"/>
                          <a:cs typeface="Montserrat"/>
                        </a:rPr>
                        <a:t>&amp;</a:t>
                      </a:r>
                      <a:r>
                        <a:rPr sz="600" spc="6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206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R="130175" algn="r">
                        <a:lnSpc>
                          <a:spcPct val="100000"/>
                        </a:lnSpc>
                        <a:spcBef>
                          <a:spcPts val="95"/>
                        </a:spcBef>
                      </a:pPr>
                      <a:r>
                        <a:rPr sz="600" dirty="0">
                          <a:solidFill>
                            <a:srgbClr val="221F1F"/>
                          </a:solidFill>
                          <a:latin typeface="Montserrat"/>
                          <a:cs typeface="Montserrat"/>
                        </a:rPr>
                        <a:t>I</a:t>
                      </a:r>
                      <a:r>
                        <a:rPr sz="600" spc="55" dirty="0">
                          <a:solidFill>
                            <a:srgbClr val="221F1F"/>
                          </a:solidFill>
                          <a:latin typeface="Montserrat"/>
                          <a:cs typeface="Montserrat"/>
                        </a:rPr>
                        <a:t> </a:t>
                      </a:r>
                      <a:r>
                        <a:rPr sz="600" dirty="0">
                          <a:solidFill>
                            <a:srgbClr val="221F1F"/>
                          </a:solidFill>
                          <a:latin typeface="Montserrat"/>
                          <a:cs typeface="Montserrat"/>
                        </a:rPr>
                        <a:t>&amp;</a:t>
                      </a:r>
                      <a:r>
                        <a:rPr sz="600" spc="6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206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ct val="100000"/>
                        </a:lnSpc>
                        <a:spcBef>
                          <a:spcPts val="95"/>
                        </a:spcBef>
                      </a:pPr>
                      <a:r>
                        <a:rPr sz="600" dirty="0">
                          <a:solidFill>
                            <a:srgbClr val="221F1F"/>
                          </a:solidFill>
                          <a:latin typeface="Montserrat"/>
                          <a:cs typeface="Montserrat"/>
                        </a:rPr>
                        <a:t>I</a:t>
                      </a:r>
                      <a:r>
                        <a:rPr sz="600" spc="55" dirty="0">
                          <a:solidFill>
                            <a:srgbClr val="221F1F"/>
                          </a:solidFill>
                          <a:latin typeface="Montserrat"/>
                          <a:cs typeface="Montserrat"/>
                        </a:rPr>
                        <a:t> </a:t>
                      </a:r>
                      <a:r>
                        <a:rPr sz="600" dirty="0">
                          <a:solidFill>
                            <a:srgbClr val="221F1F"/>
                          </a:solidFill>
                          <a:latin typeface="Montserrat"/>
                          <a:cs typeface="Montserrat"/>
                        </a:rPr>
                        <a:t>&amp;</a:t>
                      </a:r>
                      <a:r>
                        <a:rPr sz="600" spc="6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206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95"/>
                        </a:spcBef>
                      </a:pPr>
                      <a:r>
                        <a:rPr sz="600" dirty="0">
                          <a:solidFill>
                            <a:srgbClr val="221F1F"/>
                          </a:solidFill>
                          <a:latin typeface="Montserrat"/>
                          <a:cs typeface="Montserrat"/>
                        </a:rPr>
                        <a:t>I</a:t>
                      </a:r>
                      <a:r>
                        <a:rPr sz="600" spc="55" dirty="0">
                          <a:solidFill>
                            <a:srgbClr val="221F1F"/>
                          </a:solidFill>
                          <a:latin typeface="Montserrat"/>
                          <a:cs typeface="Montserrat"/>
                        </a:rPr>
                        <a:t> </a:t>
                      </a:r>
                      <a:r>
                        <a:rPr sz="600" dirty="0">
                          <a:solidFill>
                            <a:srgbClr val="221F1F"/>
                          </a:solidFill>
                          <a:latin typeface="Montserrat"/>
                          <a:cs typeface="Montserrat"/>
                        </a:rPr>
                        <a:t>&amp;</a:t>
                      </a:r>
                      <a:r>
                        <a:rPr sz="600" spc="6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206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95"/>
                        </a:spcBef>
                      </a:pPr>
                      <a:r>
                        <a:rPr sz="600" dirty="0">
                          <a:solidFill>
                            <a:srgbClr val="221F1F"/>
                          </a:solidFill>
                          <a:latin typeface="Montserrat"/>
                          <a:cs typeface="Montserrat"/>
                        </a:rPr>
                        <a:t>I</a:t>
                      </a:r>
                      <a:r>
                        <a:rPr sz="600" spc="55" dirty="0">
                          <a:solidFill>
                            <a:srgbClr val="221F1F"/>
                          </a:solidFill>
                          <a:latin typeface="Montserrat"/>
                          <a:cs typeface="Montserrat"/>
                        </a:rPr>
                        <a:t> </a:t>
                      </a:r>
                      <a:r>
                        <a:rPr sz="600" dirty="0">
                          <a:solidFill>
                            <a:srgbClr val="221F1F"/>
                          </a:solidFill>
                          <a:latin typeface="Montserrat"/>
                          <a:cs typeface="Montserrat"/>
                        </a:rPr>
                        <a:t>&amp;</a:t>
                      </a:r>
                      <a:r>
                        <a:rPr sz="600" spc="60" dirty="0">
                          <a:solidFill>
                            <a:srgbClr val="221F1F"/>
                          </a:solidFill>
                          <a:latin typeface="Montserrat"/>
                          <a:cs typeface="Montserrat"/>
                        </a:rPr>
                        <a:t> </a:t>
                      </a:r>
                      <a:r>
                        <a:rPr sz="600" spc="-50" dirty="0">
                          <a:solidFill>
                            <a:srgbClr val="221F1F"/>
                          </a:solidFill>
                          <a:latin typeface="Montserrat"/>
                          <a:cs typeface="Montserrat"/>
                        </a:rPr>
                        <a:t>A</a:t>
                      </a:r>
                      <a:endParaRPr sz="600">
                        <a:latin typeface="Montserrat"/>
                        <a:cs typeface="Montserrat"/>
                      </a:endParaRPr>
                    </a:p>
                  </a:txBody>
                  <a:tcPr marL="0" marR="0" marT="1206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7"/>
                  </a:ext>
                </a:extLst>
              </a:tr>
              <a:tr h="203200">
                <a:tc>
                  <a:txBody>
                    <a:bodyPr/>
                    <a:lstStyle/>
                    <a:p>
                      <a:pPr marL="50165" marR="3175">
                        <a:lnSpc>
                          <a:spcPct val="100000"/>
                        </a:lnSpc>
                        <a:spcBef>
                          <a:spcPts val="5"/>
                        </a:spcBef>
                      </a:pPr>
                      <a:r>
                        <a:rPr sz="600" dirty="0">
                          <a:solidFill>
                            <a:srgbClr val="221F1F"/>
                          </a:solidFill>
                          <a:latin typeface="Montserrat"/>
                          <a:cs typeface="Montserrat"/>
                        </a:rPr>
                        <a:t>Voltaje</a:t>
                      </a:r>
                      <a:r>
                        <a:rPr sz="600" spc="150" dirty="0">
                          <a:solidFill>
                            <a:srgbClr val="221F1F"/>
                          </a:solidFill>
                          <a:latin typeface="Montserrat"/>
                          <a:cs typeface="Montserrat"/>
                        </a:rPr>
                        <a:t> </a:t>
                      </a:r>
                      <a:r>
                        <a:rPr sz="600" dirty="0">
                          <a:solidFill>
                            <a:srgbClr val="221F1F"/>
                          </a:solidFill>
                          <a:latin typeface="Montserrat"/>
                          <a:cs typeface="Montserrat"/>
                        </a:rPr>
                        <a:t>de</a:t>
                      </a:r>
                      <a:r>
                        <a:rPr sz="600" spc="165" dirty="0">
                          <a:solidFill>
                            <a:srgbClr val="221F1F"/>
                          </a:solidFill>
                          <a:latin typeface="Montserrat"/>
                          <a:cs typeface="Montserrat"/>
                        </a:rPr>
                        <a:t> </a:t>
                      </a:r>
                      <a:r>
                        <a:rPr sz="600" dirty="0">
                          <a:solidFill>
                            <a:srgbClr val="221F1F"/>
                          </a:solidFill>
                          <a:latin typeface="Montserrat"/>
                          <a:cs typeface="Montserrat"/>
                        </a:rPr>
                        <a:t>la</a:t>
                      </a:r>
                      <a:r>
                        <a:rPr sz="600" spc="165" dirty="0">
                          <a:solidFill>
                            <a:srgbClr val="221F1F"/>
                          </a:solidFill>
                          <a:latin typeface="Montserrat"/>
                          <a:cs typeface="Montserrat"/>
                        </a:rPr>
                        <a:t> </a:t>
                      </a:r>
                      <a:r>
                        <a:rPr sz="600" spc="-10" dirty="0">
                          <a:solidFill>
                            <a:srgbClr val="221F1F"/>
                          </a:solidFill>
                          <a:latin typeface="Montserrat"/>
                          <a:cs typeface="Montserrat"/>
                        </a:rPr>
                        <a:t>batería</a:t>
                      </a:r>
                      <a:endParaRPr sz="600">
                        <a:latin typeface="Montserrat"/>
                        <a:cs typeface="Montserrat"/>
                      </a:endParaRPr>
                    </a:p>
                    <a:p>
                      <a:pPr marL="50165" marR="3175">
                        <a:lnSpc>
                          <a:spcPts val="690"/>
                        </a:lnSpc>
                        <a:spcBef>
                          <a:spcPts val="85"/>
                        </a:spcBef>
                      </a:pPr>
                      <a:r>
                        <a:rPr sz="600" dirty="0">
                          <a:solidFill>
                            <a:srgbClr val="221F1F"/>
                          </a:solidFill>
                          <a:latin typeface="Montserrat"/>
                          <a:cs typeface="Montserrat"/>
                        </a:rPr>
                        <a:t>/Nivel</a:t>
                      </a:r>
                      <a:r>
                        <a:rPr sz="600" spc="235" dirty="0">
                          <a:solidFill>
                            <a:srgbClr val="221F1F"/>
                          </a:solidFill>
                          <a:latin typeface="Montserrat"/>
                          <a:cs typeface="Montserrat"/>
                        </a:rPr>
                        <a:t> </a:t>
                      </a:r>
                      <a:r>
                        <a:rPr sz="600" spc="-10" dirty="0">
                          <a:solidFill>
                            <a:srgbClr val="221F1F"/>
                          </a:solidFill>
                          <a:latin typeface="Montserrat"/>
                          <a:cs typeface="Montserrat"/>
                        </a:rPr>
                        <a:t>electrolito</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65"/>
                        </a:spcBef>
                      </a:pPr>
                      <a:r>
                        <a:rPr sz="600" dirty="0">
                          <a:latin typeface="Montserrat"/>
                          <a:cs typeface="Montserrat"/>
                        </a:rPr>
                        <a:t>I</a:t>
                      </a:r>
                      <a:r>
                        <a:rPr sz="600" spc="45" dirty="0">
                          <a:latin typeface="Montserrat"/>
                          <a:cs typeface="Montserrat"/>
                        </a:rPr>
                        <a:t> </a:t>
                      </a:r>
                      <a:r>
                        <a:rPr sz="600" spc="-50" dirty="0">
                          <a:latin typeface="Montserrat"/>
                          <a:cs typeface="Montserrat"/>
                        </a:rPr>
                        <a:t>/</a:t>
                      </a:r>
                      <a:endParaRPr sz="600">
                        <a:latin typeface="Montserrat"/>
                        <a:cs typeface="Montserrat"/>
                      </a:endParaRPr>
                    </a:p>
                    <a:p>
                      <a:pPr marL="7620" algn="ctr">
                        <a:lnSpc>
                          <a:spcPts val="715"/>
                        </a:lnSpc>
                      </a:pPr>
                      <a:r>
                        <a:rPr sz="600" dirty="0">
                          <a:latin typeface="Montserrat"/>
                          <a:cs typeface="Montserrat"/>
                        </a:rPr>
                        <a:t>I</a:t>
                      </a:r>
                      <a:r>
                        <a:rPr sz="600" spc="55" dirty="0">
                          <a:latin typeface="Montserrat"/>
                          <a:cs typeface="Montserrat"/>
                        </a:rPr>
                        <a:t> </a:t>
                      </a:r>
                      <a:r>
                        <a:rPr sz="600" dirty="0">
                          <a:latin typeface="Montserrat"/>
                          <a:cs typeface="Montserrat"/>
                        </a:rPr>
                        <a:t>&amp;</a:t>
                      </a:r>
                      <a:r>
                        <a:rPr sz="600" spc="65" dirty="0">
                          <a:latin typeface="Montserrat"/>
                          <a:cs typeface="Montserrat"/>
                        </a:rPr>
                        <a:t> </a:t>
                      </a:r>
                      <a:r>
                        <a:rPr sz="600" spc="-50" dirty="0">
                          <a:latin typeface="Montserrat"/>
                          <a:cs typeface="Montserrat"/>
                        </a:rPr>
                        <a:t>A</a:t>
                      </a:r>
                      <a:endParaRPr sz="600">
                        <a:latin typeface="Montserrat"/>
                        <a:cs typeface="Montserrat"/>
                      </a:endParaRPr>
                    </a:p>
                  </a:txBody>
                  <a:tcPr marL="0" marR="0" marT="825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6350" algn="ctr">
                        <a:lnSpc>
                          <a:spcPct val="100000"/>
                        </a:lnSpc>
                        <a:spcBef>
                          <a:spcPts val="65"/>
                        </a:spcBef>
                      </a:pPr>
                      <a:r>
                        <a:rPr sz="600" dirty="0">
                          <a:latin typeface="Montserrat"/>
                          <a:cs typeface="Montserrat"/>
                        </a:rPr>
                        <a:t>I</a:t>
                      </a:r>
                      <a:r>
                        <a:rPr sz="600" spc="45" dirty="0">
                          <a:latin typeface="Montserrat"/>
                          <a:cs typeface="Montserrat"/>
                        </a:rPr>
                        <a:t> </a:t>
                      </a:r>
                      <a:r>
                        <a:rPr sz="600" spc="-50" dirty="0">
                          <a:latin typeface="Montserrat"/>
                          <a:cs typeface="Montserrat"/>
                        </a:rPr>
                        <a:t>/</a:t>
                      </a:r>
                      <a:endParaRPr sz="600">
                        <a:latin typeface="Montserrat"/>
                        <a:cs typeface="Montserrat"/>
                      </a:endParaRPr>
                    </a:p>
                    <a:p>
                      <a:pPr marL="8255" algn="ctr">
                        <a:lnSpc>
                          <a:spcPts val="715"/>
                        </a:lnSpc>
                      </a:pPr>
                      <a:r>
                        <a:rPr sz="600" dirty="0">
                          <a:latin typeface="Montserrat"/>
                          <a:cs typeface="Montserrat"/>
                        </a:rPr>
                        <a:t>I</a:t>
                      </a:r>
                      <a:r>
                        <a:rPr sz="600" spc="55" dirty="0">
                          <a:latin typeface="Montserrat"/>
                          <a:cs typeface="Montserrat"/>
                        </a:rPr>
                        <a:t> </a:t>
                      </a:r>
                      <a:r>
                        <a:rPr sz="600" dirty="0">
                          <a:latin typeface="Montserrat"/>
                          <a:cs typeface="Montserrat"/>
                        </a:rPr>
                        <a:t>&amp;</a:t>
                      </a:r>
                      <a:r>
                        <a:rPr sz="600" spc="65" dirty="0">
                          <a:latin typeface="Montserrat"/>
                          <a:cs typeface="Montserrat"/>
                        </a:rPr>
                        <a:t> </a:t>
                      </a:r>
                      <a:r>
                        <a:rPr sz="600" spc="-50" dirty="0">
                          <a:latin typeface="Montserrat"/>
                          <a:cs typeface="Montserrat"/>
                        </a:rPr>
                        <a:t>A</a:t>
                      </a:r>
                      <a:endParaRPr sz="600">
                        <a:latin typeface="Montserrat"/>
                        <a:cs typeface="Montserrat"/>
                      </a:endParaRPr>
                    </a:p>
                  </a:txBody>
                  <a:tcPr marL="0" marR="0" marT="825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6350" algn="ctr">
                        <a:lnSpc>
                          <a:spcPct val="100000"/>
                        </a:lnSpc>
                        <a:spcBef>
                          <a:spcPts val="65"/>
                        </a:spcBef>
                      </a:pPr>
                      <a:r>
                        <a:rPr sz="600" dirty="0">
                          <a:latin typeface="Montserrat"/>
                          <a:cs typeface="Montserrat"/>
                        </a:rPr>
                        <a:t>I</a:t>
                      </a:r>
                      <a:r>
                        <a:rPr sz="600" spc="45" dirty="0">
                          <a:latin typeface="Montserrat"/>
                          <a:cs typeface="Montserrat"/>
                        </a:rPr>
                        <a:t> </a:t>
                      </a:r>
                      <a:r>
                        <a:rPr sz="600" spc="-50" dirty="0">
                          <a:latin typeface="Montserrat"/>
                          <a:cs typeface="Montserrat"/>
                        </a:rPr>
                        <a:t>/</a:t>
                      </a:r>
                      <a:endParaRPr sz="600">
                        <a:latin typeface="Montserrat"/>
                        <a:cs typeface="Montserrat"/>
                      </a:endParaRPr>
                    </a:p>
                    <a:p>
                      <a:pPr marL="8255" algn="ctr">
                        <a:lnSpc>
                          <a:spcPts val="715"/>
                        </a:lnSpc>
                      </a:pPr>
                      <a:r>
                        <a:rPr sz="600" dirty="0">
                          <a:latin typeface="Montserrat"/>
                          <a:cs typeface="Montserrat"/>
                        </a:rPr>
                        <a:t>I</a:t>
                      </a:r>
                      <a:r>
                        <a:rPr sz="600" spc="55" dirty="0">
                          <a:latin typeface="Montserrat"/>
                          <a:cs typeface="Montserrat"/>
                        </a:rPr>
                        <a:t> </a:t>
                      </a:r>
                      <a:r>
                        <a:rPr sz="600" dirty="0">
                          <a:latin typeface="Montserrat"/>
                          <a:cs typeface="Montserrat"/>
                        </a:rPr>
                        <a:t>&amp;</a:t>
                      </a:r>
                      <a:r>
                        <a:rPr sz="600" spc="65" dirty="0">
                          <a:latin typeface="Montserrat"/>
                          <a:cs typeface="Montserrat"/>
                        </a:rPr>
                        <a:t> </a:t>
                      </a:r>
                      <a:r>
                        <a:rPr sz="600" spc="-50" dirty="0">
                          <a:latin typeface="Montserrat"/>
                          <a:cs typeface="Montserrat"/>
                        </a:rPr>
                        <a:t>A</a:t>
                      </a:r>
                      <a:endParaRPr sz="600">
                        <a:latin typeface="Montserrat"/>
                        <a:cs typeface="Montserrat"/>
                      </a:endParaRPr>
                    </a:p>
                  </a:txBody>
                  <a:tcPr marL="0" marR="0" marT="825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6985" algn="ctr">
                        <a:lnSpc>
                          <a:spcPct val="100000"/>
                        </a:lnSpc>
                        <a:spcBef>
                          <a:spcPts val="65"/>
                        </a:spcBef>
                      </a:pPr>
                      <a:r>
                        <a:rPr sz="600" dirty="0">
                          <a:latin typeface="Montserrat"/>
                          <a:cs typeface="Montserrat"/>
                        </a:rPr>
                        <a:t>I</a:t>
                      </a:r>
                      <a:r>
                        <a:rPr sz="600" spc="45" dirty="0">
                          <a:latin typeface="Montserrat"/>
                          <a:cs typeface="Montserrat"/>
                        </a:rPr>
                        <a:t> </a:t>
                      </a:r>
                      <a:r>
                        <a:rPr sz="600" spc="-50" dirty="0">
                          <a:latin typeface="Montserrat"/>
                          <a:cs typeface="Montserrat"/>
                        </a:rPr>
                        <a:t>/</a:t>
                      </a:r>
                      <a:endParaRPr sz="600">
                        <a:latin typeface="Montserrat"/>
                        <a:cs typeface="Montserrat"/>
                      </a:endParaRPr>
                    </a:p>
                    <a:p>
                      <a:pPr marL="8890" algn="ctr">
                        <a:lnSpc>
                          <a:spcPts val="715"/>
                        </a:lnSpc>
                      </a:pPr>
                      <a:r>
                        <a:rPr sz="600" dirty="0">
                          <a:latin typeface="Montserrat"/>
                          <a:cs typeface="Montserrat"/>
                        </a:rPr>
                        <a:t>I</a:t>
                      </a:r>
                      <a:r>
                        <a:rPr sz="600" spc="55" dirty="0">
                          <a:latin typeface="Montserrat"/>
                          <a:cs typeface="Montserrat"/>
                        </a:rPr>
                        <a:t> </a:t>
                      </a:r>
                      <a:r>
                        <a:rPr sz="600" dirty="0">
                          <a:latin typeface="Montserrat"/>
                          <a:cs typeface="Montserrat"/>
                        </a:rPr>
                        <a:t>&amp;</a:t>
                      </a:r>
                      <a:r>
                        <a:rPr sz="600" spc="65" dirty="0">
                          <a:latin typeface="Montserrat"/>
                          <a:cs typeface="Montserrat"/>
                        </a:rPr>
                        <a:t> </a:t>
                      </a:r>
                      <a:r>
                        <a:rPr sz="600" spc="-50" dirty="0">
                          <a:latin typeface="Montserrat"/>
                          <a:cs typeface="Montserrat"/>
                        </a:rPr>
                        <a:t>A</a:t>
                      </a:r>
                      <a:endParaRPr sz="600">
                        <a:latin typeface="Montserrat"/>
                        <a:cs typeface="Montserrat"/>
                      </a:endParaRPr>
                    </a:p>
                  </a:txBody>
                  <a:tcPr marL="0" marR="0" marT="825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6985" algn="ctr">
                        <a:lnSpc>
                          <a:spcPct val="100000"/>
                        </a:lnSpc>
                        <a:spcBef>
                          <a:spcPts val="65"/>
                        </a:spcBef>
                      </a:pPr>
                      <a:r>
                        <a:rPr sz="600" dirty="0">
                          <a:latin typeface="Montserrat"/>
                          <a:cs typeface="Montserrat"/>
                        </a:rPr>
                        <a:t>I</a:t>
                      </a:r>
                      <a:r>
                        <a:rPr sz="600" spc="45" dirty="0">
                          <a:latin typeface="Montserrat"/>
                          <a:cs typeface="Montserrat"/>
                        </a:rPr>
                        <a:t> </a:t>
                      </a:r>
                      <a:r>
                        <a:rPr sz="600" spc="-50" dirty="0">
                          <a:latin typeface="Montserrat"/>
                          <a:cs typeface="Montserrat"/>
                        </a:rPr>
                        <a:t>/</a:t>
                      </a:r>
                      <a:endParaRPr sz="600">
                        <a:latin typeface="Montserrat"/>
                        <a:cs typeface="Montserrat"/>
                      </a:endParaRPr>
                    </a:p>
                    <a:p>
                      <a:pPr marL="8890" algn="ctr">
                        <a:lnSpc>
                          <a:spcPts val="715"/>
                        </a:lnSpc>
                      </a:pPr>
                      <a:r>
                        <a:rPr sz="600" dirty="0">
                          <a:latin typeface="Montserrat"/>
                          <a:cs typeface="Montserrat"/>
                        </a:rPr>
                        <a:t>I</a:t>
                      </a:r>
                      <a:r>
                        <a:rPr sz="600" spc="55" dirty="0">
                          <a:latin typeface="Montserrat"/>
                          <a:cs typeface="Montserrat"/>
                        </a:rPr>
                        <a:t> </a:t>
                      </a:r>
                      <a:r>
                        <a:rPr sz="600" dirty="0">
                          <a:latin typeface="Montserrat"/>
                          <a:cs typeface="Montserrat"/>
                        </a:rPr>
                        <a:t>&amp;</a:t>
                      </a:r>
                      <a:r>
                        <a:rPr sz="600" spc="65" dirty="0">
                          <a:latin typeface="Montserrat"/>
                          <a:cs typeface="Montserrat"/>
                        </a:rPr>
                        <a:t> </a:t>
                      </a:r>
                      <a:r>
                        <a:rPr sz="600" spc="-50" dirty="0">
                          <a:latin typeface="Montserrat"/>
                          <a:cs typeface="Montserrat"/>
                        </a:rPr>
                        <a:t>A</a:t>
                      </a:r>
                      <a:endParaRPr sz="600">
                        <a:latin typeface="Montserrat"/>
                        <a:cs typeface="Montserrat"/>
                      </a:endParaRPr>
                    </a:p>
                  </a:txBody>
                  <a:tcPr marL="0" marR="0" marT="825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8"/>
                  </a:ext>
                </a:extLst>
              </a:tr>
              <a:tr h="203200">
                <a:tc>
                  <a:txBody>
                    <a:bodyPr/>
                    <a:lstStyle/>
                    <a:p>
                      <a:pPr marL="50165" marR="3175">
                        <a:lnSpc>
                          <a:spcPct val="100000"/>
                        </a:lnSpc>
                        <a:spcBef>
                          <a:spcPts val="5"/>
                        </a:spcBef>
                      </a:pPr>
                      <a:r>
                        <a:rPr sz="600" dirty="0">
                          <a:solidFill>
                            <a:srgbClr val="221F1F"/>
                          </a:solidFill>
                          <a:latin typeface="Montserrat"/>
                          <a:cs typeface="Montserrat"/>
                        </a:rPr>
                        <a:t>Efectividad</a:t>
                      </a:r>
                      <a:r>
                        <a:rPr sz="600" spc="245" dirty="0">
                          <a:solidFill>
                            <a:srgbClr val="221F1F"/>
                          </a:solidFill>
                          <a:latin typeface="Montserrat"/>
                          <a:cs typeface="Montserrat"/>
                        </a:rPr>
                        <a:t> </a:t>
                      </a:r>
                      <a:r>
                        <a:rPr sz="600" dirty="0">
                          <a:solidFill>
                            <a:srgbClr val="221F1F"/>
                          </a:solidFill>
                          <a:latin typeface="Montserrat"/>
                          <a:cs typeface="Montserrat"/>
                        </a:rPr>
                        <a:t>de</a:t>
                      </a:r>
                      <a:r>
                        <a:rPr sz="600" spc="254" dirty="0">
                          <a:solidFill>
                            <a:srgbClr val="221F1F"/>
                          </a:solidFill>
                          <a:latin typeface="Montserrat"/>
                          <a:cs typeface="Montserrat"/>
                        </a:rPr>
                        <a:t> </a:t>
                      </a:r>
                      <a:r>
                        <a:rPr sz="600" spc="-25" dirty="0">
                          <a:solidFill>
                            <a:srgbClr val="221F1F"/>
                          </a:solidFill>
                          <a:latin typeface="Montserrat"/>
                          <a:cs typeface="Montserrat"/>
                        </a:rPr>
                        <a:t>los</a:t>
                      </a:r>
                      <a:endParaRPr sz="600">
                        <a:latin typeface="Montserrat"/>
                        <a:cs typeface="Montserrat"/>
                      </a:endParaRPr>
                    </a:p>
                    <a:p>
                      <a:pPr marL="50165" marR="3175">
                        <a:lnSpc>
                          <a:spcPts val="690"/>
                        </a:lnSpc>
                        <a:spcBef>
                          <a:spcPts val="85"/>
                        </a:spcBef>
                      </a:pPr>
                      <a:r>
                        <a:rPr sz="600" spc="-10" dirty="0">
                          <a:solidFill>
                            <a:srgbClr val="221F1F"/>
                          </a:solidFill>
                          <a:latin typeface="Montserrat"/>
                          <a:cs typeface="Montserrat"/>
                        </a:rPr>
                        <a:t>frenos</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6985" algn="ctr">
                        <a:lnSpc>
                          <a:spcPct val="100000"/>
                        </a:lnSpc>
                        <a:spcBef>
                          <a:spcPts val="425"/>
                        </a:spcBef>
                      </a:pPr>
                      <a:r>
                        <a:rPr sz="600" dirty="0">
                          <a:latin typeface="Montserrat"/>
                          <a:cs typeface="Montserrat"/>
                        </a:rPr>
                        <a:t>I</a:t>
                      </a:r>
                      <a:r>
                        <a:rPr sz="600" spc="55" dirty="0">
                          <a:latin typeface="Montserrat"/>
                          <a:cs typeface="Montserrat"/>
                        </a:rPr>
                        <a:t> </a:t>
                      </a:r>
                      <a:r>
                        <a:rPr sz="600" spc="-25" dirty="0">
                          <a:latin typeface="Montserrat"/>
                          <a:cs typeface="Montserrat"/>
                        </a:rPr>
                        <a:t>&amp;A</a:t>
                      </a:r>
                      <a:endParaRPr sz="600">
                        <a:latin typeface="Montserrat"/>
                        <a:cs typeface="Montserrat"/>
                      </a:endParaRPr>
                    </a:p>
                  </a:txBody>
                  <a:tcPr marL="0" marR="0" marT="5397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R="142240" algn="r">
                        <a:lnSpc>
                          <a:spcPct val="100000"/>
                        </a:lnSpc>
                        <a:spcBef>
                          <a:spcPts val="425"/>
                        </a:spcBef>
                      </a:pPr>
                      <a:r>
                        <a:rPr sz="600" dirty="0">
                          <a:latin typeface="Montserrat"/>
                          <a:cs typeface="Montserrat"/>
                        </a:rPr>
                        <a:t>I</a:t>
                      </a:r>
                      <a:r>
                        <a:rPr sz="600" spc="55" dirty="0">
                          <a:latin typeface="Montserrat"/>
                          <a:cs typeface="Montserrat"/>
                        </a:rPr>
                        <a:t> </a:t>
                      </a:r>
                      <a:r>
                        <a:rPr sz="600" spc="-25" dirty="0">
                          <a:latin typeface="Montserrat"/>
                          <a:cs typeface="Montserrat"/>
                        </a:rPr>
                        <a:t>&amp;A</a:t>
                      </a:r>
                      <a:endParaRPr sz="600">
                        <a:latin typeface="Montserrat"/>
                        <a:cs typeface="Montserrat"/>
                      </a:endParaRPr>
                    </a:p>
                  </a:txBody>
                  <a:tcPr marL="0" marR="0" marT="5397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425"/>
                        </a:spcBef>
                      </a:pPr>
                      <a:r>
                        <a:rPr sz="600" dirty="0">
                          <a:latin typeface="Montserrat"/>
                          <a:cs typeface="Montserrat"/>
                        </a:rPr>
                        <a:t>I</a:t>
                      </a:r>
                      <a:r>
                        <a:rPr sz="600" spc="55" dirty="0">
                          <a:latin typeface="Montserrat"/>
                          <a:cs typeface="Montserrat"/>
                        </a:rPr>
                        <a:t> </a:t>
                      </a:r>
                      <a:r>
                        <a:rPr sz="600" spc="-25" dirty="0">
                          <a:latin typeface="Montserrat"/>
                          <a:cs typeface="Montserrat"/>
                        </a:rPr>
                        <a:t>&amp;A</a:t>
                      </a:r>
                      <a:endParaRPr sz="600">
                        <a:latin typeface="Montserrat"/>
                        <a:cs typeface="Montserrat"/>
                      </a:endParaRPr>
                    </a:p>
                  </a:txBody>
                  <a:tcPr marL="0" marR="0" marT="5397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425"/>
                        </a:spcBef>
                      </a:pPr>
                      <a:r>
                        <a:rPr sz="600" dirty="0">
                          <a:latin typeface="Montserrat"/>
                          <a:cs typeface="Montserrat"/>
                        </a:rPr>
                        <a:t>I</a:t>
                      </a:r>
                      <a:r>
                        <a:rPr sz="600" spc="55" dirty="0">
                          <a:latin typeface="Montserrat"/>
                          <a:cs typeface="Montserrat"/>
                        </a:rPr>
                        <a:t> </a:t>
                      </a:r>
                      <a:r>
                        <a:rPr sz="600" spc="-25" dirty="0">
                          <a:latin typeface="Montserrat"/>
                          <a:cs typeface="Montserrat"/>
                        </a:rPr>
                        <a:t>&amp;A</a:t>
                      </a:r>
                      <a:endParaRPr sz="600">
                        <a:latin typeface="Montserrat"/>
                        <a:cs typeface="Montserrat"/>
                      </a:endParaRPr>
                    </a:p>
                  </a:txBody>
                  <a:tcPr marL="0" marR="0" marT="5397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425"/>
                        </a:spcBef>
                      </a:pPr>
                      <a:r>
                        <a:rPr sz="600" dirty="0">
                          <a:latin typeface="Montserrat"/>
                          <a:cs typeface="Montserrat"/>
                        </a:rPr>
                        <a:t>I</a:t>
                      </a:r>
                      <a:r>
                        <a:rPr sz="600" spc="55" dirty="0">
                          <a:latin typeface="Montserrat"/>
                          <a:cs typeface="Montserrat"/>
                        </a:rPr>
                        <a:t> </a:t>
                      </a:r>
                      <a:r>
                        <a:rPr sz="600" spc="-25" dirty="0">
                          <a:latin typeface="Montserrat"/>
                          <a:cs typeface="Montserrat"/>
                        </a:rPr>
                        <a:t>&amp;A</a:t>
                      </a:r>
                      <a:endParaRPr sz="600">
                        <a:latin typeface="Montserrat"/>
                        <a:cs typeface="Montserrat"/>
                      </a:endParaRPr>
                    </a:p>
                  </a:txBody>
                  <a:tcPr marL="0" marR="0" marT="5397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9"/>
                  </a:ext>
                </a:extLst>
              </a:tr>
              <a:tr h="182880">
                <a:tc>
                  <a:txBody>
                    <a:bodyPr/>
                    <a:lstStyle/>
                    <a:p>
                      <a:pPr marL="50165" marR="3175">
                        <a:lnSpc>
                          <a:spcPct val="100000"/>
                        </a:lnSpc>
                        <a:spcBef>
                          <a:spcPts val="330"/>
                        </a:spcBef>
                      </a:pPr>
                      <a:r>
                        <a:rPr sz="600" dirty="0">
                          <a:solidFill>
                            <a:srgbClr val="221F1F"/>
                          </a:solidFill>
                          <a:latin typeface="Montserrat"/>
                          <a:cs typeface="Montserrat"/>
                        </a:rPr>
                        <a:t>Pedal</a:t>
                      </a:r>
                      <a:r>
                        <a:rPr sz="600" spc="114" dirty="0">
                          <a:solidFill>
                            <a:srgbClr val="221F1F"/>
                          </a:solidFill>
                          <a:latin typeface="Montserrat"/>
                          <a:cs typeface="Montserrat"/>
                        </a:rPr>
                        <a:t> </a:t>
                      </a:r>
                      <a:r>
                        <a:rPr sz="600" dirty="0">
                          <a:solidFill>
                            <a:srgbClr val="221F1F"/>
                          </a:solidFill>
                          <a:latin typeface="Montserrat"/>
                          <a:cs typeface="Montserrat"/>
                        </a:rPr>
                        <a:t>/</a:t>
                      </a:r>
                      <a:r>
                        <a:rPr sz="600" spc="130" dirty="0">
                          <a:solidFill>
                            <a:srgbClr val="221F1F"/>
                          </a:solidFill>
                          <a:latin typeface="Montserrat"/>
                          <a:cs typeface="Montserrat"/>
                        </a:rPr>
                        <a:t> </a:t>
                      </a:r>
                      <a:r>
                        <a:rPr sz="600" dirty="0">
                          <a:solidFill>
                            <a:srgbClr val="221F1F"/>
                          </a:solidFill>
                          <a:latin typeface="Montserrat"/>
                          <a:cs typeface="Montserrat"/>
                        </a:rPr>
                        <a:t>Leva</a:t>
                      </a:r>
                      <a:r>
                        <a:rPr sz="600" spc="135" dirty="0">
                          <a:solidFill>
                            <a:srgbClr val="221F1F"/>
                          </a:solidFill>
                          <a:latin typeface="Montserrat"/>
                          <a:cs typeface="Montserrat"/>
                        </a:rPr>
                        <a:t> </a:t>
                      </a:r>
                      <a:r>
                        <a:rPr sz="600" dirty="0">
                          <a:solidFill>
                            <a:srgbClr val="221F1F"/>
                          </a:solidFill>
                          <a:latin typeface="Montserrat"/>
                          <a:cs typeface="Montserrat"/>
                        </a:rPr>
                        <a:t>de</a:t>
                      </a:r>
                      <a:r>
                        <a:rPr sz="600" spc="125" dirty="0">
                          <a:solidFill>
                            <a:srgbClr val="221F1F"/>
                          </a:solidFill>
                          <a:latin typeface="Montserrat"/>
                          <a:cs typeface="Montserrat"/>
                        </a:rPr>
                        <a:t> </a:t>
                      </a:r>
                      <a:r>
                        <a:rPr sz="600" spc="-10" dirty="0">
                          <a:solidFill>
                            <a:srgbClr val="221F1F"/>
                          </a:solidFill>
                          <a:latin typeface="Montserrat"/>
                          <a:cs typeface="Montserrat"/>
                        </a:rPr>
                        <a:t>freno</a:t>
                      </a:r>
                      <a:endParaRPr sz="600">
                        <a:latin typeface="Montserrat"/>
                        <a:cs typeface="Montserrat"/>
                      </a:endParaRPr>
                    </a:p>
                  </a:txBody>
                  <a:tcPr marL="0" marR="0" marT="4191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375"/>
                        </a:spcBef>
                      </a:pPr>
                      <a:r>
                        <a:rPr sz="600" dirty="0">
                          <a:solidFill>
                            <a:srgbClr val="221F1F"/>
                          </a:solidFill>
                          <a:latin typeface="Montserrat"/>
                          <a:cs typeface="Montserrat"/>
                        </a:rPr>
                        <a:t>L</a:t>
                      </a:r>
                      <a:endParaRPr sz="600">
                        <a:latin typeface="Montserrat"/>
                        <a:cs typeface="Montserrat"/>
                      </a:endParaRPr>
                    </a:p>
                  </a:txBody>
                  <a:tcPr marL="0" marR="0" marT="4762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375"/>
                        </a:spcBef>
                      </a:pPr>
                      <a:r>
                        <a:rPr sz="600" dirty="0">
                          <a:solidFill>
                            <a:srgbClr val="221F1F"/>
                          </a:solidFill>
                          <a:latin typeface="Montserrat"/>
                          <a:cs typeface="Montserrat"/>
                        </a:rPr>
                        <a:t>L</a:t>
                      </a:r>
                      <a:endParaRPr sz="600">
                        <a:latin typeface="Montserrat"/>
                        <a:cs typeface="Montserrat"/>
                      </a:endParaRPr>
                    </a:p>
                  </a:txBody>
                  <a:tcPr marL="0" marR="0" marT="4762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375"/>
                        </a:spcBef>
                      </a:pPr>
                      <a:r>
                        <a:rPr sz="600" dirty="0">
                          <a:solidFill>
                            <a:srgbClr val="221F1F"/>
                          </a:solidFill>
                          <a:latin typeface="Montserrat"/>
                          <a:cs typeface="Montserrat"/>
                        </a:rPr>
                        <a:t>L</a:t>
                      </a:r>
                      <a:endParaRPr sz="600">
                        <a:latin typeface="Montserrat"/>
                        <a:cs typeface="Montserrat"/>
                      </a:endParaRPr>
                    </a:p>
                  </a:txBody>
                  <a:tcPr marL="0" marR="0" marT="4762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375"/>
                        </a:spcBef>
                      </a:pPr>
                      <a:r>
                        <a:rPr sz="600" dirty="0">
                          <a:solidFill>
                            <a:srgbClr val="221F1F"/>
                          </a:solidFill>
                          <a:latin typeface="Montserrat"/>
                          <a:cs typeface="Montserrat"/>
                        </a:rPr>
                        <a:t>L</a:t>
                      </a:r>
                      <a:endParaRPr sz="600">
                        <a:latin typeface="Montserrat"/>
                        <a:cs typeface="Montserrat"/>
                      </a:endParaRPr>
                    </a:p>
                  </a:txBody>
                  <a:tcPr marL="0" marR="0" marT="4762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0160" algn="ctr">
                        <a:lnSpc>
                          <a:spcPct val="100000"/>
                        </a:lnSpc>
                        <a:spcBef>
                          <a:spcPts val="375"/>
                        </a:spcBef>
                      </a:pPr>
                      <a:r>
                        <a:rPr sz="600" dirty="0">
                          <a:solidFill>
                            <a:srgbClr val="221F1F"/>
                          </a:solidFill>
                          <a:latin typeface="Montserrat"/>
                          <a:cs typeface="Montserrat"/>
                        </a:rPr>
                        <a:t>L</a:t>
                      </a:r>
                      <a:endParaRPr sz="600">
                        <a:latin typeface="Montserrat"/>
                        <a:cs typeface="Montserrat"/>
                      </a:endParaRPr>
                    </a:p>
                  </a:txBody>
                  <a:tcPr marL="0" marR="0" marT="4762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572770" marR="59055" indent="-495300">
                        <a:lnSpc>
                          <a:spcPts val="720"/>
                        </a:lnSpc>
                      </a:pPr>
                      <a:r>
                        <a:rPr sz="600" dirty="0">
                          <a:solidFill>
                            <a:srgbClr val="221F1F"/>
                          </a:solidFill>
                          <a:latin typeface="Montserrat"/>
                          <a:cs typeface="Montserrat"/>
                        </a:rPr>
                        <a:t>Lubricar</a:t>
                      </a:r>
                      <a:r>
                        <a:rPr sz="600" spc="150" dirty="0">
                          <a:solidFill>
                            <a:srgbClr val="221F1F"/>
                          </a:solidFill>
                          <a:latin typeface="Montserrat"/>
                          <a:cs typeface="Montserrat"/>
                        </a:rPr>
                        <a:t> </a:t>
                      </a:r>
                      <a:r>
                        <a:rPr sz="600" dirty="0">
                          <a:solidFill>
                            <a:srgbClr val="221F1F"/>
                          </a:solidFill>
                          <a:latin typeface="Montserrat"/>
                          <a:cs typeface="Montserrat"/>
                        </a:rPr>
                        <a:t>con</a:t>
                      </a:r>
                      <a:r>
                        <a:rPr sz="600" spc="145" dirty="0">
                          <a:solidFill>
                            <a:srgbClr val="221F1F"/>
                          </a:solidFill>
                          <a:latin typeface="Montserrat"/>
                          <a:cs typeface="Montserrat"/>
                        </a:rPr>
                        <a:t> </a:t>
                      </a:r>
                      <a:r>
                        <a:rPr sz="600" dirty="0">
                          <a:solidFill>
                            <a:srgbClr val="221F1F"/>
                          </a:solidFill>
                          <a:latin typeface="Montserrat"/>
                          <a:cs typeface="Montserrat"/>
                        </a:rPr>
                        <a:t>aceite,</a:t>
                      </a:r>
                      <a:r>
                        <a:rPr sz="600" spc="160" dirty="0">
                          <a:solidFill>
                            <a:srgbClr val="221F1F"/>
                          </a:solidFill>
                          <a:latin typeface="Montserrat"/>
                          <a:cs typeface="Montserrat"/>
                        </a:rPr>
                        <a:t> </a:t>
                      </a:r>
                      <a:r>
                        <a:rPr sz="600" dirty="0">
                          <a:solidFill>
                            <a:srgbClr val="221F1F"/>
                          </a:solidFill>
                          <a:latin typeface="Montserrat"/>
                          <a:cs typeface="Montserrat"/>
                        </a:rPr>
                        <a:t>ajuste</a:t>
                      </a:r>
                      <a:r>
                        <a:rPr sz="600" spc="150" dirty="0">
                          <a:solidFill>
                            <a:srgbClr val="221F1F"/>
                          </a:solidFill>
                          <a:latin typeface="Montserrat"/>
                          <a:cs typeface="Montserrat"/>
                        </a:rPr>
                        <a:t> </a:t>
                      </a:r>
                      <a:r>
                        <a:rPr sz="600" spc="-10" dirty="0">
                          <a:solidFill>
                            <a:srgbClr val="221F1F"/>
                          </a:solidFill>
                          <a:latin typeface="Montserrat"/>
                          <a:cs typeface="Montserrat"/>
                        </a:rPr>
                        <a:t>pedal</a:t>
                      </a:r>
                      <a:r>
                        <a:rPr sz="600" spc="500" dirty="0">
                          <a:solidFill>
                            <a:srgbClr val="221F1F"/>
                          </a:solidFill>
                          <a:latin typeface="Montserrat"/>
                          <a:cs typeface="Montserrat"/>
                        </a:rPr>
                        <a:t> </a:t>
                      </a:r>
                      <a:r>
                        <a:rPr sz="600" dirty="0">
                          <a:solidFill>
                            <a:srgbClr val="221F1F"/>
                          </a:solidFill>
                          <a:latin typeface="Montserrat"/>
                          <a:cs typeface="Montserrat"/>
                        </a:rPr>
                        <a:t>de</a:t>
                      </a:r>
                      <a:r>
                        <a:rPr sz="600" spc="75" dirty="0">
                          <a:solidFill>
                            <a:srgbClr val="221F1F"/>
                          </a:solidFill>
                          <a:latin typeface="Montserrat"/>
                          <a:cs typeface="Montserrat"/>
                        </a:rPr>
                        <a:t> </a:t>
                      </a:r>
                      <a:r>
                        <a:rPr sz="600" spc="-20" dirty="0">
                          <a:solidFill>
                            <a:srgbClr val="221F1F"/>
                          </a:solidFill>
                          <a:latin typeface="Montserrat"/>
                          <a:cs typeface="Montserrat"/>
                        </a:rPr>
                        <a:t>freno</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0"/>
                  </a:ext>
                </a:extLst>
              </a:tr>
              <a:tr h="120650">
                <a:tc>
                  <a:txBody>
                    <a:bodyPr/>
                    <a:lstStyle/>
                    <a:p>
                      <a:pPr marL="50165" marR="3175">
                        <a:lnSpc>
                          <a:spcPct val="100000"/>
                        </a:lnSpc>
                        <a:spcBef>
                          <a:spcPts val="85"/>
                        </a:spcBef>
                      </a:pPr>
                      <a:r>
                        <a:rPr sz="600" dirty="0">
                          <a:solidFill>
                            <a:srgbClr val="221F1F"/>
                          </a:solidFill>
                          <a:latin typeface="Montserrat"/>
                          <a:cs typeface="Montserrat"/>
                        </a:rPr>
                        <a:t>Pastas</a:t>
                      </a:r>
                      <a:r>
                        <a:rPr sz="600" spc="110" dirty="0">
                          <a:solidFill>
                            <a:srgbClr val="221F1F"/>
                          </a:solidFill>
                          <a:latin typeface="Montserrat"/>
                          <a:cs typeface="Montserrat"/>
                        </a:rPr>
                        <a:t> </a:t>
                      </a:r>
                      <a:r>
                        <a:rPr sz="600" dirty="0">
                          <a:solidFill>
                            <a:srgbClr val="221F1F"/>
                          </a:solidFill>
                          <a:latin typeface="Montserrat"/>
                          <a:cs typeface="Montserrat"/>
                        </a:rPr>
                        <a:t>de</a:t>
                      </a:r>
                      <a:r>
                        <a:rPr sz="600" spc="195" dirty="0">
                          <a:solidFill>
                            <a:srgbClr val="221F1F"/>
                          </a:solidFill>
                          <a:latin typeface="Montserrat"/>
                          <a:cs typeface="Montserrat"/>
                        </a:rPr>
                        <a:t> </a:t>
                      </a:r>
                      <a:r>
                        <a:rPr sz="600" spc="-10" dirty="0">
                          <a:solidFill>
                            <a:srgbClr val="221F1F"/>
                          </a:solidFill>
                          <a:latin typeface="Montserrat"/>
                          <a:cs typeface="Montserrat"/>
                        </a:rPr>
                        <a:t>freno</a:t>
                      </a:r>
                      <a:endParaRPr sz="6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7620" algn="ctr">
                        <a:lnSpc>
                          <a:spcPct val="100000"/>
                        </a:lnSpc>
                        <a:spcBef>
                          <a:spcPts val="100"/>
                        </a:spcBef>
                      </a:pPr>
                      <a:r>
                        <a:rPr sz="600" dirty="0">
                          <a:solidFill>
                            <a:srgbClr val="221F1F"/>
                          </a:solidFill>
                          <a:latin typeface="Montserrat"/>
                          <a:cs typeface="Montserrat"/>
                        </a:rPr>
                        <a:t>I</a:t>
                      </a:r>
                      <a:endParaRPr sz="600">
                        <a:latin typeface="Montserrat"/>
                        <a:cs typeface="Montserrat"/>
                      </a:endParaRPr>
                    </a:p>
                  </a:txBody>
                  <a:tcPr marL="0" marR="0" marT="1270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100"/>
                        </a:spcBef>
                      </a:pPr>
                      <a:r>
                        <a:rPr sz="600" dirty="0">
                          <a:solidFill>
                            <a:srgbClr val="221F1F"/>
                          </a:solidFill>
                          <a:latin typeface="Montserrat"/>
                          <a:cs typeface="Montserrat"/>
                        </a:rPr>
                        <a:t>I</a:t>
                      </a:r>
                      <a:endParaRPr sz="600">
                        <a:latin typeface="Montserrat"/>
                        <a:cs typeface="Montserrat"/>
                      </a:endParaRPr>
                    </a:p>
                  </a:txBody>
                  <a:tcPr marL="0" marR="0" marT="1270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100"/>
                        </a:spcBef>
                      </a:pPr>
                      <a:r>
                        <a:rPr sz="600" dirty="0">
                          <a:solidFill>
                            <a:srgbClr val="221F1F"/>
                          </a:solidFill>
                          <a:latin typeface="Montserrat"/>
                          <a:cs typeface="Montserrat"/>
                        </a:rPr>
                        <a:t>I</a:t>
                      </a:r>
                      <a:endParaRPr sz="600">
                        <a:latin typeface="Montserrat"/>
                        <a:cs typeface="Montserrat"/>
                      </a:endParaRPr>
                    </a:p>
                  </a:txBody>
                  <a:tcPr marL="0" marR="0" marT="1270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100"/>
                        </a:spcBef>
                      </a:pPr>
                      <a:r>
                        <a:rPr sz="600" dirty="0">
                          <a:solidFill>
                            <a:srgbClr val="221F1F"/>
                          </a:solidFill>
                          <a:latin typeface="Montserrat"/>
                          <a:cs typeface="Montserrat"/>
                        </a:rPr>
                        <a:t>I</a:t>
                      </a:r>
                      <a:endParaRPr sz="600">
                        <a:latin typeface="Montserrat"/>
                        <a:cs typeface="Montserrat"/>
                      </a:endParaRPr>
                    </a:p>
                  </a:txBody>
                  <a:tcPr marL="0" marR="0" marT="1270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9525" algn="ctr">
                        <a:lnSpc>
                          <a:spcPct val="100000"/>
                        </a:lnSpc>
                        <a:spcBef>
                          <a:spcPts val="100"/>
                        </a:spcBef>
                      </a:pPr>
                      <a:r>
                        <a:rPr sz="600" dirty="0">
                          <a:solidFill>
                            <a:srgbClr val="221F1F"/>
                          </a:solidFill>
                          <a:latin typeface="Montserrat"/>
                          <a:cs typeface="Montserrat"/>
                        </a:rPr>
                        <a:t>I</a:t>
                      </a:r>
                      <a:endParaRPr sz="600">
                        <a:latin typeface="Montserrat"/>
                        <a:cs typeface="Montserrat"/>
                      </a:endParaRPr>
                    </a:p>
                  </a:txBody>
                  <a:tcPr marL="0" marR="0" marT="127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100"/>
                        </a:spcBef>
                      </a:pPr>
                      <a:r>
                        <a:rPr sz="600" dirty="0">
                          <a:solidFill>
                            <a:srgbClr val="221F1F"/>
                          </a:solidFill>
                          <a:latin typeface="Montserrat"/>
                          <a:cs typeface="Montserrat"/>
                        </a:rPr>
                        <a:t>Remplace</a:t>
                      </a:r>
                      <a:r>
                        <a:rPr sz="600" spc="114" dirty="0">
                          <a:solidFill>
                            <a:srgbClr val="221F1F"/>
                          </a:solidFill>
                          <a:latin typeface="Montserrat"/>
                          <a:cs typeface="Montserrat"/>
                        </a:rPr>
                        <a:t> </a:t>
                      </a:r>
                      <a:r>
                        <a:rPr sz="600" dirty="0">
                          <a:solidFill>
                            <a:srgbClr val="221F1F"/>
                          </a:solidFill>
                          <a:latin typeface="Montserrat"/>
                          <a:cs typeface="Montserrat"/>
                        </a:rPr>
                        <a:t>si</a:t>
                      </a:r>
                      <a:r>
                        <a:rPr sz="600" spc="160" dirty="0">
                          <a:solidFill>
                            <a:srgbClr val="221F1F"/>
                          </a:solidFill>
                          <a:latin typeface="Montserrat"/>
                          <a:cs typeface="Montserrat"/>
                        </a:rPr>
                        <a:t> </a:t>
                      </a:r>
                      <a:r>
                        <a:rPr sz="600" dirty="0">
                          <a:solidFill>
                            <a:srgbClr val="221F1F"/>
                          </a:solidFill>
                          <a:latin typeface="Montserrat"/>
                          <a:cs typeface="Montserrat"/>
                        </a:rPr>
                        <a:t>es</a:t>
                      </a:r>
                      <a:r>
                        <a:rPr sz="600" spc="145" dirty="0">
                          <a:solidFill>
                            <a:srgbClr val="221F1F"/>
                          </a:solidFill>
                          <a:latin typeface="Montserrat"/>
                          <a:cs typeface="Montserrat"/>
                        </a:rPr>
                        <a:t> </a:t>
                      </a:r>
                      <a:r>
                        <a:rPr sz="600" spc="-10" dirty="0">
                          <a:solidFill>
                            <a:srgbClr val="221F1F"/>
                          </a:solidFill>
                          <a:latin typeface="Montserrat"/>
                          <a:cs typeface="Montserrat"/>
                        </a:rPr>
                        <a:t>necesario</a:t>
                      </a:r>
                      <a:endParaRPr sz="600">
                        <a:latin typeface="Montserrat"/>
                        <a:cs typeface="Montserrat"/>
                      </a:endParaRPr>
                    </a:p>
                  </a:txBody>
                  <a:tcPr marL="0" marR="0" marT="127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1"/>
                  </a:ext>
                </a:extLst>
              </a:tr>
              <a:tr h="120650">
                <a:tc>
                  <a:txBody>
                    <a:bodyPr/>
                    <a:lstStyle/>
                    <a:p>
                      <a:pPr marL="50165" marR="3175">
                        <a:lnSpc>
                          <a:spcPct val="100000"/>
                        </a:lnSpc>
                        <a:spcBef>
                          <a:spcPts val="5"/>
                        </a:spcBef>
                      </a:pPr>
                      <a:r>
                        <a:rPr sz="600" dirty="0">
                          <a:solidFill>
                            <a:srgbClr val="221F1F"/>
                          </a:solidFill>
                          <a:latin typeface="Montserrat"/>
                          <a:cs typeface="Montserrat"/>
                        </a:rPr>
                        <a:t>Líquido</a:t>
                      </a:r>
                      <a:r>
                        <a:rPr sz="600" spc="180" dirty="0">
                          <a:solidFill>
                            <a:srgbClr val="221F1F"/>
                          </a:solidFill>
                          <a:latin typeface="Montserrat"/>
                          <a:cs typeface="Montserrat"/>
                        </a:rPr>
                        <a:t> </a:t>
                      </a:r>
                      <a:r>
                        <a:rPr sz="600" dirty="0">
                          <a:solidFill>
                            <a:srgbClr val="221F1F"/>
                          </a:solidFill>
                          <a:latin typeface="Montserrat"/>
                          <a:cs typeface="Montserrat"/>
                        </a:rPr>
                        <a:t>de</a:t>
                      </a:r>
                      <a:r>
                        <a:rPr sz="600" spc="190" dirty="0">
                          <a:solidFill>
                            <a:srgbClr val="221F1F"/>
                          </a:solidFill>
                          <a:latin typeface="Montserrat"/>
                          <a:cs typeface="Montserrat"/>
                        </a:rPr>
                        <a:t> </a:t>
                      </a:r>
                      <a:r>
                        <a:rPr sz="600" spc="-10" dirty="0">
                          <a:solidFill>
                            <a:srgbClr val="221F1F"/>
                          </a:solidFill>
                          <a:latin typeface="Montserrat"/>
                          <a:cs typeface="Montserrat"/>
                        </a:rPr>
                        <a:t>frenos</a:t>
                      </a:r>
                      <a:endParaRPr sz="600">
                        <a:latin typeface="Montserrat"/>
                        <a:cs typeface="Montserrat"/>
                      </a:endParaRPr>
                    </a:p>
                  </a:txBody>
                  <a:tcPr marL="0" marR="0" marT="6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635" algn="ctr">
                        <a:lnSpc>
                          <a:spcPct val="100000"/>
                        </a:lnSpc>
                        <a:spcBef>
                          <a:spcPts val="85"/>
                        </a:spcBef>
                      </a:pPr>
                      <a:r>
                        <a:rPr sz="600" dirty="0">
                          <a:solidFill>
                            <a:srgbClr val="221F1F"/>
                          </a:solidFill>
                          <a:latin typeface="Montserrat"/>
                          <a:cs typeface="Montserrat"/>
                        </a:rPr>
                        <a:t>I</a:t>
                      </a:r>
                      <a:r>
                        <a:rPr sz="600" spc="20" dirty="0">
                          <a:solidFill>
                            <a:srgbClr val="221F1F"/>
                          </a:solidFill>
                          <a:latin typeface="Montserrat"/>
                          <a:cs typeface="Montserrat"/>
                        </a:rPr>
                        <a:t> </a:t>
                      </a:r>
                      <a:r>
                        <a:rPr sz="600" dirty="0">
                          <a:solidFill>
                            <a:srgbClr val="221F1F"/>
                          </a:solidFill>
                          <a:latin typeface="Montserrat"/>
                          <a:cs typeface="Montserrat"/>
                        </a:rPr>
                        <a:t>&amp;</a:t>
                      </a:r>
                      <a:r>
                        <a:rPr sz="600" spc="25" dirty="0">
                          <a:solidFill>
                            <a:srgbClr val="221F1F"/>
                          </a:solidFill>
                          <a:latin typeface="Montserrat"/>
                          <a:cs typeface="Montserrat"/>
                        </a:rPr>
                        <a:t> </a:t>
                      </a:r>
                      <a:r>
                        <a:rPr sz="600" spc="-50" dirty="0">
                          <a:solidFill>
                            <a:srgbClr val="221F1F"/>
                          </a:solidFill>
                          <a:latin typeface="Montserrat"/>
                          <a:cs typeface="Montserrat"/>
                        </a:rPr>
                        <a:t>T</a:t>
                      </a:r>
                      <a:endParaRPr sz="600">
                        <a:latin typeface="Montserrat"/>
                        <a:cs typeface="Montserrat"/>
                      </a:endParaRPr>
                    </a:p>
                  </a:txBody>
                  <a:tcPr marL="0" marR="0" marT="1079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R="137795" algn="r">
                        <a:lnSpc>
                          <a:spcPct val="100000"/>
                        </a:lnSpc>
                        <a:spcBef>
                          <a:spcPts val="85"/>
                        </a:spcBef>
                      </a:pPr>
                      <a:r>
                        <a:rPr sz="600" dirty="0">
                          <a:solidFill>
                            <a:srgbClr val="221F1F"/>
                          </a:solidFill>
                          <a:latin typeface="Montserrat"/>
                          <a:cs typeface="Montserrat"/>
                        </a:rPr>
                        <a:t>I</a:t>
                      </a:r>
                      <a:r>
                        <a:rPr sz="600" spc="20" dirty="0">
                          <a:solidFill>
                            <a:srgbClr val="221F1F"/>
                          </a:solidFill>
                          <a:latin typeface="Montserrat"/>
                          <a:cs typeface="Montserrat"/>
                        </a:rPr>
                        <a:t> </a:t>
                      </a:r>
                      <a:r>
                        <a:rPr sz="600" dirty="0">
                          <a:solidFill>
                            <a:srgbClr val="221F1F"/>
                          </a:solidFill>
                          <a:latin typeface="Montserrat"/>
                          <a:cs typeface="Montserrat"/>
                        </a:rPr>
                        <a:t>&amp;</a:t>
                      </a:r>
                      <a:r>
                        <a:rPr sz="600" spc="25" dirty="0">
                          <a:solidFill>
                            <a:srgbClr val="221F1F"/>
                          </a:solidFill>
                          <a:latin typeface="Montserrat"/>
                          <a:cs typeface="Montserrat"/>
                        </a:rPr>
                        <a:t> </a:t>
                      </a:r>
                      <a:r>
                        <a:rPr sz="600" spc="-50" dirty="0">
                          <a:solidFill>
                            <a:srgbClr val="221F1F"/>
                          </a:solidFill>
                          <a:latin typeface="Montserrat"/>
                          <a:cs typeface="Montserrat"/>
                        </a:rPr>
                        <a:t>T</a:t>
                      </a:r>
                      <a:endParaRPr sz="600">
                        <a:latin typeface="Montserrat"/>
                        <a:cs typeface="Montserrat"/>
                      </a:endParaRPr>
                    </a:p>
                  </a:txBody>
                  <a:tcPr marL="0" marR="0" marT="107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4445" algn="ctr">
                        <a:lnSpc>
                          <a:spcPct val="100000"/>
                        </a:lnSpc>
                        <a:spcBef>
                          <a:spcPts val="85"/>
                        </a:spcBef>
                      </a:pPr>
                      <a:r>
                        <a:rPr sz="600" dirty="0">
                          <a:solidFill>
                            <a:srgbClr val="221F1F"/>
                          </a:solidFill>
                          <a:latin typeface="Montserrat"/>
                          <a:cs typeface="Montserrat"/>
                        </a:rPr>
                        <a:t>I</a:t>
                      </a:r>
                      <a:r>
                        <a:rPr sz="600" spc="20" dirty="0">
                          <a:solidFill>
                            <a:srgbClr val="221F1F"/>
                          </a:solidFill>
                          <a:latin typeface="Montserrat"/>
                          <a:cs typeface="Montserrat"/>
                        </a:rPr>
                        <a:t> </a:t>
                      </a:r>
                      <a:r>
                        <a:rPr sz="600" dirty="0">
                          <a:solidFill>
                            <a:srgbClr val="221F1F"/>
                          </a:solidFill>
                          <a:latin typeface="Montserrat"/>
                          <a:cs typeface="Montserrat"/>
                        </a:rPr>
                        <a:t>&amp;</a:t>
                      </a:r>
                      <a:r>
                        <a:rPr sz="600" spc="25" dirty="0">
                          <a:solidFill>
                            <a:srgbClr val="221F1F"/>
                          </a:solidFill>
                          <a:latin typeface="Montserrat"/>
                          <a:cs typeface="Montserrat"/>
                        </a:rPr>
                        <a:t> </a:t>
                      </a:r>
                      <a:r>
                        <a:rPr sz="600" spc="-50" dirty="0">
                          <a:solidFill>
                            <a:srgbClr val="221F1F"/>
                          </a:solidFill>
                          <a:latin typeface="Montserrat"/>
                          <a:cs typeface="Montserrat"/>
                        </a:rPr>
                        <a:t>T</a:t>
                      </a:r>
                      <a:endParaRPr sz="600">
                        <a:latin typeface="Montserrat"/>
                        <a:cs typeface="Montserrat"/>
                      </a:endParaRPr>
                    </a:p>
                  </a:txBody>
                  <a:tcPr marL="0" marR="0" marT="107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85"/>
                        </a:spcBef>
                      </a:pPr>
                      <a:r>
                        <a:rPr sz="600" dirty="0">
                          <a:solidFill>
                            <a:srgbClr val="221F1F"/>
                          </a:solidFill>
                          <a:latin typeface="Montserrat"/>
                          <a:cs typeface="Montserrat"/>
                        </a:rPr>
                        <a:t>I</a:t>
                      </a:r>
                      <a:r>
                        <a:rPr sz="600" spc="20" dirty="0">
                          <a:solidFill>
                            <a:srgbClr val="221F1F"/>
                          </a:solidFill>
                          <a:latin typeface="Montserrat"/>
                          <a:cs typeface="Montserrat"/>
                        </a:rPr>
                        <a:t> </a:t>
                      </a:r>
                      <a:r>
                        <a:rPr sz="600" dirty="0">
                          <a:solidFill>
                            <a:srgbClr val="221F1F"/>
                          </a:solidFill>
                          <a:latin typeface="Montserrat"/>
                          <a:cs typeface="Montserrat"/>
                        </a:rPr>
                        <a:t>&amp;</a:t>
                      </a:r>
                      <a:r>
                        <a:rPr sz="600" spc="25" dirty="0">
                          <a:solidFill>
                            <a:srgbClr val="221F1F"/>
                          </a:solidFill>
                          <a:latin typeface="Montserrat"/>
                          <a:cs typeface="Montserrat"/>
                        </a:rPr>
                        <a:t> </a:t>
                      </a:r>
                      <a:r>
                        <a:rPr sz="600" spc="-50" dirty="0">
                          <a:solidFill>
                            <a:srgbClr val="221F1F"/>
                          </a:solidFill>
                          <a:latin typeface="Montserrat"/>
                          <a:cs typeface="Montserrat"/>
                        </a:rPr>
                        <a:t>T</a:t>
                      </a:r>
                      <a:endParaRPr sz="600">
                        <a:latin typeface="Montserrat"/>
                        <a:cs typeface="Montserrat"/>
                      </a:endParaRPr>
                    </a:p>
                  </a:txBody>
                  <a:tcPr marL="0" marR="0" marT="1079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85"/>
                        </a:spcBef>
                      </a:pPr>
                      <a:r>
                        <a:rPr sz="600" dirty="0">
                          <a:solidFill>
                            <a:srgbClr val="221F1F"/>
                          </a:solidFill>
                          <a:latin typeface="Montserrat"/>
                          <a:cs typeface="Montserrat"/>
                        </a:rPr>
                        <a:t>I</a:t>
                      </a:r>
                      <a:r>
                        <a:rPr sz="600" spc="20" dirty="0">
                          <a:solidFill>
                            <a:srgbClr val="221F1F"/>
                          </a:solidFill>
                          <a:latin typeface="Montserrat"/>
                          <a:cs typeface="Montserrat"/>
                        </a:rPr>
                        <a:t> </a:t>
                      </a:r>
                      <a:r>
                        <a:rPr sz="600" dirty="0">
                          <a:solidFill>
                            <a:srgbClr val="221F1F"/>
                          </a:solidFill>
                          <a:latin typeface="Montserrat"/>
                          <a:cs typeface="Montserrat"/>
                        </a:rPr>
                        <a:t>&amp;</a:t>
                      </a:r>
                      <a:r>
                        <a:rPr sz="600" spc="25" dirty="0">
                          <a:solidFill>
                            <a:srgbClr val="221F1F"/>
                          </a:solidFill>
                          <a:latin typeface="Montserrat"/>
                          <a:cs typeface="Montserrat"/>
                        </a:rPr>
                        <a:t> </a:t>
                      </a:r>
                      <a:r>
                        <a:rPr sz="600" spc="-50" dirty="0">
                          <a:solidFill>
                            <a:srgbClr val="221F1F"/>
                          </a:solidFill>
                          <a:latin typeface="Montserrat"/>
                          <a:cs typeface="Montserrat"/>
                        </a:rPr>
                        <a:t>T</a:t>
                      </a:r>
                      <a:endParaRPr sz="6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ct val="100000"/>
                        </a:lnSpc>
                        <a:spcBef>
                          <a:spcPts val="100"/>
                        </a:spcBef>
                      </a:pPr>
                      <a:r>
                        <a:rPr sz="600" dirty="0">
                          <a:solidFill>
                            <a:srgbClr val="221F1F"/>
                          </a:solidFill>
                          <a:latin typeface="Montserrat"/>
                          <a:cs typeface="Montserrat"/>
                        </a:rPr>
                        <a:t>Remplace</a:t>
                      </a:r>
                      <a:r>
                        <a:rPr sz="600" spc="175" dirty="0">
                          <a:solidFill>
                            <a:srgbClr val="221F1F"/>
                          </a:solidFill>
                          <a:latin typeface="Montserrat"/>
                          <a:cs typeface="Montserrat"/>
                        </a:rPr>
                        <a:t> </a:t>
                      </a:r>
                      <a:r>
                        <a:rPr sz="600" dirty="0">
                          <a:solidFill>
                            <a:srgbClr val="221F1F"/>
                          </a:solidFill>
                          <a:latin typeface="Montserrat"/>
                          <a:cs typeface="Montserrat"/>
                        </a:rPr>
                        <a:t>cada</a:t>
                      </a:r>
                      <a:r>
                        <a:rPr sz="600" spc="204" dirty="0">
                          <a:solidFill>
                            <a:srgbClr val="221F1F"/>
                          </a:solidFill>
                          <a:latin typeface="Montserrat"/>
                          <a:cs typeface="Montserrat"/>
                        </a:rPr>
                        <a:t> </a:t>
                      </a:r>
                      <a:r>
                        <a:rPr sz="600" dirty="0">
                          <a:solidFill>
                            <a:srgbClr val="221F1F"/>
                          </a:solidFill>
                          <a:latin typeface="Montserrat"/>
                          <a:cs typeface="Montserrat"/>
                        </a:rPr>
                        <a:t>20.000</a:t>
                      </a:r>
                      <a:r>
                        <a:rPr sz="600" spc="204" dirty="0">
                          <a:solidFill>
                            <a:srgbClr val="221F1F"/>
                          </a:solidFill>
                          <a:latin typeface="Montserrat"/>
                          <a:cs typeface="Montserrat"/>
                        </a:rPr>
                        <a:t> </a:t>
                      </a:r>
                      <a:r>
                        <a:rPr sz="600" spc="-25" dirty="0">
                          <a:solidFill>
                            <a:srgbClr val="221F1F"/>
                          </a:solidFill>
                          <a:latin typeface="Montserrat"/>
                          <a:cs typeface="Montserrat"/>
                        </a:rPr>
                        <a:t>km</a:t>
                      </a:r>
                      <a:endParaRPr sz="600">
                        <a:latin typeface="Montserrat"/>
                        <a:cs typeface="Montserrat"/>
                      </a:endParaRPr>
                    </a:p>
                  </a:txBody>
                  <a:tcPr marL="0" marR="0" marT="127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2"/>
                  </a:ext>
                </a:extLst>
              </a:tr>
              <a:tr h="120650">
                <a:tc>
                  <a:txBody>
                    <a:bodyPr/>
                    <a:lstStyle/>
                    <a:p>
                      <a:pPr marL="50165" marR="3175">
                        <a:lnSpc>
                          <a:spcPct val="100000"/>
                        </a:lnSpc>
                        <a:spcBef>
                          <a:spcPts val="10"/>
                        </a:spcBef>
                      </a:pPr>
                      <a:r>
                        <a:rPr sz="600" dirty="0">
                          <a:solidFill>
                            <a:srgbClr val="221F1F"/>
                          </a:solidFill>
                          <a:latin typeface="Montserrat"/>
                          <a:cs typeface="Montserrat"/>
                        </a:rPr>
                        <a:t>Sistema</a:t>
                      </a:r>
                      <a:r>
                        <a:rPr sz="600" spc="170" dirty="0">
                          <a:solidFill>
                            <a:srgbClr val="221F1F"/>
                          </a:solidFill>
                          <a:latin typeface="Montserrat"/>
                          <a:cs typeface="Montserrat"/>
                        </a:rPr>
                        <a:t> </a:t>
                      </a:r>
                      <a:r>
                        <a:rPr sz="600" dirty="0">
                          <a:solidFill>
                            <a:srgbClr val="221F1F"/>
                          </a:solidFill>
                          <a:latin typeface="Montserrat"/>
                          <a:cs typeface="Montserrat"/>
                        </a:rPr>
                        <a:t>de</a:t>
                      </a:r>
                      <a:r>
                        <a:rPr sz="600" spc="180" dirty="0">
                          <a:solidFill>
                            <a:srgbClr val="221F1F"/>
                          </a:solidFill>
                          <a:latin typeface="Montserrat"/>
                          <a:cs typeface="Montserrat"/>
                        </a:rPr>
                        <a:t> </a:t>
                      </a:r>
                      <a:r>
                        <a:rPr sz="600" spc="-10" dirty="0">
                          <a:solidFill>
                            <a:srgbClr val="221F1F"/>
                          </a:solidFill>
                          <a:latin typeface="Montserrat"/>
                          <a:cs typeface="Montserrat"/>
                        </a:rPr>
                        <a:t>frenos</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85"/>
                        </a:spcBef>
                      </a:pPr>
                      <a:r>
                        <a:rPr sz="600" dirty="0">
                          <a:solidFill>
                            <a:srgbClr val="221F1F"/>
                          </a:solidFill>
                          <a:latin typeface="Montserrat"/>
                          <a:cs typeface="Montserrat"/>
                        </a:rPr>
                        <a:t>I</a:t>
                      </a:r>
                      <a:endParaRPr sz="600">
                        <a:latin typeface="Montserrat"/>
                        <a:cs typeface="Montserrat"/>
                      </a:endParaRPr>
                    </a:p>
                  </a:txBody>
                  <a:tcPr marL="0" marR="0" marT="1079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85"/>
                        </a:spcBef>
                      </a:pPr>
                      <a:r>
                        <a:rPr sz="600" dirty="0">
                          <a:solidFill>
                            <a:srgbClr val="221F1F"/>
                          </a:solidFill>
                          <a:latin typeface="Montserrat"/>
                          <a:cs typeface="Montserrat"/>
                        </a:rPr>
                        <a:t>I</a:t>
                      </a:r>
                      <a:endParaRPr sz="600">
                        <a:latin typeface="Montserrat"/>
                        <a:cs typeface="Montserrat"/>
                      </a:endParaRPr>
                    </a:p>
                  </a:txBody>
                  <a:tcPr marL="0" marR="0" marT="107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5715" algn="ctr">
                        <a:lnSpc>
                          <a:spcPct val="100000"/>
                        </a:lnSpc>
                        <a:spcBef>
                          <a:spcPts val="85"/>
                        </a:spcBef>
                      </a:pPr>
                      <a:r>
                        <a:rPr sz="600" dirty="0">
                          <a:solidFill>
                            <a:srgbClr val="221F1F"/>
                          </a:solidFill>
                          <a:latin typeface="Montserrat"/>
                          <a:cs typeface="Montserrat"/>
                        </a:rPr>
                        <a:t>I</a:t>
                      </a:r>
                      <a:endParaRPr sz="600">
                        <a:latin typeface="Montserrat"/>
                        <a:cs typeface="Montserrat"/>
                      </a:endParaRPr>
                    </a:p>
                  </a:txBody>
                  <a:tcPr marL="0" marR="0" marT="107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85"/>
                        </a:spcBef>
                      </a:pPr>
                      <a:r>
                        <a:rPr sz="600" dirty="0">
                          <a:solidFill>
                            <a:srgbClr val="221F1F"/>
                          </a:solidFill>
                          <a:latin typeface="Montserrat"/>
                          <a:cs typeface="Montserrat"/>
                        </a:rPr>
                        <a:t>I</a:t>
                      </a:r>
                      <a:endParaRPr sz="600">
                        <a:latin typeface="Montserrat"/>
                        <a:cs typeface="Montserrat"/>
                      </a:endParaRPr>
                    </a:p>
                  </a:txBody>
                  <a:tcPr marL="0" marR="0" marT="1079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85"/>
                        </a:spcBef>
                      </a:pPr>
                      <a:r>
                        <a:rPr sz="600" dirty="0">
                          <a:latin typeface="Montserrat"/>
                          <a:cs typeface="Montserrat"/>
                        </a:rPr>
                        <a:t>I</a:t>
                      </a:r>
                      <a:endParaRPr sz="6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3"/>
                  </a:ext>
                </a:extLst>
              </a:tr>
              <a:tr h="120650">
                <a:tc>
                  <a:txBody>
                    <a:bodyPr/>
                    <a:lstStyle/>
                    <a:p>
                      <a:pPr marL="50165" marR="3175">
                        <a:lnSpc>
                          <a:spcPct val="100000"/>
                        </a:lnSpc>
                        <a:spcBef>
                          <a:spcPts val="10"/>
                        </a:spcBef>
                      </a:pPr>
                      <a:r>
                        <a:rPr sz="600" dirty="0">
                          <a:solidFill>
                            <a:srgbClr val="221F1F"/>
                          </a:solidFill>
                          <a:latin typeface="Montserrat"/>
                          <a:cs typeface="Montserrat"/>
                        </a:rPr>
                        <a:t>Libre</a:t>
                      </a:r>
                      <a:r>
                        <a:rPr sz="600" spc="135" dirty="0">
                          <a:solidFill>
                            <a:srgbClr val="221F1F"/>
                          </a:solidFill>
                          <a:latin typeface="Montserrat"/>
                          <a:cs typeface="Montserrat"/>
                        </a:rPr>
                        <a:t> </a:t>
                      </a:r>
                      <a:r>
                        <a:rPr sz="600" dirty="0">
                          <a:solidFill>
                            <a:srgbClr val="221F1F"/>
                          </a:solidFill>
                          <a:latin typeface="Montserrat"/>
                          <a:cs typeface="Montserrat"/>
                        </a:rPr>
                        <a:t>giro</a:t>
                      </a:r>
                      <a:r>
                        <a:rPr sz="600" spc="145" dirty="0">
                          <a:solidFill>
                            <a:srgbClr val="221F1F"/>
                          </a:solidFill>
                          <a:latin typeface="Montserrat"/>
                          <a:cs typeface="Montserrat"/>
                        </a:rPr>
                        <a:t> </a:t>
                      </a:r>
                      <a:r>
                        <a:rPr sz="600" dirty="0">
                          <a:solidFill>
                            <a:srgbClr val="221F1F"/>
                          </a:solidFill>
                          <a:latin typeface="Montserrat"/>
                          <a:cs typeface="Montserrat"/>
                        </a:rPr>
                        <a:t>de</a:t>
                      </a:r>
                      <a:r>
                        <a:rPr sz="600" spc="150" dirty="0">
                          <a:solidFill>
                            <a:srgbClr val="221F1F"/>
                          </a:solidFill>
                          <a:latin typeface="Montserrat"/>
                          <a:cs typeface="Montserrat"/>
                        </a:rPr>
                        <a:t> </a:t>
                      </a:r>
                      <a:r>
                        <a:rPr sz="600" dirty="0">
                          <a:solidFill>
                            <a:srgbClr val="221F1F"/>
                          </a:solidFill>
                          <a:latin typeface="Montserrat"/>
                          <a:cs typeface="Montserrat"/>
                        </a:rPr>
                        <a:t>las</a:t>
                      </a:r>
                      <a:r>
                        <a:rPr sz="600" spc="130" dirty="0">
                          <a:solidFill>
                            <a:srgbClr val="221F1F"/>
                          </a:solidFill>
                          <a:latin typeface="Montserrat"/>
                          <a:cs typeface="Montserrat"/>
                        </a:rPr>
                        <a:t> </a:t>
                      </a:r>
                      <a:r>
                        <a:rPr sz="600" spc="-10" dirty="0">
                          <a:solidFill>
                            <a:srgbClr val="221F1F"/>
                          </a:solidFill>
                          <a:latin typeface="Montserrat"/>
                          <a:cs typeface="Montserrat"/>
                        </a:rPr>
                        <a:t>ruedas</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905" algn="ctr">
                        <a:lnSpc>
                          <a:spcPct val="100000"/>
                        </a:lnSpc>
                        <a:spcBef>
                          <a:spcPts val="85"/>
                        </a:spcBef>
                      </a:pPr>
                      <a:r>
                        <a:rPr sz="600" dirty="0">
                          <a:latin typeface="Montserrat"/>
                          <a:cs typeface="Montserrat"/>
                        </a:rPr>
                        <a:t>I</a:t>
                      </a:r>
                      <a:endParaRPr sz="600">
                        <a:latin typeface="Montserrat"/>
                        <a:cs typeface="Montserrat"/>
                      </a:endParaRPr>
                    </a:p>
                  </a:txBody>
                  <a:tcPr marL="0" marR="0" marT="1079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85"/>
                        </a:spcBef>
                      </a:pPr>
                      <a:r>
                        <a:rPr sz="600" dirty="0">
                          <a:latin typeface="Montserrat"/>
                          <a:cs typeface="Montserrat"/>
                        </a:rPr>
                        <a:t>I</a:t>
                      </a:r>
                      <a:endParaRPr sz="600">
                        <a:latin typeface="Montserrat"/>
                        <a:cs typeface="Montserrat"/>
                      </a:endParaRPr>
                    </a:p>
                  </a:txBody>
                  <a:tcPr marL="0" marR="0" marT="107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85"/>
                        </a:spcBef>
                      </a:pPr>
                      <a:r>
                        <a:rPr sz="600" dirty="0">
                          <a:latin typeface="Montserrat"/>
                          <a:cs typeface="Montserrat"/>
                        </a:rPr>
                        <a:t>I</a:t>
                      </a:r>
                      <a:endParaRPr sz="600">
                        <a:latin typeface="Montserrat"/>
                        <a:cs typeface="Montserrat"/>
                      </a:endParaRPr>
                    </a:p>
                  </a:txBody>
                  <a:tcPr marL="0" marR="0" marT="107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85"/>
                        </a:spcBef>
                      </a:pPr>
                      <a:r>
                        <a:rPr sz="600" dirty="0">
                          <a:latin typeface="Montserrat"/>
                          <a:cs typeface="Montserrat"/>
                        </a:rPr>
                        <a:t>I</a:t>
                      </a:r>
                      <a:endParaRPr sz="600">
                        <a:latin typeface="Montserrat"/>
                        <a:cs typeface="Montserrat"/>
                      </a:endParaRPr>
                    </a:p>
                  </a:txBody>
                  <a:tcPr marL="0" marR="0" marT="1079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85"/>
                        </a:spcBef>
                      </a:pPr>
                      <a:r>
                        <a:rPr sz="600" dirty="0">
                          <a:latin typeface="Montserrat"/>
                          <a:cs typeface="Montserrat"/>
                        </a:rPr>
                        <a:t>I</a:t>
                      </a:r>
                      <a:endParaRPr sz="6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4"/>
                  </a:ext>
                </a:extLst>
              </a:tr>
              <a:tr h="120650">
                <a:tc>
                  <a:txBody>
                    <a:bodyPr/>
                    <a:lstStyle/>
                    <a:p>
                      <a:pPr marL="50165" marR="3175">
                        <a:lnSpc>
                          <a:spcPct val="100000"/>
                        </a:lnSpc>
                        <a:spcBef>
                          <a:spcPts val="10"/>
                        </a:spcBef>
                      </a:pPr>
                      <a:r>
                        <a:rPr sz="600" dirty="0">
                          <a:solidFill>
                            <a:srgbClr val="221F1F"/>
                          </a:solidFill>
                          <a:latin typeface="Montserrat"/>
                          <a:cs typeface="Montserrat"/>
                        </a:rPr>
                        <a:t>Presión</a:t>
                      </a:r>
                      <a:r>
                        <a:rPr sz="600" spc="145" dirty="0">
                          <a:solidFill>
                            <a:srgbClr val="221F1F"/>
                          </a:solidFill>
                          <a:latin typeface="Montserrat"/>
                          <a:cs typeface="Montserrat"/>
                        </a:rPr>
                        <a:t> </a:t>
                      </a:r>
                      <a:r>
                        <a:rPr sz="600" dirty="0">
                          <a:solidFill>
                            <a:srgbClr val="221F1F"/>
                          </a:solidFill>
                          <a:latin typeface="Montserrat"/>
                          <a:cs typeface="Montserrat"/>
                        </a:rPr>
                        <a:t>aire</a:t>
                      </a:r>
                      <a:r>
                        <a:rPr sz="600" spc="160" dirty="0">
                          <a:solidFill>
                            <a:srgbClr val="221F1F"/>
                          </a:solidFill>
                          <a:latin typeface="Montserrat"/>
                          <a:cs typeface="Montserrat"/>
                        </a:rPr>
                        <a:t> </a:t>
                      </a:r>
                      <a:r>
                        <a:rPr sz="600" dirty="0">
                          <a:solidFill>
                            <a:srgbClr val="221F1F"/>
                          </a:solidFill>
                          <a:latin typeface="Montserrat"/>
                          <a:cs typeface="Montserrat"/>
                        </a:rPr>
                        <a:t>de</a:t>
                      </a:r>
                      <a:r>
                        <a:rPr sz="600" spc="175" dirty="0">
                          <a:solidFill>
                            <a:srgbClr val="221F1F"/>
                          </a:solidFill>
                          <a:latin typeface="Montserrat"/>
                          <a:cs typeface="Montserrat"/>
                        </a:rPr>
                        <a:t> </a:t>
                      </a:r>
                      <a:r>
                        <a:rPr sz="600" spc="-10" dirty="0">
                          <a:solidFill>
                            <a:srgbClr val="221F1F"/>
                          </a:solidFill>
                          <a:latin typeface="Montserrat"/>
                          <a:cs typeface="Montserrat"/>
                        </a:rPr>
                        <a:t>llantas</a:t>
                      </a:r>
                      <a:endParaRPr sz="60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2540" algn="ctr">
                        <a:lnSpc>
                          <a:spcPct val="100000"/>
                        </a:lnSpc>
                        <a:spcBef>
                          <a:spcPts val="8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S</a:t>
                      </a:r>
                      <a:endParaRPr sz="600">
                        <a:latin typeface="Montserrat"/>
                        <a:cs typeface="Montserrat"/>
                      </a:endParaRPr>
                    </a:p>
                  </a:txBody>
                  <a:tcPr marL="0" marR="0" marT="1079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R="139065" algn="r">
                        <a:lnSpc>
                          <a:spcPct val="100000"/>
                        </a:lnSpc>
                        <a:spcBef>
                          <a:spcPts val="8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S</a:t>
                      </a:r>
                      <a:endParaRPr sz="600">
                        <a:latin typeface="Montserrat"/>
                        <a:cs typeface="Montserrat"/>
                      </a:endParaRPr>
                    </a:p>
                  </a:txBody>
                  <a:tcPr marL="0" marR="0" marT="107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6350" algn="ctr">
                        <a:lnSpc>
                          <a:spcPct val="100000"/>
                        </a:lnSpc>
                        <a:spcBef>
                          <a:spcPts val="8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S</a:t>
                      </a:r>
                      <a:endParaRPr sz="600">
                        <a:latin typeface="Montserrat"/>
                        <a:cs typeface="Montserrat"/>
                      </a:endParaRPr>
                    </a:p>
                  </a:txBody>
                  <a:tcPr marL="0" marR="0" marT="107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8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S</a:t>
                      </a:r>
                      <a:endParaRPr sz="600">
                        <a:latin typeface="Montserrat"/>
                        <a:cs typeface="Montserrat"/>
                      </a:endParaRPr>
                    </a:p>
                  </a:txBody>
                  <a:tcPr marL="0" marR="0" marT="1079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3335" algn="ctr">
                        <a:lnSpc>
                          <a:spcPct val="100000"/>
                        </a:lnSpc>
                        <a:spcBef>
                          <a:spcPts val="85"/>
                        </a:spcBef>
                      </a:pPr>
                      <a:r>
                        <a:rPr sz="600" dirty="0">
                          <a:latin typeface="Montserrat"/>
                          <a:cs typeface="Montserrat"/>
                        </a:rPr>
                        <a:t>I</a:t>
                      </a:r>
                      <a:r>
                        <a:rPr sz="600" spc="-5" dirty="0">
                          <a:latin typeface="Montserrat"/>
                          <a:cs typeface="Montserrat"/>
                        </a:rPr>
                        <a:t> </a:t>
                      </a:r>
                      <a:r>
                        <a:rPr sz="600" dirty="0">
                          <a:latin typeface="Montserrat"/>
                          <a:cs typeface="Montserrat"/>
                        </a:rPr>
                        <a:t>&amp; </a:t>
                      </a:r>
                      <a:r>
                        <a:rPr sz="600" spc="-50" dirty="0">
                          <a:latin typeface="Montserrat"/>
                          <a:cs typeface="Montserrat"/>
                        </a:rPr>
                        <a:t>S</a:t>
                      </a:r>
                      <a:endParaRPr sz="6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5"/>
                  </a:ext>
                </a:extLst>
              </a:tr>
              <a:tr h="120650">
                <a:tc>
                  <a:txBody>
                    <a:bodyPr/>
                    <a:lstStyle/>
                    <a:p>
                      <a:pPr marL="50165" marR="3175">
                        <a:lnSpc>
                          <a:spcPct val="100000"/>
                        </a:lnSpc>
                        <a:spcBef>
                          <a:spcPts val="85"/>
                        </a:spcBef>
                      </a:pPr>
                      <a:r>
                        <a:rPr lang="es-MX" sz="600" spc="-10" dirty="0" err="1">
                          <a:solidFill>
                            <a:srgbClr val="221F1F"/>
                          </a:solidFill>
                          <a:latin typeface="Montserrat"/>
                          <a:cs typeface="Montserrat"/>
                        </a:rPr>
                        <a:t>ralenti</a:t>
                      </a:r>
                      <a:endParaRPr sz="600" dirty="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R="2540" algn="ctr">
                        <a:lnSpc>
                          <a:spcPts val="710"/>
                        </a:lnSpc>
                        <a:spcBef>
                          <a:spcPts val="14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S</a:t>
                      </a:r>
                      <a:endParaRPr sz="600">
                        <a:latin typeface="Montserrat"/>
                        <a:cs typeface="Montserrat"/>
                      </a:endParaRPr>
                    </a:p>
                  </a:txBody>
                  <a:tcPr marL="0" marR="0" marT="1778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R="145415" algn="r">
                        <a:lnSpc>
                          <a:spcPts val="710"/>
                        </a:lnSpc>
                        <a:spcBef>
                          <a:spcPts val="14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S</a:t>
                      </a:r>
                      <a:endParaRPr sz="600">
                        <a:latin typeface="Montserrat"/>
                        <a:cs typeface="Montserrat"/>
                      </a:endParaRPr>
                    </a:p>
                  </a:txBody>
                  <a:tcPr marL="0" marR="0" marT="1778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ts val="710"/>
                        </a:lnSpc>
                        <a:spcBef>
                          <a:spcPts val="14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S</a:t>
                      </a:r>
                      <a:endParaRPr sz="600">
                        <a:latin typeface="Montserrat"/>
                        <a:cs typeface="Montserrat"/>
                      </a:endParaRPr>
                    </a:p>
                  </a:txBody>
                  <a:tcPr marL="0" marR="0" marT="1778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ts val="710"/>
                        </a:lnSpc>
                        <a:spcBef>
                          <a:spcPts val="14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S</a:t>
                      </a:r>
                      <a:endParaRPr sz="600">
                        <a:latin typeface="Montserrat"/>
                        <a:cs typeface="Montserrat"/>
                      </a:endParaRPr>
                    </a:p>
                  </a:txBody>
                  <a:tcPr marL="0" marR="0" marT="1778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gn="ctr">
                        <a:lnSpc>
                          <a:spcPts val="710"/>
                        </a:lnSpc>
                        <a:spcBef>
                          <a:spcPts val="140"/>
                        </a:spcBef>
                      </a:pPr>
                      <a:r>
                        <a:rPr sz="600" dirty="0">
                          <a:solidFill>
                            <a:srgbClr val="221F1F"/>
                          </a:solidFill>
                          <a:latin typeface="Montserrat"/>
                          <a:cs typeface="Montserrat"/>
                        </a:rPr>
                        <a:t>I</a:t>
                      </a:r>
                      <a:r>
                        <a:rPr sz="600" spc="30" dirty="0">
                          <a:solidFill>
                            <a:srgbClr val="221F1F"/>
                          </a:solidFill>
                          <a:latin typeface="Montserrat"/>
                          <a:cs typeface="Montserrat"/>
                        </a:rPr>
                        <a:t> </a:t>
                      </a:r>
                      <a:r>
                        <a:rPr sz="600" dirty="0">
                          <a:solidFill>
                            <a:srgbClr val="221F1F"/>
                          </a:solidFill>
                          <a:latin typeface="Montserrat"/>
                          <a:cs typeface="Montserrat"/>
                        </a:rPr>
                        <a:t>&amp;</a:t>
                      </a:r>
                      <a:r>
                        <a:rPr sz="600" spc="-20" dirty="0">
                          <a:solidFill>
                            <a:srgbClr val="221F1F"/>
                          </a:solidFill>
                          <a:latin typeface="Montserrat"/>
                          <a:cs typeface="Montserrat"/>
                        </a:rPr>
                        <a:t> </a:t>
                      </a:r>
                      <a:r>
                        <a:rPr sz="600" spc="-50" dirty="0">
                          <a:solidFill>
                            <a:srgbClr val="221F1F"/>
                          </a:solidFill>
                          <a:latin typeface="Montserrat"/>
                          <a:cs typeface="Montserrat"/>
                        </a:rPr>
                        <a:t>S</a:t>
                      </a:r>
                      <a:endParaRPr sz="600">
                        <a:latin typeface="Montserrat"/>
                        <a:cs typeface="Montserrat"/>
                      </a:endParaRPr>
                    </a:p>
                  </a:txBody>
                  <a:tcPr marL="0" marR="0" marT="1778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a:lnSpc>
                          <a:spcPct val="100000"/>
                        </a:lnSpc>
                      </a:pPr>
                      <a:endParaRPr sz="600">
                        <a:latin typeface="Times New Roman"/>
                        <a:cs typeface="Times New Roman"/>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6"/>
                  </a:ext>
                </a:extLst>
              </a:tr>
              <a:tr h="120650">
                <a:tc>
                  <a:txBody>
                    <a:bodyPr/>
                    <a:lstStyle/>
                    <a:p>
                      <a:pPr marL="50165" marR="3175">
                        <a:lnSpc>
                          <a:spcPct val="100000"/>
                        </a:lnSpc>
                        <a:spcBef>
                          <a:spcPts val="110"/>
                        </a:spcBef>
                      </a:pPr>
                      <a:r>
                        <a:rPr sz="500" dirty="0">
                          <a:solidFill>
                            <a:srgbClr val="221F1F"/>
                          </a:solidFill>
                          <a:latin typeface="Montserrat"/>
                          <a:cs typeface="Montserrat"/>
                        </a:rPr>
                        <a:t>Emisiones</a:t>
                      </a:r>
                      <a:r>
                        <a:rPr sz="500" spc="200" dirty="0">
                          <a:solidFill>
                            <a:srgbClr val="221F1F"/>
                          </a:solidFill>
                          <a:latin typeface="Montserrat"/>
                          <a:cs typeface="Montserrat"/>
                        </a:rPr>
                        <a:t> </a:t>
                      </a:r>
                      <a:r>
                        <a:rPr sz="500" dirty="0" err="1">
                          <a:solidFill>
                            <a:srgbClr val="221F1F"/>
                          </a:solidFill>
                          <a:latin typeface="Montserrat"/>
                          <a:cs typeface="Montserrat"/>
                        </a:rPr>
                        <a:t>en</a:t>
                      </a:r>
                      <a:r>
                        <a:rPr sz="500" spc="210" dirty="0">
                          <a:solidFill>
                            <a:srgbClr val="221F1F"/>
                          </a:solidFill>
                          <a:latin typeface="Montserrat"/>
                          <a:cs typeface="Montserrat"/>
                        </a:rPr>
                        <a:t> </a:t>
                      </a:r>
                      <a:r>
                        <a:rPr lang="es-MX" sz="500" dirty="0" err="1">
                          <a:solidFill>
                            <a:srgbClr val="221F1F"/>
                          </a:solidFill>
                          <a:latin typeface="Montserrat"/>
                          <a:cs typeface="Montserrat"/>
                        </a:rPr>
                        <a:t>ralenti</a:t>
                      </a:r>
                      <a:r>
                        <a:rPr sz="500" spc="235" dirty="0">
                          <a:solidFill>
                            <a:srgbClr val="221F1F"/>
                          </a:solidFill>
                          <a:latin typeface="Montserrat"/>
                          <a:cs typeface="Montserrat"/>
                        </a:rPr>
                        <a:t> </a:t>
                      </a:r>
                      <a:r>
                        <a:rPr sz="500" spc="-25" dirty="0">
                          <a:solidFill>
                            <a:srgbClr val="221F1F"/>
                          </a:solidFill>
                          <a:latin typeface="Montserrat"/>
                          <a:cs typeface="Montserrat"/>
                        </a:rPr>
                        <a:t>CO%</a:t>
                      </a:r>
                      <a:endParaRPr sz="500" dirty="0">
                        <a:latin typeface="Montserrat"/>
                        <a:cs typeface="Montserrat"/>
                      </a:endParaRPr>
                    </a:p>
                  </a:txBody>
                  <a:tcPr marL="0" marR="0" marT="139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2540" algn="ctr">
                        <a:lnSpc>
                          <a:spcPct val="100000"/>
                        </a:lnSpc>
                        <a:spcBef>
                          <a:spcPts val="85"/>
                        </a:spcBef>
                      </a:pPr>
                      <a:r>
                        <a:rPr sz="600" dirty="0">
                          <a:solidFill>
                            <a:srgbClr val="221F1F"/>
                          </a:solidFill>
                          <a:latin typeface="Montserrat"/>
                          <a:cs typeface="Montserrat"/>
                        </a:rPr>
                        <a:t>I</a:t>
                      </a:r>
                      <a:r>
                        <a:rPr sz="600" spc="-5" dirty="0">
                          <a:solidFill>
                            <a:srgbClr val="221F1F"/>
                          </a:solidFill>
                          <a:latin typeface="Montserrat"/>
                          <a:cs typeface="Montserrat"/>
                        </a:rPr>
                        <a:t> </a:t>
                      </a:r>
                      <a:r>
                        <a:rPr sz="600" dirty="0">
                          <a:solidFill>
                            <a:srgbClr val="221F1F"/>
                          </a:solidFill>
                          <a:latin typeface="Montserrat"/>
                          <a:cs typeface="Montserrat"/>
                        </a:rPr>
                        <a:t>&amp; </a:t>
                      </a:r>
                      <a:r>
                        <a:rPr sz="600" spc="-50" dirty="0">
                          <a:solidFill>
                            <a:srgbClr val="221F1F"/>
                          </a:solidFill>
                          <a:latin typeface="Montserrat"/>
                          <a:cs typeface="Montserrat"/>
                        </a:rPr>
                        <a:t>S</a:t>
                      </a:r>
                      <a:endParaRPr sz="600">
                        <a:latin typeface="Montserrat"/>
                        <a:cs typeface="Montserrat"/>
                      </a:endParaRPr>
                    </a:p>
                  </a:txBody>
                  <a:tcPr marL="0" marR="0" marT="1079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85"/>
                        </a:spcBef>
                      </a:pPr>
                      <a:r>
                        <a:rPr sz="600" dirty="0">
                          <a:solidFill>
                            <a:srgbClr val="221F1F"/>
                          </a:solidFill>
                          <a:latin typeface="Montserrat"/>
                          <a:cs typeface="Montserrat"/>
                        </a:rPr>
                        <a:t>-</a:t>
                      </a:r>
                      <a:endParaRPr sz="600">
                        <a:latin typeface="Montserrat"/>
                        <a:cs typeface="Montserrat"/>
                      </a:endParaRPr>
                    </a:p>
                  </a:txBody>
                  <a:tcPr marL="0" marR="0" marT="107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85"/>
                        </a:spcBef>
                      </a:pPr>
                      <a:r>
                        <a:rPr sz="600" dirty="0">
                          <a:solidFill>
                            <a:srgbClr val="221F1F"/>
                          </a:solidFill>
                          <a:latin typeface="Montserrat"/>
                          <a:cs typeface="Montserrat"/>
                        </a:rPr>
                        <a:t>-</a:t>
                      </a:r>
                      <a:endParaRPr sz="600">
                        <a:latin typeface="Montserrat"/>
                        <a:cs typeface="Montserrat"/>
                      </a:endParaRPr>
                    </a:p>
                  </a:txBody>
                  <a:tcPr marL="0" marR="0" marT="1079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85"/>
                        </a:spcBef>
                      </a:pPr>
                      <a:r>
                        <a:rPr sz="600" dirty="0">
                          <a:solidFill>
                            <a:srgbClr val="221F1F"/>
                          </a:solidFill>
                          <a:latin typeface="Montserrat"/>
                          <a:cs typeface="Montserrat"/>
                        </a:rPr>
                        <a:t>-</a:t>
                      </a:r>
                      <a:endParaRPr sz="600">
                        <a:latin typeface="Montserrat"/>
                        <a:cs typeface="Montserrat"/>
                      </a:endParaRPr>
                    </a:p>
                  </a:txBody>
                  <a:tcPr marL="0" marR="0" marT="1079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85"/>
                        </a:spcBef>
                      </a:pPr>
                      <a:r>
                        <a:rPr sz="600" dirty="0">
                          <a:latin typeface="Montserrat"/>
                          <a:cs typeface="Montserrat"/>
                        </a:rPr>
                        <a:t>-</a:t>
                      </a:r>
                      <a:endParaRPr sz="600">
                        <a:latin typeface="Montserrat"/>
                        <a:cs typeface="Montserrat"/>
                      </a:endParaRPr>
                    </a:p>
                  </a:txBody>
                  <a:tcPr marL="0" marR="0" marT="1079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100"/>
                        </a:spcBef>
                      </a:pPr>
                      <a:r>
                        <a:rPr sz="600" dirty="0">
                          <a:solidFill>
                            <a:srgbClr val="221F1F"/>
                          </a:solidFill>
                          <a:latin typeface="Montserrat"/>
                          <a:cs typeface="Montserrat"/>
                        </a:rPr>
                        <a:t>Use</a:t>
                      </a:r>
                      <a:r>
                        <a:rPr sz="600" spc="165" dirty="0">
                          <a:solidFill>
                            <a:srgbClr val="221F1F"/>
                          </a:solidFill>
                          <a:latin typeface="Montserrat"/>
                          <a:cs typeface="Montserrat"/>
                        </a:rPr>
                        <a:t> </a:t>
                      </a:r>
                      <a:r>
                        <a:rPr sz="600" dirty="0">
                          <a:solidFill>
                            <a:srgbClr val="221F1F"/>
                          </a:solidFill>
                          <a:latin typeface="Montserrat"/>
                          <a:cs typeface="Montserrat"/>
                        </a:rPr>
                        <a:t>analizador</a:t>
                      </a:r>
                      <a:r>
                        <a:rPr sz="600" spc="145" dirty="0">
                          <a:solidFill>
                            <a:srgbClr val="221F1F"/>
                          </a:solidFill>
                          <a:latin typeface="Montserrat"/>
                          <a:cs typeface="Montserrat"/>
                        </a:rPr>
                        <a:t> </a:t>
                      </a:r>
                      <a:r>
                        <a:rPr sz="600" dirty="0">
                          <a:solidFill>
                            <a:srgbClr val="221F1F"/>
                          </a:solidFill>
                          <a:latin typeface="Montserrat"/>
                          <a:cs typeface="Montserrat"/>
                        </a:rPr>
                        <a:t>de</a:t>
                      </a:r>
                      <a:r>
                        <a:rPr sz="600" spc="195" dirty="0">
                          <a:solidFill>
                            <a:srgbClr val="221F1F"/>
                          </a:solidFill>
                          <a:latin typeface="Montserrat"/>
                          <a:cs typeface="Montserrat"/>
                        </a:rPr>
                        <a:t> </a:t>
                      </a:r>
                      <a:r>
                        <a:rPr sz="600" spc="-10" dirty="0">
                          <a:solidFill>
                            <a:srgbClr val="221F1F"/>
                          </a:solidFill>
                          <a:latin typeface="Montserrat"/>
                          <a:cs typeface="Montserrat"/>
                        </a:rPr>
                        <a:t>gases</a:t>
                      </a:r>
                      <a:endParaRPr sz="600">
                        <a:latin typeface="Montserrat"/>
                        <a:cs typeface="Montserrat"/>
                      </a:endParaRPr>
                    </a:p>
                  </a:txBody>
                  <a:tcPr marL="0" marR="0" marT="1270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17"/>
                  </a:ext>
                </a:extLst>
              </a:tr>
              <a:tr h="120650">
                <a:tc gridSpan="7">
                  <a:txBody>
                    <a:bodyPr/>
                    <a:lstStyle/>
                    <a:p>
                      <a:pPr marL="50165">
                        <a:lnSpc>
                          <a:spcPct val="100000"/>
                        </a:lnSpc>
                        <a:spcBef>
                          <a:spcPts val="10"/>
                        </a:spcBef>
                      </a:pPr>
                      <a:r>
                        <a:rPr sz="600" dirty="0">
                          <a:solidFill>
                            <a:srgbClr val="221F1F"/>
                          </a:solidFill>
                          <a:latin typeface="Montserrat"/>
                          <a:cs typeface="Montserrat"/>
                        </a:rPr>
                        <a:t>R</a:t>
                      </a:r>
                      <a:r>
                        <a:rPr sz="600" spc="229"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Remplazar;</a:t>
                      </a:r>
                      <a:r>
                        <a:rPr sz="600" spc="300" dirty="0">
                          <a:solidFill>
                            <a:srgbClr val="221F1F"/>
                          </a:solidFill>
                          <a:latin typeface="Montserrat"/>
                          <a:cs typeface="Montserrat"/>
                        </a:rPr>
                        <a:t> </a:t>
                      </a:r>
                      <a:r>
                        <a:rPr sz="600" dirty="0">
                          <a:solidFill>
                            <a:srgbClr val="221F1F"/>
                          </a:solidFill>
                          <a:latin typeface="Montserrat"/>
                          <a:cs typeface="Montserrat"/>
                        </a:rPr>
                        <a:t>I</a:t>
                      </a:r>
                      <a:r>
                        <a:rPr sz="600" spc="65"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Revisar;</a:t>
                      </a:r>
                      <a:r>
                        <a:rPr sz="600" spc="335" dirty="0">
                          <a:solidFill>
                            <a:srgbClr val="221F1F"/>
                          </a:solidFill>
                          <a:latin typeface="Montserrat"/>
                          <a:cs typeface="Montserrat"/>
                        </a:rPr>
                        <a:t> </a:t>
                      </a:r>
                      <a:r>
                        <a:rPr sz="600" dirty="0">
                          <a:solidFill>
                            <a:srgbClr val="221F1F"/>
                          </a:solidFill>
                          <a:latin typeface="Montserrat"/>
                          <a:cs typeface="Montserrat"/>
                        </a:rPr>
                        <a:t>T</a:t>
                      </a:r>
                      <a:r>
                        <a:rPr sz="600" spc="140" dirty="0">
                          <a:solidFill>
                            <a:srgbClr val="221F1F"/>
                          </a:solidFill>
                          <a:latin typeface="Montserrat"/>
                          <a:cs typeface="Montserrat"/>
                        </a:rPr>
                        <a:t> </a:t>
                      </a:r>
                      <a:r>
                        <a:rPr sz="600" dirty="0">
                          <a:solidFill>
                            <a:srgbClr val="221F1F"/>
                          </a:solidFill>
                          <a:latin typeface="Montserrat"/>
                          <a:cs typeface="Montserrat"/>
                        </a:rPr>
                        <a:t>-</a:t>
                      </a:r>
                      <a:r>
                        <a:rPr sz="600" spc="-15" dirty="0">
                          <a:solidFill>
                            <a:srgbClr val="221F1F"/>
                          </a:solidFill>
                          <a:latin typeface="Montserrat"/>
                          <a:cs typeface="Montserrat"/>
                        </a:rPr>
                        <a:t> </a:t>
                      </a:r>
                      <a:r>
                        <a:rPr sz="600" dirty="0">
                          <a:solidFill>
                            <a:srgbClr val="221F1F"/>
                          </a:solidFill>
                          <a:latin typeface="Montserrat"/>
                          <a:cs typeface="Montserrat"/>
                        </a:rPr>
                        <a:t>Completar;</a:t>
                      </a:r>
                      <a:r>
                        <a:rPr sz="600" spc="295" dirty="0">
                          <a:solidFill>
                            <a:srgbClr val="221F1F"/>
                          </a:solidFill>
                          <a:latin typeface="Montserrat"/>
                          <a:cs typeface="Montserrat"/>
                        </a:rPr>
                        <a:t> </a:t>
                      </a:r>
                      <a:r>
                        <a:rPr sz="600" dirty="0">
                          <a:solidFill>
                            <a:srgbClr val="221F1F"/>
                          </a:solidFill>
                          <a:latin typeface="Montserrat"/>
                          <a:cs typeface="Montserrat"/>
                        </a:rPr>
                        <a:t>C</a:t>
                      </a:r>
                      <a:r>
                        <a:rPr sz="600" spc="250" dirty="0">
                          <a:solidFill>
                            <a:srgbClr val="221F1F"/>
                          </a:solidFill>
                          <a:latin typeface="Montserrat"/>
                          <a:cs typeface="Montserrat"/>
                        </a:rPr>
                        <a:t> </a:t>
                      </a:r>
                      <a:r>
                        <a:rPr sz="600" dirty="0">
                          <a:solidFill>
                            <a:srgbClr val="221F1F"/>
                          </a:solidFill>
                          <a:latin typeface="Montserrat"/>
                          <a:cs typeface="Montserrat"/>
                        </a:rPr>
                        <a:t>-</a:t>
                      </a:r>
                      <a:r>
                        <a:rPr sz="600" spc="-35" dirty="0">
                          <a:solidFill>
                            <a:srgbClr val="221F1F"/>
                          </a:solidFill>
                          <a:latin typeface="Montserrat"/>
                          <a:cs typeface="Montserrat"/>
                        </a:rPr>
                        <a:t> </a:t>
                      </a:r>
                      <a:r>
                        <a:rPr sz="600" dirty="0">
                          <a:solidFill>
                            <a:srgbClr val="221F1F"/>
                          </a:solidFill>
                          <a:latin typeface="Montserrat"/>
                          <a:cs typeface="Montserrat"/>
                        </a:rPr>
                        <a:t>Limpiar;</a:t>
                      </a:r>
                      <a:r>
                        <a:rPr sz="600" spc="345" dirty="0">
                          <a:solidFill>
                            <a:srgbClr val="221F1F"/>
                          </a:solidFill>
                          <a:latin typeface="Montserrat"/>
                          <a:cs typeface="Montserrat"/>
                        </a:rPr>
                        <a:t> </a:t>
                      </a:r>
                      <a:r>
                        <a:rPr sz="600" dirty="0">
                          <a:solidFill>
                            <a:srgbClr val="221F1F"/>
                          </a:solidFill>
                          <a:latin typeface="Montserrat"/>
                          <a:cs typeface="Montserrat"/>
                        </a:rPr>
                        <a:t>A</a:t>
                      </a:r>
                      <a:r>
                        <a:rPr sz="600" spc="155"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Ajustar;</a:t>
                      </a:r>
                      <a:r>
                        <a:rPr sz="600" spc="290" dirty="0">
                          <a:solidFill>
                            <a:srgbClr val="221F1F"/>
                          </a:solidFill>
                          <a:latin typeface="Montserrat"/>
                          <a:cs typeface="Montserrat"/>
                        </a:rPr>
                        <a:t> </a:t>
                      </a:r>
                      <a:r>
                        <a:rPr sz="600" dirty="0">
                          <a:solidFill>
                            <a:srgbClr val="221F1F"/>
                          </a:solidFill>
                          <a:latin typeface="Montserrat"/>
                          <a:cs typeface="Montserrat"/>
                        </a:rPr>
                        <a:t>L</a:t>
                      </a:r>
                      <a:r>
                        <a:rPr sz="600" spc="245" dirty="0">
                          <a:solidFill>
                            <a:srgbClr val="221F1F"/>
                          </a:solidFill>
                          <a:latin typeface="Montserrat"/>
                          <a:cs typeface="Montserrat"/>
                        </a:rPr>
                        <a:t> </a:t>
                      </a:r>
                      <a:r>
                        <a:rPr sz="600" dirty="0">
                          <a:solidFill>
                            <a:srgbClr val="221F1F"/>
                          </a:solidFill>
                          <a:latin typeface="Montserrat"/>
                          <a:cs typeface="Montserrat"/>
                        </a:rPr>
                        <a:t>-</a:t>
                      </a:r>
                      <a:r>
                        <a:rPr sz="600" spc="-15" dirty="0">
                          <a:solidFill>
                            <a:srgbClr val="221F1F"/>
                          </a:solidFill>
                          <a:latin typeface="Montserrat"/>
                          <a:cs typeface="Montserrat"/>
                        </a:rPr>
                        <a:t> </a:t>
                      </a:r>
                      <a:r>
                        <a:rPr sz="600" dirty="0">
                          <a:solidFill>
                            <a:srgbClr val="221F1F"/>
                          </a:solidFill>
                          <a:latin typeface="Montserrat"/>
                          <a:cs typeface="Montserrat"/>
                        </a:rPr>
                        <a:t>Lubricar;</a:t>
                      </a:r>
                      <a:r>
                        <a:rPr sz="600" spc="250" dirty="0">
                          <a:solidFill>
                            <a:srgbClr val="221F1F"/>
                          </a:solidFill>
                          <a:latin typeface="Montserrat"/>
                          <a:cs typeface="Montserrat"/>
                        </a:rPr>
                        <a:t> </a:t>
                      </a:r>
                      <a:r>
                        <a:rPr sz="600" dirty="0">
                          <a:solidFill>
                            <a:srgbClr val="221F1F"/>
                          </a:solidFill>
                          <a:latin typeface="Montserrat"/>
                          <a:cs typeface="Montserrat"/>
                        </a:rPr>
                        <a:t>TI</a:t>
                      </a:r>
                      <a:r>
                        <a:rPr sz="600" spc="95"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Apretar;</a:t>
                      </a:r>
                      <a:r>
                        <a:rPr sz="600" spc="270" dirty="0">
                          <a:solidFill>
                            <a:srgbClr val="221F1F"/>
                          </a:solidFill>
                          <a:latin typeface="Montserrat"/>
                          <a:cs typeface="Montserrat"/>
                        </a:rPr>
                        <a:t> </a:t>
                      </a:r>
                      <a:r>
                        <a:rPr sz="600" dirty="0">
                          <a:solidFill>
                            <a:srgbClr val="221F1F"/>
                          </a:solidFill>
                          <a:latin typeface="Montserrat"/>
                          <a:cs typeface="Montserrat"/>
                        </a:rPr>
                        <a:t>S</a:t>
                      </a:r>
                      <a:r>
                        <a:rPr sz="600" spc="285" dirty="0">
                          <a:solidFill>
                            <a:srgbClr val="221F1F"/>
                          </a:solidFill>
                          <a:latin typeface="Montserrat"/>
                          <a:cs typeface="Montserrat"/>
                        </a:rPr>
                        <a:t> </a:t>
                      </a:r>
                      <a:r>
                        <a:rPr sz="600" dirty="0">
                          <a:solidFill>
                            <a:srgbClr val="221F1F"/>
                          </a:solidFill>
                          <a:latin typeface="Montserrat"/>
                          <a:cs typeface="Montserrat"/>
                        </a:rPr>
                        <a:t>-</a:t>
                      </a:r>
                      <a:r>
                        <a:rPr sz="600" spc="200" dirty="0">
                          <a:solidFill>
                            <a:srgbClr val="221F1F"/>
                          </a:solidFill>
                          <a:latin typeface="Montserrat"/>
                          <a:cs typeface="Montserrat"/>
                        </a:rPr>
                        <a:t>  </a:t>
                      </a:r>
                      <a:r>
                        <a:rPr sz="600" spc="-10" dirty="0">
                          <a:solidFill>
                            <a:srgbClr val="221F1F"/>
                          </a:solidFill>
                          <a:latin typeface="Montserrat"/>
                          <a:cs typeface="Montserrat"/>
                        </a:rPr>
                        <a:t>Calibrar</a:t>
                      </a:r>
                      <a:endParaRPr sz="600" dirty="0">
                        <a:latin typeface="Montserrat"/>
                        <a:cs typeface="Montserrat"/>
                      </a:endParaRPr>
                    </a:p>
                  </a:txBody>
                  <a:tcPr marL="0" marR="0" marT="127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8"/>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3238500" cy="166071"/>
          </a:xfrm>
          <a:prstGeom prst="rect">
            <a:avLst/>
          </a:prstGeom>
        </p:spPr>
        <p:txBody>
          <a:bodyPr vert="horz" wrap="square" lIns="0" tIns="12065" rIns="0" bIns="0" rtlCol="0">
            <a:spAutoFit/>
          </a:bodyPr>
          <a:lstStyle/>
          <a:p>
            <a:pPr marL="12700">
              <a:lnSpc>
                <a:spcPct val="100000"/>
              </a:lnSpc>
              <a:spcBef>
                <a:spcPts val="95"/>
              </a:spcBef>
            </a:pPr>
            <a:r>
              <a:rPr lang="es-ES" sz="1000" b="1" spc="-10" dirty="0">
                <a:latin typeface="Montserrat-SemiBold"/>
                <a:cs typeface="Montserrat-SemiBold"/>
              </a:rPr>
              <a:t>TABLA</a:t>
            </a:r>
            <a:r>
              <a:rPr sz="1000" b="1" spc="-35" dirty="0">
                <a:latin typeface="Montserrat-SemiBold"/>
                <a:cs typeface="Montserrat-SemiBold"/>
              </a:rPr>
              <a:t> </a:t>
            </a:r>
            <a:r>
              <a:rPr sz="1000" b="1" dirty="0">
                <a:latin typeface="Montserrat-SemiBold"/>
                <a:cs typeface="Montserrat-SemiBold"/>
              </a:rPr>
              <a:t>DE</a:t>
            </a:r>
            <a:r>
              <a:rPr sz="1000" b="1" spc="-30" dirty="0">
                <a:latin typeface="Montserrat-SemiBold"/>
                <a:cs typeface="Montserrat-SemiBold"/>
              </a:rPr>
              <a:t> </a:t>
            </a:r>
            <a:r>
              <a:rPr sz="1000" b="1" dirty="0">
                <a:latin typeface="Montserrat-SemiBold"/>
                <a:cs typeface="Montserrat-SemiBold"/>
              </a:rPr>
              <a:t>MANTENIMIENTO </a:t>
            </a:r>
            <a:r>
              <a:rPr sz="1000" b="1" spc="-10" dirty="0">
                <a:latin typeface="Montserrat-SemiBold"/>
                <a:cs typeface="Montserrat-SemiBold"/>
              </a:rPr>
              <a:t>PERIODICO</a:t>
            </a:r>
            <a:endParaRPr sz="1000" dirty="0">
              <a:latin typeface="Montserrat-SemiBold"/>
              <a:cs typeface="Montserrat-SemiBold"/>
            </a:endParaRPr>
          </a:p>
        </p:txBody>
      </p:sp>
      <p:graphicFrame>
        <p:nvGraphicFramePr>
          <p:cNvPr id="3" name="object 3"/>
          <p:cNvGraphicFramePr>
            <a:graphicFrameLocks noGrp="1"/>
          </p:cNvGraphicFramePr>
          <p:nvPr>
            <p:extLst>
              <p:ext uri="{D42A27DB-BD31-4B8C-83A1-F6EECF244321}">
                <p14:modId xmlns:p14="http://schemas.microsoft.com/office/powerpoint/2010/main" val="3942051120"/>
              </p:ext>
            </p:extLst>
          </p:nvPr>
        </p:nvGraphicFramePr>
        <p:xfrm>
          <a:off x="155574" y="476757"/>
          <a:ext cx="4912356" cy="1052830"/>
        </p:xfrm>
        <a:graphic>
          <a:graphicData uri="http://schemas.openxmlformats.org/drawingml/2006/table">
            <a:tbl>
              <a:tblPr firstRow="1" bandRow="1">
                <a:tableStyleId>{2D5ABB26-0587-4C30-8999-92F81FD0307C}</a:tableStyleId>
              </a:tblPr>
              <a:tblGrid>
                <a:gridCol w="1094105">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467994">
                  <a:extLst>
                    <a:ext uri="{9D8B030D-6E8A-4147-A177-3AD203B41FA5}">
                      <a16:colId xmlns:a16="http://schemas.microsoft.com/office/drawing/2014/main" val="20002"/>
                    </a:ext>
                  </a:extLst>
                </a:gridCol>
                <a:gridCol w="467994">
                  <a:extLst>
                    <a:ext uri="{9D8B030D-6E8A-4147-A177-3AD203B41FA5}">
                      <a16:colId xmlns:a16="http://schemas.microsoft.com/office/drawing/2014/main" val="20003"/>
                    </a:ext>
                  </a:extLst>
                </a:gridCol>
                <a:gridCol w="467994">
                  <a:extLst>
                    <a:ext uri="{9D8B030D-6E8A-4147-A177-3AD203B41FA5}">
                      <a16:colId xmlns:a16="http://schemas.microsoft.com/office/drawing/2014/main" val="20004"/>
                    </a:ext>
                  </a:extLst>
                </a:gridCol>
                <a:gridCol w="469900">
                  <a:extLst>
                    <a:ext uri="{9D8B030D-6E8A-4147-A177-3AD203B41FA5}">
                      <a16:colId xmlns:a16="http://schemas.microsoft.com/office/drawing/2014/main" val="20005"/>
                    </a:ext>
                  </a:extLst>
                </a:gridCol>
                <a:gridCol w="1474469">
                  <a:extLst>
                    <a:ext uri="{9D8B030D-6E8A-4147-A177-3AD203B41FA5}">
                      <a16:colId xmlns:a16="http://schemas.microsoft.com/office/drawing/2014/main" val="20006"/>
                    </a:ext>
                  </a:extLst>
                </a:gridCol>
              </a:tblGrid>
              <a:tr h="139700">
                <a:tc rowSpan="2">
                  <a:txBody>
                    <a:bodyPr/>
                    <a:lstStyle/>
                    <a:p>
                      <a:pPr marL="50165" marR="3175">
                        <a:lnSpc>
                          <a:spcPct val="100000"/>
                        </a:lnSpc>
                        <a:spcBef>
                          <a:spcPts val="50"/>
                        </a:spcBef>
                      </a:pPr>
                      <a:r>
                        <a:rPr sz="700" b="1" spc="-20" dirty="0">
                          <a:solidFill>
                            <a:srgbClr val="221F1F"/>
                          </a:solidFill>
                          <a:latin typeface="Montserrat"/>
                          <a:cs typeface="Montserrat"/>
                        </a:rPr>
                        <a:t>Item</a:t>
                      </a:r>
                      <a:endParaRPr sz="700">
                        <a:latin typeface="Montserrat"/>
                        <a:cs typeface="Montserrat"/>
                      </a:endParaRPr>
                    </a:p>
                    <a:p>
                      <a:pPr algn="r">
                        <a:lnSpc>
                          <a:spcPct val="100000"/>
                        </a:lnSpc>
                        <a:spcBef>
                          <a:spcPts val="95"/>
                        </a:spcBef>
                      </a:pPr>
                      <a:r>
                        <a:rPr sz="700" b="1" spc="-10" dirty="0">
                          <a:solidFill>
                            <a:srgbClr val="221F1F"/>
                          </a:solidFill>
                          <a:latin typeface="Montserrat"/>
                          <a:cs typeface="Montserrat"/>
                        </a:rPr>
                        <a:t>Revisión</a:t>
                      </a:r>
                      <a:endParaRPr sz="700">
                        <a:latin typeface="Montserrat"/>
                        <a:cs typeface="Montserrat"/>
                      </a:endParaRPr>
                    </a:p>
                    <a:p>
                      <a:pPr marR="3175" algn="r">
                        <a:lnSpc>
                          <a:spcPct val="100000"/>
                        </a:lnSpc>
                        <a:spcBef>
                          <a:spcPts val="95"/>
                        </a:spcBef>
                      </a:pPr>
                      <a:r>
                        <a:rPr sz="700" b="1" spc="-25" dirty="0">
                          <a:solidFill>
                            <a:srgbClr val="221F1F"/>
                          </a:solidFill>
                          <a:latin typeface="Montserrat"/>
                          <a:cs typeface="Montserrat"/>
                        </a:rPr>
                        <a:t>km</a:t>
                      </a:r>
                      <a:r>
                        <a:rPr sz="700" b="1" spc="500" dirty="0">
                          <a:solidFill>
                            <a:srgbClr val="221F1F"/>
                          </a:solidFill>
                          <a:latin typeface="Montserrat"/>
                          <a:cs typeface="Montserrat"/>
                        </a:rPr>
                        <a:t> </a:t>
                      </a:r>
                      <a:endParaRPr sz="700">
                        <a:latin typeface="Montserrat"/>
                        <a:cs typeface="Montserrat"/>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gridSpan="5">
                  <a:txBody>
                    <a:bodyPr/>
                    <a:lstStyle/>
                    <a:p>
                      <a:pPr marL="68580" algn="ctr">
                        <a:lnSpc>
                          <a:spcPct val="100000"/>
                        </a:lnSpc>
                        <a:spcBef>
                          <a:spcPts val="50"/>
                        </a:spcBef>
                      </a:pPr>
                      <a:r>
                        <a:rPr sz="700" b="1" spc="-10" dirty="0">
                          <a:solidFill>
                            <a:srgbClr val="221F1F"/>
                          </a:solidFill>
                          <a:latin typeface="Montserrat"/>
                          <a:cs typeface="Montserrat"/>
                        </a:rPr>
                        <a:t>Revisión</a:t>
                      </a:r>
                      <a:endParaRPr sz="700">
                        <a:latin typeface="Montserrat"/>
                        <a:cs typeface="Montserrat"/>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spcBef>
                          <a:spcPts val="15"/>
                        </a:spcBef>
                      </a:pPr>
                      <a:endParaRPr sz="700">
                        <a:latin typeface="Times New Roman"/>
                        <a:cs typeface="Times New Roman"/>
                      </a:endParaRPr>
                    </a:p>
                    <a:p>
                      <a:pPr marL="352425">
                        <a:lnSpc>
                          <a:spcPct val="100000"/>
                        </a:lnSpc>
                      </a:pPr>
                      <a:r>
                        <a:rPr sz="700" b="1" spc="35" dirty="0">
                          <a:solidFill>
                            <a:srgbClr val="221F1F"/>
                          </a:solidFill>
                          <a:latin typeface="Montserrat"/>
                          <a:cs typeface="Montserrat"/>
                        </a:rPr>
                        <a:t>Observaciones</a:t>
                      </a:r>
                      <a:endParaRPr sz="700">
                        <a:latin typeface="Montserrat"/>
                        <a:cs typeface="Montserrat"/>
                      </a:endParaRPr>
                    </a:p>
                  </a:txBody>
                  <a:tcPr marL="0" marR="0" marT="190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0"/>
                  </a:ext>
                </a:extLst>
              </a:tr>
              <a:tr h="347980">
                <a:tc vMerge="1">
                  <a:txBody>
                    <a:bodyPr/>
                    <a:lstStyle/>
                    <a:p>
                      <a:endParaRPr/>
                    </a:p>
                  </a:txBody>
                  <a:tcPr marL="0" marR="0" marT="6350"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L="141605">
                        <a:lnSpc>
                          <a:spcPct val="100000"/>
                        </a:lnSpc>
                        <a:spcBef>
                          <a:spcPts val="25"/>
                        </a:spcBef>
                      </a:pPr>
                      <a:r>
                        <a:rPr sz="700" b="1" spc="-20" dirty="0">
                          <a:solidFill>
                            <a:srgbClr val="221F1F"/>
                          </a:solidFill>
                          <a:latin typeface="Montserrat"/>
                          <a:cs typeface="Montserrat"/>
                        </a:rPr>
                        <a:t>1era</a:t>
                      </a:r>
                      <a:endParaRPr sz="700" dirty="0">
                        <a:latin typeface="Montserrat"/>
                        <a:cs typeface="Montserrat"/>
                      </a:endParaRPr>
                    </a:p>
                    <a:p>
                      <a:pPr marL="44450">
                        <a:lnSpc>
                          <a:spcPct val="100000"/>
                        </a:lnSpc>
                      </a:pPr>
                      <a:r>
                        <a:rPr lang="es-ES" sz="700" b="1" spc="-25" dirty="0">
                          <a:solidFill>
                            <a:srgbClr val="221F1F"/>
                          </a:solidFill>
                          <a:latin typeface="Montserrat"/>
                          <a:cs typeface="Montserrat"/>
                        </a:rPr>
                        <a:t>  </a:t>
                      </a:r>
                      <a:r>
                        <a:rPr sz="700" b="1" spc="-25" dirty="0">
                          <a:solidFill>
                            <a:srgbClr val="221F1F"/>
                          </a:solidFill>
                          <a:latin typeface="Montserrat"/>
                          <a:cs typeface="Montserrat"/>
                        </a:rPr>
                        <a:t>500</a:t>
                      </a:r>
                      <a:endParaRPr sz="700" dirty="0">
                        <a:latin typeface="Montserrat"/>
                        <a:cs typeface="Montserrat"/>
                      </a:endParaRPr>
                    </a:p>
                  </a:txBody>
                  <a:tcPr marL="0" marR="0" marT="3175" marB="0">
                    <a:lnL w="9525">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27635" algn="r">
                        <a:lnSpc>
                          <a:spcPct val="100000"/>
                        </a:lnSpc>
                        <a:spcBef>
                          <a:spcPts val="25"/>
                        </a:spcBef>
                      </a:pPr>
                      <a:r>
                        <a:rPr sz="700" b="1" spc="-25" dirty="0">
                          <a:solidFill>
                            <a:srgbClr val="221F1F"/>
                          </a:solidFill>
                          <a:latin typeface="Montserrat"/>
                          <a:cs typeface="Montserrat"/>
                        </a:rPr>
                        <a:t>2da</a:t>
                      </a:r>
                      <a:endParaRPr sz="700" dirty="0">
                        <a:latin typeface="Montserrat"/>
                        <a:cs typeface="Montserrat"/>
                      </a:endParaRPr>
                    </a:p>
                    <a:p>
                      <a:pPr marR="186055" algn="r">
                        <a:lnSpc>
                          <a:spcPct val="100000"/>
                        </a:lnSpc>
                      </a:pPr>
                      <a:r>
                        <a:rPr lang="es-ES" sz="700" b="1" spc="-10" dirty="0">
                          <a:solidFill>
                            <a:srgbClr val="221F1F"/>
                          </a:solidFill>
                          <a:latin typeface="Montserrat"/>
                          <a:cs typeface="Montserrat"/>
                        </a:rPr>
                        <a:t>30</a:t>
                      </a:r>
                      <a:r>
                        <a:rPr sz="700" b="1" spc="-10" dirty="0">
                          <a:solidFill>
                            <a:srgbClr val="221F1F"/>
                          </a:solidFill>
                          <a:latin typeface="Montserrat"/>
                          <a:cs typeface="Montserrat"/>
                        </a:rPr>
                        <a:t>00</a:t>
                      </a:r>
                      <a:endParaRPr sz="700" dirty="0">
                        <a:latin typeface="Montserrat"/>
                        <a:cs typeface="Montserrat"/>
                      </a:endParaRPr>
                    </a:p>
                  </a:txBody>
                  <a:tcPr marL="0" marR="0" marT="3175" marB="0">
                    <a:lnL w="6350">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44145" algn="r">
                        <a:lnSpc>
                          <a:spcPct val="100000"/>
                        </a:lnSpc>
                        <a:spcBef>
                          <a:spcPts val="25"/>
                        </a:spcBef>
                      </a:pPr>
                      <a:r>
                        <a:rPr sz="700" b="1" spc="-25" dirty="0">
                          <a:solidFill>
                            <a:srgbClr val="221F1F"/>
                          </a:solidFill>
                          <a:latin typeface="Montserrat"/>
                          <a:cs typeface="Montserrat"/>
                        </a:rPr>
                        <a:t>3ra</a:t>
                      </a:r>
                      <a:endParaRPr sz="700" dirty="0">
                        <a:latin typeface="Montserrat"/>
                        <a:cs typeface="Montserrat"/>
                      </a:endParaRPr>
                    </a:p>
                    <a:p>
                      <a:pPr marR="134620" algn="r">
                        <a:lnSpc>
                          <a:spcPct val="100000"/>
                        </a:lnSpc>
                      </a:pPr>
                      <a:r>
                        <a:rPr lang="es-ES" sz="700" b="1" spc="-10" dirty="0">
                          <a:solidFill>
                            <a:srgbClr val="221F1F"/>
                          </a:solidFill>
                          <a:latin typeface="Montserrat"/>
                          <a:cs typeface="Montserrat"/>
                        </a:rPr>
                        <a:t>6</a:t>
                      </a:r>
                      <a:r>
                        <a:rPr sz="700" b="1" spc="-10" dirty="0">
                          <a:solidFill>
                            <a:srgbClr val="221F1F"/>
                          </a:solidFill>
                          <a:latin typeface="Montserrat"/>
                          <a:cs typeface="Montserrat"/>
                        </a:rPr>
                        <a:t>000</a:t>
                      </a:r>
                      <a:endParaRPr sz="700" dirty="0">
                        <a:latin typeface="Montserrat"/>
                        <a:cs typeface="Montserrat"/>
                      </a:endParaRPr>
                    </a:p>
                  </a:txBody>
                  <a:tcPr marL="0" marR="0" marT="3175" marB="0">
                    <a:lnL w="6350">
                      <a:solidFill>
                        <a:srgbClr val="221F1F"/>
                      </a:solidFill>
                      <a:prstDash val="solid"/>
                    </a:lnL>
                    <a:lnR w="6350">
                      <a:solidFill>
                        <a:srgbClr val="221F1F"/>
                      </a:solidFill>
                      <a:prstDash val="solid"/>
                    </a:lnR>
                    <a:lnT w="9525">
                      <a:solidFill>
                        <a:srgbClr val="221F1F"/>
                      </a:solidFill>
                      <a:prstDash val="solid"/>
                    </a:lnT>
                    <a:lnB w="9525">
                      <a:solidFill>
                        <a:srgbClr val="221F1F"/>
                      </a:solidFill>
                      <a:prstDash val="solid"/>
                    </a:lnB>
                  </a:tcPr>
                </a:tc>
                <a:tc>
                  <a:txBody>
                    <a:bodyPr/>
                    <a:lstStyle/>
                    <a:p>
                      <a:pPr marR="127000" algn="r">
                        <a:lnSpc>
                          <a:spcPct val="100000"/>
                        </a:lnSpc>
                        <a:spcBef>
                          <a:spcPts val="25"/>
                        </a:spcBef>
                      </a:pPr>
                      <a:r>
                        <a:rPr sz="700" b="1" spc="-25" dirty="0">
                          <a:solidFill>
                            <a:srgbClr val="221F1F"/>
                          </a:solidFill>
                          <a:latin typeface="Montserrat"/>
                          <a:cs typeface="Montserrat"/>
                        </a:rPr>
                        <a:t>4ta</a:t>
                      </a:r>
                      <a:endParaRPr sz="700" dirty="0">
                        <a:latin typeface="Montserrat"/>
                        <a:cs typeface="Montserrat"/>
                      </a:endParaRPr>
                    </a:p>
                    <a:p>
                      <a:pPr marR="142240" algn="r">
                        <a:lnSpc>
                          <a:spcPct val="100000"/>
                        </a:lnSpc>
                      </a:pPr>
                      <a:r>
                        <a:rPr lang="es-ES" sz="700" b="1" spc="-10" dirty="0">
                          <a:solidFill>
                            <a:srgbClr val="221F1F"/>
                          </a:solidFill>
                          <a:latin typeface="Montserrat"/>
                          <a:cs typeface="Montserrat"/>
                        </a:rPr>
                        <a:t>90</a:t>
                      </a:r>
                      <a:r>
                        <a:rPr sz="700" b="1" spc="-10" dirty="0">
                          <a:solidFill>
                            <a:srgbClr val="221F1F"/>
                          </a:solidFill>
                          <a:latin typeface="Montserrat"/>
                          <a:cs typeface="Montserrat"/>
                        </a:rPr>
                        <a:t>00</a:t>
                      </a:r>
                      <a:endParaRPr sz="700" dirty="0">
                        <a:latin typeface="Montserrat"/>
                        <a:cs typeface="Montserrat"/>
                      </a:endParaRPr>
                    </a:p>
                  </a:txBody>
                  <a:tcPr marL="0" marR="0" marT="3175" marB="0">
                    <a:lnL w="6350">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a:txBody>
                    <a:bodyPr/>
                    <a:lstStyle/>
                    <a:p>
                      <a:pPr marR="135255" algn="r">
                        <a:lnSpc>
                          <a:spcPct val="100000"/>
                        </a:lnSpc>
                        <a:spcBef>
                          <a:spcPts val="25"/>
                        </a:spcBef>
                      </a:pPr>
                      <a:r>
                        <a:rPr sz="700" b="1" spc="-25" dirty="0">
                          <a:solidFill>
                            <a:srgbClr val="221F1F"/>
                          </a:solidFill>
                          <a:latin typeface="Montserrat"/>
                          <a:cs typeface="Montserrat"/>
                        </a:rPr>
                        <a:t>5ta</a:t>
                      </a:r>
                      <a:endParaRPr sz="700" dirty="0">
                        <a:latin typeface="Montserrat"/>
                        <a:cs typeface="Montserrat"/>
                      </a:endParaRPr>
                    </a:p>
                    <a:p>
                      <a:pPr marR="118745" algn="r">
                        <a:lnSpc>
                          <a:spcPct val="100000"/>
                        </a:lnSpc>
                      </a:pPr>
                      <a:r>
                        <a:rPr lang="es-ES" sz="700" b="1" spc="-10" dirty="0">
                          <a:solidFill>
                            <a:srgbClr val="221F1F"/>
                          </a:solidFill>
                          <a:latin typeface="Montserrat"/>
                          <a:cs typeface="Montserrat"/>
                        </a:rPr>
                        <a:t>12</a:t>
                      </a:r>
                      <a:r>
                        <a:rPr sz="700" b="1" spc="-10" dirty="0">
                          <a:solidFill>
                            <a:srgbClr val="221F1F"/>
                          </a:solidFill>
                          <a:latin typeface="Montserrat"/>
                          <a:cs typeface="Montserrat"/>
                        </a:rPr>
                        <a:t>000</a:t>
                      </a:r>
                      <a:endParaRPr sz="700" dirty="0">
                        <a:latin typeface="Montserrat"/>
                        <a:cs typeface="Montserrat"/>
                      </a:endParaRPr>
                    </a:p>
                  </a:txBody>
                  <a:tcPr marL="0" marR="0" marT="317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tc vMerge="1">
                  <a:txBody>
                    <a:bodyPr/>
                    <a:lstStyle/>
                    <a:p>
                      <a:endParaRPr/>
                    </a:p>
                  </a:txBody>
                  <a:tcPr marL="0" marR="0" marT="1905" marB="0">
                    <a:lnL w="9525">
                      <a:solidFill>
                        <a:srgbClr val="221F1F"/>
                      </a:solidFill>
                      <a:prstDash val="solid"/>
                    </a:lnL>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1"/>
                  </a:ext>
                </a:extLst>
              </a:tr>
              <a:tr h="120650">
                <a:tc>
                  <a:txBody>
                    <a:bodyPr/>
                    <a:lstStyle/>
                    <a:p>
                      <a:pPr marL="50165" marR="3175">
                        <a:lnSpc>
                          <a:spcPct val="100000"/>
                        </a:lnSpc>
                      </a:pPr>
                      <a:r>
                        <a:rPr sz="600" dirty="0">
                          <a:solidFill>
                            <a:srgbClr val="221F1F"/>
                          </a:solidFill>
                          <a:latin typeface="Montserrat"/>
                          <a:cs typeface="Montserrat"/>
                        </a:rPr>
                        <a:t>Soporte</a:t>
                      </a:r>
                      <a:r>
                        <a:rPr sz="600" spc="220" dirty="0">
                          <a:solidFill>
                            <a:srgbClr val="221F1F"/>
                          </a:solidFill>
                          <a:latin typeface="Montserrat"/>
                          <a:cs typeface="Montserrat"/>
                        </a:rPr>
                        <a:t> </a:t>
                      </a:r>
                      <a:r>
                        <a:rPr sz="600" spc="-10" dirty="0">
                          <a:solidFill>
                            <a:srgbClr val="221F1F"/>
                          </a:solidFill>
                          <a:latin typeface="Montserrat"/>
                          <a:cs typeface="Montserrat"/>
                        </a:rPr>
                        <a:t>central/lateral</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2540" algn="ctr">
                        <a:lnSpc>
                          <a:spcPct val="100000"/>
                        </a:lnSpc>
                        <a:spcBef>
                          <a:spcPts val="80"/>
                        </a:spcBef>
                      </a:pPr>
                      <a:r>
                        <a:rPr sz="600" dirty="0">
                          <a:solidFill>
                            <a:srgbClr val="221F1F"/>
                          </a:solidFill>
                          <a:latin typeface="Montserrat"/>
                          <a:cs typeface="Montserrat"/>
                        </a:rPr>
                        <a:t>L</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15240" algn="ctr">
                        <a:lnSpc>
                          <a:spcPct val="100000"/>
                        </a:lnSpc>
                        <a:spcBef>
                          <a:spcPts val="80"/>
                        </a:spcBef>
                      </a:pPr>
                      <a:r>
                        <a:rPr sz="600" dirty="0">
                          <a:solidFill>
                            <a:srgbClr val="221F1F"/>
                          </a:solidFill>
                          <a:latin typeface="Montserrat"/>
                          <a:cs typeface="Montserrat"/>
                        </a:rPr>
                        <a:t>L</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9525" algn="ctr">
                        <a:lnSpc>
                          <a:spcPct val="100000"/>
                        </a:lnSpc>
                        <a:spcBef>
                          <a:spcPts val="80"/>
                        </a:spcBef>
                      </a:pPr>
                      <a:r>
                        <a:rPr sz="600" dirty="0">
                          <a:solidFill>
                            <a:srgbClr val="221F1F"/>
                          </a:solidFill>
                          <a:latin typeface="Montserrat"/>
                          <a:cs typeface="Montserrat"/>
                        </a:rPr>
                        <a:t>L</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9525">
                      <a:solidFill>
                        <a:srgbClr val="221F1F"/>
                      </a:solidFill>
                      <a:prstDash val="solid"/>
                    </a:lnT>
                    <a:lnB w="6350">
                      <a:solidFill>
                        <a:srgbClr val="221F1F"/>
                      </a:solidFill>
                      <a:prstDash val="solid"/>
                    </a:lnB>
                  </a:tcPr>
                </a:tc>
                <a:tc>
                  <a:txBody>
                    <a:bodyPr/>
                    <a:lstStyle/>
                    <a:p>
                      <a:pPr marL="12700" algn="ctr">
                        <a:lnSpc>
                          <a:spcPct val="100000"/>
                        </a:lnSpc>
                        <a:spcBef>
                          <a:spcPts val="80"/>
                        </a:spcBef>
                      </a:pPr>
                      <a:r>
                        <a:rPr sz="600" dirty="0">
                          <a:solidFill>
                            <a:srgbClr val="221F1F"/>
                          </a:solidFill>
                          <a:latin typeface="Montserrat"/>
                          <a:cs typeface="Montserrat"/>
                        </a:rPr>
                        <a:t>L</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13335" algn="ctr">
                        <a:lnSpc>
                          <a:spcPct val="100000"/>
                        </a:lnSpc>
                        <a:spcBef>
                          <a:spcPts val="80"/>
                        </a:spcBef>
                      </a:pPr>
                      <a:r>
                        <a:rPr sz="600" dirty="0">
                          <a:latin typeface="Montserrat"/>
                          <a:cs typeface="Montserrat"/>
                        </a:rPr>
                        <a:t>L</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tc>
                  <a:txBody>
                    <a:bodyPr/>
                    <a:lstStyle/>
                    <a:p>
                      <a:pPr marL="12065" algn="ctr">
                        <a:lnSpc>
                          <a:spcPct val="100000"/>
                        </a:lnSpc>
                        <a:spcBef>
                          <a:spcPts val="80"/>
                        </a:spcBef>
                      </a:pPr>
                      <a:r>
                        <a:rPr sz="600" dirty="0">
                          <a:solidFill>
                            <a:srgbClr val="221F1F"/>
                          </a:solidFill>
                          <a:latin typeface="Montserrat"/>
                          <a:cs typeface="Montserrat"/>
                        </a:rPr>
                        <a:t>Lubricar</a:t>
                      </a:r>
                      <a:r>
                        <a:rPr sz="600" spc="130" dirty="0">
                          <a:solidFill>
                            <a:srgbClr val="221F1F"/>
                          </a:solidFill>
                          <a:latin typeface="Montserrat"/>
                          <a:cs typeface="Montserrat"/>
                        </a:rPr>
                        <a:t> </a:t>
                      </a:r>
                      <a:r>
                        <a:rPr sz="600" dirty="0">
                          <a:solidFill>
                            <a:srgbClr val="221F1F"/>
                          </a:solidFill>
                          <a:latin typeface="Montserrat"/>
                          <a:cs typeface="Montserrat"/>
                        </a:rPr>
                        <a:t>con</a:t>
                      </a:r>
                      <a:r>
                        <a:rPr sz="600" spc="135" dirty="0">
                          <a:solidFill>
                            <a:srgbClr val="221F1F"/>
                          </a:solidFill>
                          <a:latin typeface="Montserrat"/>
                          <a:cs typeface="Montserrat"/>
                        </a:rPr>
                        <a:t> </a:t>
                      </a:r>
                      <a:r>
                        <a:rPr sz="600" spc="-10" dirty="0">
                          <a:solidFill>
                            <a:srgbClr val="221F1F"/>
                          </a:solidFill>
                          <a:latin typeface="Montserrat"/>
                          <a:cs typeface="Montserrat"/>
                        </a:rPr>
                        <a:t>aceite</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9525">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120650">
                <a:tc>
                  <a:txBody>
                    <a:bodyPr/>
                    <a:lstStyle/>
                    <a:p>
                      <a:pPr marL="50165" marR="3175">
                        <a:lnSpc>
                          <a:spcPct val="100000"/>
                        </a:lnSpc>
                      </a:pPr>
                      <a:r>
                        <a:rPr sz="600" dirty="0">
                          <a:solidFill>
                            <a:srgbClr val="221F1F"/>
                          </a:solidFill>
                          <a:latin typeface="Montserrat"/>
                          <a:cs typeface="Montserrat"/>
                        </a:rPr>
                        <a:t>Pedal</a:t>
                      </a:r>
                      <a:r>
                        <a:rPr sz="600" spc="140" dirty="0">
                          <a:solidFill>
                            <a:srgbClr val="221F1F"/>
                          </a:solidFill>
                          <a:latin typeface="Montserrat"/>
                          <a:cs typeface="Montserrat"/>
                        </a:rPr>
                        <a:t> </a:t>
                      </a:r>
                      <a:r>
                        <a:rPr sz="600" dirty="0">
                          <a:solidFill>
                            <a:srgbClr val="221F1F"/>
                          </a:solidFill>
                          <a:latin typeface="Montserrat"/>
                          <a:cs typeface="Montserrat"/>
                        </a:rPr>
                        <a:t>de</a:t>
                      </a:r>
                      <a:r>
                        <a:rPr sz="600" spc="170" dirty="0">
                          <a:solidFill>
                            <a:srgbClr val="221F1F"/>
                          </a:solidFill>
                          <a:latin typeface="Montserrat"/>
                          <a:cs typeface="Montserrat"/>
                        </a:rPr>
                        <a:t> </a:t>
                      </a:r>
                      <a:r>
                        <a:rPr sz="600" spc="-10" dirty="0">
                          <a:solidFill>
                            <a:srgbClr val="221F1F"/>
                          </a:solidFill>
                          <a:latin typeface="Montserrat"/>
                          <a:cs typeface="Montserrat"/>
                        </a:rPr>
                        <a:t>arranque</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2540" algn="ctr">
                        <a:lnSpc>
                          <a:spcPct val="100000"/>
                        </a:lnSpc>
                        <a:spcBef>
                          <a:spcPts val="80"/>
                        </a:spcBef>
                      </a:pPr>
                      <a:r>
                        <a:rPr sz="600" dirty="0">
                          <a:solidFill>
                            <a:srgbClr val="221F1F"/>
                          </a:solidFill>
                          <a:latin typeface="Montserrat"/>
                          <a:cs typeface="Montserrat"/>
                        </a:rPr>
                        <a:t>L</a:t>
                      </a:r>
                      <a:endParaRPr sz="600">
                        <a:latin typeface="Montserrat"/>
                        <a:cs typeface="Montserrat"/>
                      </a:endParaRPr>
                    </a:p>
                  </a:txBody>
                  <a:tcPr marL="0" marR="0" marT="10160"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5240" algn="ctr">
                        <a:lnSpc>
                          <a:spcPct val="100000"/>
                        </a:lnSpc>
                        <a:spcBef>
                          <a:spcPts val="80"/>
                        </a:spcBef>
                      </a:pPr>
                      <a:r>
                        <a:rPr sz="600" dirty="0">
                          <a:solidFill>
                            <a:srgbClr val="221F1F"/>
                          </a:solidFill>
                          <a:latin typeface="Montserrat"/>
                          <a:cs typeface="Montserrat"/>
                        </a:rPr>
                        <a:t>L</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890" algn="ctr">
                        <a:lnSpc>
                          <a:spcPct val="100000"/>
                        </a:lnSpc>
                        <a:spcBef>
                          <a:spcPts val="80"/>
                        </a:spcBef>
                      </a:pPr>
                      <a:r>
                        <a:rPr sz="600" dirty="0">
                          <a:solidFill>
                            <a:srgbClr val="221F1F"/>
                          </a:solidFill>
                          <a:latin typeface="Montserrat"/>
                          <a:cs typeface="Montserrat"/>
                        </a:rPr>
                        <a:t>L</a:t>
                      </a:r>
                      <a:endParaRPr sz="600">
                        <a:latin typeface="Montserrat"/>
                        <a:cs typeface="Montserrat"/>
                      </a:endParaRPr>
                    </a:p>
                  </a:txBody>
                  <a:tcPr marL="0" marR="0" marT="10160"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80"/>
                        </a:spcBef>
                      </a:pPr>
                      <a:r>
                        <a:rPr sz="600" dirty="0">
                          <a:solidFill>
                            <a:srgbClr val="221F1F"/>
                          </a:solidFill>
                          <a:latin typeface="Montserrat"/>
                          <a:cs typeface="Montserrat"/>
                        </a:rPr>
                        <a:t>L</a:t>
                      </a:r>
                      <a:endParaRPr sz="600">
                        <a:latin typeface="Montserrat"/>
                        <a:cs typeface="Montserrat"/>
                      </a:endParaRPr>
                    </a:p>
                  </a:txBody>
                  <a:tcPr marL="0" marR="0" marT="10160"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80"/>
                        </a:spcBef>
                      </a:pPr>
                      <a:r>
                        <a:rPr sz="600" dirty="0">
                          <a:latin typeface="Montserrat"/>
                          <a:cs typeface="Montserrat"/>
                        </a:rPr>
                        <a:t>L</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1430" algn="ctr">
                        <a:lnSpc>
                          <a:spcPct val="100000"/>
                        </a:lnSpc>
                        <a:spcBef>
                          <a:spcPts val="80"/>
                        </a:spcBef>
                      </a:pPr>
                      <a:r>
                        <a:rPr sz="600" dirty="0">
                          <a:solidFill>
                            <a:srgbClr val="221F1F"/>
                          </a:solidFill>
                          <a:latin typeface="Montserrat"/>
                          <a:cs typeface="Montserrat"/>
                        </a:rPr>
                        <a:t>Lubricar</a:t>
                      </a:r>
                      <a:r>
                        <a:rPr sz="600" spc="130" dirty="0">
                          <a:solidFill>
                            <a:srgbClr val="221F1F"/>
                          </a:solidFill>
                          <a:latin typeface="Montserrat"/>
                          <a:cs typeface="Montserrat"/>
                        </a:rPr>
                        <a:t> </a:t>
                      </a:r>
                      <a:r>
                        <a:rPr sz="600" dirty="0">
                          <a:solidFill>
                            <a:srgbClr val="221F1F"/>
                          </a:solidFill>
                          <a:latin typeface="Montserrat"/>
                          <a:cs typeface="Montserrat"/>
                        </a:rPr>
                        <a:t>con</a:t>
                      </a:r>
                      <a:r>
                        <a:rPr sz="600" spc="135" dirty="0">
                          <a:solidFill>
                            <a:srgbClr val="221F1F"/>
                          </a:solidFill>
                          <a:latin typeface="Montserrat"/>
                          <a:cs typeface="Montserrat"/>
                        </a:rPr>
                        <a:t> </a:t>
                      </a:r>
                      <a:r>
                        <a:rPr sz="600" spc="-10" dirty="0">
                          <a:solidFill>
                            <a:srgbClr val="221F1F"/>
                          </a:solidFill>
                          <a:latin typeface="Montserrat"/>
                          <a:cs typeface="Montserrat"/>
                        </a:rPr>
                        <a:t>aceite</a:t>
                      </a:r>
                      <a:endParaRPr sz="60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203200">
                <a:tc>
                  <a:txBody>
                    <a:bodyPr/>
                    <a:lstStyle/>
                    <a:p>
                      <a:pPr marL="50165" marR="3175">
                        <a:lnSpc>
                          <a:spcPct val="100000"/>
                        </a:lnSpc>
                      </a:pPr>
                      <a:r>
                        <a:rPr sz="600" dirty="0">
                          <a:solidFill>
                            <a:srgbClr val="221F1F"/>
                          </a:solidFill>
                          <a:latin typeface="Montserrat"/>
                          <a:cs typeface="Montserrat"/>
                        </a:rPr>
                        <a:t>Rodamientos</a:t>
                      </a:r>
                      <a:r>
                        <a:rPr sz="600" spc="200" dirty="0">
                          <a:solidFill>
                            <a:srgbClr val="221F1F"/>
                          </a:solidFill>
                          <a:latin typeface="Montserrat"/>
                          <a:cs typeface="Montserrat"/>
                        </a:rPr>
                        <a:t>  </a:t>
                      </a:r>
                      <a:r>
                        <a:rPr sz="600" spc="-25" dirty="0">
                          <a:solidFill>
                            <a:srgbClr val="221F1F"/>
                          </a:solidFill>
                          <a:latin typeface="Montserrat"/>
                          <a:cs typeface="Montserrat"/>
                        </a:rPr>
                        <a:t>del</a:t>
                      </a:r>
                      <a:endParaRPr sz="600">
                        <a:latin typeface="Montserrat"/>
                        <a:cs typeface="Montserrat"/>
                      </a:endParaRPr>
                    </a:p>
                    <a:p>
                      <a:pPr marL="50165" marR="3175">
                        <a:lnSpc>
                          <a:spcPts val="690"/>
                        </a:lnSpc>
                        <a:spcBef>
                          <a:spcPts val="90"/>
                        </a:spcBef>
                      </a:pPr>
                      <a:r>
                        <a:rPr sz="600" spc="-10" dirty="0">
                          <a:solidFill>
                            <a:srgbClr val="221F1F"/>
                          </a:solidFill>
                          <a:latin typeface="Montserrat"/>
                          <a:cs typeface="Montserrat"/>
                        </a:rPr>
                        <a:t>basculante</a:t>
                      </a:r>
                      <a:endParaRPr sz="600">
                        <a:latin typeface="Montserrat"/>
                        <a:cs typeface="Montserrat"/>
                      </a:endParaRPr>
                    </a:p>
                  </a:txBody>
                  <a:tcPr marL="0" marR="0" marT="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 algn="ctr">
                        <a:lnSpc>
                          <a:spcPct val="100000"/>
                        </a:lnSpc>
                        <a:spcBef>
                          <a:spcPts val="405"/>
                        </a:spcBef>
                      </a:pPr>
                      <a:r>
                        <a:rPr sz="600" dirty="0">
                          <a:solidFill>
                            <a:srgbClr val="221F1F"/>
                          </a:solidFill>
                          <a:latin typeface="Montserrat"/>
                          <a:cs typeface="Montserrat"/>
                        </a:rPr>
                        <a:t>–</a:t>
                      </a:r>
                      <a:endParaRPr sz="600">
                        <a:latin typeface="Montserrat"/>
                        <a:cs typeface="Montserrat"/>
                      </a:endParaRPr>
                    </a:p>
                  </a:txBody>
                  <a:tcPr marL="0" marR="0" marT="51435" marB="0">
                    <a:lnL w="9525">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4604" algn="ctr">
                        <a:lnSpc>
                          <a:spcPct val="100000"/>
                        </a:lnSpc>
                        <a:spcBef>
                          <a:spcPts val="405"/>
                        </a:spcBef>
                      </a:pPr>
                      <a:r>
                        <a:rPr sz="600" dirty="0">
                          <a:solidFill>
                            <a:srgbClr val="221F1F"/>
                          </a:solidFill>
                          <a:latin typeface="Montserrat"/>
                          <a:cs typeface="Montserrat"/>
                        </a:rPr>
                        <a:t>–</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8255" algn="ctr">
                        <a:lnSpc>
                          <a:spcPct val="100000"/>
                        </a:lnSpc>
                        <a:spcBef>
                          <a:spcPts val="405"/>
                        </a:spcBef>
                      </a:pPr>
                      <a:r>
                        <a:rPr sz="600" dirty="0">
                          <a:solidFill>
                            <a:srgbClr val="221F1F"/>
                          </a:solidFill>
                          <a:latin typeface="Montserrat"/>
                          <a:cs typeface="Montserrat"/>
                        </a:rPr>
                        <a:t>–</a:t>
                      </a:r>
                      <a:endParaRPr sz="600">
                        <a:latin typeface="Montserrat"/>
                        <a:cs typeface="Montserrat"/>
                      </a:endParaRPr>
                    </a:p>
                  </a:txBody>
                  <a:tcPr marL="0" marR="0" marT="51435" marB="0">
                    <a:lnL w="6350">
                      <a:solidFill>
                        <a:srgbClr val="221F1F"/>
                      </a:solidFill>
                      <a:prstDash val="solid"/>
                    </a:lnL>
                    <a:lnR w="6350">
                      <a:solidFill>
                        <a:srgbClr val="221F1F"/>
                      </a:solidFill>
                      <a:prstDash val="solid"/>
                    </a:lnR>
                    <a:lnT w="6350">
                      <a:solidFill>
                        <a:srgbClr val="221F1F"/>
                      </a:solidFill>
                      <a:prstDash val="solid"/>
                    </a:lnT>
                    <a:lnB w="6350">
                      <a:solidFill>
                        <a:srgbClr val="221F1F"/>
                      </a:solidFill>
                      <a:prstDash val="solid"/>
                    </a:lnB>
                  </a:tcPr>
                </a:tc>
                <a:tc>
                  <a:txBody>
                    <a:bodyPr/>
                    <a:lstStyle/>
                    <a:p>
                      <a:pPr marL="12065" algn="ctr">
                        <a:lnSpc>
                          <a:spcPct val="100000"/>
                        </a:lnSpc>
                        <a:spcBef>
                          <a:spcPts val="405"/>
                        </a:spcBef>
                      </a:pPr>
                      <a:r>
                        <a:rPr sz="600" dirty="0">
                          <a:solidFill>
                            <a:srgbClr val="221F1F"/>
                          </a:solidFill>
                          <a:latin typeface="Montserrat"/>
                          <a:cs typeface="Montserrat"/>
                        </a:rPr>
                        <a:t>–</a:t>
                      </a:r>
                      <a:endParaRPr sz="600">
                        <a:latin typeface="Montserrat"/>
                        <a:cs typeface="Montserrat"/>
                      </a:endParaRPr>
                    </a:p>
                  </a:txBody>
                  <a:tcPr marL="0" marR="0" marT="51435" marB="0">
                    <a:lnL w="6350">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5"/>
                        </a:spcBef>
                      </a:pPr>
                      <a:r>
                        <a:rPr sz="600" dirty="0">
                          <a:latin typeface="Montserrat"/>
                          <a:cs typeface="Montserrat"/>
                        </a:rPr>
                        <a:t>-</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a:txBody>
                    <a:bodyPr/>
                    <a:lstStyle/>
                    <a:p>
                      <a:pPr marL="12700" algn="ctr">
                        <a:lnSpc>
                          <a:spcPct val="100000"/>
                        </a:lnSpc>
                        <a:spcBef>
                          <a:spcPts val="405"/>
                        </a:spcBef>
                      </a:pPr>
                      <a:r>
                        <a:rPr sz="600" dirty="0">
                          <a:solidFill>
                            <a:srgbClr val="221F1F"/>
                          </a:solidFill>
                          <a:latin typeface="Montserrat"/>
                          <a:cs typeface="Montserrat"/>
                        </a:rPr>
                        <a:t>Lubricar</a:t>
                      </a:r>
                      <a:r>
                        <a:rPr sz="600" spc="110" dirty="0">
                          <a:solidFill>
                            <a:srgbClr val="221F1F"/>
                          </a:solidFill>
                          <a:latin typeface="Montserrat"/>
                          <a:cs typeface="Montserrat"/>
                        </a:rPr>
                        <a:t> </a:t>
                      </a:r>
                      <a:r>
                        <a:rPr sz="600" dirty="0">
                          <a:solidFill>
                            <a:srgbClr val="221F1F"/>
                          </a:solidFill>
                          <a:latin typeface="Montserrat"/>
                          <a:cs typeface="Montserrat"/>
                        </a:rPr>
                        <a:t>con</a:t>
                      </a:r>
                      <a:r>
                        <a:rPr sz="600" spc="105" dirty="0">
                          <a:solidFill>
                            <a:srgbClr val="221F1F"/>
                          </a:solidFill>
                          <a:latin typeface="Montserrat"/>
                          <a:cs typeface="Montserrat"/>
                        </a:rPr>
                        <a:t> </a:t>
                      </a:r>
                      <a:r>
                        <a:rPr sz="600" dirty="0">
                          <a:solidFill>
                            <a:srgbClr val="221F1F"/>
                          </a:solidFill>
                          <a:latin typeface="Montserrat"/>
                          <a:cs typeface="Montserrat"/>
                        </a:rPr>
                        <a:t>grasa</a:t>
                      </a:r>
                      <a:r>
                        <a:rPr sz="600" spc="114" dirty="0">
                          <a:solidFill>
                            <a:srgbClr val="221F1F"/>
                          </a:solidFill>
                          <a:latin typeface="Montserrat"/>
                          <a:cs typeface="Montserrat"/>
                        </a:rPr>
                        <a:t> </a:t>
                      </a:r>
                      <a:r>
                        <a:rPr sz="600" dirty="0">
                          <a:solidFill>
                            <a:srgbClr val="221F1F"/>
                          </a:solidFill>
                          <a:latin typeface="Montserrat"/>
                          <a:cs typeface="Montserrat"/>
                        </a:rPr>
                        <a:t>cada</a:t>
                      </a:r>
                      <a:r>
                        <a:rPr sz="600" spc="95" dirty="0">
                          <a:solidFill>
                            <a:srgbClr val="221F1F"/>
                          </a:solidFill>
                          <a:latin typeface="Montserrat"/>
                          <a:cs typeface="Montserrat"/>
                        </a:rPr>
                        <a:t> </a:t>
                      </a:r>
                      <a:r>
                        <a:rPr sz="600" dirty="0">
                          <a:solidFill>
                            <a:srgbClr val="221F1F"/>
                          </a:solidFill>
                          <a:latin typeface="Montserrat"/>
                          <a:cs typeface="Montserrat"/>
                        </a:rPr>
                        <a:t>2</a:t>
                      </a:r>
                      <a:r>
                        <a:rPr sz="600" spc="114" dirty="0">
                          <a:solidFill>
                            <a:srgbClr val="221F1F"/>
                          </a:solidFill>
                          <a:latin typeface="Montserrat"/>
                          <a:cs typeface="Montserrat"/>
                        </a:rPr>
                        <a:t> </a:t>
                      </a:r>
                      <a:r>
                        <a:rPr sz="600" spc="-20" dirty="0">
                          <a:solidFill>
                            <a:srgbClr val="221F1F"/>
                          </a:solidFill>
                          <a:latin typeface="Montserrat"/>
                          <a:cs typeface="Montserrat"/>
                        </a:rPr>
                        <a:t>años</a:t>
                      </a:r>
                      <a:endParaRPr sz="600">
                        <a:latin typeface="Montserrat"/>
                        <a:cs typeface="Montserrat"/>
                      </a:endParaRPr>
                    </a:p>
                  </a:txBody>
                  <a:tcPr marL="0" marR="0" marT="51435"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120650">
                <a:tc gridSpan="7">
                  <a:txBody>
                    <a:bodyPr/>
                    <a:lstStyle/>
                    <a:p>
                      <a:pPr marL="50165">
                        <a:lnSpc>
                          <a:spcPct val="100000"/>
                        </a:lnSpc>
                        <a:spcBef>
                          <a:spcPts val="80"/>
                        </a:spcBef>
                      </a:pPr>
                      <a:r>
                        <a:rPr sz="600" dirty="0">
                          <a:solidFill>
                            <a:srgbClr val="221F1F"/>
                          </a:solidFill>
                          <a:latin typeface="Montserrat"/>
                          <a:cs typeface="Montserrat"/>
                        </a:rPr>
                        <a:t>R</a:t>
                      </a:r>
                      <a:r>
                        <a:rPr sz="600" spc="229"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Remplazar;</a:t>
                      </a:r>
                      <a:r>
                        <a:rPr sz="600" spc="300" dirty="0">
                          <a:solidFill>
                            <a:srgbClr val="221F1F"/>
                          </a:solidFill>
                          <a:latin typeface="Montserrat"/>
                          <a:cs typeface="Montserrat"/>
                        </a:rPr>
                        <a:t> </a:t>
                      </a:r>
                      <a:r>
                        <a:rPr sz="600" dirty="0">
                          <a:solidFill>
                            <a:srgbClr val="221F1F"/>
                          </a:solidFill>
                          <a:latin typeface="Montserrat"/>
                          <a:cs typeface="Montserrat"/>
                        </a:rPr>
                        <a:t>I</a:t>
                      </a:r>
                      <a:r>
                        <a:rPr sz="600" spc="65"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Revisar;</a:t>
                      </a:r>
                      <a:r>
                        <a:rPr sz="600" spc="335" dirty="0">
                          <a:solidFill>
                            <a:srgbClr val="221F1F"/>
                          </a:solidFill>
                          <a:latin typeface="Montserrat"/>
                          <a:cs typeface="Montserrat"/>
                        </a:rPr>
                        <a:t> </a:t>
                      </a:r>
                      <a:r>
                        <a:rPr sz="600" dirty="0">
                          <a:solidFill>
                            <a:srgbClr val="221F1F"/>
                          </a:solidFill>
                          <a:latin typeface="Montserrat"/>
                          <a:cs typeface="Montserrat"/>
                        </a:rPr>
                        <a:t>T</a:t>
                      </a:r>
                      <a:r>
                        <a:rPr sz="600" spc="140" dirty="0">
                          <a:solidFill>
                            <a:srgbClr val="221F1F"/>
                          </a:solidFill>
                          <a:latin typeface="Montserrat"/>
                          <a:cs typeface="Montserrat"/>
                        </a:rPr>
                        <a:t> </a:t>
                      </a:r>
                      <a:r>
                        <a:rPr sz="600" dirty="0">
                          <a:solidFill>
                            <a:srgbClr val="221F1F"/>
                          </a:solidFill>
                          <a:latin typeface="Montserrat"/>
                          <a:cs typeface="Montserrat"/>
                        </a:rPr>
                        <a:t>-</a:t>
                      </a:r>
                      <a:r>
                        <a:rPr sz="600" spc="-15" dirty="0">
                          <a:solidFill>
                            <a:srgbClr val="221F1F"/>
                          </a:solidFill>
                          <a:latin typeface="Montserrat"/>
                          <a:cs typeface="Montserrat"/>
                        </a:rPr>
                        <a:t> </a:t>
                      </a:r>
                      <a:r>
                        <a:rPr sz="600" dirty="0">
                          <a:solidFill>
                            <a:srgbClr val="221F1F"/>
                          </a:solidFill>
                          <a:latin typeface="Montserrat"/>
                          <a:cs typeface="Montserrat"/>
                        </a:rPr>
                        <a:t>Completar;</a:t>
                      </a:r>
                      <a:r>
                        <a:rPr sz="600" spc="295" dirty="0">
                          <a:solidFill>
                            <a:srgbClr val="221F1F"/>
                          </a:solidFill>
                          <a:latin typeface="Montserrat"/>
                          <a:cs typeface="Montserrat"/>
                        </a:rPr>
                        <a:t> </a:t>
                      </a:r>
                      <a:r>
                        <a:rPr sz="600" dirty="0">
                          <a:solidFill>
                            <a:srgbClr val="221F1F"/>
                          </a:solidFill>
                          <a:latin typeface="Montserrat"/>
                          <a:cs typeface="Montserrat"/>
                        </a:rPr>
                        <a:t>C</a:t>
                      </a:r>
                      <a:r>
                        <a:rPr sz="600" spc="250" dirty="0">
                          <a:solidFill>
                            <a:srgbClr val="221F1F"/>
                          </a:solidFill>
                          <a:latin typeface="Montserrat"/>
                          <a:cs typeface="Montserrat"/>
                        </a:rPr>
                        <a:t> </a:t>
                      </a:r>
                      <a:r>
                        <a:rPr sz="600" dirty="0">
                          <a:solidFill>
                            <a:srgbClr val="221F1F"/>
                          </a:solidFill>
                          <a:latin typeface="Montserrat"/>
                          <a:cs typeface="Montserrat"/>
                        </a:rPr>
                        <a:t>-</a:t>
                      </a:r>
                      <a:r>
                        <a:rPr sz="600" spc="-35" dirty="0">
                          <a:solidFill>
                            <a:srgbClr val="221F1F"/>
                          </a:solidFill>
                          <a:latin typeface="Montserrat"/>
                          <a:cs typeface="Montserrat"/>
                        </a:rPr>
                        <a:t> </a:t>
                      </a:r>
                      <a:r>
                        <a:rPr sz="600" dirty="0">
                          <a:solidFill>
                            <a:srgbClr val="221F1F"/>
                          </a:solidFill>
                          <a:latin typeface="Montserrat"/>
                          <a:cs typeface="Montserrat"/>
                        </a:rPr>
                        <a:t>Limpiar;</a:t>
                      </a:r>
                      <a:r>
                        <a:rPr sz="600" spc="345" dirty="0">
                          <a:solidFill>
                            <a:srgbClr val="221F1F"/>
                          </a:solidFill>
                          <a:latin typeface="Montserrat"/>
                          <a:cs typeface="Montserrat"/>
                        </a:rPr>
                        <a:t> </a:t>
                      </a:r>
                      <a:r>
                        <a:rPr sz="600" dirty="0">
                          <a:solidFill>
                            <a:srgbClr val="221F1F"/>
                          </a:solidFill>
                          <a:latin typeface="Montserrat"/>
                          <a:cs typeface="Montserrat"/>
                        </a:rPr>
                        <a:t>A</a:t>
                      </a:r>
                      <a:r>
                        <a:rPr sz="600" spc="155"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Ajustar;</a:t>
                      </a:r>
                      <a:r>
                        <a:rPr sz="600" spc="290" dirty="0">
                          <a:solidFill>
                            <a:srgbClr val="221F1F"/>
                          </a:solidFill>
                          <a:latin typeface="Montserrat"/>
                          <a:cs typeface="Montserrat"/>
                        </a:rPr>
                        <a:t> </a:t>
                      </a:r>
                      <a:r>
                        <a:rPr sz="600" dirty="0">
                          <a:solidFill>
                            <a:srgbClr val="221F1F"/>
                          </a:solidFill>
                          <a:latin typeface="Montserrat"/>
                          <a:cs typeface="Montserrat"/>
                        </a:rPr>
                        <a:t>L</a:t>
                      </a:r>
                      <a:r>
                        <a:rPr sz="600" spc="245" dirty="0">
                          <a:solidFill>
                            <a:srgbClr val="221F1F"/>
                          </a:solidFill>
                          <a:latin typeface="Montserrat"/>
                          <a:cs typeface="Montserrat"/>
                        </a:rPr>
                        <a:t> </a:t>
                      </a:r>
                      <a:r>
                        <a:rPr sz="600" dirty="0">
                          <a:solidFill>
                            <a:srgbClr val="221F1F"/>
                          </a:solidFill>
                          <a:latin typeface="Montserrat"/>
                          <a:cs typeface="Montserrat"/>
                        </a:rPr>
                        <a:t>-</a:t>
                      </a:r>
                      <a:r>
                        <a:rPr sz="600" spc="-15" dirty="0">
                          <a:solidFill>
                            <a:srgbClr val="221F1F"/>
                          </a:solidFill>
                          <a:latin typeface="Montserrat"/>
                          <a:cs typeface="Montserrat"/>
                        </a:rPr>
                        <a:t> </a:t>
                      </a:r>
                      <a:r>
                        <a:rPr sz="600" dirty="0">
                          <a:solidFill>
                            <a:srgbClr val="221F1F"/>
                          </a:solidFill>
                          <a:latin typeface="Montserrat"/>
                          <a:cs typeface="Montserrat"/>
                        </a:rPr>
                        <a:t>Lubricar;</a:t>
                      </a:r>
                      <a:r>
                        <a:rPr sz="600" spc="250" dirty="0">
                          <a:solidFill>
                            <a:srgbClr val="221F1F"/>
                          </a:solidFill>
                          <a:latin typeface="Montserrat"/>
                          <a:cs typeface="Montserrat"/>
                        </a:rPr>
                        <a:t> </a:t>
                      </a:r>
                      <a:r>
                        <a:rPr sz="600" dirty="0">
                          <a:solidFill>
                            <a:srgbClr val="221F1F"/>
                          </a:solidFill>
                          <a:latin typeface="Montserrat"/>
                          <a:cs typeface="Montserrat"/>
                        </a:rPr>
                        <a:t>TI</a:t>
                      </a:r>
                      <a:r>
                        <a:rPr sz="600" spc="95" dirty="0">
                          <a:solidFill>
                            <a:srgbClr val="221F1F"/>
                          </a:solidFill>
                          <a:latin typeface="Montserrat"/>
                          <a:cs typeface="Montserrat"/>
                        </a:rPr>
                        <a:t> </a:t>
                      </a:r>
                      <a:r>
                        <a:rPr sz="600" dirty="0">
                          <a:solidFill>
                            <a:srgbClr val="221F1F"/>
                          </a:solidFill>
                          <a:latin typeface="Montserrat"/>
                          <a:cs typeface="Montserrat"/>
                        </a:rPr>
                        <a:t>-</a:t>
                      </a:r>
                      <a:r>
                        <a:rPr sz="600" spc="-20" dirty="0">
                          <a:solidFill>
                            <a:srgbClr val="221F1F"/>
                          </a:solidFill>
                          <a:latin typeface="Montserrat"/>
                          <a:cs typeface="Montserrat"/>
                        </a:rPr>
                        <a:t> </a:t>
                      </a:r>
                      <a:r>
                        <a:rPr sz="600" dirty="0">
                          <a:solidFill>
                            <a:srgbClr val="221F1F"/>
                          </a:solidFill>
                          <a:latin typeface="Montserrat"/>
                          <a:cs typeface="Montserrat"/>
                        </a:rPr>
                        <a:t>Apretar;</a:t>
                      </a:r>
                      <a:r>
                        <a:rPr sz="600" spc="270" dirty="0">
                          <a:solidFill>
                            <a:srgbClr val="221F1F"/>
                          </a:solidFill>
                          <a:latin typeface="Montserrat"/>
                          <a:cs typeface="Montserrat"/>
                        </a:rPr>
                        <a:t> </a:t>
                      </a:r>
                      <a:r>
                        <a:rPr sz="600" dirty="0">
                          <a:solidFill>
                            <a:srgbClr val="221F1F"/>
                          </a:solidFill>
                          <a:latin typeface="Montserrat"/>
                          <a:cs typeface="Montserrat"/>
                        </a:rPr>
                        <a:t>S</a:t>
                      </a:r>
                      <a:r>
                        <a:rPr sz="600" spc="285" dirty="0">
                          <a:solidFill>
                            <a:srgbClr val="221F1F"/>
                          </a:solidFill>
                          <a:latin typeface="Montserrat"/>
                          <a:cs typeface="Montserrat"/>
                        </a:rPr>
                        <a:t> </a:t>
                      </a:r>
                      <a:r>
                        <a:rPr sz="600" dirty="0">
                          <a:solidFill>
                            <a:srgbClr val="221F1F"/>
                          </a:solidFill>
                          <a:latin typeface="Montserrat"/>
                          <a:cs typeface="Montserrat"/>
                        </a:rPr>
                        <a:t>-</a:t>
                      </a:r>
                      <a:r>
                        <a:rPr sz="600" spc="200" dirty="0">
                          <a:solidFill>
                            <a:srgbClr val="221F1F"/>
                          </a:solidFill>
                          <a:latin typeface="Montserrat"/>
                          <a:cs typeface="Montserrat"/>
                        </a:rPr>
                        <a:t>  </a:t>
                      </a:r>
                      <a:r>
                        <a:rPr sz="600" spc="-10" dirty="0">
                          <a:solidFill>
                            <a:srgbClr val="221F1F"/>
                          </a:solidFill>
                          <a:latin typeface="Montserrat"/>
                          <a:cs typeface="Montserrat"/>
                        </a:rPr>
                        <a:t>Calibrar</a:t>
                      </a:r>
                      <a:endParaRPr sz="600" dirty="0">
                        <a:latin typeface="Montserrat"/>
                        <a:cs typeface="Montserrat"/>
                      </a:endParaRPr>
                    </a:p>
                  </a:txBody>
                  <a:tcPr marL="0" marR="0" marT="10160" marB="0">
                    <a:lnL w="9525">
                      <a:solidFill>
                        <a:srgbClr val="221F1F"/>
                      </a:solidFill>
                      <a:prstDash val="solid"/>
                    </a:lnL>
                    <a:lnR w="9525">
                      <a:solidFill>
                        <a:srgbClr val="221F1F"/>
                      </a:solidFill>
                      <a:prstDash val="solid"/>
                    </a:lnR>
                    <a:lnT w="6350">
                      <a:solidFill>
                        <a:srgbClr val="221F1F"/>
                      </a:solidFill>
                      <a:prstDash val="solid"/>
                    </a:lnT>
                    <a:lnB w="6350">
                      <a:solidFill>
                        <a:srgbClr val="221F1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866"/>
            <a:ext cx="260794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Montserrat-SemiBold"/>
                <a:cs typeface="Montserrat-SemiBold"/>
              </a:rPr>
              <a:t>RECOMENDACIONES</a:t>
            </a:r>
            <a:r>
              <a:rPr sz="1000" b="1" spc="30" dirty="0">
                <a:latin typeface="Montserrat-SemiBold"/>
                <a:cs typeface="Montserrat-SemiBold"/>
              </a:rPr>
              <a:t> </a:t>
            </a:r>
            <a:r>
              <a:rPr sz="1000" b="1" dirty="0">
                <a:latin typeface="Montserrat-SemiBold"/>
                <a:cs typeface="Montserrat-SemiBold"/>
              </a:rPr>
              <a:t>DE </a:t>
            </a:r>
            <a:r>
              <a:rPr sz="1000" b="1" spc="-10" dirty="0">
                <a:latin typeface="Montserrat-SemiBold"/>
                <a:cs typeface="Montserrat-SemiBold"/>
              </a:rPr>
              <a:t>LUBRICACIÓN</a:t>
            </a:r>
            <a:endParaRPr sz="1000">
              <a:latin typeface="Montserrat-SemiBold"/>
              <a:cs typeface="Montserrat-SemiBold"/>
            </a:endParaRPr>
          </a:p>
        </p:txBody>
      </p:sp>
      <p:graphicFrame>
        <p:nvGraphicFramePr>
          <p:cNvPr id="3" name="object 3"/>
          <p:cNvGraphicFramePr>
            <a:graphicFrameLocks noGrp="1"/>
          </p:cNvGraphicFramePr>
          <p:nvPr/>
        </p:nvGraphicFramePr>
        <p:xfrm>
          <a:off x="158558" y="517905"/>
          <a:ext cx="4896485" cy="1829435"/>
        </p:xfrm>
        <a:graphic>
          <a:graphicData uri="http://schemas.openxmlformats.org/drawingml/2006/table">
            <a:tbl>
              <a:tblPr firstRow="1" bandRow="1">
                <a:tableStyleId>{2D5ABB26-0587-4C30-8999-92F81FD0307C}</a:tableStyleId>
              </a:tblPr>
              <a:tblGrid>
                <a:gridCol w="1605915">
                  <a:extLst>
                    <a:ext uri="{9D8B030D-6E8A-4147-A177-3AD203B41FA5}">
                      <a16:colId xmlns:a16="http://schemas.microsoft.com/office/drawing/2014/main" val="20000"/>
                    </a:ext>
                  </a:extLst>
                </a:gridCol>
                <a:gridCol w="1703070">
                  <a:extLst>
                    <a:ext uri="{9D8B030D-6E8A-4147-A177-3AD203B41FA5}">
                      <a16:colId xmlns:a16="http://schemas.microsoft.com/office/drawing/2014/main" val="20001"/>
                    </a:ext>
                  </a:extLst>
                </a:gridCol>
                <a:gridCol w="1587500">
                  <a:extLst>
                    <a:ext uri="{9D8B030D-6E8A-4147-A177-3AD203B41FA5}">
                      <a16:colId xmlns:a16="http://schemas.microsoft.com/office/drawing/2014/main" val="20002"/>
                    </a:ext>
                  </a:extLst>
                </a:gridCol>
              </a:tblGrid>
              <a:tr h="318770">
                <a:tc>
                  <a:txBody>
                    <a:bodyPr/>
                    <a:lstStyle/>
                    <a:p>
                      <a:pPr marL="434975">
                        <a:lnSpc>
                          <a:spcPct val="100000"/>
                        </a:lnSpc>
                        <a:spcBef>
                          <a:spcPts val="780"/>
                        </a:spcBef>
                      </a:pPr>
                      <a:r>
                        <a:rPr sz="800" b="1" spc="-10" dirty="0">
                          <a:latin typeface="Montserrat"/>
                          <a:cs typeface="Montserrat"/>
                        </a:rPr>
                        <a:t>Aplicación</a:t>
                      </a:r>
                      <a:endParaRPr sz="800">
                        <a:latin typeface="Montserrat"/>
                        <a:cs typeface="Montserrat"/>
                      </a:endParaRPr>
                    </a:p>
                  </a:txBody>
                  <a:tcPr marL="0" marR="0" marT="99060" marB="0">
                    <a:lnL w="9525">
                      <a:solidFill>
                        <a:srgbClr val="221F1F"/>
                      </a:solidFill>
                      <a:prstDash val="solid"/>
                    </a:lnL>
                    <a:lnT w="9525">
                      <a:solidFill>
                        <a:srgbClr val="221F1F"/>
                      </a:solidFill>
                      <a:prstDash val="solid"/>
                    </a:lnT>
                    <a:lnB w="9525">
                      <a:solidFill>
                        <a:srgbClr val="221F1F"/>
                      </a:solidFill>
                      <a:prstDash val="solid"/>
                    </a:lnB>
                  </a:tcPr>
                </a:tc>
                <a:tc>
                  <a:txBody>
                    <a:bodyPr/>
                    <a:lstStyle/>
                    <a:p>
                      <a:pPr marL="68580" algn="ctr">
                        <a:lnSpc>
                          <a:spcPct val="100000"/>
                        </a:lnSpc>
                        <a:spcBef>
                          <a:spcPts val="780"/>
                        </a:spcBef>
                      </a:pPr>
                      <a:r>
                        <a:rPr sz="800" b="1" spc="-10" dirty="0">
                          <a:latin typeface="Montserrat"/>
                          <a:cs typeface="Montserrat"/>
                        </a:rPr>
                        <a:t>Cantidad</a:t>
                      </a:r>
                      <a:endParaRPr sz="800">
                        <a:latin typeface="Montserrat"/>
                        <a:cs typeface="Montserrat"/>
                      </a:endParaRPr>
                    </a:p>
                  </a:txBody>
                  <a:tcPr marL="0" marR="0" marT="99060" marB="0">
                    <a:lnT w="9525">
                      <a:solidFill>
                        <a:srgbClr val="221F1F"/>
                      </a:solidFill>
                      <a:prstDash val="solid"/>
                    </a:lnT>
                    <a:lnB w="9525">
                      <a:solidFill>
                        <a:srgbClr val="221F1F"/>
                      </a:solidFill>
                      <a:prstDash val="solid"/>
                    </a:lnB>
                  </a:tcPr>
                </a:tc>
                <a:tc>
                  <a:txBody>
                    <a:bodyPr/>
                    <a:lstStyle/>
                    <a:p>
                      <a:pPr marL="227965" algn="ctr">
                        <a:lnSpc>
                          <a:spcPct val="100000"/>
                        </a:lnSpc>
                        <a:spcBef>
                          <a:spcPts val="705"/>
                        </a:spcBef>
                      </a:pPr>
                      <a:r>
                        <a:rPr sz="900" b="1" spc="-20" dirty="0">
                          <a:latin typeface="Montserrat"/>
                          <a:cs typeface="Montserrat"/>
                        </a:rPr>
                        <a:t>Tipo</a:t>
                      </a:r>
                      <a:endParaRPr sz="900">
                        <a:latin typeface="Montserrat"/>
                        <a:cs typeface="Montserrat"/>
                      </a:endParaRPr>
                    </a:p>
                  </a:txBody>
                  <a:tcPr marL="0" marR="0" marT="89535" marB="0">
                    <a:lnR w="9525">
                      <a:solidFill>
                        <a:srgbClr val="221F1F"/>
                      </a:solidFill>
                      <a:prstDash val="solid"/>
                    </a:lnR>
                    <a:lnT w="9525">
                      <a:solidFill>
                        <a:srgbClr val="221F1F"/>
                      </a:solidFill>
                      <a:prstDash val="solid"/>
                    </a:lnT>
                    <a:lnB w="9525">
                      <a:solidFill>
                        <a:srgbClr val="221F1F"/>
                      </a:solidFill>
                      <a:prstDash val="solid"/>
                    </a:lnB>
                  </a:tcPr>
                </a:tc>
                <a:extLst>
                  <a:ext uri="{0D108BD9-81ED-4DB2-BD59-A6C34878D82A}">
                    <a16:rowId xmlns:a16="http://schemas.microsoft.com/office/drawing/2014/main" val="10000"/>
                  </a:ext>
                </a:extLst>
              </a:tr>
              <a:tr h="419100">
                <a:tc>
                  <a:txBody>
                    <a:bodyPr/>
                    <a:lstStyle/>
                    <a:p>
                      <a:pPr>
                        <a:lnSpc>
                          <a:spcPct val="100000"/>
                        </a:lnSpc>
                        <a:spcBef>
                          <a:spcPts val="25"/>
                        </a:spcBef>
                      </a:pPr>
                      <a:endParaRPr sz="1000">
                        <a:latin typeface="Times New Roman"/>
                        <a:cs typeface="Times New Roman"/>
                      </a:endParaRPr>
                    </a:p>
                    <a:p>
                      <a:pPr marL="69850">
                        <a:lnSpc>
                          <a:spcPct val="100000"/>
                        </a:lnSpc>
                      </a:pPr>
                      <a:r>
                        <a:rPr sz="800" dirty="0">
                          <a:latin typeface="Montserrat"/>
                          <a:cs typeface="Montserrat"/>
                        </a:rPr>
                        <a:t>Aceite</a:t>
                      </a:r>
                      <a:r>
                        <a:rPr sz="800" spc="175" dirty="0">
                          <a:latin typeface="Montserrat"/>
                          <a:cs typeface="Montserrat"/>
                        </a:rPr>
                        <a:t> </a:t>
                      </a:r>
                      <a:r>
                        <a:rPr sz="800" dirty="0">
                          <a:latin typeface="Montserrat"/>
                          <a:cs typeface="Montserrat"/>
                        </a:rPr>
                        <a:t>de</a:t>
                      </a:r>
                      <a:r>
                        <a:rPr sz="800" spc="180" dirty="0">
                          <a:latin typeface="Montserrat"/>
                          <a:cs typeface="Montserrat"/>
                        </a:rPr>
                        <a:t> </a:t>
                      </a:r>
                      <a:r>
                        <a:rPr sz="800" spc="-10" dirty="0">
                          <a:latin typeface="Montserrat"/>
                          <a:cs typeface="Montserrat"/>
                        </a:rPr>
                        <a:t>motor</a:t>
                      </a:r>
                      <a:endParaRPr sz="800">
                        <a:latin typeface="Montserrat"/>
                        <a:cs typeface="Montserrat"/>
                      </a:endParaRPr>
                    </a:p>
                  </a:txBody>
                  <a:tcPr marL="0" marR="0" marT="3175" marB="0">
                    <a:lnL w="9525">
                      <a:solidFill>
                        <a:srgbClr val="221F1F"/>
                      </a:solidFill>
                      <a:prstDash val="solid"/>
                    </a:lnL>
                    <a:lnT w="9525">
                      <a:solidFill>
                        <a:srgbClr val="221F1F"/>
                      </a:solidFill>
                      <a:prstDash val="solid"/>
                    </a:lnT>
                    <a:lnB w="6350">
                      <a:solidFill>
                        <a:srgbClr val="221F1F"/>
                      </a:solidFill>
                      <a:prstDash val="solid"/>
                    </a:lnB>
                  </a:tcPr>
                </a:tc>
                <a:tc>
                  <a:txBody>
                    <a:bodyPr/>
                    <a:lstStyle/>
                    <a:p>
                      <a:pPr marR="269240" algn="r">
                        <a:lnSpc>
                          <a:spcPct val="100000"/>
                        </a:lnSpc>
                        <a:spcBef>
                          <a:spcPts val="595"/>
                        </a:spcBef>
                      </a:pPr>
                      <a:r>
                        <a:rPr sz="800" dirty="0">
                          <a:latin typeface="Montserrat"/>
                          <a:cs typeface="Montserrat"/>
                        </a:rPr>
                        <a:t>1.000</a:t>
                      </a:r>
                      <a:r>
                        <a:rPr sz="800" spc="125" dirty="0">
                          <a:latin typeface="Montserrat"/>
                          <a:cs typeface="Montserrat"/>
                        </a:rPr>
                        <a:t> </a:t>
                      </a:r>
                      <a:r>
                        <a:rPr sz="800" dirty="0">
                          <a:latin typeface="Montserrat"/>
                          <a:cs typeface="Montserrat"/>
                        </a:rPr>
                        <a:t>ml</a:t>
                      </a:r>
                      <a:r>
                        <a:rPr sz="800" spc="130" dirty="0">
                          <a:latin typeface="Montserrat"/>
                          <a:cs typeface="Montserrat"/>
                        </a:rPr>
                        <a:t> </a:t>
                      </a:r>
                      <a:r>
                        <a:rPr sz="800" spc="-10" dirty="0">
                          <a:latin typeface="Montserrat"/>
                          <a:cs typeface="Montserrat"/>
                        </a:rPr>
                        <a:t>(Cambio)</a:t>
                      </a:r>
                      <a:endParaRPr sz="800">
                        <a:latin typeface="Montserrat"/>
                        <a:cs typeface="Montserrat"/>
                      </a:endParaRPr>
                    </a:p>
                    <a:p>
                      <a:pPr marR="318135" algn="r">
                        <a:lnSpc>
                          <a:spcPct val="100000"/>
                        </a:lnSpc>
                        <a:spcBef>
                          <a:spcPts val="195"/>
                        </a:spcBef>
                      </a:pPr>
                      <a:r>
                        <a:rPr sz="800" dirty="0">
                          <a:latin typeface="Montserrat"/>
                          <a:cs typeface="Montserrat"/>
                        </a:rPr>
                        <a:t>1.100</a:t>
                      </a:r>
                      <a:r>
                        <a:rPr sz="800" spc="120" dirty="0">
                          <a:latin typeface="Montserrat"/>
                          <a:cs typeface="Montserrat"/>
                        </a:rPr>
                        <a:t> </a:t>
                      </a:r>
                      <a:r>
                        <a:rPr sz="800" dirty="0">
                          <a:latin typeface="Montserrat"/>
                          <a:cs typeface="Montserrat"/>
                        </a:rPr>
                        <a:t>ml</a:t>
                      </a:r>
                      <a:r>
                        <a:rPr sz="800" spc="130" dirty="0">
                          <a:latin typeface="Montserrat"/>
                          <a:cs typeface="Montserrat"/>
                        </a:rPr>
                        <a:t> </a:t>
                      </a:r>
                      <a:r>
                        <a:rPr sz="800" spc="-10" dirty="0">
                          <a:latin typeface="Montserrat"/>
                          <a:cs typeface="Montserrat"/>
                        </a:rPr>
                        <a:t>(Desarme)</a:t>
                      </a:r>
                      <a:endParaRPr sz="800">
                        <a:latin typeface="Montserrat"/>
                        <a:cs typeface="Montserrat"/>
                      </a:endParaRPr>
                    </a:p>
                  </a:txBody>
                  <a:tcPr marL="0" marR="0" marT="75565" marB="0">
                    <a:lnT w="9525">
                      <a:solidFill>
                        <a:srgbClr val="221F1F"/>
                      </a:solidFill>
                      <a:prstDash val="solid"/>
                    </a:lnT>
                    <a:lnB w="6350">
                      <a:solidFill>
                        <a:srgbClr val="221F1F"/>
                      </a:solidFill>
                      <a:prstDash val="solid"/>
                    </a:lnB>
                  </a:tcPr>
                </a:tc>
                <a:tc>
                  <a:txBody>
                    <a:bodyPr/>
                    <a:lstStyle/>
                    <a:p>
                      <a:pPr marL="219075" algn="ctr">
                        <a:lnSpc>
                          <a:spcPct val="100000"/>
                        </a:lnSpc>
                        <a:spcBef>
                          <a:spcPts val="20"/>
                        </a:spcBef>
                      </a:pPr>
                      <a:r>
                        <a:rPr sz="900" spc="50" dirty="0">
                          <a:latin typeface="Montserrat"/>
                          <a:cs typeface="Montserrat"/>
                        </a:rPr>
                        <a:t>(SAE</a:t>
                      </a:r>
                      <a:r>
                        <a:rPr sz="900" spc="150" dirty="0">
                          <a:latin typeface="Montserrat"/>
                          <a:cs typeface="Montserrat"/>
                        </a:rPr>
                        <a:t> </a:t>
                      </a:r>
                      <a:r>
                        <a:rPr sz="900" spc="55" dirty="0">
                          <a:latin typeface="Montserrat"/>
                          <a:cs typeface="Montserrat"/>
                        </a:rPr>
                        <a:t>10W/30</a:t>
                      </a:r>
                      <a:r>
                        <a:rPr sz="900" spc="195" dirty="0">
                          <a:latin typeface="Montserrat"/>
                          <a:cs typeface="Montserrat"/>
                        </a:rPr>
                        <a:t> </a:t>
                      </a:r>
                      <a:r>
                        <a:rPr sz="900" spc="35" dirty="0">
                          <a:latin typeface="Montserrat"/>
                          <a:cs typeface="Montserrat"/>
                        </a:rPr>
                        <a:t>API-</a:t>
                      </a:r>
                      <a:endParaRPr sz="900">
                        <a:latin typeface="Montserrat"/>
                        <a:cs typeface="Montserrat"/>
                      </a:endParaRPr>
                    </a:p>
                    <a:p>
                      <a:pPr marL="215900" algn="ctr">
                        <a:lnSpc>
                          <a:spcPct val="100000"/>
                        </a:lnSpc>
                      </a:pPr>
                      <a:r>
                        <a:rPr sz="900" dirty="0">
                          <a:latin typeface="Montserrat"/>
                          <a:cs typeface="Montserrat"/>
                        </a:rPr>
                        <a:t>SL,</a:t>
                      </a:r>
                      <a:r>
                        <a:rPr sz="900" spc="210" dirty="0">
                          <a:latin typeface="Montserrat"/>
                          <a:cs typeface="Montserrat"/>
                        </a:rPr>
                        <a:t> </a:t>
                      </a:r>
                      <a:r>
                        <a:rPr sz="900" spc="50" dirty="0">
                          <a:latin typeface="Montserrat"/>
                          <a:cs typeface="Montserrat"/>
                        </a:rPr>
                        <a:t>JASO</a:t>
                      </a:r>
                      <a:r>
                        <a:rPr sz="900" spc="215" dirty="0">
                          <a:latin typeface="Montserrat"/>
                          <a:cs typeface="Montserrat"/>
                        </a:rPr>
                        <a:t> </a:t>
                      </a:r>
                      <a:r>
                        <a:rPr sz="900" spc="30" dirty="0">
                          <a:latin typeface="Montserrat"/>
                          <a:cs typeface="Montserrat"/>
                        </a:rPr>
                        <a:t>MA2)</a:t>
                      </a:r>
                      <a:endParaRPr sz="900">
                        <a:latin typeface="Montserrat"/>
                        <a:cs typeface="Montserrat"/>
                      </a:endParaRPr>
                    </a:p>
                    <a:p>
                      <a:pPr marL="217804" algn="ctr">
                        <a:lnSpc>
                          <a:spcPts val="1025"/>
                        </a:lnSpc>
                      </a:pPr>
                      <a:r>
                        <a:rPr sz="900" spc="70" dirty="0">
                          <a:latin typeface="Montserrat"/>
                          <a:cs typeface="Montserrat"/>
                        </a:rPr>
                        <a:t>Semi-</a:t>
                      </a:r>
                      <a:r>
                        <a:rPr sz="900" spc="45" dirty="0">
                          <a:latin typeface="Montserrat"/>
                          <a:cs typeface="Montserrat"/>
                        </a:rPr>
                        <a:t>sintético</a:t>
                      </a:r>
                      <a:endParaRPr sz="900">
                        <a:latin typeface="Montserrat"/>
                        <a:cs typeface="Montserrat"/>
                      </a:endParaRPr>
                    </a:p>
                  </a:txBody>
                  <a:tcPr marL="0" marR="0" marT="2540" marB="0">
                    <a:lnR w="9525">
                      <a:solidFill>
                        <a:srgbClr val="221F1F"/>
                      </a:solidFill>
                      <a:prstDash val="solid"/>
                    </a:lnR>
                    <a:lnT w="9525">
                      <a:solidFill>
                        <a:srgbClr val="221F1F"/>
                      </a:solidFill>
                      <a:prstDash val="solid"/>
                    </a:lnT>
                    <a:lnB w="6350">
                      <a:solidFill>
                        <a:srgbClr val="221F1F"/>
                      </a:solidFill>
                      <a:prstDash val="solid"/>
                    </a:lnB>
                  </a:tcPr>
                </a:tc>
                <a:extLst>
                  <a:ext uri="{0D108BD9-81ED-4DB2-BD59-A6C34878D82A}">
                    <a16:rowId xmlns:a16="http://schemas.microsoft.com/office/drawing/2014/main" val="10001"/>
                  </a:ext>
                </a:extLst>
              </a:tr>
              <a:tr h="305435">
                <a:tc>
                  <a:txBody>
                    <a:bodyPr/>
                    <a:lstStyle/>
                    <a:p>
                      <a:pPr marL="69850">
                        <a:lnSpc>
                          <a:spcPct val="100000"/>
                        </a:lnSpc>
                        <a:spcBef>
                          <a:spcPts val="775"/>
                        </a:spcBef>
                      </a:pPr>
                      <a:r>
                        <a:rPr sz="800" dirty="0">
                          <a:latin typeface="Montserrat"/>
                          <a:cs typeface="Montserrat"/>
                        </a:rPr>
                        <a:t>Aceite</a:t>
                      </a:r>
                      <a:r>
                        <a:rPr sz="800" spc="120" dirty="0">
                          <a:latin typeface="Montserrat"/>
                          <a:cs typeface="Montserrat"/>
                        </a:rPr>
                        <a:t> </a:t>
                      </a:r>
                      <a:r>
                        <a:rPr sz="800" dirty="0">
                          <a:latin typeface="Montserrat"/>
                          <a:cs typeface="Montserrat"/>
                        </a:rPr>
                        <a:t>de</a:t>
                      </a:r>
                      <a:r>
                        <a:rPr sz="800" spc="135" dirty="0">
                          <a:latin typeface="Montserrat"/>
                          <a:cs typeface="Montserrat"/>
                        </a:rPr>
                        <a:t> </a:t>
                      </a:r>
                      <a:r>
                        <a:rPr sz="800" spc="-10" dirty="0">
                          <a:latin typeface="Montserrat"/>
                          <a:cs typeface="Montserrat"/>
                        </a:rPr>
                        <a:t>suspensión</a:t>
                      </a:r>
                      <a:endParaRPr sz="800">
                        <a:latin typeface="Montserrat"/>
                        <a:cs typeface="Montserrat"/>
                      </a:endParaRPr>
                    </a:p>
                  </a:txBody>
                  <a:tcPr marL="0" marR="0" marT="98425" marB="0">
                    <a:lnL w="9525">
                      <a:solidFill>
                        <a:srgbClr val="221F1F"/>
                      </a:solidFill>
                      <a:prstDash val="solid"/>
                    </a:lnL>
                    <a:lnT w="6350">
                      <a:solidFill>
                        <a:srgbClr val="221F1F"/>
                      </a:solidFill>
                      <a:prstDash val="solid"/>
                    </a:lnT>
                    <a:lnB w="6350">
                      <a:solidFill>
                        <a:srgbClr val="221F1F"/>
                      </a:solidFill>
                      <a:prstDash val="solid"/>
                    </a:lnB>
                  </a:tcPr>
                </a:tc>
                <a:tc>
                  <a:txBody>
                    <a:bodyPr/>
                    <a:lstStyle/>
                    <a:p>
                      <a:pPr marL="23495" algn="ctr">
                        <a:lnSpc>
                          <a:spcPct val="100000"/>
                        </a:lnSpc>
                        <a:spcBef>
                          <a:spcPts val="195"/>
                        </a:spcBef>
                      </a:pPr>
                      <a:r>
                        <a:rPr sz="800" dirty="0">
                          <a:latin typeface="Montserrat"/>
                          <a:cs typeface="Montserrat"/>
                        </a:rPr>
                        <a:t>140</a:t>
                      </a:r>
                      <a:r>
                        <a:rPr sz="800" spc="-15" dirty="0">
                          <a:latin typeface="Montserrat"/>
                          <a:cs typeface="Montserrat"/>
                        </a:rPr>
                        <a:t> </a:t>
                      </a:r>
                      <a:r>
                        <a:rPr sz="800" dirty="0">
                          <a:latin typeface="Montserrat"/>
                          <a:cs typeface="Montserrat"/>
                        </a:rPr>
                        <a:t>+/-</a:t>
                      </a:r>
                      <a:r>
                        <a:rPr sz="800" spc="-20" dirty="0">
                          <a:latin typeface="Montserrat"/>
                          <a:cs typeface="Montserrat"/>
                        </a:rPr>
                        <a:t> </a:t>
                      </a:r>
                      <a:r>
                        <a:rPr sz="800" dirty="0">
                          <a:latin typeface="Montserrat"/>
                          <a:cs typeface="Montserrat"/>
                        </a:rPr>
                        <a:t>2</a:t>
                      </a:r>
                      <a:r>
                        <a:rPr sz="800" spc="-15" dirty="0">
                          <a:latin typeface="Montserrat"/>
                          <a:cs typeface="Montserrat"/>
                        </a:rPr>
                        <a:t> </a:t>
                      </a:r>
                      <a:r>
                        <a:rPr sz="800" dirty="0">
                          <a:latin typeface="Montserrat"/>
                          <a:cs typeface="Montserrat"/>
                        </a:rPr>
                        <a:t>ml </a:t>
                      </a:r>
                      <a:r>
                        <a:rPr sz="800" spc="-10" dirty="0">
                          <a:latin typeface="Montserrat"/>
                          <a:cs typeface="Montserrat"/>
                        </a:rPr>
                        <a:t>(Gabriel)</a:t>
                      </a:r>
                      <a:endParaRPr sz="800">
                        <a:latin typeface="Montserrat"/>
                        <a:cs typeface="Montserrat"/>
                      </a:endParaRPr>
                    </a:p>
                    <a:p>
                      <a:pPr marL="23495" algn="ctr">
                        <a:lnSpc>
                          <a:spcPct val="100000"/>
                        </a:lnSpc>
                        <a:spcBef>
                          <a:spcPts val="195"/>
                        </a:spcBef>
                      </a:pPr>
                      <a:r>
                        <a:rPr sz="800" dirty="0">
                          <a:latin typeface="Montserrat"/>
                          <a:cs typeface="Montserrat"/>
                        </a:rPr>
                        <a:t>152</a:t>
                      </a:r>
                      <a:r>
                        <a:rPr sz="800" spc="-25" dirty="0">
                          <a:latin typeface="Montserrat"/>
                          <a:cs typeface="Montserrat"/>
                        </a:rPr>
                        <a:t> </a:t>
                      </a:r>
                      <a:r>
                        <a:rPr sz="800" dirty="0">
                          <a:latin typeface="Montserrat"/>
                          <a:cs typeface="Montserrat"/>
                        </a:rPr>
                        <a:t>+/-</a:t>
                      </a:r>
                      <a:r>
                        <a:rPr sz="800" spc="-15" dirty="0">
                          <a:latin typeface="Montserrat"/>
                          <a:cs typeface="Montserrat"/>
                        </a:rPr>
                        <a:t> </a:t>
                      </a:r>
                      <a:r>
                        <a:rPr sz="800" dirty="0">
                          <a:latin typeface="Montserrat"/>
                          <a:cs typeface="Montserrat"/>
                        </a:rPr>
                        <a:t>2</a:t>
                      </a:r>
                      <a:r>
                        <a:rPr sz="800" spc="-10" dirty="0">
                          <a:latin typeface="Montserrat"/>
                          <a:cs typeface="Montserrat"/>
                        </a:rPr>
                        <a:t> </a:t>
                      </a:r>
                      <a:r>
                        <a:rPr sz="800" dirty="0">
                          <a:latin typeface="Montserrat"/>
                          <a:cs typeface="Montserrat"/>
                        </a:rPr>
                        <a:t>ml</a:t>
                      </a:r>
                      <a:r>
                        <a:rPr sz="800" spc="-10" dirty="0">
                          <a:latin typeface="Montserrat"/>
                          <a:cs typeface="Montserrat"/>
                        </a:rPr>
                        <a:t> (Top)</a:t>
                      </a:r>
                      <a:endParaRPr sz="800">
                        <a:latin typeface="Montserrat"/>
                        <a:cs typeface="Montserrat"/>
                      </a:endParaRPr>
                    </a:p>
                  </a:txBody>
                  <a:tcPr marL="0" marR="0" marT="24765" marB="0">
                    <a:lnT w="6350">
                      <a:solidFill>
                        <a:srgbClr val="221F1F"/>
                      </a:solidFill>
                      <a:prstDash val="solid"/>
                    </a:lnT>
                    <a:lnB w="6350">
                      <a:solidFill>
                        <a:srgbClr val="221F1F"/>
                      </a:solidFill>
                      <a:prstDash val="solid"/>
                    </a:lnB>
                  </a:tcPr>
                </a:tc>
                <a:tc>
                  <a:txBody>
                    <a:bodyPr/>
                    <a:lstStyle/>
                    <a:p>
                      <a:pPr marL="217804" algn="ctr">
                        <a:lnSpc>
                          <a:spcPct val="100000"/>
                        </a:lnSpc>
                        <a:spcBef>
                          <a:spcPts val="775"/>
                        </a:spcBef>
                      </a:pPr>
                      <a:r>
                        <a:rPr sz="800" spc="55" dirty="0">
                          <a:latin typeface="Montserrat"/>
                          <a:cs typeface="Montserrat"/>
                        </a:rPr>
                        <a:t>Aceite</a:t>
                      </a:r>
                      <a:r>
                        <a:rPr sz="800" spc="150" dirty="0">
                          <a:latin typeface="Montserrat"/>
                          <a:cs typeface="Montserrat"/>
                        </a:rPr>
                        <a:t> </a:t>
                      </a:r>
                      <a:r>
                        <a:rPr sz="800" dirty="0">
                          <a:latin typeface="Montserrat"/>
                          <a:cs typeface="Montserrat"/>
                        </a:rPr>
                        <a:t>de</a:t>
                      </a:r>
                      <a:r>
                        <a:rPr sz="800" spc="175" dirty="0">
                          <a:latin typeface="Montserrat"/>
                          <a:cs typeface="Montserrat"/>
                        </a:rPr>
                        <a:t> </a:t>
                      </a:r>
                      <a:r>
                        <a:rPr sz="800" spc="45" dirty="0">
                          <a:latin typeface="Montserrat"/>
                          <a:cs typeface="Montserrat"/>
                        </a:rPr>
                        <a:t>suspensión</a:t>
                      </a:r>
                      <a:endParaRPr sz="800">
                        <a:latin typeface="Montserrat"/>
                        <a:cs typeface="Montserrat"/>
                      </a:endParaRPr>
                    </a:p>
                  </a:txBody>
                  <a:tcPr marL="0" marR="0" marT="98425" marB="0">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2"/>
                  </a:ext>
                </a:extLst>
              </a:tr>
              <a:tr h="305435">
                <a:tc>
                  <a:txBody>
                    <a:bodyPr/>
                    <a:lstStyle/>
                    <a:p>
                      <a:pPr marL="69850">
                        <a:lnSpc>
                          <a:spcPct val="100000"/>
                        </a:lnSpc>
                        <a:spcBef>
                          <a:spcPts val="780"/>
                        </a:spcBef>
                      </a:pPr>
                      <a:r>
                        <a:rPr sz="800" dirty="0">
                          <a:latin typeface="Montserrat"/>
                          <a:cs typeface="Montserrat"/>
                        </a:rPr>
                        <a:t>Líquido</a:t>
                      </a:r>
                      <a:r>
                        <a:rPr sz="800" spc="-40" dirty="0">
                          <a:latin typeface="Montserrat"/>
                          <a:cs typeface="Montserrat"/>
                        </a:rPr>
                        <a:t> </a:t>
                      </a:r>
                      <a:r>
                        <a:rPr sz="800" dirty="0">
                          <a:latin typeface="Montserrat"/>
                          <a:cs typeface="Montserrat"/>
                        </a:rPr>
                        <a:t>de</a:t>
                      </a:r>
                      <a:r>
                        <a:rPr sz="800" spc="-15" dirty="0">
                          <a:latin typeface="Montserrat"/>
                          <a:cs typeface="Montserrat"/>
                        </a:rPr>
                        <a:t> </a:t>
                      </a:r>
                      <a:r>
                        <a:rPr sz="800" spc="-10" dirty="0">
                          <a:latin typeface="Montserrat"/>
                          <a:cs typeface="Montserrat"/>
                        </a:rPr>
                        <a:t>frenos</a:t>
                      </a:r>
                      <a:endParaRPr sz="800">
                        <a:latin typeface="Montserrat"/>
                        <a:cs typeface="Montserrat"/>
                      </a:endParaRPr>
                    </a:p>
                  </a:txBody>
                  <a:tcPr marL="0" marR="0" marT="99060" marB="0">
                    <a:lnL w="9525">
                      <a:solidFill>
                        <a:srgbClr val="221F1F"/>
                      </a:solidFill>
                      <a:prstDash val="solid"/>
                    </a:lnL>
                    <a:lnT w="6350">
                      <a:solidFill>
                        <a:srgbClr val="221F1F"/>
                      </a:solidFill>
                      <a:prstDash val="solid"/>
                    </a:lnT>
                    <a:lnB w="6350">
                      <a:solidFill>
                        <a:srgbClr val="221F1F"/>
                      </a:solidFill>
                      <a:prstDash val="solid"/>
                    </a:lnB>
                  </a:tcPr>
                </a:tc>
                <a:tc>
                  <a:txBody>
                    <a:bodyPr/>
                    <a:lstStyle/>
                    <a:p>
                      <a:pPr marL="22860" algn="ctr">
                        <a:lnSpc>
                          <a:spcPct val="100000"/>
                        </a:lnSpc>
                        <a:spcBef>
                          <a:spcPts val="780"/>
                        </a:spcBef>
                      </a:pPr>
                      <a:r>
                        <a:rPr sz="800" dirty="0">
                          <a:latin typeface="Montserrat"/>
                          <a:cs typeface="Montserrat"/>
                        </a:rPr>
                        <a:t>–</a:t>
                      </a:r>
                      <a:endParaRPr sz="800">
                        <a:latin typeface="Montserrat"/>
                        <a:cs typeface="Montserrat"/>
                      </a:endParaRPr>
                    </a:p>
                  </a:txBody>
                  <a:tcPr marL="0" marR="0" marT="99060" marB="0">
                    <a:lnT w="6350">
                      <a:solidFill>
                        <a:srgbClr val="221F1F"/>
                      </a:solidFill>
                      <a:prstDash val="solid"/>
                    </a:lnT>
                    <a:lnB w="6350">
                      <a:solidFill>
                        <a:srgbClr val="221F1F"/>
                      </a:solidFill>
                      <a:prstDash val="solid"/>
                    </a:lnB>
                  </a:tcPr>
                </a:tc>
                <a:tc>
                  <a:txBody>
                    <a:bodyPr/>
                    <a:lstStyle/>
                    <a:p>
                      <a:pPr marL="228600" algn="ctr">
                        <a:lnSpc>
                          <a:spcPct val="100000"/>
                        </a:lnSpc>
                        <a:spcBef>
                          <a:spcPts val="780"/>
                        </a:spcBef>
                      </a:pPr>
                      <a:r>
                        <a:rPr sz="800" dirty="0">
                          <a:latin typeface="Montserrat"/>
                          <a:cs typeface="Montserrat"/>
                        </a:rPr>
                        <a:t>DOT</a:t>
                      </a:r>
                      <a:r>
                        <a:rPr sz="800" spc="-10" dirty="0">
                          <a:latin typeface="Montserrat"/>
                          <a:cs typeface="Montserrat"/>
                        </a:rPr>
                        <a:t> </a:t>
                      </a:r>
                      <a:r>
                        <a:rPr sz="800" dirty="0">
                          <a:latin typeface="Montserrat"/>
                          <a:cs typeface="Montserrat"/>
                        </a:rPr>
                        <a:t>3</a:t>
                      </a:r>
                      <a:r>
                        <a:rPr sz="800" spc="-10" dirty="0">
                          <a:latin typeface="Montserrat"/>
                          <a:cs typeface="Montserrat"/>
                        </a:rPr>
                        <a:t> </a:t>
                      </a:r>
                      <a:r>
                        <a:rPr sz="800" dirty="0">
                          <a:latin typeface="Montserrat"/>
                          <a:cs typeface="Montserrat"/>
                        </a:rPr>
                        <a:t>/</a:t>
                      </a:r>
                      <a:r>
                        <a:rPr sz="800" spc="-15" dirty="0">
                          <a:latin typeface="Montserrat"/>
                          <a:cs typeface="Montserrat"/>
                        </a:rPr>
                        <a:t> </a:t>
                      </a:r>
                      <a:r>
                        <a:rPr sz="800" dirty="0">
                          <a:latin typeface="Montserrat"/>
                          <a:cs typeface="Montserrat"/>
                        </a:rPr>
                        <a:t>DOT</a:t>
                      </a:r>
                      <a:r>
                        <a:rPr sz="800" spc="5" dirty="0">
                          <a:latin typeface="Montserrat"/>
                          <a:cs typeface="Montserrat"/>
                        </a:rPr>
                        <a:t> </a:t>
                      </a:r>
                      <a:r>
                        <a:rPr sz="800" spc="-50" dirty="0">
                          <a:latin typeface="Montserrat"/>
                          <a:cs typeface="Montserrat"/>
                        </a:rPr>
                        <a:t>4</a:t>
                      </a:r>
                      <a:endParaRPr sz="800">
                        <a:latin typeface="Montserrat"/>
                        <a:cs typeface="Montserrat"/>
                      </a:endParaRPr>
                    </a:p>
                  </a:txBody>
                  <a:tcPr marL="0" marR="0" marT="99060" marB="0">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3"/>
                  </a:ext>
                </a:extLst>
              </a:tr>
              <a:tr h="305435">
                <a:tc>
                  <a:txBody>
                    <a:bodyPr/>
                    <a:lstStyle/>
                    <a:p>
                      <a:pPr marL="69850">
                        <a:lnSpc>
                          <a:spcPct val="100000"/>
                        </a:lnSpc>
                        <a:spcBef>
                          <a:spcPts val="780"/>
                        </a:spcBef>
                      </a:pPr>
                      <a:r>
                        <a:rPr sz="800" spc="-20" dirty="0">
                          <a:latin typeface="Montserrat"/>
                          <a:cs typeface="Montserrat"/>
                        </a:rPr>
                        <a:t>Grasa</a:t>
                      </a:r>
                      <a:endParaRPr sz="800">
                        <a:latin typeface="Montserrat"/>
                        <a:cs typeface="Montserrat"/>
                      </a:endParaRPr>
                    </a:p>
                  </a:txBody>
                  <a:tcPr marL="0" marR="0" marT="99060" marB="0">
                    <a:lnL w="9525">
                      <a:solidFill>
                        <a:srgbClr val="221F1F"/>
                      </a:solidFill>
                      <a:prstDash val="solid"/>
                    </a:lnL>
                    <a:lnT w="6350">
                      <a:solidFill>
                        <a:srgbClr val="221F1F"/>
                      </a:solidFill>
                      <a:prstDash val="solid"/>
                    </a:lnT>
                    <a:lnB w="6350">
                      <a:solidFill>
                        <a:srgbClr val="221F1F"/>
                      </a:solidFill>
                      <a:prstDash val="solid"/>
                    </a:lnB>
                  </a:tcPr>
                </a:tc>
                <a:tc>
                  <a:txBody>
                    <a:bodyPr/>
                    <a:lstStyle/>
                    <a:p>
                      <a:pPr marL="22860" algn="ctr">
                        <a:lnSpc>
                          <a:spcPct val="100000"/>
                        </a:lnSpc>
                        <a:spcBef>
                          <a:spcPts val="780"/>
                        </a:spcBef>
                      </a:pPr>
                      <a:r>
                        <a:rPr sz="800" dirty="0">
                          <a:latin typeface="Montserrat"/>
                          <a:cs typeface="Montserrat"/>
                        </a:rPr>
                        <a:t>–</a:t>
                      </a:r>
                      <a:endParaRPr sz="800">
                        <a:latin typeface="Montserrat"/>
                        <a:cs typeface="Montserrat"/>
                      </a:endParaRPr>
                    </a:p>
                  </a:txBody>
                  <a:tcPr marL="0" marR="0" marT="99060" marB="0">
                    <a:lnT w="6350">
                      <a:solidFill>
                        <a:srgbClr val="221F1F"/>
                      </a:solidFill>
                      <a:prstDash val="solid"/>
                    </a:lnT>
                    <a:lnB w="6350">
                      <a:solidFill>
                        <a:srgbClr val="221F1F"/>
                      </a:solidFill>
                      <a:prstDash val="solid"/>
                    </a:lnB>
                  </a:tcPr>
                </a:tc>
                <a:tc>
                  <a:txBody>
                    <a:bodyPr/>
                    <a:lstStyle/>
                    <a:p>
                      <a:pPr marL="227329" algn="ctr">
                        <a:lnSpc>
                          <a:spcPct val="100000"/>
                        </a:lnSpc>
                        <a:spcBef>
                          <a:spcPts val="780"/>
                        </a:spcBef>
                      </a:pPr>
                      <a:r>
                        <a:rPr sz="800" dirty="0">
                          <a:latin typeface="Montserrat"/>
                          <a:cs typeface="Montserrat"/>
                        </a:rPr>
                        <a:t>–</a:t>
                      </a:r>
                      <a:endParaRPr sz="800">
                        <a:latin typeface="Montserrat"/>
                        <a:cs typeface="Montserrat"/>
                      </a:endParaRPr>
                    </a:p>
                  </a:txBody>
                  <a:tcPr marL="0" marR="0" marT="99060" marB="0">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4"/>
                  </a:ext>
                </a:extLst>
              </a:tr>
              <a:tr h="175260">
                <a:tc>
                  <a:txBody>
                    <a:bodyPr/>
                    <a:lstStyle/>
                    <a:p>
                      <a:pPr marL="69850">
                        <a:lnSpc>
                          <a:spcPct val="100000"/>
                        </a:lnSpc>
                        <a:spcBef>
                          <a:spcPts val="265"/>
                        </a:spcBef>
                      </a:pPr>
                      <a:r>
                        <a:rPr sz="800" dirty="0">
                          <a:latin typeface="Montserrat"/>
                          <a:cs typeface="Montserrat"/>
                        </a:rPr>
                        <a:t>Lubricante</a:t>
                      </a:r>
                      <a:r>
                        <a:rPr sz="800" spc="165" dirty="0">
                          <a:latin typeface="Montserrat"/>
                          <a:cs typeface="Montserrat"/>
                        </a:rPr>
                        <a:t> </a:t>
                      </a:r>
                      <a:r>
                        <a:rPr sz="800" dirty="0">
                          <a:latin typeface="Montserrat"/>
                          <a:cs typeface="Montserrat"/>
                        </a:rPr>
                        <a:t>de</a:t>
                      </a:r>
                      <a:r>
                        <a:rPr sz="800" spc="185" dirty="0">
                          <a:latin typeface="Montserrat"/>
                          <a:cs typeface="Montserrat"/>
                        </a:rPr>
                        <a:t> </a:t>
                      </a:r>
                      <a:r>
                        <a:rPr sz="800" spc="-10" dirty="0">
                          <a:latin typeface="Montserrat"/>
                          <a:cs typeface="Montserrat"/>
                        </a:rPr>
                        <a:t>cadena</a:t>
                      </a:r>
                      <a:endParaRPr sz="800">
                        <a:latin typeface="Montserrat"/>
                        <a:cs typeface="Montserrat"/>
                      </a:endParaRPr>
                    </a:p>
                  </a:txBody>
                  <a:tcPr marL="0" marR="0" marT="33655" marB="0">
                    <a:lnL w="9525">
                      <a:solidFill>
                        <a:srgbClr val="221F1F"/>
                      </a:solidFill>
                      <a:prstDash val="solid"/>
                    </a:lnL>
                    <a:lnT w="6350">
                      <a:solidFill>
                        <a:srgbClr val="221F1F"/>
                      </a:solidFill>
                      <a:prstDash val="solid"/>
                    </a:lnT>
                    <a:lnB w="6350">
                      <a:solidFill>
                        <a:srgbClr val="221F1F"/>
                      </a:solidFill>
                      <a:prstDash val="solid"/>
                    </a:lnB>
                  </a:tcPr>
                </a:tc>
                <a:tc>
                  <a:txBody>
                    <a:bodyPr/>
                    <a:lstStyle/>
                    <a:p>
                      <a:pPr marL="22860" algn="ctr">
                        <a:lnSpc>
                          <a:spcPct val="100000"/>
                        </a:lnSpc>
                        <a:spcBef>
                          <a:spcPts val="265"/>
                        </a:spcBef>
                      </a:pPr>
                      <a:r>
                        <a:rPr sz="800" dirty="0">
                          <a:latin typeface="Montserrat"/>
                          <a:cs typeface="Montserrat"/>
                        </a:rPr>
                        <a:t>–</a:t>
                      </a:r>
                      <a:endParaRPr sz="800">
                        <a:latin typeface="Montserrat"/>
                        <a:cs typeface="Montserrat"/>
                      </a:endParaRPr>
                    </a:p>
                  </a:txBody>
                  <a:tcPr marL="0" marR="0" marT="33655" marB="0">
                    <a:lnT w="6350">
                      <a:solidFill>
                        <a:srgbClr val="221F1F"/>
                      </a:solidFill>
                      <a:prstDash val="solid"/>
                    </a:lnT>
                    <a:lnB w="6350">
                      <a:solidFill>
                        <a:srgbClr val="221F1F"/>
                      </a:solidFill>
                      <a:prstDash val="solid"/>
                    </a:lnB>
                  </a:tcPr>
                </a:tc>
                <a:tc>
                  <a:txBody>
                    <a:bodyPr/>
                    <a:lstStyle/>
                    <a:p>
                      <a:pPr marL="227329" algn="ctr">
                        <a:lnSpc>
                          <a:spcPct val="100000"/>
                        </a:lnSpc>
                        <a:spcBef>
                          <a:spcPts val="265"/>
                        </a:spcBef>
                      </a:pPr>
                      <a:r>
                        <a:rPr sz="800" dirty="0">
                          <a:latin typeface="Montserrat"/>
                          <a:cs typeface="Montserrat"/>
                        </a:rPr>
                        <a:t>–</a:t>
                      </a:r>
                      <a:endParaRPr sz="800">
                        <a:latin typeface="Montserrat"/>
                        <a:cs typeface="Montserrat"/>
                      </a:endParaRPr>
                    </a:p>
                  </a:txBody>
                  <a:tcPr marL="0" marR="0" marT="33655" marB="0">
                    <a:lnR w="9525">
                      <a:solidFill>
                        <a:srgbClr val="221F1F"/>
                      </a:solidFill>
                      <a:prstDash val="solid"/>
                    </a:lnR>
                    <a:lnT w="6350">
                      <a:solidFill>
                        <a:srgbClr val="221F1F"/>
                      </a:solidFill>
                      <a:prstDash val="solid"/>
                    </a:lnT>
                    <a:lnB w="6350">
                      <a:solidFill>
                        <a:srgbClr val="221F1F"/>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3775" cy="1406525"/>
          </a:xfrm>
          <a:prstGeom prst="rect">
            <a:avLst/>
          </a:prstGeom>
        </p:spPr>
        <p:txBody>
          <a:bodyPr vert="horz" wrap="square" lIns="0" tIns="13335" rIns="0" bIns="0" rtlCol="0">
            <a:spAutoFit/>
          </a:bodyPr>
          <a:lstStyle/>
          <a:p>
            <a:pPr marL="12700">
              <a:lnSpc>
                <a:spcPct val="100000"/>
              </a:lnSpc>
              <a:spcBef>
                <a:spcPts val="105"/>
              </a:spcBef>
            </a:pPr>
            <a:r>
              <a:rPr sz="800" b="1" spc="-10" dirty="0">
                <a:solidFill>
                  <a:srgbClr val="221F1F"/>
                </a:solidFill>
                <a:latin typeface="Montserrat"/>
                <a:cs typeface="Montserrat"/>
              </a:rPr>
              <a:t>BATERÍA</a:t>
            </a:r>
            <a:endParaRPr sz="800">
              <a:latin typeface="Montserrat"/>
              <a:cs typeface="Montserrat"/>
            </a:endParaRPr>
          </a:p>
          <a:p>
            <a:pPr marL="21590" marR="5080" algn="just">
              <a:lnSpc>
                <a:spcPct val="100000"/>
              </a:lnSpc>
              <a:spcBef>
                <a:spcPts val="495"/>
              </a:spcBef>
            </a:pPr>
            <a:r>
              <a:rPr sz="700" dirty="0">
                <a:latin typeface="Montserrat"/>
                <a:cs typeface="Montserrat"/>
              </a:rPr>
              <a:t>Está</a:t>
            </a:r>
            <a:r>
              <a:rPr sz="700" spc="185" dirty="0">
                <a:latin typeface="Montserrat"/>
                <a:cs typeface="Montserrat"/>
              </a:rPr>
              <a:t> </a:t>
            </a:r>
            <a:r>
              <a:rPr sz="700" dirty="0">
                <a:latin typeface="Montserrat"/>
                <a:cs typeface="Montserrat"/>
              </a:rPr>
              <a:t>ubicada</a:t>
            </a:r>
            <a:r>
              <a:rPr sz="700" spc="204" dirty="0">
                <a:latin typeface="Montserrat"/>
                <a:cs typeface="Montserrat"/>
              </a:rPr>
              <a:t> </a:t>
            </a:r>
            <a:r>
              <a:rPr sz="700" dirty="0">
                <a:latin typeface="Montserrat"/>
                <a:cs typeface="Montserrat"/>
              </a:rPr>
              <a:t>bajo</a:t>
            </a:r>
            <a:r>
              <a:rPr sz="700" spc="190" dirty="0">
                <a:latin typeface="Montserrat"/>
                <a:cs typeface="Montserrat"/>
              </a:rPr>
              <a:t> </a:t>
            </a:r>
            <a:r>
              <a:rPr sz="700" dirty="0">
                <a:latin typeface="Montserrat"/>
                <a:cs typeface="Montserrat"/>
              </a:rPr>
              <a:t>la</a:t>
            </a:r>
            <a:r>
              <a:rPr sz="700" spc="185" dirty="0">
                <a:latin typeface="Montserrat"/>
                <a:cs typeface="Montserrat"/>
              </a:rPr>
              <a:t> </a:t>
            </a:r>
            <a:r>
              <a:rPr sz="700" dirty="0">
                <a:latin typeface="Montserrat"/>
                <a:cs typeface="Montserrat"/>
              </a:rPr>
              <a:t>tapa</a:t>
            </a:r>
            <a:r>
              <a:rPr sz="700" spc="200" dirty="0">
                <a:latin typeface="Montserrat"/>
                <a:cs typeface="Montserrat"/>
              </a:rPr>
              <a:t> </a:t>
            </a:r>
            <a:r>
              <a:rPr sz="700" dirty="0">
                <a:latin typeface="Montserrat"/>
                <a:cs typeface="Montserrat"/>
              </a:rPr>
              <a:t>del</a:t>
            </a:r>
            <a:r>
              <a:rPr sz="700" spc="195" dirty="0">
                <a:latin typeface="Montserrat"/>
                <a:cs typeface="Montserrat"/>
              </a:rPr>
              <a:t> </a:t>
            </a:r>
            <a:r>
              <a:rPr sz="700" dirty="0">
                <a:latin typeface="Montserrat"/>
                <a:cs typeface="Montserrat"/>
              </a:rPr>
              <a:t>lado</a:t>
            </a:r>
            <a:r>
              <a:rPr sz="700" spc="200" dirty="0">
                <a:latin typeface="Montserrat"/>
                <a:cs typeface="Montserrat"/>
              </a:rPr>
              <a:t> </a:t>
            </a:r>
            <a:r>
              <a:rPr sz="700" dirty="0">
                <a:latin typeface="Montserrat"/>
                <a:cs typeface="Montserrat"/>
              </a:rPr>
              <a:t>derecho.</a:t>
            </a:r>
            <a:r>
              <a:rPr sz="700" spc="20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nivel de electrolito de</a:t>
            </a:r>
            <a:r>
              <a:rPr sz="700" spc="5" dirty="0">
                <a:latin typeface="Montserrat"/>
                <a:cs typeface="Montserrat"/>
              </a:rPr>
              <a:t> </a:t>
            </a:r>
            <a:r>
              <a:rPr sz="700" dirty="0">
                <a:latin typeface="Montserrat"/>
                <a:cs typeface="Montserrat"/>
              </a:rPr>
              <a:t>la</a:t>
            </a:r>
            <a:r>
              <a:rPr sz="700" spc="-5" dirty="0">
                <a:latin typeface="Montserrat"/>
                <a:cs typeface="Montserrat"/>
              </a:rPr>
              <a:t> </a:t>
            </a:r>
            <a:r>
              <a:rPr sz="700" dirty="0">
                <a:latin typeface="Montserrat"/>
                <a:cs typeface="Montserrat"/>
              </a:rPr>
              <a:t>batería</a:t>
            </a:r>
            <a:r>
              <a:rPr sz="700" spc="-5" dirty="0">
                <a:latin typeface="Montserrat"/>
                <a:cs typeface="Montserrat"/>
              </a:rPr>
              <a:t> </a:t>
            </a:r>
            <a:r>
              <a:rPr sz="700" dirty="0">
                <a:latin typeface="Montserrat"/>
                <a:cs typeface="Montserrat"/>
              </a:rPr>
              <a:t>debe </a:t>
            </a:r>
            <a:r>
              <a:rPr sz="700" spc="-10" dirty="0">
                <a:latin typeface="Montserrat"/>
                <a:cs typeface="Montserrat"/>
              </a:rPr>
              <a:t>mantenerse</a:t>
            </a:r>
            <a:r>
              <a:rPr sz="700" spc="500" dirty="0">
                <a:latin typeface="Montserrat"/>
                <a:cs typeface="Montserrat"/>
              </a:rPr>
              <a:t> </a:t>
            </a:r>
            <a:r>
              <a:rPr sz="700" dirty="0">
                <a:latin typeface="Montserrat"/>
                <a:cs typeface="Montserrat"/>
              </a:rPr>
              <a:t>entre</a:t>
            </a:r>
            <a:r>
              <a:rPr sz="700" spc="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mínimo y</a:t>
            </a:r>
            <a:r>
              <a:rPr sz="700" spc="-10"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máximo</a:t>
            </a:r>
            <a:r>
              <a:rPr sz="700" spc="5" dirty="0">
                <a:latin typeface="Montserrat"/>
                <a:cs typeface="Montserrat"/>
              </a:rPr>
              <a:t> </a:t>
            </a:r>
            <a:r>
              <a:rPr sz="700" dirty="0">
                <a:latin typeface="Montserrat"/>
                <a:cs typeface="Montserrat"/>
              </a:rPr>
              <a:t>para</a:t>
            </a:r>
            <a:r>
              <a:rPr sz="700" spc="5" dirty="0">
                <a:latin typeface="Montserrat"/>
                <a:cs typeface="Montserrat"/>
              </a:rPr>
              <a:t> </a:t>
            </a:r>
            <a:r>
              <a:rPr sz="700" dirty="0">
                <a:latin typeface="Montserrat"/>
                <a:cs typeface="Montserrat"/>
              </a:rPr>
              <a:t>evitar</a:t>
            </a:r>
            <a:r>
              <a:rPr sz="700" spc="-5" dirty="0">
                <a:latin typeface="Montserrat"/>
                <a:cs typeface="Montserrat"/>
              </a:rPr>
              <a:t> </a:t>
            </a:r>
            <a:r>
              <a:rPr sz="700" dirty="0">
                <a:latin typeface="Montserrat"/>
                <a:cs typeface="Montserrat"/>
              </a:rPr>
              <a:t>daños</a:t>
            </a:r>
            <a:r>
              <a:rPr sz="700" spc="-5" dirty="0">
                <a:latin typeface="Montserrat"/>
                <a:cs typeface="Montserrat"/>
              </a:rPr>
              <a:t> </a:t>
            </a:r>
            <a:r>
              <a:rPr sz="700" spc="-25" dirty="0">
                <a:latin typeface="Montserrat"/>
                <a:cs typeface="Montserrat"/>
              </a:rPr>
              <a:t>en</a:t>
            </a:r>
            <a:r>
              <a:rPr sz="700" spc="500" dirty="0">
                <a:latin typeface="Montserrat"/>
                <a:cs typeface="Montserrat"/>
              </a:rPr>
              <a:t> </a:t>
            </a:r>
            <a:r>
              <a:rPr sz="700" dirty="0">
                <a:latin typeface="Montserrat"/>
                <a:cs typeface="Montserrat"/>
              </a:rPr>
              <a:t>la</a:t>
            </a:r>
            <a:r>
              <a:rPr sz="700" spc="135" dirty="0">
                <a:latin typeface="Montserrat"/>
                <a:cs typeface="Montserrat"/>
              </a:rPr>
              <a:t> </a:t>
            </a:r>
            <a:r>
              <a:rPr sz="700" dirty="0">
                <a:latin typeface="Montserrat"/>
                <a:cs typeface="Montserrat"/>
              </a:rPr>
              <a:t>batería.</a:t>
            </a:r>
            <a:r>
              <a:rPr sz="700" spc="140" dirty="0">
                <a:latin typeface="Montserrat"/>
                <a:cs typeface="Montserrat"/>
              </a:rPr>
              <a:t> </a:t>
            </a:r>
            <a:r>
              <a:rPr sz="700" dirty="0">
                <a:latin typeface="Montserrat"/>
                <a:cs typeface="Montserrat"/>
              </a:rPr>
              <a:t>Para</a:t>
            </a:r>
            <a:r>
              <a:rPr sz="700" spc="150" dirty="0">
                <a:latin typeface="Montserrat"/>
                <a:cs typeface="Montserrat"/>
              </a:rPr>
              <a:t> </a:t>
            </a:r>
            <a:r>
              <a:rPr sz="700" dirty="0">
                <a:latin typeface="Montserrat"/>
                <a:cs typeface="Montserrat"/>
              </a:rPr>
              <a:t>revisar</a:t>
            </a:r>
            <a:r>
              <a:rPr sz="700" spc="165" dirty="0">
                <a:latin typeface="Montserrat"/>
                <a:cs typeface="Montserrat"/>
              </a:rPr>
              <a:t> </a:t>
            </a:r>
            <a:r>
              <a:rPr sz="700" dirty="0">
                <a:latin typeface="Montserrat"/>
                <a:cs typeface="Montserrat"/>
              </a:rPr>
              <a:t>el</a:t>
            </a:r>
            <a:r>
              <a:rPr sz="700" spc="155" dirty="0">
                <a:latin typeface="Montserrat"/>
                <a:cs typeface="Montserrat"/>
              </a:rPr>
              <a:t> </a:t>
            </a:r>
            <a:r>
              <a:rPr sz="700" dirty="0">
                <a:latin typeface="Montserrat"/>
                <a:cs typeface="Montserrat"/>
              </a:rPr>
              <a:t>nivel</a:t>
            </a:r>
            <a:r>
              <a:rPr sz="700" spc="150" dirty="0">
                <a:latin typeface="Montserrat"/>
                <a:cs typeface="Montserrat"/>
              </a:rPr>
              <a:t> </a:t>
            </a:r>
            <a:r>
              <a:rPr sz="700" dirty="0">
                <a:latin typeface="Montserrat"/>
                <a:cs typeface="Montserrat"/>
              </a:rPr>
              <a:t>siga</a:t>
            </a:r>
            <a:r>
              <a:rPr sz="700" spc="140" dirty="0">
                <a:latin typeface="Montserrat"/>
                <a:cs typeface="Montserrat"/>
              </a:rPr>
              <a:t> </a:t>
            </a:r>
            <a:r>
              <a:rPr sz="700" dirty="0">
                <a:latin typeface="Montserrat"/>
                <a:cs typeface="Montserrat"/>
              </a:rPr>
              <a:t>el</a:t>
            </a:r>
            <a:r>
              <a:rPr sz="700" spc="155" dirty="0">
                <a:latin typeface="Montserrat"/>
                <a:cs typeface="Montserrat"/>
              </a:rPr>
              <a:t> </a:t>
            </a:r>
            <a:r>
              <a:rPr sz="700" spc="-10" dirty="0">
                <a:latin typeface="Montserrat"/>
                <a:cs typeface="Montserrat"/>
              </a:rPr>
              <a:t>siguiente</a:t>
            </a:r>
            <a:r>
              <a:rPr sz="700" spc="500" dirty="0">
                <a:latin typeface="Montserrat"/>
                <a:cs typeface="Montserrat"/>
              </a:rPr>
              <a:t> </a:t>
            </a:r>
            <a:r>
              <a:rPr sz="700" spc="-10" dirty="0">
                <a:latin typeface="Montserrat"/>
                <a:cs typeface="Montserrat"/>
              </a:rPr>
              <a:t>procedimiento:</a:t>
            </a:r>
            <a:endParaRPr sz="700">
              <a:latin typeface="Montserrat"/>
              <a:cs typeface="Montserrat"/>
            </a:endParaRPr>
          </a:p>
          <a:p>
            <a:pPr marL="250190" marR="6350" indent="-228600" algn="just">
              <a:lnSpc>
                <a:spcPct val="100000"/>
              </a:lnSpc>
              <a:spcBef>
                <a:spcPts val="505"/>
              </a:spcBef>
              <a:buAutoNum type="arabicPeriod"/>
              <a:tabLst>
                <a:tab pos="250825" algn="l"/>
              </a:tabLst>
            </a:pPr>
            <a:r>
              <a:rPr sz="700" dirty="0">
                <a:latin typeface="Montserrat"/>
                <a:cs typeface="Montserrat"/>
              </a:rPr>
              <a:t>Ponga</a:t>
            </a:r>
            <a:r>
              <a:rPr sz="700" spc="130" dirty="0">
                <a:latin typeface="Montserrat"/>
                <a:cs typeface="Montserrat"/>
              </a:rPr>
              <a:t> </a:t>
            </a:r>
            <a:r>
              <a:rPr sz="700" dirty="0">
                <a:latin typeface="Montserrat"/>
                <a:cs typeface="Montserrat"/>
              </a:rPr>
              <a:t>el</a:t>
            </a:r>
            <a:r>
              <a:rPr sz="700" spc="125" dirty="0">
                <a:latin typeface="Montserrat"/>
                <a:cs typeface="Montserrat"/>
              </a:rPr>
              <a:t> </a:t>
            </a:r>
            <a:r>
              <a:rPr sz="700" dirty="0">
                <a:latin typeface="Montserrat"/>
                <a:cs typeface="Montserrat"/>
              </a:rPr>
              <a:t>Vehículo</a:t>
            </a:r>
            <a:r>
              <a:rPr sz="700" spc="125" dirty="0">
                <a:latin typeface="Montserrat"/>
                <a:cs typeface="Montserrat"/>
              </a:rPr>
              <a:t> </a:t>
            </a:r>
            <a:r>
              <a:rPr sz="700" dirty="0">
                <a:latin typeface="Montserrat"/>
                <a:cs typeface="Montserrat"/>
              </a:rPr>
              <a:t>sobre</a:t>
            </a:r>
            <a:r>
              <a:rPr sz="700" spc="135" dirty="0">
                <a:latin typeface="Montserrat"/>
                <a:cs typeface="Montserrat"/>
              </a:rPr>
              <a:t> </a:t>
            </a:r>
            <a:r>
              <a:rPr sz="700" dirty="0">
                <a:latin typeface="Montserrat"/>
                <a:cs typeface="Montserrat"/>
              </a:rPr>
              <a:t>el</a:t>
            </a:r>
            <a:r>
              <a:rPr sz="700" spc="120" dirty="0">
                <a:latin typeface="Montserrat"/>
                <a:cs typeface="Montserrat"/>
              </a:rPr>
              <a:t> </a:t>
            </a:r>
            <a:r>
              <a:rPr sz="700" dirty="0">
                <a:latin typeface="Montserrat"/>
                <a:cs typeface="Montserrat"/>
              </a:rPr>
              <a:t>soporte</a:t>
            </a:r>
            <a:r>
              <a:rPr sz="700" spc="125" dirty="0">
                <a:latin typeface="Montserrat"/>
                <a:cs typeface="Montserrat"/>
              </a:rPr>
              <a:t> </a:t>
            </a:r>
            <a:r>
              <a:rPr sz="700" spc="-10" dirty="0">
                <a:latin typeface="Montserrat"/>
                <a:cs typeface="Montserrat"/>
              </a:rPr>
              <a:t>central</a:t>
            </a:r>
            <a:r>
              <a:rPr sz="700" spc="500" dirty="0">
                <a:latin typeface="Montserrat"/>
                <a:cs typeface="Montserrat"/>
              </a:rPr>
              <a:t> </a:t>
            </a:r>
            <a:r>
              <a:rPr sz="700" dirty="0">
                <a:latin typeface="Montserrat"/>
                <a:cs typeface="Montserrat"/>
              </a:rPr>
              <a:t>en</a:t>
            </a:r>
            <a:r>
              <a:rPr sz="700" spc="315" dirty="0">
                <a:latin typeface="Montserrat"/>
                <a:cs typeface="Montserrat"/>
              </a:rPr>
              <a:t> </a:t>
            </a:r>
            <a:r>
              <a:rPr sz="700" dirty="0">
                <a:latin typeface="Montserrat"/>
                <a:cs typeface="Montserrat"/>
              </a:rPr>
              <a:t>una</a:t>
            </a:r>
            <a:r>
              <a:rPr sz="700" spc="325" dirty="0">
                <a:latin typeface="Montserrat"/>
                <a:cs typeface="Montserrat"/>
              </a:rPr>
              <a:t> </a:t>
            </a:r>
            <a:r>
              <a:rPr sz="700" dirty="0">
                <a:latin typeface="Montserrat"/>
                <a:cs typeface="Montserrat"/>
              </a:rPr>
              <a:t>superficie</a:t>
            </a:r>
            <a:r>
              <a:rPr sz="700" spc="330" dirty="0">
                <a:latin typeface="Montserrat"/>
                <a:cs typeface="Montserrat"/>
              </a:rPr>
              <a:t> </a:t>
            </a:r>
            <a:r>
              <a:rPr sz="700" dirty="0">
                <a:latin typeface="Montserrat"/>
                <a:cs typeface="Montserrat"/>
              </a:rPr>
              <a:t>plana</a:t>
            </a:r>
            <a:r>
              <a:rPr sz="700" spc="320" dirty="0">
                <a:latin typeface="Montserrat"/>
                <a:cs typeface="Montserrat"/>
              </a:rPr>
              <a:t> </a:t>
            </a:r>
            <a:r>
              <a:rPr sz="700" dirty="0">
                <a:latin typeface="Montserrat"/>
                <a:cs typeface="Montserrat"/>
              </a:rPr>
              <a:t>y</a:t>
            </a:r>
            <a:r>
              <a:rPr sz="700" spc="310" dirty="0">
                <a:latin typeface="Montserrat"/>
                <a:cs typeface="Montserrat"/>
              </a:rPr>
              <a:t> </a:t>
            </a:r>
            <a:r>
              <a:rPr sz="700" dirty="0">
                <a:latin typeface="Montserrat"/>
                <a:cs typeface="Montserrat"/>
              </a:rPr>
              <a:t>retire</a:t>
            </a:r>
            <a:r>
              <a:rPr sz="700" spc="315" dirty="0">
                <a:latin typeface="Montserrat"/>
                <a:cs typeface="Montserrat"/>
              </a:rPr>
              <a:t> </a:t>
            </a:r>
            <a:r>
              <a:rPr sz="700" dirty="0">
                <a:latin typeface="Montserrat"/>
                <a:cs typeface="Montserrat"/>
              </a:rPr>
              <a:t>la</a:t>
            </a:r>
            <a:r>
              <a:rPr sz="700" spc="310" dirty="0">
                <a:latin typeface="Montserrat"/>
                <a:cs typeface="Montserrat"/>
              </a:rPr>
              <a:t> </a:t>
            </a:r>
            <a:r>
              <a:rPr sz="700" spc="-20" dirty="0">
                <a:latin typeface="Montserrat"/>
                <a:cs typeface="Montserrat"/>
              </a:rPr>
              <a:t>tapa</a:t>
            </a:r>
            <a:r>
              <a:rPr sz="700" spc="500" dirty="0">
                <a:latin typeface="Montserrat"/>
                <a:cs typeface="Montserrat"/>
              </a:rPr>
              <a:t> </a:t>
            </a:r>
            <a:r>
              <a:rPr sz="700" spc="-10" dirty="0">
                <a:latin typeface="Montserrat"/>
                <a:cs typeface="Montserrat"/>
              </a:rPr>
              <a:t>derecha.</a:t>
            </a:r>
            <a:endParaRPr sz="700">
              <a:latin typeface="Montserrat"/>
              <a:cs typeface="Montserrat"/>
            </a:endParaRPr>
          </a:p>
          <a:p>
            <a:pPr marL="250190" marR="5715" indent="-228600" algn="just">
              <a:lnSpc>
                <a:spcPct val="100000"/>
              </a:lnSpc>
              <a:spcBef>
                <a:spcPts val="505"/>
              </a:spcBef>
              <a:buAutoNum type="arabicPeriod"/>
              <a:tabLst>
                <a:tab pos="250825" algn="l"/>
              </a:tabLst>
            </a:pPr>
            <a:r>
              <a:rPr sz="700" dirty="0">
                <a:latin typeface="Montserrat"/>
                <a:cs typeface="Montserrat"/>
              </a:rPr>
              <a:t>Revise</a:t>
            </a:r>
            <a:r>
              <a:rPr sz="700" spc="175" dirty="0">
                <a:latin typeface="Montserrat"/>
                <a:cs typeface="Montserrat"/>
              </a:rPr>
              <a:t>  </a:t>
            </a:r>
            <a:r>
              <a:rPr sz="700" dirty="0">
                <a:latin typeface="Montserrat"/>
                <a:cs typeface="Montserrat"/>
              </a:rPr>
              <a:t>que</a:t>
            </a:r>
            <a:r>
              <a:rPr sz="700" spc="185" dirty="0">
                <a:latin typeface="Montserrat"/>
                <a:cs typeface="Montserrat"/>
              </a:rPr>
              <a:t>  </a:t>
            </a:r>
            <a:r>
              <a:rPr sz="700" dirty="0">
                <a:latin typeface="Montserrat"/>
                <a:cs typeface="Montserrat"/>
              </a:rPr>
              <a:t>el</a:t>
            </a:r>
            <a:r>
              <a:rPr sz="700" spc="180" dirty="0">
                <a:latin typeface="Montserrat"/>
                <a:cs typeface="Montserrat"/>
              </a:rPr>
              <a:t>  </a:t>
            </a:r>
            <a:r>
              <a:rPr sz="700" dirty="0">
                <a:latin typeface="Montserrat"/>
                <a:cs typeface="Montserrat"/>
              </a:rPr>
              <a:t>nivel</a:t>
            </a:r>
            <a:r>
              <a:rPr sz="700" spc="180" dirty="0">
                <a:latin typeface="Montserrat"/>
                <a:cs typeface="Montserrat"/>
              </a:rPr>
              <a:t>  </a:t>
            </a:r>
            <a:r>
              <a:rPr sz="700" dirty="0">
                <a:latin typeface="Montserrat"/>
                <a:cs typeface="Montserrat"/>
              </a:rPr>
              <a:t>del</a:t>
            </a:r>
            <a:r>
              <a:rPr sz="700" spc="180" dirty="0">
                <a:latin typeface="Montserrat"/>
                <a:cs typeface="Montserrat"/>
              </a:rPr>
              <a:t>  </a:t>
            </a:r>
            <a:r>
              <a:rPr sz="700" dirty="0">
                <a:latin typeface="Montserrat"/>
                <a:cs typeface="Montserrat"/>
              </a:rPr>
              <a:t>electrolito</a:t>
            </a:r>
            <a:r>
              <a:rPr sz="700" spc="170"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encuentre</a:t>
            </a:r>
            <a:r>
              <a:rPr sz="700" spc="15" dirty="0">
                <a:latin typeface="Montserrat"/>
                <a:cs typeface="Montserrat"/>
              </a:rPr>
              <a:t> </a:t>
            </a:r>
            <a:r>
              <a:rPr sz="700" dirty="0">
                <a:latin typeface="Montserrat"/>
                <a:cs typeface="Montserrat"/>
              </a:rPr>
              <a:t>entre</a:t>
            </a:r>
            <a:r>
              <a:rPr sz="700" spc="-10" dirty="0">
                <a:latin typeface="Montserrat"/>
                <a:cs typeface="Montserrat"/>
              </a:rPr>
              <a:t> </a:t>
            </a:r>
            <a:r>
              <a:rPr sz="700" dirty="0">
                <a:latin typeface="Montserrat"/>
                <a:cs typeface="Montserrat"/>
              </a:rPr>
              <a:t>MIN</a:t>
            </a:r>
            <a:r>
              <a:rPr sz="700" spc="-15" dirty="0">
                <a:latin typeface="Montserrat"/>
                <a:cs typeface="Montserrat"/>
              </a:rPr>
              <a:t> </a:t>
            </a:r>
            <a:r>
              <a:rPr sz="700" dirty="0">
                <a:latin typeface="Montserrat"/>
                <a:cs typeface="Montserrat"/>
              </a:rPr>
              <a:t>y</a:t>
            </a:r>
            <a:r>
              <a:rPr sz="700" spc="-25" dirty="0">
                <a:latin typeface="Montserrat"/>
                <a:cs typeface="Montserrat"/>
              </a:rPr>
              <a:t> </a:t>
            </a:r>
            <a:r>
              <a:rPr sz="700" spc="-20" dirty="0">
                <a:latin typeface="Montserrat"/>
                <a:cs typeface="Montserrat"/>
              </a:rPr>
              <a:t>MAX.</a:t>
            </a:r>
            <a:endParaRPr sz="700">
              <a:latin typeface="Montserrat"/>
              <a:cs typeface="Montserrat"/>
            </a:endParaRPr>
          </a:p>
        </p:txBody>
      </p:sp>
      <p:sp>
        <p:nvSpPr>
          <p:cNvPr id="3" name="object 3"/>
          <p:cNvSpPr txBox="1"/>
          <p:nvPr/>
        </p:nvSpPr>
        <p:spPr>
          <a:xfrm>
            <a:off x="2700020" y="479806"/>
            <a:ext cx="2263140" cy="2954655"/>
          </a:xfrm>
          <a:prstGeom prst="rect">
            <a:avLst/>
          </a:prstGeom>
        </p:spPr>
        <p:txBody>
          <a:bodyPr vert="horz" wrap="square" lIns="0" tIns="12065" rIns="0" bIns="0" rtlCol="0">
            <a:spAutoFit/>
          </a:bodyPr>
          <a:lstStyle/>
          <a:p>
            <a:pPr marL="250190" marR="5715" indent="-228600" algn="just">
              <a:lnSpc>
                <a:spcPct val="100000"/>
              </a:lnSpc>
              <a:spcBef>
                <a:spcPts val="95"/>
              </a:spcBef>
              <a:buAutoNum type="arabicPeriod" startAt="3"/>
              <a:tabLst>
                <a:tab pos="250825" algn="l"/>
              </a:tabLst>
            </a:pPr>
            <a:r>
              <a:rPr sz="700" dirty="0">
                <a:latin typeface="Montserrat"/>
                <a:cs typeface="Montserrat"/>
              </a:rPr>
              <a:t>Si</a:t>
            </a:r>
            <a:r>
              <a:rPr sz="700" spc="220" dirty="0">
                <a:latin typeface="Montserrat"/>
                <a:cs typeface="Montserrat"/>
              </a:rPr>
              <a:t> </a:t>
            </a:r>
            <a:r>
              <a:rPr sz="700" dirty="0">
                <a:latin typeface="Montserrat"/>
                <a:cs typeface="Montserrat"/>
              </a:rPr>
              <a:t>el</a:t>
            </a:r>
            <a:r>
              <a:rPr sz="700" spc="220" dirty="0">
                <a:latin typeface="Montserrat"/>
                <a:cs typeface="Montserrat"/>
              </a:rPr>
              <a:t> </a:t>
            </a:r>
            <a:r>
              <a:rPr sz="700" dirty="0">
                <a:latin typeface="Montserrat"/>
                <a:cs typeface="Montserrat"/>
              </a:rPr>
              <a:t>nivel</a:t>
            </a:r>
            <a:r>
              <a:rPr sz="700" spc="220" dirty="0">
                <a:latin typeface="Montserrat"/>
                <a:cs typeface="Montserrat"/>
              </a:rPr>
              <a:t> </a:t>
            </a:r>
            <a:r>
              <a:rPr sz="700" dirty="0">
                <a:latin typeface="Montserrat"/>
                <a:cs typeface="Montserrat"/>
              </a:rPr>
              <a:t>de</a:t>
            </a:r>
            <a:r>
              <a:rPr sz="700" spc="215" dirty="0">
                <a:latin typeface="Montserrat"/>
                <a:cs typeface="Montserrat"/>
              </a:rPr>
              <a:t> </a:t>
            </a:r>
            <a:r>
              <a:rPr sz="700" dirty="0">
                <a:latin typeface="Montserrat"/>
                <a:cs typeface="Montserrat"/>
              </a:rPr>
              <a:t>electrolito</a:t>
            </a:r>
            <a:r>
              <a:rPr sz="700" spc="220" dirty="0">
                <a:latin typeface="Montserrat"/>
                <a:cs typeface="Montserrat"/>
              </a:rPr>
              <a:t> </a:t>
            </a:r>
            <a:r>
              <a:rPr sz="700" dirty="0">
                <a:latin typeface="Montserrat"/>
                <a:cs typeface="Montserrat"/>
              </a:rPr>
              <a:t>está</a:t>
            </a:r>
            <a:r>
              <a:rPr sz="700" spc="225" dirty="0">
                <a:latin typeface="Montserrat"/>
                <a:cs typeface="Montserrat"/>
              </a:rPr>
              <a:t> </a:t>
            </a:r>
            <a:r>
              <a:rPr sz="700" dirty="0">
                <a:latin typeface="Montserrat"/>
                <a:cs typeface="Montserrat"/>
              </a:rPr>
              <a:t>bajo</a:t>
            </a:r>
            <a:r>
              <a:rPr sz="700" spc="215" dirty="0">
                <a:latin typeface="Montserrat"/>
                <a:cs typeface="Montserrat"/>
              </a:rPr>
              <a:t> </a:t>
            </a:r>
            <a:r>
              <a:rPr sz="700" dirty="0">
                <a:latin typeface="Montserrat"/>
                <a:cs typeface="Montserrat"/>
              </a:rPr>
              <a:t>el</a:t>
            </a:r>
            <a:r>
              <a:rPr sz="700" spc="220" dirty="0">
                <a:latin typeface="Montserrat"/>
                <a:cs typeface="Montserrat"/>
              </a:rPr>
              <a:t> </a:t>
            </a:r>
            <a:r>
              <a:rPr sz="700" spc="-25" dirty="0">
                <a:latin typeface="Montserrat"/>
                <a:cs typeface="Montserrat"/>
              </a:rPr>
              <a:t>MIN</a:t>
            </a:r>
            <a:r>
              <a:rPr sz="700" spc="500" dirty="0">
                <a:latin typeface="Montserrat"/>
                <a:cs typeface="Montserrat"/>
              </a:rPr>
              <a:t> </a:t>
            </a:r>
            <a:r>
              <a:rPr sz="700" dirty="0">
                <a:latin typeface="Montserrat"/>
                <a:cs typeface="Montserrat"/>
              </a:rPr>
              <a:t>adicione</a:t>
            </a:r>
            <a:r>
              <a:rPr sz="700" spc="155" dirty="0">
                <a:latin typeface="Montserrat"/>
                <a:cs typeface="Montserrat"/>
              </a:rPr>
              <a:t> </a:t>
            </a:r>
            <a:r>
              <a:rPr sz="700" dirty="0">
                <a:latin typeface="Montserrat"/>
                <a:cs typeface="Montserrat"/>
              </a:rPr>
              <a:t>solo</a:t>
            </a:r>
            <a:r>
              <a:rPr sz="700" spc="145" dirty="0">
                <a:latin typeface="Montserrat"/>
                <a:cs typeface="Montserrat"/>
              </a:rPr>
              <a:t> </a:t>
            </a:r>
            <a:r>
              <a:rPr sz="700" dirty="0">
                <a:latin typeface="Montserrat"/>
                <a:cs typeface="Montserrat"/>
              </a:rPr>
              <a:t>agua</a:t>
            </a:r>
            <a:r>
              <a:rPr sz="700" spc="155" dirty="0">
                <a:latin typeface="Montserrat"/>
                <a:cs typeface="Montserrat"/>
              </a:rPr>
              <a:t> </a:t>
            </a:r>
            <a:r>
              <a:rPr sz="700" dirty="0">
                <a:latin typeface="Montserrat"/>
                <a:cs typeface="Montserrat"/>
              </a:rPr>
              <a:t>destilada</a:t>
            </a:r>
            <a:r>
              <a:rPr sz="700" spc="155" dirty="0">
                <a:latin typeface="Montserrat"/>
                <a:cs typeface="Montserrat"/>
              </a:rPr>
              <a:t> </a:t>
            </a:r>
            <a:r>
              <a:rPr sz="700" dirty="0">
                <a:latin typeface="Montserrat"/>
                <a:cs typeface="Montserrat"/>
              </a:rPr>
              <a:t>hasta</a:t>
            </a:r>
            <a:r>
              <a:rPr sz="700" spc="140" dirty="0">
                <a:latin typeface="Montserrat"/>
                <a:cs typeface="Montserrat"/>
              </a:rPr>
              <a:t> </a:t>
            </a:r>
            <a:r>
              <a:rPr sz="700" dirty="0">
                <a:latin typeface="Montserrat"/>
                <a:cs typeface="Montserrat"/>
              </a:rPr>
              <a:t>el</a:t>
            </a:r>
            <a:r>
              <a:rPr sz="700" spc="155" dirty="0">
                <a:latin typeface="Montserrat"/>
                <a:cs typeface="Montserrat"/>
              </a:rPr>
              <a:t> </a:t>
            </a:r>
            <a:r>
              <a:rPr sz="700" spc="-25" dirty="0">
                <a:latin typeface="Montserrat"/>
                <a:cs typeface="Montserrat"/>
              </a:rPr>
              <a:t>MAX</a:t>
            </a:r>
            <a:r>
              <a:rPr sz="700" spc="500" dirty="0">
                <a:latin typeface="Montserrat"/>
                <a:cs typeface="Montserrat"/>
              </a:rPr>
              <a:t> </a:t>
            </a:r>
            <a:r>
              <a:rPr sz="700" dirty="0">
                <a:latin typeface="Montserrat"/>
                <a:cs typeface="Montserrat"/>
              </a:rPr>
              <a:t>retirando</a:t>
            </a:r>
            <a:r>
              <a:rPr sz="700" spc="-20"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tapones</a:t>
            </a:r>
            <a:r>
              <a:rPr sz="700" spc="-15" dirty="0">
                <a:latin typeface="Montserrat"/>
                <a:cs typeface="Montserrat"/>
              </a:rPr>
              <a:t> </a:t>
            </a:r>
            <a:r>
              <a:rPr sz="700" dirty="0">
                <a:latin typeface="Montserrat"/>
                <a:cs typeface="Montserrat"/>
              </a:rPr>
              <a:t>de</a:t>
            </a:r>
            <a:r>
              <a:rPr sz="700" spc="-10" dirty="0">
                <a:latin typeface="Montserrat"/>
                <a:cs typeface="Montserrat"/>
              </a:rPr>
              <a:t> llenado.</a:t>
            </a:r>
            <a:endParaRPr sz="700" dirty="0">
              <a:latin typeface="Montserrat"/>
              <a:cs typeface="Montserrat"/>
            </a:endParaRPr>
          </a:p>
          <a:p>
            <a:pPr marL="250190" marR="5080" indent="-228600" algn="just">
              <a:lnSpc>
                <a:spcPct val="100000"/>
              </a:lnSpc>
              <a:spcBef>
                <a:spcPts val="495"/>
              </a:spcBef>
              <a:buAutoNum type="arabicPeriod" startAt="3"/>
              <a:tabLst>
                <a:tab pos="250825" algn="l"/>
              </a:tabLst>
            </a:pPr>
            <a:r>
              <a:rPr sz="700" dirty="0">
                <a:latin typeface="Montserrat"/>
                <a:cs typeface="Montserrat"/>
              </a:rPr>
              <a:t>Instale</a:t>
            </a:r>
            <a:r>
              <a:rPr sz="700" spc="110" dirty="0">
                <a:latin typeface="Montserrat"/>
                <a:cs typeface="Montserrat"/>
              </a:rPr>
              <a:t> </a:t>
            </a:r>
            <a:r>
              <a:rPr sz="700" dirty="0">
                <a:latin typeface="Montserrat"/>
                <a:cs typeface="Montserrat"/>
              </a:rPr>
              <a:t>nuevamente</a:t>
            </a:r>
            <a:r>
              <a:rPr sz="700" spc="110" dirty="0">
                <a:latin typeface="Montserrat"/>
                <a:cs typeface="Montserrat"/>
              </a:rPr>
              <a:t> </a:t>
            </a:r>
            <a:r>
              <a:rPr sz="700" dirty="0">
                <a:latin typeface="Montserrat"/>
                <a:cs typeface="Montserrat"/>
              </a:rPr>
              <a:t>los</a:t>
            </a:r>
            <a:r>
              <a:rPr sz="700" spc="100" dirty="0">
                <a:latin typeface="Montserrat"/>
                <a:cs typeface="Montserrat"/>
              </a:rPr>
              <a:t> </a:t>
            </a:r>
            <a:r>
              <a:rPr sz="700" dirty="0">
                <a:latin typeface="Montserrat"/>
                <a:cs typeface="Montserrat"/>
              </a:rPr>
              <a:t>tapones</a:t>
            </a:r>
            <a:r>
              <a:rPr sz="700" spc="110" dirty="0">
                <a:latin typeface="Montserrat"/>
                <a:cs typeface="Montserrat"/>
              </a:rPr>
              <a:t> </a:t>
            </a:r>
            <a:r>
              <a:rPr sz="700" dirty="0">
                <a:latin typeface="Montserrat"/>
                <a:cs typeface="Montserrat"/>
              </a:rPr>
              <a:t>y</a:t>
            </a:r>
            <a:r>
              <a:rPr sz="700" spc="95" dirty="0">
                <a:latin typeface="Montserrat"/>
                <a:cs typeface="Montserrat"/>
              </a:rPr>
              <a:t> </a:t>
            </a:r>
            <a:r>
              <a:rPr sz="700" dirty="0">
                <a:latin typeface="Montserrat"/>
                <a:cs typeface="Montserrat"/>
              </a:rPr>
              <a:t>limpie</a:t>
            </a:r>
            <a:r>
              <a:rPr sz="700" spc="10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batería,</a:t>
            </a:r>
            <a:r>
              <a:rPr sz="700" spc="85" dirty="0">
                <a:latin typeface="Montserrat"/>
                <a:cs typeface="Montserrat"/>
              </a:rPr>
              <a:t> </a:t>
            </a:r>
            <a:r>
              <a:rPr sz="700" dirty="0">
                <a:latin typeface="Montserrat"/>
                <a:cs typeface="Montserrat"/>
              </a:rPr>
              <a:t>aplique</a:t>
            </a:r>
            <a:r>
              <a:rPr sz="700" spc="90" dirty="0">
                <a:latin typeface="Montserrat"/>
                <a:cs typeface="Montserrat"/>
              </a:rPr>
              <a:t> </a:t>
            </a:r>
            <a:r>
              <a:rPr sz="700" dirty="0">
                <a:latin typeface="Montserrat"/>
                <a:cs typeface="Montserrat"/>
              </a:rPr>
              <a:t>vaselina</a:t>
            </a:r>
            <a:r>
              <a:rPr sz="700" spc="90" dirty="0">
                <a:latin typeface="Montserrat"/>
                <a:cs typeface="Montserrat"/>
              </a:rPr>
              <a:t> </a:t>
            </a:r>
            <a:r>
              <a:rPr sz="700" dirty="0">
                <a:latin typeface="Montserrat"/>
                <a:cs typeface="Montserrat"/>
              </a:rPr>
              <a:t>en</a:t>
            </a:r>
            <a:r>
              <a:rPr sz="700" spc="85" dirty="0">
                <a:latin typeface="Montserrat"/>
                <a:cs typeface="Montserrat"/>
              </a:rPr>
              <a:t> </a:t>
            </a:r>
            <a:r>
              <a:rPr sz="700" dirty="0">
                <a:latin typeface="Montserrat"/>
                <a:cs typeface="Montserrat"/>
              </a:rPr>
              <a:t>los</a:t>
            </a:r>
            <a:r>
              <a:rPr sz="700" spc="95" dirty="0">
                <a:latin typeface="Montserrat"/>
                <a:cs typeface="Montserrat"/>
              </a:rPr>
              <a:t> </a:t>
            </a:r>
            <a:r>
              <a:rPr sz="700" dirty="0">
                <a:latin typeface="Montserrat"/>
                <a:cs typeface="Montserrat"/>
              </a:rPr>
              <a:t>bornes</a:t>
            </a:r>
            <a:r>
              <a:rPr sz="700" spc="9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evitar</a:t>
            </a:r>
            <a:r>
              <a:rPr sz="700" spc="-20" dirty="0">
                <a:latin typeface="Montserrat"/>
                <a:cs typeface="Montserrat"/>
              </a:rPr>
              <a:t> </a:t>
            </a:r>
            <a:r>
              <a:rPr sz="700" dirty="0">
                <a:latin typeface="Montserrat"/>
                <a:cs typeface="Montserrat"/>
              </a:rPr>
              <a:t>la</a:t>
            </a:r>
            <a:r>
              <a:rPr sz="700" spc="-15" dirty="0">
                <a:latin typeface="Montserrat"/>
                <a:cs typeface="Montserrat"/>
              </a:rPr>
              <a:t> </a:t>
            </a:r>
            <a:r>
              <a:rPr sz="700" spc="-10" dirty="0">
                <a:latin typeface="Montserrat"/>
                <a:cs typeface="Montserrat"/>
              </a:rPr>
              <a:t>corrosión.</a:t>
            </a:r>
            <a:endParaRPr sz="700" dirty="0">
              <a:latin typeface="Montserrat"/>
              <a:cs typeface="Montserrat"/>
            </a:endParaRPr>
          </a:p>
          <a:p>
            <a:pPr marL="21590">
              <a:lnSpc>
                <a:spcPct val="100000"/>
              </a:lnSpc>
              <a:spcBef>
                <a:spcPts val="500"/>
              </a:spcBef>
            </a:pPr>
            <a:r>
              <a:rPr sz="800" b="1" spc="-10" dirty="0">
                <a:solidFill>
                  <a:srgbClr val="221F1F"/>
                </a:solidFill>
                <a:latin typeface="Montserrat"/>
                <a:cs typeface="Montserrat"/>
              </a:rPr>
              <a:t>NOTA:</a:t>
            </a:r>
            <a:endParaRPr sz="800" dirty="0">
              <a:latin typeface="Montserrat"/>
              <a:cs typeface="Montserrat"/>
            </a:endParaRPr>
          </a:p>
          <a:p>
            <a:pPr marL="12700" marR="11430" algn="just">
              <a:lnSpc>
                <a:spcPct val="100000"/>
              </a:lnSpc>
              <a:spcBef>
                <a:spcPts val="509"/>
              </a:spcBef>
            </a:pPr>
            <a:r>
              <a:rPr sz="700" dirty="0">
                <a:solidFill>
                  <a:srgbClr val="221F1F"/>
                </a:solidFill>
                <a:latin typeface="Montserrat"/>
                <a:cs typeface="Montserrat"/>
              </a:rPr>
              <a:t>Luego</a:t>
            </a:r>
            <a:r>
              <a:rPr sz="700" spc="125" dirty="0">
                <a:solidFill>
                  <a:srgbClr val="221F1F"/>
                </a:solidFill>
                <a:latin typeface="Montserrat"/>
                <a:cs typeface="Montserrat"/>
              </a:rPr>
              <a:t> </a:t>
            </a:r>
            <a:r>
              <a:rPr sz="700" dirty="0">
                <a:solidFill>
                  <a:srgbClr val="221F1F"/>
                </a:solidFill>
                <a:latin typeface="Montserrat"/>
                <a:cs typeface="Montserrat"/>
              </a:rPr>
              <a:t>de</a:t>
            </a:r>
            <a:r>
              <a:rPr sz="700" spc="114" dirty="0">
                <a:solidFill>
                  <a:srgbClr val="221F1F"/>
                </a:solidFill>
                <a:latin typeface="Montserrat"/>
                <a:cs typeface="Montserrat"/>
              </a:rPr>
              <a:t> </a:t>
            </a:r>
            <a:r>
              <a:rPr sz="700" dirty="0">
                <a:solidFill>
                  <a:srgbClr val="221F1F"/>
                </a:solidFill>
                <a:latin typeface="Montserrat"/>
                <a:cs typeface="Montserrat"/>
              </a:rPr>
              <a:t>realizada</a:t>
            </a:r>
            <a:r>
              <a:rPr sz="700" spc="114" dirty="0">
                <a:solidFill>
                  <a:srgbClr val="221F1F"/>
                </a:solidFill>
                <a:latin typeface="Montserrat"/>
                <a:cs typeface="Montserrat"/>
              </a:rPr>
              <a:t> </a:t>
            </a:r>
            <a:r>
              <a:rPr sz="700" dirty="0">
                <a:solidFill>
                  <a:srgbClr val="221F1F"/>
                </a:solidFill>
                <a:latin typeface="Montserrat"/>
                <a:cs typeface="Montserrat"/>
              </a:rPr>
              <a:t>la</a:t>
            </a:r>
            <a:r>
              <a:rPr sz="700" spc="114" dirty="0">
                <a:solidFill>
                  <a:srgbClr val="221F1F"/>
                </a:solidFill>
                <a:latin typeface="Montserrat"/>
                <a:cs typeface="Montserrat"/>
              </a:rPr>
              <a:t> </a:t>
            </a:r>
            <a:r>
              <a:rPr sz="700" dirty="0">
                <a:solidFill>
                  <a:srgbClr val="221F1F"/>
                </a:solidFill>
                <a:latin typeface="Montserrat"/>
                <a:cs typeface="Montserrat"/>
              </a:rPr>
              <a:t>carga</a:t>
            </a:r>
            <a:r>
              <a:rPr sz="700" spc="100" dirty="0">
                <a:solidFill>
                  <a:srgbClr val="221F1F"/>
                </a:solidFill>
                <a:latin typeface="Montserrat"/>
                <a:cs typeface="Montserrat"/>
              </a:rPr>
              <a:t> </a:t>
            </a:r>
            <a:r>
              <a:rPr sz="700" dirty="0">
                <a:solidFill>
                  <a:srgbClr val="221F1F"/>
                </a:solidFill>
                <a:latin typeface="Montserrat"/>
                <a:cs typeface="Montserrat"/>
              </a:rPr>
              <a:t>inicial</a:t>
            </a:r>
            <a:r>
              <a:rPr sz="700" spc="120" dirty="0">
                <a:solidFill>
                  <a:srgbClr val="221F1F"/>
                </a:solidFill>
                <a:latin typeface="Montserrat"/>
                <a:cs typeface="Montserrat"/>
              </a:rPr>
              <a:t> </a:t>
            </a:r>
            <a:r>
              <a:rPr sz="700" dirty="0">
                <a:solidFill>
                  <a:srgbClr val="221F1F"/>
                </a:solidFill>
                <a:latin typeface="Montserrat"/>
                <a:cs typeface="Montserrat"/>
              </a:rPr>
              <a:t>de</a:t>
            </a:r>
            <a:r>
              <a:rPr sz="700" spc="100" dirty="0">
                <a:solidFill>
                  <a:srgbClr val="221F1F"/>
                </a:solidFill>
                <a:latin typeface="Montserrat"/>
                <a:cs typeface="Montserrat"/>
              </a:rPr>
              <a:t> </a:t>
            </a:r>
            <a:r>
              <a:rPr sz="700" dirty="0">
                <a:solidFill>
                  <a:srgbClr val="221F1F"/>
                </a:solidFill>
                <a:latin typeface="Montserrat"/>
                <a:cs typeface="Montserrat"/>
              </a:rPr>
              <a:t>la</a:t>
            </a:r>
            <a:r>
              <a:rPr sz="700" spc="114" dirty="0">
                <a:solidFill>
                  <a:srgbClr val="221F1F"/>
                </a:solidFill>
                <a:latin typeface="Montserrat"/>
                <a:cs typeface="Montserrat"/>
              </a:rPr>
              <a:t> </a:t>
            </a:r>
            <a:r>
              <a:rPr sz="700" spc="-10" dirty="0">
                <a:solidFill>
                  <a:srgbClr val="221F1F"/>
                </a:solidFill>
                <a:latin typeface="Montserrat"/>
                <a:cs typeface="Montserrat"/>
              </a:rPr>
              <a:t>batería,</a:t>
            </a:r>
            <a:r>
              <a:rPr sz="700" spc="500" dirty="0">
                <a:solidFill>
                  <a:srgbClr val="221F1F"/>
                </a:solidFill>
                <a:latin typeface="Montserrat"/>
                <a:cs typeface="Montserrat"/>
              </a:rPr>
              <a:t> </a:t>
            </a:r>
            <a:r>
              <a:rPr sz="700" dirty="0">
                <a:solidFill>
                  <a:srgbClr val="221F1F"/>
                </a:solidFill>
                <a:latin typeface="Montserrat"/>
                <a:cs typeface="Montserrat"/>
              </a:rPr>
              <a:t>nunca</a:t>
            </a:r>
            <a:r>
              <a:rPr sz="700" spc="245" dirty="0">
                <a:solidFill>
                  <a:srgbClr val="221F1F"/>
                </a:solidFill>
                <a:latin typeface="Montserrat"/>
                <a:cs typeface="Montserrat"/>
              </a:rPr>
              <a:t> </a:t>
            </a:r>
            <a:r>
              <a:rPr sz="700" dirty="0">
                <a:solidFill>
                  <a:srgbClr val="221F1F"/>
                </a:solidFill>
                <a:latin typeface="Montserrat"/>
                <a:cs typeface="Montserrat"/>
              </a:rPr>
              <a:t>rellene</a:t>
            </a:r>
            <a:r>
              <a:rPr sz="700" spc="250" dirty="0">
                <a:solidFill>
                  <a:srgbClr val="221F1F"/>
                </a:solidFill>
                <a:latin typeface="Montserrat"/>
                <a:cs typeface="Montserrat"/>
              </a:rPr>
              <a:t> </a:t>
            </a:r>
            <a:r>
              <a:rPr sz="700" dirty="0">
                <a:solidFill>
                  <a:srgbClr val="221F1F"/>
                </a:solidFill>
                <a:latin typeface="Montserrat"/>
                <a:cs typeface="Montserrat"/>
              </a:rPr>
              <a:t>con</a:t>
            </a:r>
            <a:r>
              <a:rPr sz="700" spc="250" dirty="0">
                <a:solidFill>
                  <a:srgbClr val="221F1F"/>
                </a:solidFill>
                <a:latin typeface="Montserrat"/>
                <a:cs typeface="Montserrat"/>
              </a:rPr>
              <a:t> </a:t>
            </a:r>
            <a:r>
              <a:rPr sz="700" dirty="0">
                <a:solidFill>
                  <a:srgbClr val="221F1F"/>
                </a:solidFill>
                <a:latin typeface="Montserrat"/>
                <a:cs typeface="Montserrat"/>
              </a:rPr>
              <a:t>acido.</a:t>
            </a:r>
            <a:r>
              <a:rPr sz="700" spc="245" dirty="0">
                <a:solidFill>
                  <a:srgbClr val="221F1F"/>
                </a:solidFill>
                <a:latin typeface="Montserrat"/>
                <a:cs typeface="Montserrat"/>
              </a:rPr>
              <a:t> </a:t>
            </a:r>
            <a:r>
              <a:rPr sz="700" dirty="0">
                <a:solidFill>
                  <a:srgbClr val="221F1F"/>
                </a:solidFill>
                <a:latin typeface="Montserrat"/>
                <a:cs typeface="Montserrat"/>
              </a:rPr>
              <a:t>Use</a:t>
            </a:r>
            <a:r>
              <a:rPr sz="700" spc="250" dirty="0">
                <a:solidFill>
                  <a:srgbClr val="221F1F"/>
                </a:solidFill>
                <a:latin typeface="Montserrat"/>
                <a:cs typeface="Montserrat"/>
              </a:rPr>
              <a:t> </a:t>
            </a:r>
            <a:r>
              <a:rPr sz="700" dirty="0">
                <a:solidFill>
                  <a:srgbClr val="221F1F"/>
                </a:solidFill>
                <a:latin typeface="Montserrat"/>
                <a:cs typeface="Montserrat"/>
              </a:rPr>
              <a:t>solamente</a:t>
            </a:r>
            <a:r>
              <a:rPr sz="700" spc="254" dirty="0">
                <a:solidFill>
                  <a:srgbClr val="221F1F"/>
                </a:solidFill>
                <a:latin typeface="Montserrat"/>
                <a:cs typeface="Montserrat"/>
              </a:rPr>
              <a:t> </a:t>
            </a:r>
            <a:r>
              <a:rPr sz="700" spc="-20" dirty="0">
                <a:solidFill>
                  <a:srgbClr val="221F1F"/>
                </a:solidFill>
                <a:latin typeface="Montserrat"/>
                <a:cs typeface="Montserrat"/>
              </a:rPr>
              <a:t>agua</a:t>
            </a:r>
            <a:r>
              <a:rPr sz="700" spc="500" dirty="0">
                <a:solidFill>
                  <a:srgbClr val="221F1F"/>
                </a:solidFill>
                <a:latin typeface="Montserrat"/>
                <a:cs typeface="Montserrat"/>
              </a:rPr>
              <a:t> </a:t>
            </a:r>
            <a:r>
              <a:rPr sz="700" spc="-10" dirty="0">
                <a:solidFill>
                  <a:srgbClr val="221F1F"/>
                </a:solidFill>
                <a:latin typeface="Montserrat"/>
                <a:cs typeface="Montserrat"/>
              </a:rPr>
              <a:t>destilada.</a:t>
            </a:r>
            <a:endParaRPr sz="700" dirty="0">
              <a:latin typeface="Montserrat"/>
              <a:cs typeface="Montserrat"/>
            </a:endParaRPr>
          </a:p>
          <a:p>
            <a:pPr marL="12700" algn="just">
              <a:lnSpc>
                <a:spcPct val="100000"/>
              </a:lnSpc>
              <a:spcBef>
                <a:spcPts val="490"/>
              </a:spcBef>
            </a:pPr>
            <a:r>
              <a:rPr sz="700" dirty="0">
                <a:solidFill>
                  <a:srgbClr val="221F1F"/>
                </a:solidFill>
                <a:latin typeface="Montserrat"/>
                <a:cs typeface="Montserrat"/>
              </a:rPr>
              <a:t>Siempre</a:t>
            </a:r>
            <a:r>
              <a:rPr sz="700" spc="150" dirty="0">
                <a:solidFill>
                  <a:srgbClr val="221F1F"/>
                </a:solidFill>
                <a:latin typeface="Montserrat"/>
                <a:cs typeface="Montserrat"/>
              </a:rPr>
              <a:t> </a:t>
            </a:r>
            <a:r>
              <a:rPr sz="700" dirty="0">
                <a:solidFill>
                  <a:srgbClr val="221F1F"/>
                </a:solidFill>
                <a:latin typeface="Montserrat"/>
                <a:cs typeface="Montserrat"/>
              </a:rPr>
              <a:t>conecte</a:t>
            </a:r>
            <a:r>
              <a:rPr sz="700" spc="155" dirty="0">
                <a:solidFill>
                  <a:srgbClr val="221F1F"/>
                </a:solidFill>
                <a:latin typeface="Montserrat"/>
                <a:cs typeface="Montserrat"/>
              </a:rPr>
              <a:t> </a:t>
            </a:r>
            <a:r>
              <a:rPr sz="700" dirty="0">
                <a:solidFill>
                  <a:srgbClr val="221F1F"/>
                </a:solidFill>
                <a:latin typeface="Montserrat"/>
                <a:cs typeface="Montserrat"/>
              </a:rPr>
              <a:t>primero</a:t>
            </a:r>
            <a:r>
              <a:rPr sz="700" spc="155" dirty="0">
                <a:solidFill>
                  <a:srgbClr val="221F1F"/>
                </a:solidFill>
                <a:latin typeface="Montserrat"/>
                <a:cs typeface="Montserrat"/>
              </a:rPr>
              <a:t> </a:t>
            </a:r>
            <a:r>
              <a:rPr sz="700" dirty="0">
                <a:solidFill>
                  <a:srgbClr val="221F1F"/>
                </a:solidFill>
                <a:latin typeface="Montserrat"/>
                <a:cs typeface="Montserrat"/>
              </a:rPr>
              <a:t>el</a:t>
            </a:r>
            <a:r>
              <a:rPr sz="700" spc="160" dirty="0">
                <a:solidFill>
                  <a:srgbClr val="221F1F"/>
                </a:solidFill>
                <a:latin typeface="Montserrat"/>
                <a:cs typeface="Montserrat"/>
              </a:rPr>
              <a:t> </a:t>
            </a:r>
            <a:r>
              <a:rPr sz="700" dirty="0">
                <a:solidFill>
                  <a:srgbClr val="221F1F"/>
                </a:solidFill>
                <a:latin typeface="Montserrat"/>
                <a:cs typeface="Montserrat"/>
              </a:rPr>
              <a:t>terminal</a:t>
            </a:r>
            <a:r>
              <a:rPr sz="700" spc="160" dirty="0">
                <a:solidFill>
                  <a:srgbClr val="221F1F"/>
                </a:solidFill>
                <a:latin typeface="Montserrat"/>
                <a:cs typeface="Montserrat"/>
              </a:rPr>
              <a:t> </a:t>
            </a:r>
            <a:r>
              <a:rPr sz="700" dirty="0">
                <a:solidFill>
                  <a:srgbClr val="221F1F"/>
                </a:solidFill>
                <a:latin typeface="Montserrat"/>
                <a:cs typeface="Montserrat"/>
              </a:rPr>
              <a:t>positivo</a:t>
            </a:r>
            <a:r>
              <a:rPr sz="700" spc="160" dirty="0">
                <a:solidFill>
                  <a:srgbClr val="221F1F"/>
                </a:solidFill>
                <a:latin typeface="Montserrat"/>
                <a:cs typeface="Montserrat"/>
              </a:rPr>
              <a:t> </a:t>
            </a:r>
            <a:r>
              <a:rPr sz="700" spc="-50" dirty="0">
                <a:solidFill>
                  <a:srgbClr val="221F1F"/>
                </a:solidFill>
                <a:latin typeface="Montserrat"/>
                <a:cs typeface="Montserrat"/>
              </a:rPr>
              <a:t>y</a:t>
            </a:r>
            <a:endParaRPr sz="700" dirty="0">
              <a:latin typeface="Montserrat"/>
              <a:cs typeface="Montserrat"/>
            </a:endParaRPr>
          </a:p>
          <a:p>
            <a:pPr marL="12700" algn="just">
              <a:lnSpc>
                <a:spcPct val="100000"/>
              </a:lnSpc>
              <a:spcBef>
                <a:spcPts val="5"/>
              </a:spcBef>
            </a:pPr>
            <a:r>
              <a:rPr sz="700" dirty="0">
                <a:solidFill>
                  <a:srgbClr val="221F1F"/>
                </a:solidFill>
                <a:latin typeface="Montserrat"/>
                <a:cs typeface="Montserrat"/>
              </a:rPr>
              <a:t>luego</a:t>
            </a:r>
            <a:r>
              <a:rPr sz="700" spc="-30"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negativo</a:t>
            </a:r>
            <a:r>
              <a:rPr sz="700" spc="-15" dirty="0">
                <a:solidFill>
                  <a:srgbClr val="221F1F"/>
                </a:solidFill>
                <a:latin typeface="Montserrat"/>
                <a:cs typeface="Montserrat"/>
              </a:rPr>
              <a:t> </a:t>
            </a:r>
            <a:r>
              <a:rPr sz="700" dirty="0">
                <a:solidFill>
                  <a:srgbClr val="221F1F"/>
                </a:solidFill>
                <a:latin typeface="Montserrat"/>
                <a:cs typeface="Montserrat"/>
              </a:rPr>
              <a:t>para</a:t>
            </a:r>
            <a:r>
              <a:rPr sz="700" spc="-20" dirty="0">
                <a:solidFill>
                  <a:srgbClr val="221F1F"/>
                </a:solidFill>
                <a:latin typeface="Montserrat"/>
                <a:cs typeface="Montserrat"/>
              </a:rPr>
              <a:t> </a:t>
            </a:r>
            <a:r>
              <a:rPr sz="700" dirty="0">
                <a:solidFill>
                  <a:srgbClr val="221F1F"/>
                </a:solidFill>
                <a:latin typeface="Montserrat"/>
                <a:cs typeface="Montserrat"/>
              </a:rPr>
              <a:t>evitar</a:t>
            </a:r>
            <a:r>
              <a:rPr sz="700" spc="-25" dirty="0">
                <a:solidFill>
                  <a:srgbClr val="221F1F"/>
                </a:solidFill>
                <a:latin typeface="Montserrat"/>
                <a:cs typeface="Montserrat"/>
              </a:rPr>
              <a:t> </a:t>
            </a:r>
            <a:r>
              <a:rPr sz="700" spc="-10" dirty="0">
                <a:solidFill>
                  <a:srgbClr val="221F1F"/>
                </a:solidFill>
                <a:latin typeface="Montserrat"/>
                <a:cs typeface="Montserrat"/>
              </a:rPr>
              <a:t>chispas.</a:t>
            </a:r>
            <a:endParaRPr sz="700" dirty="0">
              <a:latin typeface="Montserrat"/>
              <a:cs typeface="Montserrat"/>
            </a:endParaRPr>
          </a:p>
          <a:p>
            <a:pPr marL="12700" marR="10795" algn="just">
              <a:lnSpc>
                <a:spcPct val="100000"/>
              </a:lnSpc>
              <a:spcBef>
                <a:spcPts val="505"/>
              </a:spcBef>
            </a:pPr>
            <a:r>
              <a:rPr sz="700" dirty="0">
                <a:solidFill>
                  <a:srgbClr val="221F1F"/>
                </a:solidFill>
                <a:latin typeface="Montserrat"/>
                <a:cs typeface="Montserrat"/>
              </a:rPr>
              <a:t>No</a:t>
            </a:r>
            <a:r>
              <a:rPr sz="700" spc="100" dirty="0">
                <a:solidFill>
                  <a:srgbClr val="221F1F"/>
                </a:solidFill>
                <a:latin typeface="Montserrat"/>
                <a:cs typeface="Montserrat"/>
              </a:rPr>
              <a:t> </a:t>
            </a:r>
            <a:r>
              <a:rPr sz="700" dirty="0">
                <a:solidFill>
                  <a:srgbClr val="221F1F"/>
                </a:solidFill>
                <a:latin typeface="Montserrat"/>
                <a:cs typeface="Montserrat"/>
              </a:rPr>
              <a:t>obstruya,</a:t>
            </a:r>
            <a:r>
              <a:rPr sz="700" spc="110" dirty="0">
                <a:solidFill>
                  <a:srgbClr val="221F1F"/>
                </a:solidFill>
                <a:latin typeface="Montserrat"/>
                <a:cs typeface="Montserrat"/>
              </a:rPr>
              <a:t> </a:t>
            </a:r>
            <a:r>
              <a:rPr sz="700" dirty="0">
                <a:solidFill>
                  <a:srgbClr val="221F1F"/>
                </a:solidFill>
                <a:latin typeface="Montserrat"/>
                <a:cs typeface="Montserrat"/>
              </a:rPr>
              <a:t>corte</a:t>
            </a:r>
            <a:r>
              <a:rPr sz="700" spc="105" dirty="0">
                <a:solidFill>
                  <a:srgbClr val="221F1F"/>
                </a:solidFill>
                <a:latin typeface="Montserrat"/>
                <a:cs typeface="Montserrat"/>
              </a:rPr>
              <a:t> </a:t>
            </a:r>
            <a:r>
              <a:rPr sz="700" dirty="0">
                <a:solidFill>
                  <a:srgbClr val="221F1F"/>
                </a:solidFill>
                <a:latin typeface="Montserrat"/>
                <a:cs typeface="Montserrat"/>
              </a:rPr>
              <a:t>o</a:t>
            </a:r>
            <a:r>
              <a:rPr sz="700" spc="90" dirty="0">
                <a:solidFill>
                  <a:srgbClr val="221F1F"/>
                </a:solidFill>
                <a:latin typeface="Montserrat"/>
                <a:cs typeface="Montserrat"/>
              </a:rPr>
              <a:t> </a:t>
            </a:r>
            <a:r>
              <a:rPr sz="700" dirty="0">
                <a:solidFill>
                  <a:srgbClr val="221F1F"/>
                </a:solidFill>
                <a:latin typeface="Montserrat"/>
                <a:cs typeface="Montserrat"/>
              </a:rPr>
              <a:t>cambie</a:t>
            </a:r>
            <a:r>
              <a:rPr sz="700" spc="95" dirty="0">
                <a:solidFill>
                  <a:srgbClr val="221F1F"/>
                </a:solidFill>
                <a:latin typeface="Montserrat"/>
                <a:cs typeface="Montserrat"/>
              </a:rPr>
              <a:t> </a:t>
            </a:r>
            <a:r>
              <a:rPr sz="700" dirty="0">
                <a:solidFill>
                  <a:srgbClr val="221F1F"/>
                </a:solidFill>
                <a:latin typeface="Montserrat"/>
                <a:cs typeface="Montserrat"/>
              </a:rPr>
              <a:t>la</a:t>
            </a:r>
            <a:r>
              <a:rPr sz="700" spc="95" dirty="0">
                <a:solidFill>
                  <a:srgbClr val="221F1F"/>
                </a:solidFill>
                <a:latin typeface="Montserrat"/>
                <a:cs typeface="Montserrat"/>
              </a:rPr>
              <a:t> </a:t>
            </a:r>
            <a:r>
              <a:rPr sz="700" dirty="0">
                <a:solidFill>
                  <a:srgbClr val="221F1F"/>
                </a:solidFill>
                <a:latin typeface="Montserrat"/>
                <a:cs typeface="Montserrat"/>
              </a:rPr>
              <a:t>ruta</a:t>
            </a:r>
            <a:r>
              <a:rPr sz="700" spc="100" dirty="0">
                <a:solidFill>
                  <a:srgbClr val="221F1F"/>
                </a:solidFill>
                <a:latin typeface="Montserrat"/>
                <a:cs typeface="Montserrat"/>
              </a:rPr>
              <a:t> </a:t>
            </a:r>
            <a:r>
              <a:rPr sz="700" dirty="0">
                <a:solidFill>
                  <a:srgbClr val="221F1F"/>
                </a:solidFill>
                <a:latin typeface="Montserrat"/>
                <a:cs typeface="Montserrat"/>
              </a:rPr>
              <a:t>del</a:t>
            </a:r>
            <a:r>
              <a:rPr sz="700" spc="100" dirty="0">
                <a:solidFill>
                  <a:srgbClr val="221F1F"/>
                </a:solidFill>
                <a:latin typeface="Montserrat"/>
                <a:cs typeface="Montserrat"/>
              </a:rPr>
              <a:t> </a:t>
            </a:r>
            <a:r>
              <a:rPr sz="700" dirty="0">
                <a:solidFill>
                  <a:srgbClr val="221F1F"/>
                </a:solidFill>
                <a:latin typeface="Montserrat"/>
                <a:cs typeface="Montserrat"/>
              </a:rPr>
              <a:t>tubo</a:t>
            </a:r>
            <a:r>
              <a:rPr sz="700" spc="10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ventilación</a:t>
            </a:r>
            <a:r>
              <a:rPr sz="700" spc="185" dirty="0">
                <a:solidFill>
                  <a:srgbClr val="221F1F"/>
                </a:solidFill>
                <a:latin typeface="Montserrat"/>
                <a:cs typeface="Montserrat"/>
              </a:rPr>
              <a:t> </a:t>
            </a:r>
            <a:r>
              <a:rPr sz="700" dirty="0">
                <a:solidFill>
                  <a:srgbClr val="221F1F"/>
                </a:solidFill>
                <a:latin typeface="Montserrat"/>
                <a:cs typeface="Montserrat"/>
              </a:rPr>
              <a:t>de</a:t>
            </a:r>
            <a:r>
              <a:rPr sz="700" spc="175" dirty="0">
                <a:solidFill>
                  <a:srgbClr val="221F1F"/>
                </a:solidFill>
                <a:latin typeface="Montserrat"/>
                <a:cs typeface="Montserrat"/>
              </a:rPr>
              <a:t> </a:t>
            </a:r>
            <a:r>
              <a:rPr sz="700" dirty="0">
                <a:solidFill>
                  <a:srgbClr val="221F1F"/>
                </a:solidFill>
                <a:latin typeface="Montserrat"/>
                <a:cs typeface="Montserrat"/>
              </a:rPr>
              <a:t>la</a:t>
            </a:r>
            <a:r>
              <a:rPr sz="700" spc="195" dirty="0">
                <a:solidFill>
                  <a:srgbClr val="221F1F"/>
                </a:solidFill>
                <a:latin typeface="Montserrat"/>
                <a:cs typeface="Montserrat"/>
              </a:rPr>
              <a:t> </a:t>
            </a:r>
            <a:r>
              <a:rPr sz="700" dirty="0">
                <a:solidFill>
                  <a:srgbClr val="221F1F"/>
                </a:solidFill>
                <a:latin typeface="Montserrat"/>
                <a:cs typeface="Montserrat"/>
              </a:rPr>
              <a:t>batería.</a:t>
            </a:r>
            <a:r>
              <a:rPr sz="700" spc="180" dirty="0">
                <a:solidFill>
                  <a:srgbClr val="221F1F"/>
                </a:solidFill>
                <a:latin typeface="Montserrat"/>
                <a:cs typeface="Montserrat"/>
              </a:rPr>
              <a:t> </a:t>
            </a:r>
            <a:r>
              <a:rPr sz="700" dirty="0">
                <a:solidFill>
                  <a:srgbClr val="221F1F"/>
                </a:solidFill>
                <a:latin typeface="Montserrat"/>
                <a:cs typeface="Montserrat"/>
              </a:rPr>
              <a:t>Verifique</a:t>
            </a:r>
            <a:r>
              <a:rPr sz="700" spc="190" dirty="0">
                <a:solidFill>
                  <a:srgbClr val="221F1F"/>
                </a:solidFill>
                <a:latin typeface="Montserrat"/>
                <a:cs typeface="Montserrat"/>
              </a:rPr>
              <a:t> </a:t>
            </a:r>
            <a:r>
              <a:rPr sz="700" dirty="0">
                <a:solidFill>
                  <a:srgbClr val="221F1F"/>
                </a:solidFill>
                <a:latin typeface="Montserrat"/>
                <a:cs typeface="Montserrat"/>
              </a:rPr>
              <a:t>que</a:t>
            </a:r>
            <a:r>
              <a:rPr sz="700" spc="185" dirty="0">
                <a:solidFill>
                  <a:srgbClr val="221F1F"/>
                </a:solidFill>
                <a:latin typeface="Montserrat"/>
                <a:cs typeface="Montserrat"/>
              </a:rPr>
              <a:t> </a:t>
            </a:r>
            <a:r>
              <a:rPr sz="700" dirty="0">
                <a:solidFill>
                  <a:srgbClr val="221F1F"/>
                </a:solidFill>
                <a:latin typeface="Montserrat"/>
                <a:cs typeface="Montserrat"/>
              </a:rPr>
              <a:t>el</a:t>
            </a:r>
            <a:r>
              <a:rPr sz="700" spc="185" dirty="0">
                <a:solidFill>
                  <a:srgbClr val="221F1F"/>
                </a:solidFill>
                <a:latin typeface="Montserrat"/>
                <a:cs typeface="Montserrat"/>
              </a:rPr>
              <a:t> </a:t>
            </a:r>
            <a:r>
              <a:rPr sz="700" spc="-20" dirty="0">
                <a:solidFill>
                  <a:srgbClr val="221F1F"/>
                </a:solidFill>
                <a:latin typeface="Montserrat"/>
                <a:cs typeface="Montserrat"/>
              </a:rPr>
              <a:t>tubo</a:t>
            </a:r>
            <a:r>
              <a:rPr sz="700" spc="500" dirty="0">
                <a:solidFill>
                  <a:srgbClr val="221F1F"/>
                </a:solidFill>
                <a:latin typeface="Montserrat"/>
                <a:cs typeface="Montserrat"/>
              </a:rPr>
              <a:t> </a:t>
            </a:r>
            <a:r>
              <a:rPr sz="700" dirty="0">
                <a:solidFill>
                  <a:srgbClr val="221F1F"/>
                </a:solidFill>
                <a:latin typeface="Montserrat"/>
                <a:cs typeface="Montserrat"/>
              </a:rPr>
              <a:t>este</a:t>
            </a:r>
            <a:r>
              <a:rPr sz="700" spc="330" dirty="0">
                <a:solidFill>
                  <a:srgbClr val="221F1F"/>
                </a:solidFill>
                <a:latin typeface="Montserrat"/>
                <a:cs typeface="Montserrat"/>
              </a:rPr>
              <a:t> </a:t>
            </a:r>
            <a:r>
              <a:rPr sz="700" dirty="0">
                <a:solidFill>
                  <a:srgbClr val="221F1F"/>
                </a:solidFill>
                <a:latin typeface="Montserrat"/>
                <a:cs typeface="Montserrat"/>
              </a:rPr>
              <a:t>puesto</a:t>
            </a:r>
            <a:r>
              <a:rPr sz="700" spc="330" dirty="0">
                <a:solidFill>
                  <a:srgbClr val="221F1F"/>
                </a:solidFill>
                <a:latin typeface="Montserrat"/>
                <a:cs typeface="Montserrat"/>
              </a:rPr>
              <a:t> </a:t>
            </a:r>
            <a:r>
              <a:rPr sz="700" dirty="0">
                <a:solidFill>
                  <a:srgbClr val="221F1F"/>
                </a:solidFill>
                <a:latin typeface="Montserrat"/>
                <a:cs typeface="Montserrat"/>
              </a:rPr>
              <a:t>firmemente</a:t>
            </a:r>
            <a:r>
              <a:rPr sz="700" spc="325" dirty="0">
                <a:solidFill>
                  <a:srgbClr val="221F1F"/>
                </a:solidFill>
                <a:latin typeface="Montserrat"/>
                <a:cs typeface="Montserrat"/>
              </a:rPr>
              <a:t> </a:t>
            </a:r>
            <a:r>
              <a:rPr sz="700" dirty="0">
                <a:solidFill>
                  <a:srgbClr val="221F1F"/>
                </a:solidFill>
                <a:latin typeface="Montserrat"/>
                <a:cs typeface="Montserrat"/>
              </a:rPr>
              <a:t>en</a:t>
            </a:r>
            <a:r>
              <a:rPr sz="700" spc="320" dirty="0">
                <a:solidFill>
                  <a:srgbClr val="221F1F"/>
                </a:solidFill>
                <a:latin typeface="Montserrat"/>
                <a:cs typeface="Montserrat"/>
              </a:rPr>
              <a:t> </a:t>
            </a:r>
            <a:r>
              <a:rPr sz="700" dirty="0">
                <a:solidFill>
                  <a:srgbClr val="221F1F"/>
                </a:solidFill>
                <a:latin typeface="Montserrat"/>
                <a:cs typeface="Montserrat"/>
              </a:rPr>
              <a:t>la</a:t>
            </a:r>
            <a:r>
              <a:rPr sz="700" spc="330" dirty="0">
                <a:solidFill>
                  <a:srgbClr val="221F1F"/>
                </a:solidFill>
                <a:latin typeface="Montserrat"/>
                <a:cs typeface="Montserrat"/>
              </a:rPr>
              <a:t> </a:t>
            </a:r>
            <a:r>
              <a:rPr sz="700" dirty="0">
                <a:solidFill>
                  <a:srgbClr val="221F1F"/>
                </a:solidFill>
                <a:latin typeface="Montserrat"/>
                <a:cs typeface="Montserrat"/>
              </a:rPr>
              <a:t>batería</a:t>
            </a:r>
            <a:r>
              <a:rPr sz="700" spc="330" dirty="0">
                <a:solidFill>
                  <a:srgbClr val="221F1F"/>
                </a:solidFill>
                <a:latin typeface="Montserrat"/>
                <a:cs typeface="Montserrat"/>
              </a:rPr>
              <a:t> </a:t>
            </a:r>
            <a:r>
              <a:rPr sz="700" dirty="0">
                <a:solidFill>
                  <a:srgbClr val="221F1F"/>
                </a:solidFill>
                <a:latin typeface="Montserrat"/>
                <a:cs typeface="Montserrat"/>
              </a:rPr>
              <a:t>y</a:t>
            </a:r>
            <a:r>
              <a:rPr sz="700" spc="315" dirty="0">
                <a:solidFill>
                  <a:srgbClr val="221F1F"/>
                </a:solidFill>
                <a:latin typeface="Montserrat"/>
                <a:cs typeface="Montserrat"/>
              </a:rPr>
              <a:t> </a:t>
            </a:r>
            <a:r>
              <a:rPr sz="700" spc="-25" dirty="0">
                <a:solidFill>
                  <a:srgbClr val="221F1F"/>
                </a:solidFill>
                <a:latin typeface="Montserrat"/>
                <a:cs typeface="Montserrat"/>
              </a:rPr>
              <a:t>que</a:t>
            </a:r>
            <a:r>
              <a:rPr sz="700" spc="500" dirty="0">
                <a:solidFill>
                  <a:srgbClr val="221F1F"/>
                </a:solidFill>
                <a:latin typeface="Montserrat"/>
                <a:cs typeface="Montserrat"/>
              </a:rPr>
              <a:t> </a:t>
            </a:r>
            <a:r>
              <a:rPr sz="700" dirty="0">
                <a:solidFill>
                  <a:srgbClr val="221F1F"/>
                </a:solidFill>
                <a:latin typeface="Montserrat"/>
                <a:cs typeface="Montserrat"/>
              </a:rPr>
              <a:t>descargue en</a:t>
            </a:r>
            <a:r>
              <a:rPr sz="700" spc="-10" dirty="0">
                <a:solidFill>
                  <a:srgbClr val="221F1F"/>
                </a:solidFill>
                <a:latin typeface="Montserrat"/>
                <a:cs typeface="Montserrat"/>
              </a:rPr>
              <a:t> </a:t>
            </a:r>
            <a:r>
              <a:rPr sz="700" dirty="0">
                <a:solidFill>
                  <a:srgbClr val="221F1F"/>
                </a:solidFill>
                <a:latin typeface="Montserrat"/>
                <a:cs typeface="Montserrat"/>
              </a:rPr>
              <a:t>una</a:t>
            </a:r>
            <a:r>
              <a:rPr sz="700" spc="-15" dirty="0">
                <a:solidFill>
                  <a:srgbClr val="221F1F"/>
                </a:solidFill>
                <a:latin typeface="Montserrat"/>
                <a:cs typeface="Montserrat"/>
              </a:rPr>
              <a:t> </a:t>
            </a:r>
            <a:r>
              <a:rPr sz="700" dirty="0">
                <a:solidFill>
                  <a:srgbClr val="221F1F"/>
                </a:solidFill>
                <a:latin typeface="Montserrat"/>
                <a:cs typeface="Montserrat"/>
              </a:rPr>
              <a:t>zona</a:t>
            </a:r>
            <a:r>
              <a:rPr sz="700" spc="-15" dirty="0">
                <a:solidFill>
                  <a:srgbClr val="221F1F"/>
                </a:solidFill>
                <a:latin typeface="Montserrat"/>
                <a:cs typeface="Montserrat"/>
              </a:rPr>
              <a:t> </a:t>
            </a:r>
            <a:r>
              <a:rPr sz="700" spc="-10" dirty="0">
                <a:solidFill>
                  <a:srgbClr val="221F1F"/>
                </a:solidFill>
                <a:latin typeface="Montserrat"/>
                <a:cs typeface="Montserrat"/>
              </a:rPr>
              <a:t>despejada.</a:t>
            </a:r>
            <a:endParaRPr sz="700" dirty="0">
              <a:latin typeface="Montserrat"/>
              <a:cs typeface="Montserrat"/>
            </a:endParaRPr>
          </a:p>
          <a:p>
            <a:pPr marL="12700">
              <a:lnSpc>
                <a:spcPct val="100000"/>
              </a:lnSpc>
              <a:spcBef>
                <a:spcPts val="500"/>
              </a:spcBef>
            </a:pPr>
            <a:r>
              <a:rPr sz="800" b="1" spc="-10" dirty="0">
                <a:latin typeface="Montserrat"/>
                <a:cs typeface="Montserrat"/>
              </a:rPr>
              <a:t>NOTA:</a:t>
            </a:r>
            <a:endParaRPr sz="800" dirty="0">
              <a:latin typeface="Montserrat"/>
              <a:cs typeface="Montserrat"/>
            </a:endParaRPr>
          </a:p>
          <a:p>
            <a:pPr marL="12700" marR="10795" algn="just">
              <a:lnSpc>
                <a:spcPct val="100000"/>
              </a:lnSpc>
              <a:spcBef>
                <a:spcPts val="495"/>
              </a:spcBef>
            </a:pPr>
            <a:r>
              <a:rPr sz="700" dirty="0">
                <a:latin typeface="Montserrat"/>
                <a:cs typeface="Montserrat"/>
              </a:rPr>
              <a:t>Si</a:t>
            </a:r>
            <a:r>
              <a:rPr sz="700" spc="175" dirty="0">
                <a:latin typeface="Montserrat"/>
                <a:cs typeface="Montserrat"/>
              </a:rPr>
              <a:t> </a:t>
            </a:r>
            <a:r>
              <a:rPr sz="700" dirty="0">
                <a:latin typeface="Montserrat"/>
                <a:cs typeface="Montserrat"/>
              </a:rPr>
              <a:t>su</a:t>
            </a:r>
            <a:r>
              <a:rPr sz="700" spc="180" dirty="0">
                <a:latin typeface="Montserrat"/>
                <a:cs typeface="Montserrat"/>
              </a:rPr>
              <a:t> </a:t>
            </a:r>
            <a:r>
              <a:rPr sz="700" dirty="0">
                <a:latin typeface="Montserrat"/>
                <a:cs typeface="Montserrat"/>
              </a:rPr>
              <a:t>batería</a:t>
            </a:r>
            <a:r>
              <a:rPr sz="700" spc="200" dirty="0">
                <a:latin typeface="Montserrat"/>
                <a:cs typeface="Montserrat"/>
              </a:rPr>
              <a:t> </a:t>
            </a:r>
            <a:r>
              <a:rPr sz="700" dirty="0">
                <a:latin typeface="Montserrat"/>
                <a:cs typeface="Montserrat"/>
              </a:rPr>
              <a:t>es</a:t>
            </a:r>
            <a:r>
              <a:rPr sz="700" spc="175" dirty="0">
                <a:latin typeface="Montserrat"/>
                <a:cs typeface="Montserrat"/>
              </a:rPr>
              <a:t> </a:t>
            </a:r>
            <a:r>
              <a:rPr sz="700" dirty="0">
                <a:latin typeface="Montserrat"/>
                <a:cs typeface="Montserrat"/>
              </a:rPr>
              <a:t>de</a:t>
            </a:r>
            <a:r>
              <a:rPr sz="700" spc="180" dirty="0">
                <a:latin typeface="Montserrat"/>
                <a:cs typeface="Montserrat"/>
              </a:rPr>
              <a:t> </a:t>
            </a:r>
            <a:r>
              <a:rPr sz="700" dirty="0">
                <a:latin typeface="Montserrat"/>
                <a:cs typeface="Montserrat"/>
              </a:rPr>
              <a:t>libre</a:t>
            </a:r>
            <a:r>
              <a:rPr sz="700" spc="190" dirty="0">
                <a:latin typeface="Montserrat"/>
                <a:cs typeface="Montserrat"/>
              </a:rPr>
              <a:t> </a:t>
            </a:r>
            <a:r>
              <a:rPr sz="700" dirty="0">
                <a:latin typeface="Montserrat"/>
                <a:cs typeface="Montserrat"/>
              </a:rPr>
              <a:t>mantenimiento</a:t>
            </a:r>
            <a:r>
              <a:rPr sz="700" spc="175" dirty="0">
                <a:latin typeface="Montserrat"/>
                <a:cs typeface="Montserrat"/>
              </a:rPr>
              <a:t> </a:t>
            </a:r>
            <a:r>
              <a:rPr sz="700" dirty="0">
                <a:latin typeface="Montserrat"/>
                <a:cs typeface="Montserrat"/>
              </a:rPr>
              <a:t>(MF</a:t>
            </a:r>
            <a:r>
              <a:rPr sz="700" spc="175" dirty="0">
                <a:latin typeface="Montserrat"/>
                <a:cs typeface="Montserrat"/>
              </a:rPr>
              <a:t> </a:t>
            </a:r>
            <a:r>
              <a:rPr sz="700" spc="-50" dirty="0">
                <a:latin typeface="Montserrat"/>
                <a:cs typeface="Montserrat"/>
              </a:rPr>
              <a:t>o</a:t>
            </a:r>
            <a:r>
              <a:rPr sz="700" spc="500" dirty="0">
                <a:latin typeface="Montserrat"/>
                <a:cs typeface="Montserrat"/>
              </a:rPr>
              <a:t> </a:t>
            </a:r>
            <a:r>
              <a:rPr sz="700" dirty="0">
                <a:latin typeface="Montserrat"/>
                <a:cs typeface="Montserrat"/>
              </a:rPr>
              <a:t>VRLA)</a:t>
            </a:r>
            <a:r>
              <a:rPr sz="700" spc="484" dirty="0">
                <a:latin typeface="Montserrat"/>
                <a:cs typeface="Montserrat"/>
              </a:rPr>
              <a:t> </a:t>
            </a:r>
            <a:r>
              <a:rPr sz="700" dirty="0">
                <a:latin typeface="Montserrat"/>
                <a:cs typeface="Montserrat"/>
              </a:rPr>
              <a:t>no</a:t>
            </a:r>
            <a:r>
              <a:rPr sz="700" spc="155" dirty="0">
                <a:latin typeface="Montserrat"/>
                <a:cs typeface="Montserrat"/>
              </a:rPr>
              <a:t>  </a:t>
            </a:r>
            <a:r>
              <a:rPr sz="700" dirty="0">
                <a:latin typeface="Montserrat"/>
                <a:cs typeface="Montserrat"/>
              </a:rPr>
              <a:t>es</a:t>
            </a:r>
            <a:r>
              <a:rPr sz="700" spc="165" dirty="0">
                <a:latin typeface="Montserrat"/>
                <a:cs typeface="Montserrat"/>
              </a:rPr>
              <a:t>  </a:t>
            </a:r>
            <a:r>
              <a:rPr sz="700" dirty="0">
                <a:latin typeface="Montserrat"/>
                <a:cs typeface="Montserrat"/>
              </a:rPr>
              <a:t>necesario</a:t>
            </a:r>
            <a:r>
              <a:rPr sz="700" spc="495" dirty="0">
                <a:latin typeface="Montserrat"/>
                <a:cs typeface="Montserrat"/>
              </a:rPr>
              <a:t> </a:t>
            </a:r>
            <a:r>
              <a:rPr sz="700" dirty="0">
                <a:latin typeface="Montserrat"/>
                <a:cs typeface="Montserrat"/>
              </a:rPr>
              <a:t>revisar</a:t>
            </a:r>
            <a:r>
              <a:rPr sz="700" spc="490" dirty="0">
                <a:latin typeface="Montserrat"/>
                <a:cs typeface="Montserrat"/>
              </a:rPr>
              <a:t> </a:t>
            </a:r>
            <a:r>
              <a:rPr sz="700" dirty="0">
                <a:latin typeface="Montserrat"/>
                <a:cs typeface="Montserrat"/>
              </a:rPr>
              <a:t>el</a:t>
            </a:r>
            <a:r>
              <a:rPr sz="700" spc="160" dirty="0">
                <a:latin typeface="Montserrat"/>
                <a:cs typeface="Montserrat"/>
              </a:rPr>
              <a:t>  </a:t>
            </a:r>
            <a:r>
              <a:rPr sz="700" dirty="0">
                <a:latin typeface="Montserrat"/>
                <a:cs typeface="Montserrat"/>
              </a:rPr>
              <a:t>nivel</a:t>
            </a:r>
            <a:r>
              <a:rPr sz="700" spc="16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electrolito,</a:t>
            </a:r>
            <a:r>
              <a:rPr sz="700" spc="10" dirty="0">
                <a:latin typeface="Montserrat"/>
                <a:cs typeface="Montserrat"/>
              </a:rPr>
              <a:t> </a:t>
            </a:r>
            <a:r>
              <a:rPr sz="700" dirty="0">
                <a:latin typeface="Montserrat"/>
                <a:cs typeface="Montserrat"/>
              </a:rPr>
              <a:t>solo</a:t>
            </a:r>
            <a:r>
              <a:rPr sz="700" spc="190" dirty="0">
                <a:latin typeface="Montserrat"/>
                <a:cs typeface="Montserrat"/>
              </a:rPr>
              <a:t> </a:t>
            </a:r>
            <a:r>
              <a:rPr sz="700" dirty="0">
                <a:latin typeface="Montserrat"/>
                <a:cs typeface="Montserrat"/>
              </a:rPr>
              <a:t>verifique</a:t>
            </a:r>
            <a:r>
              <a:rPr sz="700" spc="25" dirty="0">
                <a:latin typeface="Montserrat"/>
                <a:cs typeface="Montserrat"/>
              </a:rPr>
              <a:t> </a:t>
            </a:r>
            <a:r>
              <a:rPr sz="700" dirty="0">
                <a:latin typeface="Montserrat"/>
                <a:cs typeface="Montserrat"/>
              </a:rPr>
              <a:t>que</a:t>
            </a:r>
            <a:r>
              <a:rPr sz="700" spc="10" dirty="0">
                <a:latin typeface="Montserrat"/>
                <a:cs typeface="Montserrat"/>
              </a:rPr>
              <a:t> </a:t>
            </a:r>
            <a:r>
              <a:rPr sz="700" dirty="0">
                <a:latin typeface="Montserrat"/>
                <a:cs typeface="Montserrat"/>
              </a:rPr>
              <a:t>el</a:t>
            </a:r>
            <a:r>
              <a:rPr sz="700" spc="5" dirty="0">
                <a:latin typeface="Montserrat"/>
                <a:cs typeface="Montserrat"/>
              </a:rPr>
              <a:t> </a:t>
            </a:r>
            <a:r>
              <a:rPr sz="700" dirty="0">
                <a:latin typeface="Montserrat"/>
                <a:cs typeface="Montserrat"/>
              </a:rPr>
              <a:t>voltaje</a:t>
            </a:r>
            <a:r>
              <a:rPr sz="700" spc="5" dirty="0">
                <a:latin typeface="Montserrat"/>
                <a:cs typeface="Montserrat"/>
              </a:rPr>
              <a:t> </a:t>
            </a:r>
            <a:r>
              <a:rPr sz="700" dirty="0">
                <a:latin typeface="Montserrat"/>
                <a:cs typeface="Montserrat"/>
              </a:rPr>
              <a:t>sea</a:t>
            </a:r>
            <a:r>
              <a:rPr sz="700" spc="-5" dirty="0">
                <a:latin typeface="Montserrat"/>
                <a:cs typeface="Montserrat"/>
              </a:rPr>
              <a:t> </a:t>
            </a:r>
            <a:r>
              <a:rPr sz="700" spc="-10" dirty="0">
                <a:latin typeface="Montserrat"/>
                <a:cs typeface="Montserrat"/>
              </a:rPr>
              <a:t>mayor</a:t>
            </a:r>
            <a:r>
              <a:rPr sz="700" spc="500" dirty="0">
                <a:latin typeface="Montserrat"/>
                <a:cs typeface="Montserrat"/>
              </a:rPr>
              <a:t> </a:t>
            </a:r>
            <a:r>
              <a:rPr sz="700" dirty="0">
                <a:latin typeface="Montserrat"/>
                <a:cs typeface="Montserrat"/>
              </a:rPr>
              <a:t>o</a:t>
            </a:r>
            <a:r>
              <a:rPr sz="700" spc="125" dirty="0">
                <a:latin typeface="Montserrat"/>
                <a:cs typeface="Montserrat"/>
              </a:rPr>
              <a:t> </a:t>
            </a:r>
            <a:r>
              <a:rPr sz="700" dirty="0">
                <a:latin typeface="Montserrat"/>
                <a:cs typeface="Montserrat"/>
              </a:rPr>
              <a:t>igual</a:t>
            </a:r>
            <a:r>
              <a:rPr sz="700" spc="150" dirty="0">
                <a:latin typeface="Montserrat"/>
                <a:cs typeface="Montserrat"/>
              </a:rPr>
              <a:t> </a:t>
            </a:r>
            <a:r>
              <a:rPr sz="700" dirty="0">
                <a:latin typeface="Montserrat"/>
                <a:cs typeface="Montserrat"/>
              </a:rPr>
              <a:t>a</a:t>
            </a:r>
            <a:r>
              <a:rPr sz="700" spc="140" dirty="0">
                <a:latin typeface="Montserrat"/>
                <a:cs typeface="Montserrat"/>
              </a:rPr>
              <a:t> </a:t>
            </a:r>
            <a:r>
              <a:rPr sz="700" dirty="0">
                <a:latin typeface="Montserrat"/>
                <a:cs typeface="Montserrat"/>
              </a:rPr>
              <a:t>12.7V.</a:t>
            </a:r>
            <a:r>
              <a:rPr sz="700" spc="140" dirty="0">
                <a:latin typeface="Montserrat"/>
                <a:cs typeface="Montserrat"/>
              </a:rPr>
              <a:t> </a:t>
            </a:r>
            <a:r>
              <a:rPr sz="700" dirty="0">
                <a:latin typeface="Montserrat"/>
                <a:cs typeface="Montserrat"/>
              </a:rPr>
              <a:t>En</a:t>
            </a:r>
            <a:r>
              <a:rPr sz="700" spc="155" dirty="0">
                <a:latin typeface="Montserrat"/>
                <a:cs typeface="Montserrat"/>
              </a:rPr>
              <a:t> </a:t>
            </a:r>
            <a:r>
              <a:rPr sz="700" dirty="0">
                <a:latin typeface="Montserrat"/>
                <a:cs typeface="Montserrat"/>
              </a:rPr>
              <a:t>caso</a:t>
            </a:r>
            <a:r>
              <a:rPr sz="700" spc="145" dirty="0">
                <a:latin typeface="Montserrat"/>
                <a:cs typeface="Montserrat"/>
              </a:rPr>
              <a:t> </a:t>
            </a:r>
            <a:r>
              <a:rPr sz="700" dirty="0">
                <a:latin typeface="Montserrat"/>
                <a:cs typeface="Montserrat"/>
              </a:rPr>
              <a:t>de</a:t>
            </a:r>
            <a:r>
              <a:rPr sz="700" spc="155" dirty="0">
                <a:latin typeface="Montserrat"/>
                <a:cs typeface="Montserrat"/>
              </a:rPr>
              <a:t> </a:t>
            </a:r>
            <a:r>
              <a:rPr sz="700" dirty="0">
                <a:latin typeface="Montserrat"/>
                <a:cs typeface="Montserrat"/>
              </a:rPr>
              <a:t>estar</a:t>
            </a:r>
            <a:r>
              <a:rPr sz="700" spc="145" dirty="0">
                <a:latin typeface="Montserrat"/>
                <a:cs typeface="Montserrat"/>
              </a:rPr>
              <a:t> </a:t>
            </a:r>
            <a:r>
              <a:rPr sz="700" dirty="0">
                <a:latin typeface="Montserrat"/>
                <a:cs typeface="Montserrat"/>
              </a:rPr>
              <a:t>por</a:t>
            </a:r>
            <a:r>
              <a:rPr sz="700" spc="140" dirty="0">
                <a:latin typeface="Montserrat"/>
                <a:cs typeface="Montserrat"/>
              </a:rPr>
              <a:t> </a:t>
            </a:r>
            <a:r>
              <a:rPr sz="700" dirty="0">
                <a:latin typeface="Montserrat"/>
                <a:cs typeface="Montserrat"/>
              </a:rPr>
              <a:t>debajo</a:t>
            </a:r>
            <a:r>
              <a:rPr sz="700" spc="14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este</a:t>
            </a:r>
            <a:r>
              <a:rPr sz="700" spc="30" dirty="0">
                <a:latin typeface="Montserrat"/>
                <a:cs typeface="Montserrat"/>
              </a:rPr>
              <a:t> </a:t>
            </a:r>
            <a:r>
              <a:rPr sz="700" dirty="0">
                <a:latin typeface="Montserrat"/>
                <a:cs typeface="Montserrat"/>
              </a:rPr>
              <a:t>valor,</a:t>
            </a:r>
            <a:r>
              <a:rPr sz="700" spc="20" dirty="0">
                <a:latin typeface="Montserrat"/>
                <a:cs typeface="Montserrat"/>
              </a:rPr>
              <a:t> </a:t>
            </a:r>
            <a:r>
              <a:rPr sz="700" dirty="0">
                <a:latin typeface="Montserrat"/>
                <a:cs typeface="Montserrat"/>
              </a:rPr>
              <a:t>visite</a:t>
            </a:r>
            <a:r>
              <a:rPr sz="700" spc="35" dirty="0">
                <a:latin typeface="Montserrat"/>
                <a:cs typeface="Montserrat"/>
              </a:rPr>
              <a:t> </a:t>
            </a:r>
            <a:r>
              <a:rPr sz="700" dirty="0">
                <a:latin typeface="Montserrat"/>
                <a:cs typeface="Montserrat"/>
              </a:rPr>
              <a:t>un</a:t>
            </a:r>
            <a:r>
              <a:rPr sz="700" spc="20" dirty="0">
                <a:latin typeface="Montserrat"/>
                <a:cs typeface="Montserrat"/>
              </a:rPr>
              <a:t> </a:t>
            </a:r>
            <a:r>
              <a:rPr sz="700" dirty="0">
                <a:latin typeface="Montserrat"/>
                <a:cs typeface="Montserrat"/>
              </a:rPr>
              <a:t>Centro</a:t>
            </a:r>
            <a:r>
              <a:rPr sz="700" spc="30" dirty="0">
                <a:latin typeface="Montserrat"/>
                <a:cs typeface="Montserrat"/>
              </a:rPr>
              <a:t> </a:t>
            </a:r>
            <a:r>
              <a:rPr sz="700" dirty="0">
                <a:latin typeface="Montserrat"/>
                <a:cs typeface="Montserrat"/>
              </a:rPr>
              <a:t>de</a:t>
            </a:r>
            <a:r>
              <a:rPr sz="700" spc="25" dirty="0">
                <a:latin typeface="Montserrat"/>
                <a:cs typeface="Montserrat"/>
              </a:rPr>
              <a:t> </a:t>
            </a:r>
            <a:r>
              <a:rPr sz="700" dirty="0" err="1">
                <a:latin typeface="Montserrat"/>
                <a:cs typeface="Montserrat"/>
              </a:rPr>
              <a:t>Servicio</a:t>
            </a:r>
            <a:r>
              <a:rPr sz="700" spc="20" dirty="0">
                <a:latin typeface="Montserrat"/>
                <a:cs typeface="Montserrat"/>
              </a:rPr>
              <a:t> </a:t>
            </a:r>
            <a:r>
              <a:rPr sz="700" spc="-10" dirty="0" err="1">
                <a:latin typeface="Montserrat"/>
                <a:cs typeface="Montserrat"/>
              </a:rPr>
              <a:t>Autorizado</a:t>
            </a:r>
            <a:r>
              <a:rPr lang="es-MX" sz="700" spc="-40" dirty="0">
                <a:latin typeface="Montserrat"/>
                <a:cs typeface="Montserrat"/>
              </a:rPr>
              <a:t>.</a:t>
            </a:r>
            <a:endParaRPr sz="700" dirty="0">
              <a:latin typeface="Montserrat"/>
              <a:cs typeface="Montserrat"/>
            </a:endParaRP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6" name="object 6"/>
          <p:cNvGrpSpPr/>
          <p:nvPr/>
        </p:nvGrpSpPr>
        <p:grpSpPr>
          <a:xfrm>
            <a:off x="331254" y="2009457"/>
            <a:ext cx="2185035" cy="1249045"/>
            <a:chOff x="331254" y="2009457"/>
            <a:chExt cx="2185035" cy="1249045"/>
          </a:xfrm>
        </p:grpSpPr>
        <p:pic>
          <p:nvPicPr>
            <p:cNvPr id="7" name="object 7"/>
            <p:cNvPicPr/>
            <p:nvPr/>
          </p:nvPicPr>
          <p:blipFill>
            <a:blip r:embed="rId2" cstate="print"/>
            <a:stretch>
              <a:fillRect/>
            </a:stretch>
          </p:blipFill>
          <p:spPr>
            <a:xfrm>
              <a:off x="331254" y="2009457"/>
              <a:ext cx="2185035" cy="1248613"/>
            </a:xfrm>
            <a:prstGeom prst="rect">
              <a:avLst/>
            </a:prstGeom>
          </p:spPr>
        </p:pic>
        <p:sp>
          <p:nvSpPr>
            <p:cNvPr id="8" name="object 8"/>
            <p:cNvSpPr/>
            <p:nvPr/>
          </p:nvSpPr>
          <p:spPr>
            <a:xfrm>
              <a:off x="1180617" y="2105532"/>
              <a:ext cx="114300" cy="283845"/>
            </a:xfrm>
            <a:custGeom>
              <a:avLst/>
              <a:gdLst/>
              <a:ahLst/>
              <a:cxnLst/>
              <a:rect l="l" t="t" r="r" b="b"/>
              <a:pathLst>
                <a:path w="114300" h="283844">
                  <a:moveTo>
                    <a:pt x="113893" y="135382"/>
                  </a:moveTo>
                  <a:lnTo>
                    <a:pt x="87591" y="135636"/>
                  </a:lnTo>
                  <a:lnTo>
                    <a:pt x="82740" y="0"/>
                  </a:lnTo>
                  <a:lnTo>
                    <a:pt x="24980" y="2159"/>
                  </a:lnTo>
                  <a:lnTo>
                    <a:pt x="26352" y="137922"/>
                  </a:lnTo>
                  <a:lnTo>
                    <a:pt x="0" y="139827"/>
                  </a:lnTo>
                  <a:lnTo>
                    <a:pt x="64439" y="283464"/>
                  </a:lnTo>
                  <a:lnTo>
                    <a:pt x="113893" y="135636"/>
                  </a:lnTo>
                  <a:lnTo>
                    <a:pt x="113893" y="135382"/>
                  </a:lnTo>
                  <a:close/>
                </a:path>
              </a:pathLst>
            </a:custGeom>
            <a:solidFill>
              <a:srgbClr val="FFFFFF"/>
            </a:solidFill>
          </p:spPr>
          <p:txBody>
            <a:bodyPr wrap="square" lIns="0" tIns="0" rIns="0" bIns="0" rtlCol="0"/>
            <a:lstStyle/>
            <a:p>
              <a:endParaRPr/>
            </a:p>
          </p:txBody>
        </p:sp>
        <p:sp>
          <p:nvSpPr>
            <p:cNvPr id="9" name="object 9"/>
            <p:cNvSpPr/>
            <p:nvPr/>
          </p:nvSpPr>
          <p:spPr>
            <a:xfrm>
              <a:off x="1180617" y="2105533"/>
              <a:ext cx="114300" cy="283845"/>
            </a:xfrm>
            <a:custGeom>
              <a:avLst/>
              <a:gdLst/>
              <a:ahLst/>
              <a:cxnLst/>
              <a:rect l="l" t="t" r="r" b="b"/>
              <a:pathLst>
                <a:path w="114300" h="283844">
                  <a:moveTo>
                    <a:pt x="82740" y="0"/>
                  </a:moveTo>
                  <a:lnTo>
                    <a:pt x="24980" y="2159"/>
                  </a:lnTo>
                  <a:lnTo>
                    <a:pt x="26352" y="137922"/>
                  </a:lnTo>
                  <a:lnTo>
                    <a:pt x="0" y="139827"/>
                  </a:lnTo>
                  <a:lnTo>
                    <a:pt x="64439" y="283464"/>
                  </a:lnTo>
                  <a:lnTo>
                    <a:pt x="113893" y="135381"/>
                  </a:lnTo>
                  <a:lnTo>
                    <a:pt x="87591" y="135636"/>
                  </a:lnTo>
                  <a:lnTo>
                    <a:pt x="82740" y="0"/>
                  </a:lnTo>
                  <a:close/>
                </a:path>
              </a:pathLst>
            </a:custGeom>
            <a:ln w="6350">
              <a:solidFill>
                <a:srgbClr val="221F1F"/>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1206665" y="2132457"/>
              <a:ext cx="65659" cy="208025"/>
            </a:xfrm>
            <a:prstGeom prst="rect">
              <a:avLst/>
            </a:prstGeom>
          </p:spPr>
        </p:pic>
        <p:sp>
          <p:nvSpPr>
            <p:cNvPr id="11" name="object 11"/>
            <p:cNvSpPr/>
            <p:nvPr/>
          </p:nvSpPr>
          <p:spPr>
            <a:xfrm>
              <a:off x="1551559" y="2529928"/>
              <a:ext cx="114300" cy="283845"/>
            </a:xfrm>
            <a:custGeom>
              <a:avLst/>
              <a:gdLst/>
              <a:ahLst/>
              <a:cxnLst/>
              <a:rect l="l" t="t" r="r" b="b"/>
              <a:pathLst>
                <a:path w="114300" h="283844">
                  <a:moveTo>
                    <a:pt x="114046" y="148082"/>
                  </a:moveTo>
                  <a:lnTo>
                    <a:pt x="113919" y="147789"/>
                  </a:lnTo>
                  <a:lnTo>
                    <a:pt x="64516" y="0"/>
                  </a:lnTo>
                  <a:lnTo>
                    <a:pt x="0" y="143624"/>
                  </a:lnTo>
                  <a:lnTo>
                    <a:pt x="26416" y="145503"/>
                  </a:lnTo>
                  <a:lnTo>
                    <a:pt x="25019" y="281292"/>
                  </a:lnTo>
                  <a:lnTo>
                    <a:pt x="82804" y="283451"/>
                  </a:lnTo>
                  <a:lnTo>
                    <a:pt x="87630" y="147789"/>
                  </a:lnTo>
                  <a:lnTo>
                    <a:pt x="114046" y="148082"/>
                  </a:lnTo>
                  <a:close/>
                </a:path>
              </a:pathLst>
            </a:custGeom>
            <a:solidFill>
              <a:srgbClr val="FFFFFF"/>
            </a:solidFill>
          </p:spPr>
          <p:txBody>
            <a:bodyPr wrap="square" lIns="0" tIns="0" rIns="0" bIns="0" rtlCol="0"/>
            <a:lstStyle/>
            <a:p>
              <a:endParaRPr/>
            </a:p>
          </p:txBody>
        </p:sp>
        <p:sp>
          <p:nvSpPr>
            <p:cNvPr id="12" name="object 12"/>
            <p:cNvSpPr/>
            <p:nvPr/>
          </p:nvSpPr>
          <p:spPr>
            <a:xfrm>
              <a:off x="1551558" y="2529928"/>
              <a:ext cx="114300" cy="283845"/>
            </a:xfrm>
            <a:custGeom>
              <a:avLst/>
              <a:gdLst/>
              <a:ahLst/>
              <a:cxnLst/>
              <a:rect l="l" t="t" r="r" b="b"/>
              <a:pathLst>
                <a:path w="114300" h="283844">
                  <a:moveTo>
                    <a:pt x="82803" y="283451"/>
                  </a:moveTo>
                  <a:lnTo>
                    <a:pt x="25018" y="281292"/>
                  </a:lnTo>
                  <a:lnTo>
                    <a:pt x="26415" y="145503"/>
                  </a:lnTo>
                  <a:lnTo>
                    <a:pt x="0" y="143624"/>
                  </a:lnTo>
                  <a:lnTo>
                    <a:pt x="64515" y="0"/>
                  </a:lnTo>
                  <a:lnTo>
                    <a:pt x="114046" y="148081"/>
                  </a:lnTo>
                  <a:lnTo>
                    <a:pt x="87629" y="147789"/>
                  </a:lnTo>
                  <a:lnTo>
                    <a:pt x="82803" y="283451"/>
                  </a:lnTo>
                  <a:close/>
                </a:path>
              </a:pathLst>
            </a:custGeom>
            <a:ln w="6350">
              <a:solidFill>
                <a:srgbClr val="221F1F"/>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1577721" y="2578417"/>
              <a:ext cx="65659" cy="208013"/>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70510">
              <a:lnSpc>
                <a:spcPct val="100000"/>
              </a:lnSpc>
              <a:spcBef>
                <a:spcPts val="95"/>
              </a:spcBef>
            </a:pPr>
            <a:r>
              <a:rPr dirty="0"/>
              <a:t>TABLA</a:t>
            </a:r>
            <a:r>
              <a:rPr spc="-25" dirty="0"/>
              <a:t> </a:t>
            </a:r>
            <a:r>
              <a:rPr dirty="0"/>
              <a:t>DE</a:t>
            </a:r>
            <a:r>
              <a:rPr spc="-25" dirty="0"/>
              <a:t> </a:t>
            </a:r>
            <a:r>
              <a:rPr spc="-10" dirty="0"/>
              <a:t>CONTENIDO</a:t>
            </a:r>
          </a:p>
        </p:txBody>
      </p:sp>
      <p:sp>
        <p:nvSpPr>
          <p:cNvPr id="3" name="object 3"/>
          <p:cNvSpPr txBox="1"/>
          <p:nvPr/>
        </p:nvSpPr>
        <p:spPr>
          <a:xfrm>
            <a:off x="373964" y="854516"/>
            <a:ext cx="4471772" cy="2075568"/>
          </a:xfrm>
          <a:prstGeom prst="rect">
            <a:avLst/>
          </a:prstGeom>
        </p:spPr>
        <p:txBody>
          <a:bodyPr vert="horz" wrap="square" lIns="0" tIns="13335" rIns="0" bIns="0" rtlCol="0">
            <a:spAutoFit/>
          </a:bodyPr>
          <a:lstStyle/>
          <a:p>
            <a:pPr marL="12700">
              <a:lnSpc>
                <a:spcPct val="100000"/>
              </a:lnSpc>
              <a:spcBef>
                <a:spcPts val="105"/>
              </a:spcBef>
            </a:pPr>
            <a:endParaRPr sz="800" dirty="0">
              <a:solidFill>
                <a:schemeClr val="tx1"/>
              </a:solidFill>
              <a:latin typeface="Montserrat"/>
              <a:cs typeface="Montserrat"/>
            </a:endParaRP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Muy importante tener en cuenta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Sugerencias para conducir con seguridad</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Despegue y consejos para el ahorro de combustible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Especificaciones del Vehículo</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Información general</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Tabla de mantenimiento periódico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Procedimientos sugeridos de mantenimiento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Recomendación de lubricación</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Recomendaciones y datos importantes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Almacenamiento del Vehículo</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Garantía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Lista de chequeo de alistamiento </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Historial de mantenimiento</a:t>
            </a:r>
          </a:p>
          <a:p>
            <a:pPr marL="184150" marR="524510" indent="-171450">
              <a:lnSpc>
                <a:spcPct val="100000"/>
              </a:lnSpc>
              <a:buFont typeface="Arial" panose="020B0604020202020204" pitchFamily="34" charset="0"/>
              <a:buChar char="•"/>
            </a:pPr>
            <a:r>
              <a:rPr lang="es-ES" sz="900" dirty="0">
                <a:solidFill>
                  <a:schemeClr val="tx1"/>
                </a:solidFill>
                <a:uFill>
                  <a:solidFill>
                    <a:srgbClr val="0000FF"/>
                  </a:solidFill>
                </a:uFill>
                <a:latin typeface="Montserrat"/>
                <a:cs typeface="Montserrat"/>
              </a:rPr>
              <a:t>Cupones de revisiones obligatorias (5 revisiones) </a:t>
            </a:r>
          </a:p>
        </p:txBody>
      </p:sp>
    </p:spTree>
    <p:extLst>
      <p:ext uri="{BB962C8B-B14F-4D97-AF65-F5344CB8AC3E}">
        <p14:creationId xmlns:p14="http://schemas.microsoft.com/office/powerpoint/2010/main" val="410849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3775" cy="1640205"/>
          </a:xfrm>
          <a:prstGeom prst="rect">
            <a:avLst/>
          </a:prstGeom>
        </p:spPr>
        <p:txBody>
          <a:bodyPr vert="horz" wrap="square" lIns="0" tIns="13335" rIns="0" bIns="0" rtlCol="0">
            <a:spAutoFit/>
          </a:bodyPr>
          <a:lstStyle/>
          <a:p>
            <a:pPr marL="12700" algn="just">
              <a:lnSpc>
                <a:spcPct val="100000"/>
              </a:lnSpc>
              <a:spcBef>
                <a:spcPts val="105"/>
              </a:spcBef>
            </a:pPr>
            <a:r>
              <a:rPr sz="800" b="1" dirty="0">
                <a:latin typeface="Montserrat"/>
                <a:cs typeface="Montserrat"/>
              </a:rPr>
              <a:t>REMPLAZAR</a:t>
            </a:r>
            <a:r>
              <a:rPr sz="800" b="1" spc="-40" dirty="0">
                <a:latin typeface="Montserrat"/>
                <a:cs typeface="Montserrat"/>
              </a:rPr>
              <a:t> </a:t>
            </a:r>
            <a:r>
              <a:rPr sz="800" b="1" dirty="0">
                <a:latin typeface="Montserrat"/>
                <a:cs typeface="Montserrat"/>
              </a:rPr>
              <a:t>EL</a:t>
            </a:r>
            <a:r>
              <a:rPr sz="800" b="1" spc="-5" dirty="0">
                <a:latin typeface="Montserrat"/>
                <a:cs typeface="Montserrat"/>
              </a:rPr>
              <a:t> </a:t>
            </a:r>
            <a:r>
              <a:rPr sz="800" b="1" spc="-10" dirty="0">
                <a:latin typeface="Montserrat"/>
                <a:cs typeface="Montserrat"/>
              </a:rPr>
              <a:t>FUSIBLE</a:t>
            </a:r>
            <a:endParaRPr sz="800">
              <a:latin typeface="Montserrat"/>
              <a:cs typeface="Montserrat"/>
            </a:endParaRPr>
          </a:p>
          <a:p>
            <a:pPr marL="21590" marR="5080" algn="just">
              <a:lnSpc>
                <a:spcPct val="100000"/>
              </a:lnSpc>
              <a:spcBef>
                <a:spcPts val="495"/>
              </a:spcBef>
            </a:pPr>
            <a:r>
              <a:rPr sz="700" dirty="0">
                <a:latin typeface="Montserrat"/>
                <a:cs typeface="Montserrat"/>
              </a:rPr>
              <a:t>Si</a:t>
            </a:r>
            <a:r>
              <a:rPr sz="700" spc="480" dirty="0">
                <a:latin typeface="Montserrat"/>
                <a:cs typeface="Montserrat"/>
              </a:rPr>
              <a:t> </a:t>
            </a:r>
            <a:r>
              <a:rPr sz="700" dirty="0">
                <a:latin typeface="Montserrat"/>
                <a:cs typeface="Montserrat"/>
              </a:rPr>
              <a:t>el</a:t>
            </a:r>
            <a:r>
              <a:rPr sz="700" spc="484" dirty="0">
                <a:latin typeface="Montserrat"/>
                <a:cs typeface="Montserrat"/>
              </a:rPr>
              <a:t> </a:t>
            </a:r>
            <a:r>
              <a:rPr sz="700" dirty="0">
                <a:latin typeface="Montserrat"/>
                <a:cs typeface="Montserrat"/>
              </a:rPr>
              <a:t>sistema</a:t>
            </a:r>
            <a:r>
              <a:rPr sz="700" spc="480" dirty="0">
                <a:latin typeface="Montserrat"/>
                <a:cs typeface="Montserrat"/>
              </a:rPr>
              <a:t> </a:t>
            </a:r>
            <a:r>
              <a:rPr sz="700" dirty="0">
                <a:latin typeface="Montserrat"/>
                <a:cs typeface="Montserrat"/>
              </a:rPr>
              <a:t>eléctrico</a:t>
            </a:r>
            <a:r>
              <a:rPr sz="700" spc="490" dirty="0">
                <a:latin typeface="Montserrat"/>
                <a:cs typeface="Montserrat"/>
              </a:rPr>
              <a:t> </a:t>
            </a:r>
            <a:r>
              <a:rPr sz="700" dirty="0">
                <a:latin typeface="Montserrat"/>
                <a:cs typeface="Montserrat"/>
              </a:rPr>
              <a:t>no</a:t>
            </a:r>
            <a:r>
              <a:rPr sz="700" spc="470" dirty="0">
                <a:latin typeface="Montserrat"/>
                <a:cs typeface="Montserrat"/>
              </a:rPr>
              <a:t> </a:t>
            </a:r>
            <a:r>
              <a:rPr sz="700" dirty="0">
                <a:latin typeface="Montserrat"/>
                <a:cs typeface="Montserrat"/>
              </a:rPr>
              <a:t>funciona,</a:t>
            </a:r>
            <a:r>
              <a:rPr sz="700" spc="490"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deberse</a:t>
            </a:r>
            <a:r>
              <a:rPr sz="700" spc="65" dirty="0">
                <a:latin typeface="Montserrat"/>
                <a:cs typeface="Montserrat"/>
              </a:rPr>
              <a:t> </a:t>
            </a:r>
            <a:r>
              <a:rPr sz="700" dirty="0">
                <a:latin typeface="Montserrat"/>
                <a:cs typeface="Montserrat"/>
              </a:rPr>
              <a:t>a</a:t>
            </a:r>
            <a:r>
              <a:rPr sz="700" spc="50" dirty="0">
                <a:latin typeface="Montserrat"/>
                <a:cs typeface="Montserrat"/>
              </a:rPr>
              <a:t> </a:t>
            </a:r>
            <a:r>
              <a:rPr sz="700" dirty="0">
                <a:latin typeface="Montserrat"/>
                <a:cs typeface="Montserrat"/>
              </a:rPr>
              <a:t>una</a:t>
            </a:r>
            <a:r>
              <a:rPr sz="700" spc="40" dirty="0">
                <a:latin typeface="Montserrat"/>
                <a:cs typeface="Montserrat"/>
              </a:rPr>
              <a:t> </a:t>
            </a:r>
            <a:r>
              <a:rPr sz="700" dirty="0">
                <a:latin typeface="Montserrat"/>
                <a:cs typeface="Montserrat"/>
              </a:rPr>
              <a:t>falla</a:t>
            </a:r>
            <a:r>
              <a:rPr sz="700" spc="50" dirty="0">
                <a:latin typeface="Montserrat"/>
                <a:cs typeface="Montserrat"/>
              </a:rPr>
              <a:t> </a:t>
            </a:r>
            <a:r>
              <a:rPr sz="700" dirty="0">
                <a:latin typeface="Montserrat"/>
                <a:cs typeface="Montserrat"/>
              </a:rPr>
              <a:t>del</a:t>
            </a:r>
            <a:r>
              <a:rPr sz="700" spc="45" dirty="0">
                <a:latin typeface="Montserrat"/>
                <a:cs typeface="Montserrat"/>
              </a:rPr>
              <a:t> </a:t>
            </a:r>
            <a:r>
              <a:rPr sz="700" dirty="0">
                <a:latin typeface="Montserrat"/>
                <a:cs typeface="Montserrat"/>
              </a:rPr>
              <a:t>fusible</a:t>
            </a:r>
            <a:r>
              <a:rPr sz="700" spc="60" dirty="0">
                <a:latin typeface="Montserrat"/>
                <a:cs typeface="Montserrat"/>
              </a:rPr>
              <a:t> </a:t>
            </a:r>
            <a:r>
              <a:rPr sz="700" dirty="0">
                <a:latin typeface="Montserrat"/>
                <a:cs typeface="Montserrat"/>
              </a:rPr>
              <a:t>principal.</a:t>
            </a:r>
            <a:r>
              <a:rPr sz="700" spc="35" dirty="0">
                <a:latin typeface="Montserrat"/>
                <a:cs typeface="Montserrat"/>
              </a:rPr>
              <a:t> </a:t>
            </a:r>
            <a:r>
              <a:rPr sz="700" dirty="0">
                <a:latin typeface="Montserrat"/>
                <a:cs typeface="Montserrat"/>
              </a:rPr>
              <a:t>Un</a:t>
            </a:r>
            <a:r>
              <a:rPr sz="700" spc="50" dirty="0">
                <a:latin typeface="Montserrat"/>
                <a:cs typeface="Montserrat"/>
              </a:rPr>
              <a:t> </a:t>
            </a:r>
            <a:r>
              <a:rPr sz="700" spc="-10" dirty="0">
                <a:latin typeface="Montserrat"/>
                <a:cs typeface="Montserrat"/>
              </a:rPr>
              <a:t>corto</a:t>
            </a:r>
            <a:r>
              <a:rPr sz="700" spc="500" dirty="0">
                <a:latin typeface="Montserrat"/>
                <a:cs typeface="Montserrat"/>
              </a:rPr>
              <a:t> </a:t>
            </a:r>
            <a:r>
              <a:rPr sz="700" dirty="0">
                <a:latin typeface="Montserrat"/>
                <a:cs typeface="Montserrat"/>
              </a:rPr>
              <a:t>circuito</a:t>
            </a:r>
            <a:r>
              <a:rPr sz="700" spc="35" dirty="0">
                <a:latin typeface="Montserrat"/>
                <a:cs typeface="Montserrat"/>
              </a:rPr>
              <a:t> </a:t>
            </a:r>
            <a:r>
              <a:rPr sz="700" dirty="0">
                <a:latin typeface="Montserrat"/>
                <a:cs typeface="Montserrat"/>
              </a:rPr>
              <a:t>o</a:t>
            </a:r>
            <a:r>
              <a:rPr sz="700" spc="35" dirty="0">
                <a:latin typeface="Montserrat"/>
                <a:cs typeface="Montserrat"/>
              </a:rPr>
              <a:t> </a:t>
            </a:r>
            <a:r>
              <a:rPr sz="700" dirty="0">
                <a:latin typeface="Montserrat"/>
                <a:cs typeface="Montserrat"/>
              </a:rPr>
              <a:t>una</a:t>
            </a:r>
            <a:r>
              <a:rPr sz="700" spc="35" dirty="0">
                <a:latin typeface="Montserrat"/>
                <a:cs typeface="Montserrat"/>
              </a:rPr>
              <a:t> </a:t>
            </a:r>
            <a:r>
              <a:rPr sz="700" dirty="0">
                <a:latin typeface="Montserrat"/>
                <a:cs typeface="Montserrat"/>
              </a:rPr>
              <a:t>sobre</a:t>
            </a:r>
            <a:r>
              <a:rPr sz="700" spc="35" dirty="0">
                <a:latin typeface="Montserrat"/>
                <a:cs typeface="Montserrat"/>
              </a:rPr>
              <a:t> </a:t>
            </a:r>
            <a:r>
              <a:rPr sz="700" dirty="0">
                <a:latin typeface="Montserrat"/>
                <a:cs typeface="Montserrat"/>
              </a:rPr>
              <a:t>carga</a:t>
            </a:r>
            <a:r>
              <a:rPr sz="700" spc="40" dirty="0">
                <a:latin typeface="Montserrat"/>
                <a:cs typeface="Montserrat"/>
              </a:rPr>
              <a:t> </a:t>
            </a:r>
            <a:r>
              <a:rPr sz="700" dirty="0">
                <a:latin typeface="Montserrat"/>
                <a:cs typeface="Montserrat"/>
              </a:rPr>
              <a:t>en</a:t>
            </a:r>
            <a:r>
              <a:rPr sz="700" spc="30" dirty="0">
                <a:latin typeface="Montserrat"/>
                <a:cs typeface="Montserrat"/>
              </a:rPr>
              <a:t> </a:t>
            </a:r>
            <a:r>
              <a:rPr sz="700" dirty="0">
                <a:latin typeface="Montserrat"/>
                <a:cs typeface="Montserrat"/>
              </a:rPr>
              <a:t>el</a:t>
            </a:r>
            <a:r>
              <a:rPr sz="700" spc="45" dirty="0">
                <a:latin typeface="Montserrat"/>
                <a:cs typeface="Montserrat"/>
              </a:rPr>
              <a:t> </a:t>
            </a:r>
            <a:r>
              <a:rPr sz="700" dirty="0">
                <a:latin typeface="Montserrat"/>
                <a:cs typeface="Montserrat"/>
              </a:rPr>
              <a:t>sistema</a:t>
            </a:r>
            <a:r>
              <a:rPr sz="700" spc="35" dirty="0">
                <a:latin typeface="Montserrat"/>
                <a:cs typeface="Montserrat"/>
              </a:rPr>
              <a:t> </a:t>
            </a:r>
            <a:r>
              <a:rPr sz="700" spc="-10" dirty="0">
                <a:latin typeface="Montserrat"/>
                <a:cs typeface="Montserrat"/>
              </a:rPr>
              <a:t>eléctrico</a:t>
            </a:r>
            <a:r>
              <a:rPr sz="700" spc="500" dirty="0">
                <a:latin typeface="Montserrat"/>
                <a:cs typeface="Montserrat"/>
              </a:rPr>
              <a:t> </a:t>
            </a:r>
            <a:r>
              <a:rPr sz="700" dirty="0">
                <a:latin typeface="Montserrat"/>
                <a:cs typeface="Montserrat"/>
              </a:rPr>
              <a:t>son las</a:t>
            </a:r>
            <a:r>
              <a:rPr sz="700" spc="20" dirty="0">
                <a:latin typeface="Montserrat"/>
                <a:cs typeface="Montserrat"/>
              </a:rPr>
              <a:t> </a:t>
            </a:r>
            <a:r>
              <a:rPr sz="700" dirty="0">
                <a:latin typeface="Montserrat"/>
                <a:cs typeface="Montserrat"/>
              </a:rPr>
              <a:t>causas</a:t>
            </a:r>
            <a:r>
              <a:rPr sz="700" spc="15" dirty="0">
                <a:latin typeface="Montserrat"/>
                <a:cs typeface="Montserrat"/>
              </a:rPr>
              <a:t> </a:t>
            </a:r>
            <a:r>
              <a:rPr sz="700" dirty="0">
                <a:latin typeface="Montserrat"/>
                <a:cs typeface="Montserrat"/>
              </a:rPr>
              <a:t>principales</a:t>
            </a:r>
            <a:r>
              <a:rPr sz="700" spc="2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falla</a:t>
            </a:r>
            <a:r>
              <a:rPr sz="700" spc="20" dirty="0">
                <a:latin typeface="Montserrat"/>
                <a:cs typeface="Montserrat"/>
              </a:rPr>
              <a:t> </a:t>
            </a:r>
            <a:r>
              <a:rPr sz="700" dirty="0">
                <a:latin typeface="Montserrat"/>
                <a:cs typeface="Montserrat"/>
              </a:rPr>
              <a:t>del</a:t>
            </a:r>
            <a:r>
              <a:rPr sz="700" spc="10" dirty="0">
                <a:latin typeface="Montserrat"/>
                <a:cs typeface="Montserrat"/>
              </a:rPr>
              <a:t> </a:t>
            </a:r>
            <a:r>
              <a:rPr sz="700" dirty="0">
                <a:latin typeface="Montserrat"/>
                <a:cs typeface="Montserrat"/>
              </a:rPr>
              <a:t>fusible.</a:t>
            </a:r>
            <a:r>
              <a:rPr sz="700" spc="5" dirty="0">
                <a:latin typeface="Montserrat"/>
                <a:cs typeface="Montserrat"/>
              </a:rPr>
              <a:t> </a:t>
            </a:r>
            <a:r>
              <a:rPr sz="700" spc="-20" dirty="0">
                <a:latin typeface="Montserrat"/>
                <a:cs typeface="Montserrat"/>
              </a:rPr>
              <a:t>Siga</a:t>
            </a:r>
            <a:r>
              <a:rPr sz="700" spc="500" dirty="0">
                <a:latin typeface="Montserrat"/>
                <a:cs typeface="Montserrat"/>
              </a:rPr>
              <a:t> </a:t>
            </a:r>
            <a:r>
              <a:rPr sz="700" dirty="0">
                <a:latin typeface="Montserrat"/>
                <a:cs typeface="Montserrat"/>
              </a:rPr>
              <a:t>el</a:t>
            </a:r>
            <a:r>
              <a:rPr sz="700" spc="215" dirty="0">
                <a:latin typeface="Montserrat"/>
                <a:cs typeface="Montserrat"/>
              </a:rPr>
              <a:t>  </a:t>
            </a:r>
            <a:r>
              <a:rPr sz="700" dirty="0">
                <a:latin typeface="Montserrat"/>
                <a:cs typeface="Montserrat"/>
              </a:rPr>
              <a:t>siguiente</a:t>
            </a:r>
            <a:r>
              <a:rPr sz="700" spc="220" dirty="0">
                <a:latin typeface="Montserrat"/>
                <a:cs typeface="Montserrat"/>
              </a:rPr>
              <a:t>  </a:t>
            </a:r>
            <a:r>
              <a:rPr sz="700" dirty="0">
                <a:latin typeface="Montserrat"/>
                <a:cs typeface="Montserrat"/>
              </a:rPr>
              <a:t>procedimiento</a:t>
            </a:r>
            <a:r>
              <a:rPr sz="700" spc="215" dirty="0">
                <a:latin typeface="Montserrat"/>
                <a:cs typeface="Montserrat"/>
              </a:rPr>
              <a:t>  </a:t>
            </a:r>
            <a:r>
              <a:rPr sz="700" dirty="0">
                <a:latin typeface="Montserrat"/>
                <a:cs typeface="Montserrat"/>
              </a:rPr>
              <a:t>para</a:t>
            </a:r>
            <a:r>
              <a:rPr sz="700" spc="215" dirty="0">
                <a:latin typeface="Montserrat"/>
                <a:cs typeface="Montserrat"/>
              </a:rPr>
              <a:t>  </a:t>
            </a:r>
            <a:r>
              <a:rPr sz="700" dirty="0">
                <a:latin typeface="Montserrat"/>
                <a:cs typeface="Montserrat"/>
              </a:rPr>
              <a:t>revisar</a:t>
            </a:r>
            <a:r>
              <a:rPr sz="700" spc="215" dirty="0">
                <a:latin typeface="Montserrat"/>
                <a:cs typeface="Montserrat"/>
              </a:rPr>
              <a:t>  </a:t>
            </a:r>
            <a:r>
              <a:rPr sz="700" spc="-50" dirty="0">
                <a:latin typeface="Montserrat"/>
                <a:cs typeface="Montserrat"/>
              </a:rPr>
              <a:t>y</a:t>
            </a:r>
            <a:r>
              <a:rPr sz="700" spc="500" dirty="0">
                <a:latin typeface="Montserrat"/>
                <a:cs typeface="Montserrat"/>
              </a:rPr>
              <a:t> </a:t>
            </a:r>
            <a:r>
              <a:rPr sz="700" spc="-10" dirty="0">
                <a:latin typeface="Montserrat"/>
                <a:cs typeface="Montserrat"/>
              </a:rPr>
              <a:t>remplazar</a:t>
            </a:r>
            <a:r>
              <a:rPr sz="700" spc="15" dirty="0">
                <a:latin typeface="Montserrat"/>
                <a:cs typeface="Montserrat"/>
              </a:rPr>
              <a:t> </a:t>
            </a:r>
            <a:r>
              <a:rPr sz="700" dirty="0">
                <a:latin typeface="Montserrat"/>
                <a:cs typeface="Montserrat"/>
              </a:rPr>
              <a:t>el</a:t>
            </a:r>
            <a:r>
              <a:rPr sz="700" spc="25" dirty="0">
                <a:latin typeface="Montserrat"/>
                <a:cs typeface="Montserrat"/>
              </a:rPr>
              <a:t> </a:t>
            </a:r>
            <a:r>
              <a:rPr sz="700" spc="-10" dirty="0">
                <a:latin typeface="Montserrat"/>
                <a:cs typeface="Montserrat"/>
              </a:rPr>
              <a:t>fusible:</a:t>
            </a:r>
            <a:endParaRPr sz="700">
              <a:latin typeface="Montserrat"/>
              <a:cs typeface="Montserrat"/>
            </a:endParaRPr>
          </a:p>
          <a:p>
            <a:pPr marL="250190" indent="-229235">
              <a:lnSpc>
                <a:spcPct val="100000"/>
              </a:lnSpc>
              <a:spcBef>
                <a:spcPts val="505"/>
              </a:spcBef>
              <a:buAutoNum type="arabicPeriod"/>
              <a:tabLst>
                <a:tab pos="250190" algn="l"/>
                <a:tab pos="250825" algn="l"/>
              </a:tabLst>
            </a:pPr>
            <a:r>
              <a:rPr sz="700" dirty="0">
                <a:latin typeface="Montserrat"/>
                <a:cs typeface="Montserrat"/>
              </a:rPr>
              <a:t>Apague</a:t>
            </a:r>
            <a:r>
              <a:rPr sz="700" spc="-10" dirty="0">
                <a:latin typeface="Montserrat"/>
                <a:cs typeface="Montserrat"/>
              </a:rPr>
              <a:t> </a:t>
            </a:r>
            <a:r>
              <a:rPr sz="700" dirty="0">
                <a:latin typeface="Montserrat"/>
                <a:cs typeface="Montserrat"/>
              </a:rPr>
              <a:t>el</a:t>
            </a:r>
            <a:r>
              <a:rPr sz="700" spc="-20" dirty="0">
                <a:latin typeface="Montserrat"/>
                <a:cs typeface="Montserrat"/>
              </a:rPr>
              <a:t> </a:t>
            </a:r>
            <a:r>
              <a:rPr sz="700" spc="-10" dirty="0">
                <a:latin typeface="Montserrat"/>
                <a:cs typeface="Montserrat"/>
              </a:rPr>
              <a:t>Vehículo.</a:t>
            </a:r>
            <a:endParaRPr sz="700">
              <a:latin typeface="Montserrat"/>
              <a:cs typeface="Montserrat"/>
            </a:endParaRPr>
          </a:p>
          <a:p>
            <a:pPr marL="250190" indent="-229235">
              <a:lnSpc>
                <a:spcPct val="100000"/>
              </a:lnSpc>
              <a:spcBef>
                <a:spcPts val="505"/>
              </a:spcBef>
              <a:buAutoNum type="arabicPeriod"/>
              <a:tabLst>
                <a:tab pos="250190" algn="l"/>
                <a:tab pos="250825" algn="l"/>
              </a:tabLst>
            </a:pPr>
            <a:r>
              <a:rPr sz="700" dirty="0">
                <a:latin typeface="Montserrat"/>
                <a:cs typeface="Montserrat"/>
              </a:rPr>
              <a:t>Retire</a:t>
            </a:r>
            <a:r>
              <a:rPr sz="700" spc="-15" dirty="0">
                <a:latin typeface="Montserrat"/>
                <a:cs typeface="Montserrat"/>
              </a:rPr>
              <a:t> </a:t>
            </a:r>
            <a:r>
              <a:rPr sz="700" dirty="0">
                <a:latin typeface="Montserrat"/>
                <a:cs typeface="Montserrat"/>
              </a:rPr>
              <a:t>la</a:t>
            </a:r>
            <a:r>
              <a:rPr sz="700" spc="-25" dirty="0">
                <a:latin typeface="Montserrat"/>
                <a:cs typeface="Montserrat"/>
              </a:rPr>
              <a:t> </a:t>
            </a:r>
            <a:r>
              <a:rPr sz="700" dirty="0">
                <a:latin typeface="Montserrat"/>
                <a:cs typeface="Montserrat"/>
              </a:rPr>
              <a:t>tapa</a:t>
            </a:r>
            <a:r>
              <a:rPr sz="700" spc="-5" dirty="0">
                <a:latin typeface="Montserrat"/>
                <a:cs typeface="Montserrat"/>
              </a:rPr>
              <a:t> </a:t>
            </a:r>
            <a:r>
              <a:rPr sz="700" spc="-10" dirty="0">
                <a:latin typeface="Montserrat"/>
                <a:cs typeface="Montserrat"/>
              </a:rPr>
              <a:t>derecha.</a:t>
            </a:r>
            <a:endParaRPr sz="700">
              <a:latin typeface="Montserrat"/>
              <a:cs typeface="Montserrat"/>
            </a:endParaRPr>
          </a:p>
          <a:p>
            <a:pPr marL="250190" indent="-229235">
              <a:lnSpc>
                <a:spcPct val="100000"/>
              </a:lnSpc>
              <a:spcBef>
                <a:spcPts val="495"/>
              </a:spcBef>
              <a:buAutoNum type="arabicPeriod"/>
              <a:tabLst>
                <a:tab pos="250190" algn="l"/>
                <a:tab pos="250825" algn="l"/>
              </a:tabLst>
            </a:pPr>
            <a:r>
              <a:rPr sz="700" dirty="0">
                <a:latin typeface="Montserrat"/>
                <a:cs typeface="Montserrat"/>
              </a:rPr>
              <a:t>La</a:t>
            </a:r>
            <a:r>
              <a:rPr sz="700" spc="-20" dirty="0">
                <a:latin typeface="Montserrat"/>
                <a:cs typeface="Montserrat"/>
              </a:rPr>
              <a:t> </a:t>
            </a:r>
            <a:r>
              <a:rPr sz="700" dirty="0">
                <a:latin typeface="Montserrat"/>
                <a:cs typeface="Montserrat"/>
              </a:rPr>
              <a:t>caja</a:t>
            </a:r>
            <a:r>
              <a:rPr sz="700" spc="-5" dirty="0">
                <a:latin typeface="Montserrat"/>
                <a:cs typeface="Montserrat"/>
              </a:rPr>
              <a:t> </a:t>
            </a:r>
            <a:r>
              <a:rPr sz="700" dirty="0">
                <a:latin typeface="Montserrat"/>
                <a:cs typeface="Montserrat"/>
              </a:rPr>
              <a:t>fusibles</a:t>
            </a:r>
            <a:r>
              <a:rPr sz="700" spc="-20" dirty="0">
                <a:latin typeface="Montserrat"/>
                <a:cs typeface="Montserrat"/>
              </a:rPr>
              <a:t> </a:t>
            </a:r>
            <a:r>
              <a:rPr sz="700" dirty="0">
                <a:latin typeface="Montserrat"/>
                <a:cs typeface="Montserrat"/>
              </a:rPr>
              <a:t>contiene un</a:t>
            </a:r>
            <a:r>
              <a:rPr sz="700" spc="-10" dirty="0">
                <a:latin typeface="Montserrat"/>
                <a:cs typeface="Montserrat"/>
              </a:rPr>
              <a:t> </a:t>
            </a:r>
            <a:r>
              <a:rPr sz="700" dirty="0">
                <a:latin typeface="Montserrat"/>
                <a:cs typeface="Montserrat"/>
              </a:rPr>
              <a:t>fusible</a:t>
            </a:r>
            <a:r>
              <a:rPr sz="700" spc="-15" dirty="0">
                <a:latin typeface="Montserrat"/>
                <a:cs typeface="Montserrat"/>
              </a:rPr>
              <a:t> </a:t>
            </a:r>
            <a:r>
              <a:rPr sz="700" dirty="0">
                <a:latin typeface="Montserrat"/>
                <a:cs typeface="Montserrat"/>
              </a:rPr>
              <a:t>de</a:t>
            </a:r>
            <a:r>
              <a:rPr sz="700" spc="-5" dirty="0">
                <a:latin typeface="Montserrat"/>
                <a:cs typeface="Montserrat"/>
              </a:rPr>
              <a:t> </a:t>
            </a:r>
            <a:r>
              <a:rPr sz="700" spc="-20" dirty="0">
                <a:latin typeface="Montserrat"/>
                <a:cs typeface="Montserrat"/>
              </a:rPr>
              <a:t>10A.</a:t>
            </a:r>
            <a:endParaRPr sz="700">
              <a:latin typeface="Montserrat"/>
              <a:cs typeface="Montserrat"/>
            </a:endParaRPr>
          </a:p>
          <a:p>
            <a:pPr marL="250190" marR="6350" indent="-228600">
              <a:lnSpc>
                <a:spcPct val="100000"/>
              </a:lnSpc>
              <a:spcBef>
                <a:spcPts val="500"/>
              </a:spcBef>
              <a:buAutoNum type="arabicPeriod"/>
              <a:tabLst>
                <a:tab pos="250190" algn="l"/>
                <a:tab pos="250825" algn="l"/>
              </a:tabLst>
            </a:pPr>
            <a:r>
              <a:rPr sz="700" dirty="0">
                <a:latin typeface="Montserrat"/>
                <a:cs typeface="Montserrat"/>
              </a:rPr>
              <a:t>Abra</a:t>
            </a:r>
            <a:r>
              <a:rPr sz="700" spc="395" dirty="0">
                <a:latin typeface="Montserrat"/>
                <a:cs typeface="Montserrat"/>
              </a:rPr>
              <a:t> </a:t>
            </a:r>
            <a:r>
              <a:rPr sz="700" dirty="0">
                <a:latin typeface="Montserrat"/>
                <a:cs typeface="Montserrat"/>
              </a:rPr>
              <a:t>la</a:t>
            </a:r>
            <a:r>
              <a:rPr sz="700" spc="395" dirty="0">
                <a:latin typeface="Montserrat"/>
                <a:cs typeface="Montserrat"/>
              </a:rPr>
              <a:t> </a:t>
            </a:r>
            <a:r>
              <a:rPr sz="700" dirty="0">
                <a:latin typeface="Montserrat"/>
                <a:cs typeface="Montserrat"/>
              </a:rPr>
              <a:t>caja</a:t>
            </a:r>
            <a:r>
              <a:rPr sz="700" spc="400" dirty="0">
                <a:latin typeface="Montserrat"/>
                <a:cs typeface="Montserrat"/>
              </a:rPr>
              <a:t> </a:t>
            </a:r>
            <a:r>
              <a:rPr sz="700" dirty="0">
                <a:latin typeface="Montserrat"/>
                <a:cs typeface="Montserrat"/>
              </a:rPr>
              <a:t>fusibles</a:t>
            </a:r>
            <a:r>
              <a:rPr sz="700" spc="395" dirty="0">
                <a:latin typeface="Montserrat"/>
                <a:cs typeface="Montserrat"/>
              </a:rPr>
              <a:t> </a:t>
            </a:r>
            <a:r>
              <a:rPr sz="700" dirty="0">
                <a:latin typeface="Montserrat"/>
                <a:cs typeface="Montserrat"/>
              </a:rPr>
              <a:t>y</a:t>
            </a:r>
            <a:r>
              <a:rPr sz="700" spc="390" dirty="0">
                <a:latin typeface="Montserrat"/>
                <a:cs typeface="Montserrat"/>
              </a:rPr>
              <a:t> </a:t>
            </a:r>
            <a:r>
              <a:rPr sz="700" dirty="0">
                <a:latin typeface="Montserrat"/>
                <a:cs typeface="Montserrat"/>
              </a:rPr>
              <a:t>retire</a:t>
            </a:r>
            <a:r>
              <a:rPr sz="700" spc="420" dirty="0">
                <a:latin typeface="Montserrat"/>
                <a:cs typeface="Montserrat"/>
              </a:rPr>
              <a:t> </a:t>
            </a:r>
            <a:r>
              <a:rPr sz="700" dirty="0">
                <a:latin typeface="Montserrat"/>
                <a:cs typeface="Montserrat"/>
              </a:rPr>
              <a:t>el</a:t>
            </a:r>
            <a:r>
              <a:rPr sz="700" spc="400" dirty="0">
                <a:latin typeface="Montserrat"/>
                <a:cs typeface="Montserrat"/>
              </a:rPr>
              <a:t> </a:t>
            </a:r>
            <a:r>
              <a:rPr sz="700" spc="-10" dirty="0">
                <a:latin typeface="Montserrat"/>
                <a:cs typeface="Montserrat"/>
              </a:rPr>
              <a:t>fusible</a:t>
            </a:r>
            <a:r>
              <a:rPr sz="700" spc="500" dirty="0">
                <a:latin typeface="Montserrat"/>
                <a:cs typeface="Montserrat"/>
              </a:rPr>
              <a:t> </a:t>
            </a:r>
            <a:r>
              <a:rPr sz="700" spc="-10" dirty="0">
                <a:latin typeface="Montserrat"/>
                <a:cs typeface="Montserrat"/>
              </a:rPr>
              <a:t>quemado.</a:t>
            </a:r>
            <a:endParaRPr sz="700">
              <a:latin typeface="Montserrat"/>
              <a:cs typeface="Montserrat"/>
            </a:endParaRPr>
          </a:p>
        </p:txBody>
      </p:sp>
      <p:sp>
        <p:nvSpPr>
          <p:cNvPr id="3" name="object 3"/>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5" name="object 5"/>
          <p:cNvGrpSpPr/>
          <p:nvPr/>
        </p:nvGrpSpPr>
        <p:grpSpPr>
          <a:xfrm>
            <a:off x="2868422" y="662025"/>
            <a:ext cx="1566545" cy="445770"/>
            <a:chOff x="2868422" y="662025"/>
            <a:chExt cx="1566545" cy="445770"/>
          </a:xfrm>
        </p:grpSpPr>
        <p:sp>
          <p:nvSpPr>
            <p:cNvPr id="6" name="object 6"/>
            <p:cNvSpPr/>
            <p:nvPr/>
          </p:nvSpPr>
          <p:spPr>
            <a:xfrm>
              <a:off x="2872232" y="666089"/>
              <a:ext cx="1558925" cy="313055"/>
            </a:xfrm>
            <a:custGeom>
              <a:avLst/>
              <a:gdLst/>
              <a:ahLst/>
              <a:cxnLst/>
              <a:rect l="l" t="t" r="r" b="b"/>
              <a:pathLst>
                <a:path w="1558925" h="313055">
                  <a:moveTo>
                    <a:pt x="0" y="312953"/>
                  </a:moveTo>
                  <a:lnTo>
                    <a:pt x="1558670" y="312953"/>
                  </a:lnTo>
                  <a:lnTo>
                    <a:pt x="1558670" y="0"/>
                  </a:lnTo>
                  <a:lnTo>
                    <a:pt x="0" y="0"/>
                  </a:lnTo>
                  <a:lnTo>
                    <a:pt x="0" y="312953"/>
                  </a:lnTo>
                  <a:close/>
                </a:path>
              </a:pathLst>
            </a:custGeom>
            <a:ln w="7620">
              <a:solidFill>
                <a:srgbClr val="221F1F"/>
              </a:solidFill>
            </a:ln>
          </p:spPr>
          <p:txBody>
            <a:bodyPr wrap="square" lIns="0" tIns="0" rIns="0" bIns="0" rtlCol="0"/>
            <a:lstStyle/>
            <a:p>
              <a:endParaRPr/>
            </a:p>
          </p:txBody>
        </p:sp>
        <p:sp>
          <p:nvSpPr>
            <p:cNvPr id="7" name="object 7"/>
            <p:cNvSpPr/>
            <p:nvPr/>
          </p:nvSpPr>
          <p:spPr>
            <a:xfrm>
              <a:off x="2872232" y="666089"/>
              <a:ext cx="247650" cy="313055"/>
            </a:xfrm>
            <a:custGeom>
              <a:avLst/>
              <a:gdLst/>
              <a:ahLst/>
              <a:cxnLst/>
              <a:rect l="l" t="t" r="r" b="b"/>
              <a:pathLst>
                <a:path w="247650" h="313055">
                  <a:moveTo>
                    <a:pt x="247180" y="0"/>
                  </a:moveTo>
                  <a:lnTo>
                    <a:pt x="0" y="0"/>
                  </a:lnTo>
                  <a:lnTo>
                    <a:pt x="0" y="312953"/>
                  </a:lnTo>
                  <a:lnTo>
                    <a:pt x="247180" y="312953"/>
                  </a:lnTo>
                  <a:lnTo>
                    <a:pt x="247180" y="0"/>
                  </a:lnTo>
                  <a:close/>
                </a:path>
              </a:pathLst>
            </a:custGeom>
            <a:solidFill>
              <a:srgbClr val="A7A9AC"/>
            </a:solidFill>
          </p:spPr>
          <p:txBody>
            <a:bodyPr wrap="square" lIns="0" tIns="0" rIns="0" bIns="0" rtlCol="0"/>
            <a:lstStyle/>
            <a:p>
              <a:endParaRPr/>
            </a:p>
          </p:txBody>
        </p:sp>
        <p:sp>
          <p:nvSpPr>
            <p:cNvPr id="8" name="object 8"/>
            <p:cNvSpPr/>
            <p:nvPr/>
          </p:nvSpPr>
          <p:spPr>
            <a:xfrm>
              <a:off x="2872232" y="666089"/>
              <a:ext cx="247650" cy="313055"/>
            </a:xfrm>
            <a:custGeom>
              <a:avLst/>
              <a:gdLst/>
              <a:ahLst/>
              <a:cxnLst/>
              <a:rect l="l" t="t" r="r" b="b"/>
              <a:pathLst>
                <a:path w="247650" h="313055">
                  <a:moveTo>
                    <a:pt x="0" y="312953"/>
                  </a:moveTo>
                  <a:lnTo>
                    <a:pt x="247180" y="312953"/>
                  </a:lnTo>
                  <a:lnTo>
                    <a:pt x="247180" y="0"/>
                  </a:lnTo>
                  <a:lnTo>
                    <a:pt x="0" y="0"/>
                  </a:lnTo>
                  <a:lnTo>
                    <a:pt x="0" y="312953"/>
                  </a:lnTo>
                  <a:close/>
                </a:path>
              </a:pathLst>
            </a:custGeom>
            <a:ln w="7620">
              <a:solidFill>
                <a:srgbClr val="221F1F"/>
              </a:solidFill>
            </a:ln>
          </p:spPr>
          <p:txBody>
            <a:bodyPr wrap="square" lIns="0" tIns="0" rIns="0" bIns="0" rtlCol="0"/>
            <a:lstStyle/>
            <a:p>
              <a:endParaRPr/>
            </a:p>
          </p:txBody>
        </p:sp>
        <p:sp>
          <p:nvSpPr>
            <p:cNvPr id="9" name="object 9"/>
            <p:cNvSpPr/>
            <p:nvPr/>
          </p:nvSpPr>
          <p:spPr>
            <a:xfrm>
              <a:off x="4183761" y="665835"/>
              <a:ext cx="247650" cy="313055"/>
            </a:xfrm>
            <a:custGeom>
              <a:avLst/>
              <a:gdLst/>
              <a:ahLst/>
              <a:cxnLst/>
              <a:rect l="l" t="t" r="r" b="b"/>
              <a:pathLst>
                <a:path w="247650" h="313055">
                  <a:moveTo>
                    <a:pt x="247180" y="0"/>
                  </a:moveTo>
                  <a:lnTo>
                    <a:pt x="0" y="0"/>
                  </a:lnTo>
                  <a:lnTo>
                    <a:pt x="0" y="312953"/>
                  </a:lnTo>
                  <a:lnTo>
                    <a:pt x="247180" y="312953"/>
                  </a:lnTo>
                  <a:lnTo>
                    <a:pt x="247180" y="0"/>
                  </a:lnTo>
                  <a:close/>
                </a:path>
              </a:pathLst>
            </a:custGeom>
            <a:solidFill>
              <a:srgbClr val="BBBDC0"/>
            </a:solidFill>
          </p:spPr>
          <p:txBody>
            <a:bodyPr wrap="square" lIns="0" tIns="0" rIns="0" bIns="0" rtlCol="0"/>
            <a:lstStyle/>
            <a:p>
              <a:endParaRPr/>
            </a:p>
          </p:txBody>
        </p:sp>
        <p:sp>
          <p:nvSpPr>
            <p:cNvPr id="10" name="object 10"/>
            <p:cNvSpPr/>
            <p:nvPr/>
          </p:nvSpPr>
          <p:spPr>
            <a:xfrm>
              <a:off x="4183761" y="665835"/>
              <a:ext cx="247650" cy="313055"/>
            </a:xfrm>
            <a:custGeom>
              <a:avLst/>
              <a:gdLst/>
              <a:ahLst/>
              <a:cxnLst/>
              <a:rect l="l" t="t" r="r" b="b"/>
              <a:pathLst>
                <a:path w="247650" h="313055">
                  <a:moveTo>
                    <a:pt x="0" y="312953"/>
                  </a:moveTo>
                  <a:lnTo>
                    <a:pt x="247180" y="312953"/>
                  </a:lnTo>
                  <a:lnTo>
                    <a:pt x="247180" y="0"/>
                  </a:lnTo>
                  <a:lnTo>
                    <a:pt x="0" y="0"/>
                  </a:lnTo>
                  <a:lnTo>
                    <a:pt x="0" y="312953"/>
                  </a:lnTo>
                  <a:close/>
                </a:path>
              </a:pathLst>
            </a:custGeom>
            <a:ln w="7620">
              <a:solidFill>
                <a:srgbClr val="221F1F"/>
              </a:solidFill>
            </a:ln>
          </p:spPr>
          <p:txBody>
            <a:bodyPr wrap="square" lIns="0" tIns="0" rIns="0" bIns="0" rtlCol="0"/>
            <a:lstStyle/>
            <a:p>
              <a:endParaRPr/>
            </a:p>
          </p:txBody>
        </p:sp>
        <p:sp>
          <p:nvSpPr>
            <p:cNvPr id="11" name="object 11"/>
            <p:cNvSpPr/>
            <p:nvPr/>
          </p:nvSpPr>
          <p:spPr>
            <a:xfrm>
              <a:off x="3119374" y="794511"/>
              <a:ext cx="1064895" cy="56515"/>
            </a:xfrm>
            <a:custGeom>
              <a:avLst/>
              <a:gdLst/>
              <a:ahLst/>
              <a:cxnLst/>
              <a:rect l="l" t="t" r="r" b="b"/>
              <a:pathLst>
                <a:path w="1064895" h="56515">
                  <a:moveTo>
                    <a:pt x="507111" y="508"/>
                  </a:moveTo>
                  <a:lnTo>
                    <a:pt x="0" y="508"/>
                  </a:lnTo>
                  <a:lnTo>
                    <a:pt x="0" y="24638"/>
                  </a:lnTo>
                  <a:lnTo>
                    <a:pt x="0" y="33528"/>
                  </a:lnTo>
                  <a:lnTo>
                    <a:pt x="0" y="56388"/>
                  </a:lnTo>
                  <a:lnTo>
                    <a:pt x="498398" y="56388"/>
                  </a:lnTo>
                  <a:lnTo>
                    <a:pt x="498398" y="33528"/>
                  </a:lnTo>
                  <a:lnTo>
                    <a:pt x="506806" y="33528"/>
                  </a:lnTo>
                  <a:lnTo>
                    <a:pt x="506806" y="24638"/>
                  </a:lnTo>
                  <a:lnTo>
                    <a:pt x="507111" y="24638"/>
                  </a:lnTo>
                  <a:lnTo>
                    <a:pt x="507111" y="508"/>
                  </a:lnTo>
                  <a:close/>
                </a:path>
                <a:path w="1064895" h="56515">
                  <a:moveTo>
                    <a:pt x="1064387" y="0"/>
                  </a:moveTo>
                  <a:lnTo>
                    <a:pt x="561086" y="0"/>
                  </a:lnTo>
                  <a:lnTo>
                    <a:pt x="545846" y="18161"/>
                  </a:lnTo>
                  <a:lnTo>
                    <a:pt x="561467" y="30353"/>
                  </a:lnTo>
                  <a:lnTo>
                    <a:pt x="546227" y="46736"/>
                  </a:lnTo>
                  <a:lnTo>
                    <a:pt x="561467" y="56261"/>
                  </a:lnTo>
                  <a:lnTo>
                    <a:pt x="1064387" y="56261"/>
                  </a:lnTo>
                  <a:lnTo>
                    <a:pt x="1064387" y="0"/>
                  </a:lnTo>
                  <a:close/>
                </a:path>
              </a:pathLst>
            </a:custGeom>
            <a:solidFill>
              <a:srgbClr val="221F1F"/>
            </a:solidFill>
          </p:spPr>
          <p:txBody>
            <a:bodyPr wrap="square" lIns="0" tIns="0" rIns="0" bIns="0" rtlCol="0"/>
            <a:lstStyle/>
            <a:p>
              <a:endParaRPr/>
            </a:p>
          </p:txBody>
        </p:sp>
        <p:sp>
          <p:nvSpPr>
            <p:cNvPr id="12" name="object 12"/>
            <p:cNvSpPr/>
            <p:nvPr/>
          </p:nvSpPr>
          <p:spPr>
            <a:xfrm>
              <a:off x="3648455" y="860298"/>
              <a:ext cx="415925" cy="243840"/>
            </a:xfrm>
            <a:custGeom>
              <a:avLst/>
              <a:gdLst/>
              <a:ahLst/>
              <a:cxnLst/>
              <a:rect l="l" t="t" r="r" b="b"/>
              <a:pathLst>
                <a:path w="415925" h="243840">
                  <a:moveTo>
                    <a:pt x="0" y="0"/>
                  </a:moveTo>
                  <a:lnTo>
                    <a:pt x="238506" y="243586"/>
                  </a:lnTo>
                  <a:lnTo>
                    <a:pt x="415798" y="243586"/>
                  </a:lnTo>
                </a:path>
              </a:pathLst>
            </a:custGeom>
            <a:ln w="7620">
              <a:solidFill>
                <a:srgbClr val="221F1F"/>
              </a:solidFill>
            </a:ln>
          </p:spPr>
          <p:txBody>
            <a:bodyPr wrap="square" lIns="0" tIns="0" rIns="0" bIns="0" rtlCol="0"/>
            <a:lstStyle/>
            <a:p>
              <a:endParaRPr/>
            </a:p>
          </p:txBody>
        </p:sp>
      </p:grpSp>
      <p:sp>
        <p:nvSpPr>
          <p:cNvPr id="13" name="object 13"/>
          <p:cNvSpPr txBox="1"/>
          <p:nvPr/>
        </p:nvSpPr>
        <p:spPr>
          <a:xfrm>
            <a:off x="2700020" y="1020826"/>
            <a:ext cx="2263140" cy="1992853"/>
          </a:xfrm>
          <a:prstGeom prst="rect">
            <a:avLst/>
          </a:prstGeom>
        </p:spPr>
        <p:txBody>
          <a:bodyPr vert="horz" wrap="square" lIns="0" tIns="12700" rIns="0" bIns="0" rtlCol="0">
            <a:spAutoFit/>
          </a:bodyPr>
          <a:lstStyle/>
          <a:p>
            <a:pPr marL="1402080">
              <a:lnSpc>
                <a:spcPct val="100000"/>
              </a:lnSpc>
              <a:spcBef>
                <a:spcPts val="100"/>
              </a:spcBef>
            </a:pPr>
            <a:r>
              <a:rPr sz="800" dirty="0">
                <a:solidFill>
                  <a:srgbClr val="221F1F"/>
                </a:solidFill>
                <a:latin typeface="Montserrat"/>
                <a:cs typeface="Montserrat"/>
              </a:rPr>
              <a:t>Fusible</a:t>
            </a:r>
            <a:r>
              <a:rPr sz="800" spc="114" dirty="0">
                <a:solidFill>
                  <a:srgbClr val="221F1F"/>
                </a:solidFill>
                <a:latin typeface="Montserrat"/>
                <a:cs typeface="Montserrat"/>
              </a:rPr>
              <a:t> </a:t>
            </a:r>
            <a:r>
              <a:rPr sz="800" spc="-20" dirty="0">
                <a:solidFill>
                  <a:srgbClr val="221F1F"/>
                </a:solidFill>
                <a:latin typeface="Montserrat"/>
                <a:cs typeface="Montserrat"/>
              </a:rPr>
              <a:t>malo</a:t>
            </a:r>
            <a:endParaRPr sz="800" dirty="0">
              <a:latin typeface="Montserrat"/>
              <a:cs typeface="Montserrat"/>
            </a:endParaRPr>
          </a:p>
          <a:p>
            <a:pPr>
              <a:lnSpc>
                <a:spcPct val="100000"/>
              </a:lnSpc>
              <a:spcBef>
                <a:spcPts val="10"/>
              </a:spcBef>
            </a:pPr>
            <a:endParaRPr sz="1200" dirty="0">
              <a:latin typeface="Montserrat"/>
              <a:cs typeface="Montserrat"/>
            </a:endParaRPr>
          </a:p>
          <a:p>
            <a:pPr marL="250190" indent="-229235">
              <a:lnSpc>
                <a:spcPct val="100000"/>
              </a:lnSpc>
              <a:spcBef>
                <a:spcPts val="5"/>
              </a:spcBef>
              <a:buAutoNum type="arabicPeriod" startAt="5"/>
              <a:tabLst>
                <a:tab pos="250190" algn="l"/>
                <a:tab pos="250825" algn="l"/>
              </a:tabLst>
            </a:pPr>
            <a:r>
              <a:rPr sz="700" dirty="0">
                <a:latin typeface="Montserrat"/>
                <a:cs typeface="Montserrat"/>
              </a:rPr>
              <a:t>Remplace</a:t>
            </a:r>
            <a:r>
              <a:rPr sz="700" spc="65"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fusible</a:t>
            </a:r>
            <a:r>
              <a:rPr sz="700" spc="75" dirty="0">
                <a:latin typeface="Montserrat"/>
                <a:cs typeface="Montserrat"/>
              </a:rPr>
              <a:t> </a:t>
            </a:r>
            <a:r>
              <a:rPr sz="700" dirty="0">
                <a:latin typeface="Montserrat"/>
                <a:cs typeface="Montserrat"/>
              </a:rPr>
              <a:t>con</a:t>
            </a:r>
            <a:r>
              <a:rPr sz="700" spc="80" dirty="0">
                <a:latin typeface="Montserrat"/>
                <a:cs typeface="Montserrat"/>
              </a:rPr>
              <a:t> </a:t>
            </a:r>
            <a:r>
              <a:rPr sz="700" dirty="0">
                <a:latin typeface="Montserrat"/>
                <a:cs typeface="Montserrat"/>
              </a:rPr>
              <a:t>uno</a:t>
            </a:r>
            <a:r>
              <a:rPr sz="700" spc="60" dirty="0">
                <a:latin typeface="Montserrat"/>
                <a:cs typeface="Montserrat"/>
              </a:rPr>
              <a:t> </a:t>
            </a:r>
            <a:r>
              <a:rPr sz="700" dirty="0">
                <a:latin typeface="Montserrat"/>
                <a:cs typeface="Montserrat"/>
              </a:rPr>
              <a:t>nuevo,</a:t>
            </a:r>
            <a:r>
              <a:rPr sz="700" spc="70" dirty="0">
                <a:latin typeface="Montserrat"/>
                <a:cs typeface="Montserrat"/>
              </a:rPr>
              <a:t> </a:t>
            </a:r>
            <a:r>
              <a:rPr sz="700" dirty="0">
                <a:latin typeface="Montserrat"/>
                <a:cs typeface="Montserrat"/>
              </a:rPr>
              <a:t>con</a:t>
            </a:r>
            <a:r>
              <a:rPr sz="700" spc="65" dirty="0">
                <a:latin typeface="Montserrat"/>
                <a:cs typeface="Montserrat"/>
              </a:rPr>
              <a:t> </a:t>
            </a:r>
            <a:r>
              <a:rPr sz="700" spc="-25" dirty="0">
                <a:latin typeface="Montserrat"/>
                <a:cs typeface="Montserrat"/>
              </a:rPr>
              <a:t>las</a:t>
            </a:r>
            <a:endParaRPr sz="700" dirty="0">
              <a:latin typeface="Montserrat"/>
              <a:cs typeface="Montserrat"/>
            </a:endParaRPr>
          </a:p>
          <a:p>
            <a:pPr marL="250190">
              <a:lnSpc>
                <a:spcPct val="100000"/>
              </a:lnSpc>
            </a:pPr>
            <a:r>
              <a:rPr sz="700" dirty="0">
                <a:latin typeface="Montserrat"/>
                <a:cs typeface="Montserrat"/>
              </a:rPr>
              <a:t>mismas</a:t>
            </a:r>
            <a:r>
              <a:rPr sz="700" spc="-45" dirty="0">
                <a:latin typeface="Montserrat"/>
                <a:cs typeface="Montserrat"/>
              </a:rPr>
              <a:t> </a:t>
            </a:r>
            <a:r>
              <a:rPr sz="700" spc="-10" dirty="0">
                <a:latin typeface="Montserrat"/>
                <a:cs typeface="Montserrat"/>
              </a:rPr>
              <a:t>especificaciones.</a:t>
            </a:r>
            <a:endParaRPr sz="700" dirty="0">
              <a:latin typeface="Montserrat"/>
              <a:cs typeface="Montserrat"/>
            </a:endParaRPr>
          </a:p>
          <a:p>
            <a:pPr marL="250190" indent="-229235">
              <a:lnSpc>
                <a:spcPct val="100000"/>
              </a:lnSpc>
              <a:spcBef>
                <a:spcPts val="500"/>
              </a:spcBef>
              <a:buAutoNum type="arabicPeriod" startAt="6"/>
              <a:tabLst>
                <a:tab pos="250190" algn="l"/>
                <a:tab pos="250825" algn="l"/>
              </a:tabLst>
            </a:pPr>
            <a:r>
              <a:rPr sz="700" dirty="0">
                <a:latin typeface="Montserrat"/>
                <a:cs typeface="Montserrat"/>
              </a:rPr>
              <a:t>Cierre</a:t>
            </a:r>
            <a:r>
              <a:rPr sz="700" spc="-20" dirty="0">
                <a:latin typeface="Montserrat"/>
                <a:cs typeface="Montserrat"/>
              </a:rPr>
              <a:t> </a:t>
            </a:r>
            <a:r>
              <a:rPr sz="700" dirty="0">
                <a:latin typeface="Montserrat"/>
                <a:cs typeface="Montserrat"/>
              </a:rPr>
              <a:t>y</a:t>
            </a:r>
            <a:r>
              <a:rPr sz="700" spc="-35" dirty="0">
                <a:latin typeface="Montserrat"/>
                <a:cs typeface="Montserrat"/>
              </a:rPr>
              <a:t> </a:t>
            </a:r>
            <a:r>
              <a:rPr sz="700" dirty="0">
                <a:latin typeface="Montserrat"/>
                <a:cs typeface="Montserrat"/>
              </a:rPr>
              <a:t>ajuste</a:t>
            </a:r>
            <a:r>
              <a:rPr sz="700" spc="-5" dirty="0">
                <a:latin typeface="Montserrat"/>
                <a:cs typeface="Montserrat"/>
              </a:rPr>
              <a:t> </a:t>
            </a:r>
            <a:r>
              <a:rPr sz="700" dirty="0">
                <a:latin typeface="Montserrat"/>
                <a:cs typeface="Montserrat"/>
              </a:rPr>
              <a:t>nuevamente</a:t>
            </a:r>
            <a:r>
              <a:rPr sz="700" spc="15" dirty="0">
                <a:latin typeface="Montserrat"/>
                <a:cs typeface="Montserrat"/>
              </a:rPr>
              <a:t> </a:t>
            </a:r>
            <a:r>
              <a:rPr sz="700" dirty="0">
                <a:latin typeface="Montserrat"/>
                <a:cs typeface="Montserrat"/>
              </a:rPr>
              <a:t>la</a:t>
            </a:r>
            <a:r>
              <a:rPr sz="700" spc="-35" dirty="0">
                <a:latin typeface="Montserrat"/>
                <a:cs typeface="Montserrat"/>
              </a:rPr>
              <a:t> </a:t>
            </a:r>
            <a:r>
              <a:rPr sz="700" dirty="0">
                <a:latin typeface="Montserrat"/>
                <a:cs typeface="Montserrat"/>
              </a:rPr>
              <a:t>caja</a:t>
            </a:r>
            <a:r>
              <a:rPr sz="700" spc="-10" dirty="0">
                <a:latin typeface="Montserrat"/>
                <a:cs typeface="Montserrat"/>
              </a:rPr>
              <a:t> fusibles.</a:t>
            </a:r>
            <a:endParaRPr sz="700" dirty="0">
              <a:latin typeface="Montserrat"/>
              <a:cs typeface="Montserrat"/>
            </a:endParaRPr>
          </a:p>
          <a:p>
            <a:pPr marL="250190" marR="5080" indent="-228600" algn="just">
              <a:lnSpc>
                <a:spcPct val="100000"/>
              </a:lnSpc>
              <a:spcBef>
                <a:spcPts val="495"/>
              </a:spcBef>
              <a:buAutoNum type="arabicPeriod" startAt="6"/>
              <a:tabLst>
                <a:tab pos="273685" algn="l"/>
              </a:tabLst>
            </a:pPr>
            <a:r>
              <a:rPr sz="700" dirty="0">
                <a:latin typeface="Montserrat"/>
                <a:cs typeface="Montserrat"/>
              </a:rPr>
              <a:t>Ponga</a:t>
            </a:r>
            <a:r>
              <a:rPr sz="700" spc="55" dirty="0">
                <a:latin typeface="Montserrat"/>
                <a:cs typeface="Montserrat"/>
              </a:rPr>
              <a:t> </a:t>
            </a:r>
            <a:r>
              <a:rPr sz="700" dirty="0">
                <a:latin typeface="Montserrat"/>
                <a:cs typeface="Montserrat"/>
              </a:rPr>
              <a:t>el</a:t>
            </a:r>
            <a:r>
              <a:rPr sz="700" spc="45" dirty="0">
                <a:latin typeface="Montserrat"/>
                <a:cs typeface="Montserrat"/>
              </a:rPr>
              <a:t> </a:t>
            </a:r>
            <a:r>
              <a:rPr sz="700" dirty="0">
                <a:latin typeface="Montserrat"/>
                <a:cs typeface="Montserrat"/>
              </a:rPr>
              <a:t>interruptor</a:t>
            </a:r>
            <a:r>
              <a:rPr sz="700" spc="45" dirty="0">
                <a:latin typeface="Montserrat"/>
                <a:cs typeface="Montserrat"/>
              </a:rPr>
              <a:t> </a:t>
            </a:r>
            <a:r>
              <a:rPr sz="700" dirty="0">
                <a:latin typeface="Montserrat"/>
                <a:cs typeface="Montserrat"/>
              </a:rPr>
              <a:t>de</a:t>
            </a:r>
            <a:r>
              <a:rPr sz="700" spc="50" dirty="0">
                <a:latin typeface="Montserrat"/>
                <a:cs typeface="Montserrat"/>
              </a:rPr>
              <a:t> </a:t>
            </a:r>
            <a:r>
              <a:rPr sz="700" dirty="0">
                <a:latin typeface="Montserrat"/>
                <a:cs typeface="Montserrat"/>
              </a:rPr>
              <a:t>encendido</a:t>
            </a:r>
            <a:r>
              <a:rPr sz="700" spc="45" dirty="0">
                <a:latin typeface="Montserrat"/>
                <a:cs typeface="Montserrat"/>
              </a:rPr>
              <a:t> </a:t>
            </a:r>
            <a:r>
              <a:rPr sz="700" dirty="0">
                <a:latin typeface="Montserrat"/>
                <a:cs typeface="Montserrat"/>
              </a:rPr>
              <a:t>en</a:t>
            </a:r>
            <a:r>
              <a:rPr sz="700" spc="45" dirty="0">
                <a:latin typeface="Montserrat"/>
                <a:cs typeface="Montserrat"/>
              </a:rPr>
              <a:t> </a:t>
            </a:r>
            <a:r>
              <a:rPr sz="700" spc="-20" dirty="0">
                <a:latin typeface="Montserrat"/>
                <a:cs typeface="Montserrat"/>
              </a:rPr>
              <a:t>“ON”</a:t>
            </a:r>
            <a:r>
              <a:rPr sz="700" spc="500" dirty="0">
                <a:latin typeface="Montserrat"/>
                <a:cs typeface="Montserrat"/>
              </a:rPr>
              <a:t> </a:t>
            </a:r>
            <a:r>
              <a:rPr sz="700" dirty="0">
                <a:latin typeface="Montserrat"/>
                <a:cs typeface="Montserrat"/>
              </a:rPr>
              <a:t>y</a:t>
            </a:r>
            <a:r>
              <a:rPr sz="700" spc="165" dirty="0">
                <a:latin typeface="Montserrat"/>
                <a:cs typeface="Montserrat"/>
              </a:rPr>
              <a:t> </a:t>
            </a:r>
            <a:r>
              <a:rPr sz="700" dirty="0">
                <a:latin typeface="Montserrat"/>
                <a:cs typeface="Montserrat"/>
              </a:rPr>
              <a:t>verifique</a:t>
            </a:r>
            <a:r>
              <a:rPr sz="700" spc="180" dirty="0">
                <a:latin typeface="Montserrat"/>
                <a:cs typeface="Montserrat"/>
              </a:rPr>
              <a:t> </a:t>
            </a:r>
            <a:r>
              <a:rPr sz="700" dirty="0">
                <a:latin typeface="Montserrat"/>
                <a:cs typeface="Montserrat"/>
              </a:rPr>
              <a:t>el</a:t>
            </a:r>
            <a:r>
              <a:rPr sz="700" spc="195" dirty="0">
                <a:latin typeface="Montserrat"/>
                <a:cs typeface="Montserrat"/>
              </a:rPr>
              <a:t> </a:t>
            </a:r>
            <a:r>
              <a:rPr sz="700" dirty="0">
                <a:latin typeface="Montserrat"/>
                <a:cs typeface="Montserrat"/>
              </a:rPr>
              <a:t>correcto</a:t>
            </a:r>
            <a:r>
              <a:rPr sz="700" spc="180" dirty="0">
                <a:latin typeface="Montserrat"/>
                <a:cs typeface="Montserrat"/>
              </a:rPr>
              <a:t> </a:t>
            </a:r>
            <a:r>
              <a:rPr sz="700" dirty="0">
                <a:latin typeface="Montserrat"/>
                <a:cs typeface="Montserrat"/>
              </a:rPr>
              <a:t>funcionamiento</a:t>
            </a:r>
            <a:r>
              <a:rPr sz="700" spc="190"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sistema</a:t>
            </a:r>
            <a:r>
              <a:rPr sz="700" spc="100" dirty="0">
                <a:latin typeface="Montserrat"/>
                <a:cs typeface="Montserrat"/>
              </a:rPr>
              <a:t> </a:t>
            </a:r>
            <a:r>
              <a:rPr sz="700" dirty="0">
                <a:latin typeface="Montserrat"/>
                <a:cs typeface="Montserrat"/>
              </a:rPr>
              <a:t>eléctrico.</a:t>
            </a:r>
            <a:r>
              <a:rPr sz="700" spc="110" dirty="0">
                <a:latin typeface="Montserrat"/>
                <a:cs typeface="Montserrat"/>
              </a:rPr>
              <a:t> </a:t>
            </a:r>
            <a:r>
              <a:rPr sz="700" dirty="0">
                <a:latin typeface="Montserrat"/>
                <a:cs typeface="Montserrat"/>
              </a:rPr>
              <a:t>En</a:t>
            </a:r>
            <a:r>
              <a:rPr sz="700" spc="110" dirty="0">
                <a:latin typeface="Montserrat"/>
                <a:cs typeface="Montserrat"/>
              </a:rPr>
              <a:t> </a:t>
            </a:r>
            <a:r>
              <a:rPr sz="700" dirty="0">
                <a:latin typeface="Montserrat"/>
                <a:cs typeface="Montserrat"/>
              </a:rPr>
              <a:t>caso</a:t>
            </a:r>
            <a:r>
              <a:rPr sz="700" spc="114" dirty="0">
                <a:latin typeface="Montserrat"/>
                <a:cs typeface="Montserrat"/>
              </a:rPr>
              <a:t> </a:t>
            </a:r>
            <a:r>
              <a:rPr sz="700" dirty="0">
                <a:latin typeface="Montserrat"/>
                <a:cs typeface="Montserrat"/>
              </a:rPr>
              <a:t>que</a:t>
            </a:r>
            <a:r>
              <a:rPr sz="700" spc="114" dirty="0">
                <a:latin typeface="Montserrat"/>
                <a:cs typeface="Montserrat"/>
              </a:rPr>
              <a:t> </a:t>
            </a:r>
            <a:r>
              <a:rPr sz="700" dirty="0">
                <a:latin typeface="Montserrat"/>
                <a:cs typeface="Montserrat"/>
              </a:rPr>
              <a:t>el</a:t>
            </a:r>
            <a:r>
              <a:rPr sz="700" spc="114" dirty="0">
                <a:latin typeface="Montserrat"/>
                <a:cs typeface="Montserrat"/>
              </a:rPr>
              <a:t> </a:t>
            </a:r>
            <a:r>
              <a:rPr sz="700" dirty="0">
                <a:latin typeface="Montserrat"/>
                <a:cs typeface="Montserrat"/>
              </a:rPr>
              <a:t>fusible</a:t>
            </a:r>
            <a:r>
              <a:rPr sz="700" spc="114"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queme</a:t>
            </a:r>
            <a:r>
              <a:rPr sz="700" spc="265" dirty="0">
                <a:latin typeface="Montserrat"/>
                <a:cs typeface="Montserrat"/>
              </a:rPr>
              <a:t> </a:t>
            </a:r>
            <a:r>
              <a:rPr sz="700" dirty="0">
                <a:latin typeface="Montserrat"/>
                <a:cs typeface="Montserrat"/>
              </a:rPr>
              <a:t>de</a:t>
            </a:r>
            <a:r>
              <a:rPr sz="700" spc="265" dirty="0">
                <a:latin typeface="Montserrat"/>
                <a:cs typeface="Montserrat"/>
              </a:rPr>
              <a:t> </a:t>
            </a:r>
            <a:r>
              <a:rPr sz="700" dirty="0">
                <a:latin typeface="Montserrat"/>
                <a:cs typeface="Montserrat"/>
              </a:rPr>
              <a:t>nuevo,</a:t>
            </a:r>
            <a:r>
              <a:rPr sz="700" spc="260" dirty="0">
                <a:latin typeface="Montserrat"/>
                <a:cs typeface="Montserrat"/>
              </a:rPr>
              <a:t> </a:t>
            </a:r>
            <a:r>
              <a:rPr sz="700" dirty="0">
                <a:latin typeface="Montserrat"/>
                <a:cs typeface="Montserrat"/>
              </a:rPr>
              <a:t>consulte</a:t>
            </a:r>
            <a:r>
              <a:rPr sz="700" spc="265" dirty="0">
                <a:latin typeface="Montserrat"/>
                <a:cs typeface="Montserrat"/>
              </a:rPr>
              <a:t> </a:t>
            </a:r>
            <a:r>
              <a:rPr sz="700" dirty="0">
                <a:latin typeface="Montserrat"/>
                <a:cs typeface="Montserrat"/>
              </a:rPr>
              <a:t>un</a:t>
            </a:r>
            <a:r>
              <a:rPr sz="700" spc="270" dirty="0">
                <a:latin typeface="Montserrat"/>
                <a:cs typeface="Montserrat"/>
              </a:rPr>
              <a:t> </a:t>
            </a:r>
            <a:r>
              <a:rPr sz="700" dirty="0">
                <a:latin typeface="Montserrat"/>
                <a:cs typeface="Montserrat"/>
              </a:rPr>
              <a:t>centro</a:t>
            </a:r>
            <a:r>
              <a:rPr sz="700" spc="260" dirty="0">
                <a:latin typeface="Montserrat"/>
                <a:cs typeface="Montserrat"/>
              </a:rPr>
              <a:t> </a:t>
            </a:r>
            <a:r>
              <a:rPr sz="700" spc="-25" dirty="0">
                <a:latin typeface="Montserrat"/>
                <a:cs typeface="Montserrat"/>
              </a:rPr>
              <a:t>de</a:t>
            </a:r>
            <a:r>
              <a:rPr sz="700" spc="500" dirty="0">
                <a:latin typeface="Montserrat"/>
                <a:cs typeface="Montserrat"/>
              </a:rPr>
              <a:t> </a:t>
            </a:r>
            <a:r>
              <a:rPr sz="700" dirty="0" err="1">
                <a:latin typeface="Montserrat"/>
                <a:cs typeface="Montserrat"/>
              </a:rPr>
              <a:t>servicio</a:t>
            </a:r>
            <a:r>
              <a:rPr sz="700" spc="-10" dirty="0">
                <a:latin typeface="Montserrat"/>
                <a:cs typeface="Montserrat"/>
              </a:rPr>
              <a:t>.</a:t>
            </a:r>
            <a:endParaRPr sz="700" dirty="0">
              <a:latin typeface="Montserrat"/>
              <a:cs typeface="Montserrat"/>
            </a:endParaRPr>
          </a:p>
          <a:p>
            <a:pPr marL="12700">
              <a:lnSpc>
                <a:spcPct val="100000"/>
              </a:lnSpc>
              <a:spcBef>
                <a:spcPts val="500"/>
              </a:spcBef>
            </a:pPr>
            <a:r>
              <a:rPr sz="800" b="1" spc="-10" dirty="0">
                <a:solidFill>
                  <a:srgbClr val="221F1F"/>
                </a:solidFill>
                <a:latin typeface="Montserrat"/>
                <a:cs typeface="Montserrat"/>
              </a:rPr>
              <a:t>NOTA:</a:t>
            </a:r>
            <a:endParaRPr sz="800" dirty="0">
              <a:latin typeface="Montserrat"/>
              <a:cs typeface="Montserrat"/>
            </a:endParaRPr>
          </a:p>
          <a:p>
            <a:pPr marL="12700" marR="10160" algn="just">
              <a:lnSpc>
                <a:spcPct val="100000"/>
              </a:lnSpc>
              <a:spcBef>
                <a:spcPts val="509"/>
              </a:spcBef>
            </a:pPr>
            <a:r>
              <a:rPr sz="700" dirty="0">
                <a:solidFill>
                  <a:srgbClr val="221F1F"/>
                </a:solidFill>
                <a:latin typeface="Montserrat"/>
                <a:cs typeface="Montserrat"/>
              </a:rPr>
              <a:t>No</a:t>
            </a:r>
            <a:r>
              <a:rPr sz="700" spc="30" dirty="0">
                <a:solidFill>
                  <a:srgbClr val="221F1F"/>
                </a:solidFill>
                <a:latin typeface="Montserrat"/>
                <a:cs typeface="Montserrat"/>
              </a:rPr>
              <a:t> </a:t>
            </a:r>
            <a:r>
              <a:rPr sz="700" dirty="0">
                <a:solidFill>
                  <a:srgbClr val="221F1F"/>
                </a:solidFill>
                <a:latin typeface="Montserrat"/>
                <a:cs typeface="Montserrat"/>
              </a:rPr>
              <a:t>use</a:t>
            </a:r>
            <a:r>
              <a:rPr sz="700" spc="35"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Vehículo</a:t>
            </a:r>
            <a:r>
              <a:rPr sz="700" spc="25" dirty="0">
                <a:solidFill>
                  <a:srgbClr val="221F1F"/>
                </a:solidFill>
                <a:latin typeface="Montserrat"/>
                <a:cs typeface="Montserrat"/>
              </a:rPr>
              <a:t> </a:t>
            </a:r>
            <a:r>
              <a:rPr sz="700" dirty="0">
                <a:solidFill>
                  <a:srgbClr val="221F1F"/>
                </a:solidFill>
                <a:latin typeface="Montserrat"/>
                <a:cs typeface="Montserrat"/>
              </a:rPr>
              <a:t>uniendo</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cables</a:t>
            </a:r>
            <a:r>
              <a:rPr sz="700" spc="25" dirty="0">
                <a:solidFill>
                  <a:srgbClr val="221F1F"/>
                </a:solidFill>
                <a:latin typeface="Montserrat"/>
                <a:cs typeface="Montserrat"/>
              </a:rPr>
              <a:t> </a:t>
            </a:r>
            <a:r>
              <a:rPr sz="700" dirty="0">
                <a:solidFill>
                  <a:srgbClr val="221F1F"/>
                </a:solidFill>
                <a:latin typeface="Montserrat"/>
                <a:cs typeface="Montserrat"/>
              </a:rPr>
              <a:t>sin</a:t>
            </a:r>
            <a:r>
              <a:rPr sz="700" spc="25" dirty="0">
                <a:solidFill>
                  <a:srgbClr val="221F1F"/>
                </a:solidFill>
                <a:latin typeface="Montserrat"/>
                <a:cs typeface="Montserrat"/>
              </a:rPr>
              <a:t> </a:t>
            </a:r>
            <a:r>
              <a:rPr sz="700" dirty="0">
                <a:solidFill>
                  <a:srgbClr val="221F1F"/>
                </a:solidFill>
                <a:latin typeface="Montserrat"/>
                <a:cs typeface="Montserrat"/>
              </a:rPr>
              <a:t>usar</a:t>
            </a:r>
            <a:r>
              <a:rPr sz="700" spc="25" dirty="0">
                <a:solidFill>
                  <a:srgbClr val="221F1F"/>
                </a:solidFill>
                <a:latin typeface="Montserrat"/>
                <a:cs typeface="Montserrat"/>
              </a:rPr>
              <a:t> </a:t>
            </a:r>
            <a:r>
              <a:rPr sz="700" spc="-25" dirty="0">
                <a:solidFill>
                  <a:srgbClr val="221F1F"/>
                </a:solidFill>
                <a:latin typeface="Montserrat"/>
                <a:cs typeface="Montserrat"/>
              </a:rPr>
              <a:t>un</a:t>
            </a:r>
            <a:r>
              <a:rPr sz="700" spc="500" dirty="0">
                <a:solidFill>
                  <a:srgbClr val="221F1F"/>
                </a:solidFill>
                <a:latin typeface="Montserrat"/>
                <a:cs typeface="Montserrat"/>
              </a:rPr>
              <a:t> </a:t>
            </a:r>
            <a:r>
              <a:rPr sz="700" dirty="0">
                <a:solidFill>
                  <a:srgbClr val="221F1F"/>
                </a:solidFill>
                <a:latin typeface="Montserrat"/>
                <a:cs typeface="Montserrat"/>
              </a:rPr>
              <a:t>fusible</a:t>
            </a:r>
            <a:r>
              <a:rPr sz="700" spc="175" dirty="0">
                <a:solidFill>
                  <a:srgbClr val="221F1F"/>
                </a:solidFill>
                <a:latin typeface="Montserrat"/>
                <a:cs typeface="Montserrat"/>
              </a:rPr>
              <a:t> </a:t>
            </a:r>
            <a:r>
              <a:rPr sz="700" dirty="0">
                <a:solidFill>
                  <a:srgbClr val="221F1F"/>
                </a:solidFill>
                <a:latin typeface="Montserrat"/>
                <a:cs typeface="Montserrat"/>
              </a:rPr>
              <a:t>de</a:t>
            </a:r>
            <a:r>
              <a:rPr sz="700" spc="160" dirty="0">
                <a:solidFill>
                  <a:srgbClr val="221F1F"/>
                </a:solidFill>
                <a:latin typeface="Montserrat"/>
                <a:cs typeface="Montserrat"/>
              </a:rPr>
              <a:t> </a:t>
            </a:r>
            <a:r>
              <a:rPr sz="700" dirty="0">
                <a:solidFill>
                  <a:srgbClr val="221F1F"/>
                </a:solidFill>
                <a:latin typeface="Montserrat"/>
                <a:cs typeface="Montserrat"/>
              </a:rPr>
              <a:t>máximo</a:t>
            </a:r>
            <a:r>
              <a:rPr sz="700" spc="160" dirty="0">
                <a:solidFill>
                  <a:srgbClr val="221F1F"/>
                </a:solidFill>
                <a:latin typeface="Montserrat"/>
                <a:cs typeface="Montserrat"/>
              </a:rPr>
              <a:t> </a:t>
            </a:r>
            <a:r>
              <a:rPr sz="700" dirty="0">
                <a:solidFill>
                  <a:srgbClr val="221F1F"/>
                </a:solidFill>
                <a:latin typeface="Montserrat"/>
                <a:cs typeface="Montserrat"/>
              </a:rPr>
              <a:t>10A.</a:t>
            </a:r>
            <a:r>
              <a:rPr sz="700" spc="165" dirty="0">
                <a:solidFill>
                  <a:srgbClr val="221F1F"/>
                </a:solidFill>
                <a:latin typeface="Montserrat"/>
                <a:cs typeface="Montserrat"/>
              </a:rPr>
              <a:t> </a:t>
            </a:r>
            <a:r>
              <a:rPr sz="700" dirty="0">
                <a:solidFill>
                  <a:srgbClr val="221F1F"/>
                </a:solidFill>
                <a:latin typeface="Montserrat"/>
                <a:cs typeface="Montserrat"/>
              </a:rPr>
              <a:t>Esto</a:t>
            </a:r>
            <a:r>
              <a:rPr sz="700" spc="170" dirty="0">
                <a:solidFill>
                  <a:srgbClr val="221F1F"/>
                </a:solidFill>
                <a:latin typeface="Montserrat"/>
                <a:cs typeface="Montserrat"/>
              </a:rPr>
              <a:t> </a:t>
            </a:r>
            <a:r>
              <a:rPr sz="700" dirty="0">
                <a:solidFill>
                  <a:srgbClr val="221F1F"/>
                </a:solidFill>
                <a:latin typeface="Montserrat"/>
                <a:cs typeface="Montserrat"/>
              </a:rPr>
              <a:t>podría</a:t>
            </a:r>
            <a:r>
              <a:rPr sz="700" spc="165" dirty="0">
                <a:solidFill>
                  <a:srgbClr val="221F1F"/>
                </a:solidFill>
                <a:latin typeface="Montserrat"/>
                <a:cs typeface="Montserrat"/>
              </a:rPr>
              <a:t> </a:t>
            </a:r>
            <a:r>
              <a:rPr sz="700" dirty="0">
                <a:solidFill>
                  <a:srgbClr val="221F1F"/>
                </a:solidFill>
                <a:latin typeface="Montserrat"/>
                <a:cs typeface="Montserrat"/>
              </a:rPr>
              <a:t>causar</a:t>
            </a:r>
            <a:r>
              <a:rPr sz="700" spc="170" dirty="0">
                <a:solidFill>
                  <a:srgbClr val="221F1F"/>
                </a:solidFill>
                <a:latin typeface="Montserrat"/>
                <a:cs typeface="Montserrat"/>
              </a:rPr>
              <a:t> </a:t>
            </a:r>
            <a:r>
              <a:rPr sz="700" spc="-25" dirty="0">
                <a:solidFill>
                  <a:srgbClr val="221F1F"/>
                </a:solidFill>
                <a:latin typeface="Montserrat"/>
                <a:cs typeface="Montserrat"/>
              </a:rPr>
              <a:t>una</a:t>
            </a:r>
            <a:r>
              <a:rPr sz="700" spc="500" dirty="0">
                <a:solidFill>
                  <a:srgbClr val="221F1F"/>
                </a:solidFill>
                <a:latin typeface="Montserrat"/>
                <a:cs typeface="Montserrat"/>
              </a:rPr>
              <a:t> </a:t>
            </a:r>
            <a:r>
              <a:rPr sz="700" dirty="0">
                <a:solidFill>
                  <a:srgbClr val="221F1F"/>
                </a:solidFill>
                <a:latin typeface="Montserrat"/>
                <a:cs typeface="Montserrat"/>
              </a:rPr>
              <a:t>sobre</a:t>
            </a:r>
            <a:r>
              <a:rPr sz="700" spc="395" dirty="0">
                <a:solidFill>
                  <a:srgbClr val="221F1F"/>
                </a:solidFill>
                <a:latin typeface="Montserrat"/>
                <a:cs typeface="Montserrat"/>
              </a:rPr>
              <a:t> </a:t>
            </a:r>
            <a:r>
              <a:rPr sz="700" dirty="0">
                <a:solidFill>
                  <a:srgbClr val="221F1F"/>
                </a:solidFill>
                <a:latin typeface="Montserrat"/>
                <a:cs typeface="Montserrat"/>
              </a:rPr>
              <a:t>carga</a:t>
            </a:r>
            <a:r>
              <a:rPr sz="700" spc="395" dirty="0">
                <a:solidFill>
                  <a:srgbClr val="221F1F"/>
                </a:solidFill>
                <a:latin typeface="Montserrat"/>
                <a:cs typeface="Montserrat"/>
              </a:rPr>
              <a:t> </a:t>
            </a:r>
            <a:r>
              <a:rPr sz="700" dirty="0">
                <a:solidFill>
                  <a:srgbClr val="221F1F"/>
                </a:solidFill>
                <a:latin typeface="Montserrat"/>
                <a:cs typeface="Montserrat"/>
              </a:rPr>
              <a:t>o</a:t>
            </a:r>
            <a:r>
              <a:rPr sz="700" spc="380" dirty="0">
                <a:solidFill>
                  <a:srgbClr val="221F1F"/>
                </a:solidFill>
                <a:latin typeface="Montserrat"/>
                <a:cs typeface="Montserrat"/>
              </a:rPr>
              <a:t> </a:t>
            </a:r>
            <a:r>
              <a:rPr sz="700" dirty="0">
                <a:solidFill>
                  <a:srgbClr val="221F1F"/>
                </a:solidFill>
                <a:latin typeface="Montserrat"/>
                <a:cs typeface="Montserrat"/>
              </a:rPr>
              <a:t>un</a:t>
            </a:r>
            <a:r>
              <a:rPr sz="700" spc="380" dirty="0">
                <a:solidFill>
                  <a:srgbClr val="221F1F"/>
                </a:solidFill>
                <a:latin typeface="Montserrat"/>
                <a:cs typeface="Montserrat"/>
              </a:rPr>
              <a:t> </a:t>
            </a:r>
            <a:r>
              <a:rPr sz="700" dirty="0">
                <a:solidFill>
                  <a:srgbClr val="221F1F"/>
                </a:solidFill>
                <a:latin typeface="Montserrat"/>
                <a:cs typeface="Montserrat"/>
              </a:rPr>
              <a:t>corto</a:t>
            </a:r>
            <a:r>
              <a:rPr sz="700" spc="380" dirty="0">
                <a:solidFill>
                  <a:srgbClr val="221F1F"/>
                </a:solidFill>
                <a:latin typeface="Montserrat"/>
                <a:cs typeface="Montserrat"/>
              </a:rPr>
              <a:t> </a:t>
            </a:r>
            <a:r>
              <a:rPr sz="700" dirty="0">
                <a:solidFill>
                  <a:srgbClr val="221F1F"/>
                </a:solidFill>
                <a:latin typeface="Montserrat"/>
                <a:cs typeface="Montserrat"/>
              </a:rPr>
              <a:t>circuito</a:t>
            </a:r>
            <a:r>
              <a:rPr sz="700" spc="380" dirty="0">
                <a:solidFill>
                  <a:srgbClr val="221F1F"/>
                </a:solidFill>
                <a:latin typeface="Montserrat"/>
                <a:cs typeface="Montserrat"/>
              </a:rPr>
              <a:t> </a:t>
            </a:r>
            <a:r>
              <a:rPr sz="700" dirty="0">
                <a:solidFill>
                  <a:srgbClr val="221F1F"/>
                </a:solidFill>
                <a:latin typeface="Montserrat"/>
                <a:cs typeface="Montserrat"/>
              </a:rPr>
              <a:t>que</a:t>
            </a:r>
            <a:r>
              <a:rPr sz="700" spc="385" dirty="0">
                <a:solidFill>
                  <a:srgbClr val="221F1F"/>
                </a:solidFill>
                <a:latin typeface="Montserrat"/>
                <a:cs typeface="Montserrat"/>
              </a:rPr>
              <a:t> </a:t>
            </a:r>
            <a:r>
              <a:rPr sz="700" spc="-10" dirty="0">
                <a:solidFill>
                  <a:srgbClr val="221F1F"/>
                </a:solidFill>
                <a:latin typeface="Montserrat"/>
                <a:cs typeface="Montserrat"/>
              </a:rPr>
              <a:t>puede</a:t>
            </a:r>
            <a:r>
              <a:rPr sz="700" spc="500" dirty="0">
                <a:solidFill>
                  <a:srgbClr val="221F1F"/>
                </a:solidFill>
                <a:latin typeface="Montserrat"/>
                <a:cs typeface="Montserrat"/>
              </a:rPr>
              <a:t> </a:t>
            </a:r>
            <a:r>
              <a:rPr sz="700" dirty="0">
                <a:solidFill>
                  <a:srgbClr val="221F1F"/>
                </a:solidFill>
                <a:latin typeface="Montserrat"/>
                <a:cs typeface="Montserrat"/>
              </a:rPr>
              <a:t>generar</a:t>
            </a:r>
            <a:r>
              <a:rPr sz="700" spc="-10" dirty="0">
                <a:solidFill>
                  <a:srgbClr val="221F1F"/>
                </a:solidFill>
                <a:latin typeface="Montserrat"/>
                <a:cs typeface="Montserrat"/>
              </a:rPr>
              <a:t> </a:t>
            </a:r>
            <a:r>
              <a:rPr sz="700" dirty="0">
                <a:solidFill>
                  <a:srgbClr val="221F1F"/>
                </a:solidFill>
                <a:latin typeface="Montserrat"/>
                <a:cs typeface="Montserrat"/>
              </a:rPr>
              <a:t>un</a:t>
            </a:r>
            <a:r>
              <a:rPr sz="700" spc="-15" dirty="0">
                <a:solidFill>
                  <a:srgbClr val="221F1F"/>
                </a:solidFill>
                <a:latin typeface="Montserrat"/>
                <a:cs typeface="Montserrat"/>
              </a:rPr>
              <a:t> </a:t>
            </a:r>
            <a:r>
              <a:rPr sz="700" spc="-10" dirty="0">
                <a:solidFill>
                  <a:srgbClr val="221F1F"/>
                </a:solidFill>
                <a:latin typeface="Montserrat"/>
                <a:cs typeface="Montserrat"/>
              </a:rPr>
              <a:t>incendio</a:t>
            </a:r>
            <a:endParaRPr sz="700" dirty="0">
              <a:latin typeface="Montserrat"/>
              <a:cs typeface="Montserrat"/>
            </a:endParaRPr>
          </a:p>
        </p:txBody>
      </p:sp>
      <p:grpSp>
        <p:nvGrpSpPr>
          <p:cNvPr id="14" name="object 14"/>
          <p:cNvGrpSpPr/>
          <p:nvPr/>
        </p:nvGrpSpPr>
        <p:grpSpPr>
          <a:xfrm>
            <a:off x="325437" y="2249957"/>
            <a:ext cx="2160270" cy="1234440"/>
            <a:chOff x="325437" y="2249957"/>
            <a:chExt cx="2160270" cy="1234440"/>
          </a:xfrm>
        </p:grpSpPr>
        <p:pic>
          <p:nvPicPr>
            <p:cNvPr id="15" name="object 15"/>
            <p:cNvPicPr/>
            <p:nvPr/>
          </p:nvPicPr>
          <p:blipFill>
            <a:blip r:embed="rId2" cstate="print"/>
            <a:stretch>
              <a:fillRect/>
            </a:stretch>
          </p:blipFill>
          <p:spPr>
            <a:xfrm>
              <a:off x="325437" y="2249957"/>
              <a:ext cx="2160270" cy="1234427"/>
            </a:xfrm>
            <a:prstGeom prst="rect">
              <a:avLst/>
            </a:prstGeom>
          </p:spPr>
        </p:pic>
        <p:pic>
          <p:nvPicPr>
            <p:cNvPr id="16" name="object 16"/>
            <p:cNvPicPr/>
            <p:nvPr/>
          </p:nvPicPr>
          <p:blipFill>
            <a:blip r:embed="rId3" cstate="print"/>
            <a:stretch>
              <a:fillRect/>
            </a:stretch>
          </p:blipFill>
          <p:spPr>
            <a:xfrm>
              <a:off x="1501902" y="2903702"/>
              <a:ext cx="250190" cy="192125"/>
            </a:xfrm>
            <a:prstGeom prst="rect">
              <a:avLst/>
            </a:prstGeom>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3775" cy="1682750"/>
          </a:xfrm>
          <a:prstGeom prst="rect">
            <a:avLst/>
          </a:prstGeom>
        </p:spPr>
        <p:txBody>
          <a:bodyPr vert="horz" wrap="square" lIns="0" tIns="13335" rIns="0" bIns="0" rtlCol="0">
            <a:spAutoFit/>
          </a:bodyPr>
          <a:lstStyle/>
          <a:p>
            <a:pPr marL="12700">
              <a:lnSpc>
                <a:spcPct val="100000"/>
              </a:lnSpc>
              <a:spcBef>
                <a:spcPts val="105"/>
              </a:spcBef>
            </a:pPr>
            <a:r>
              <a:rPr sz="800" b="1" spc="-20" dirty="0">
                <a:solidFill>
                  <a:srgbClr val="221F1F"/>
                </a:solidFill>
                <a:latin typeface="Montserrat"/>
                <a:cs typeface="Montserrat"/>
              </a:rPr>
              <a:t>BUJÍA</a:t>
            </a:r>
            <a:endParaRPr sz="800">
              <a:latin typeface="Montserrat"/>
              <a:cs typeface="Montserrat"/>
            </a:endParaRPr>
          </a:p>
          <a:p>
            <a:pPr marL="250190" marR="6350" indent="-228600">
              <a:lnSpc>
                <a:spcPct val="100000"/>
              </a:lnSpc>
              <a:spcBef>
                <a:spcPts val="495"/>
              </a:spcBef>
              <a:buAutoNum type="arabicPeriod"/>
              <a:tabLst>
                <a:tab pos="250190" algn="l"/>
                <a:tab pos="250825" algn="l"/>
              </a:tabLst>
            </a:pPr>
            <a:r>
              <a:rPr sz="700" dirty="0">
                <a:latin typeface="Montserrat"/>
                <a:cs typeface="Montserrat"/>
              </a:rPr>
              <a:t>Limpie</a:t>
            </a:r>
            <a:r>
              <a:rPr sz="700" spc="-2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suciedad</a:t>
            </a:r>
            <a:r>
              <a:rPr sz="700" spc="-15" dirty="0">
                <a:latin typeface="Montserrat"/>
                <a:cs typeface="Montserrat"/>
              </a:rPr>
              <a:t> </a:t>
            </a:r>
            <a:r>
              <a:rPr sz="700" dirty="0">
                <a:latin typeface="Montserrat"/>
                <a:cs typeface="Montserrat"/>
              </a:rPr>
              <a:t>alrededor</a:t>
            </a:r>
            <a:r>
              <a:rPr sz="700" spc="-10"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la</a:t>
            </a:r>
            <a:r>
              <a:rPr sz="700" spc="-5" dirty="0">
                <a:latin typeface="Montserrat"/>
                <a:cs typeface="Montserrat"/>
              </a:rPr>
              <a:t> </a:t>
            </a:r>
            <a:r>
              <a:rPr sz="700" dirty="0">
                <a:latin typeface="Montserrat"/>
                <a:cs typeface="Montserrat"/>
              </a:rPr>
              <a:t>bujía</a:t>
            </a:r>
            <a:r>
              <a:rPr sz="700" spc="-15" dirty="0">
                <a:latin typeface="Montserrat"/>
                <a:cs typeface="Montserrat"/>
              </a:rPr>
              <a:t> </a:t>
            </a:r>
            <a:r>
              <a:rPr sz="700" spc="-20" dirty="0">
                <a:latin typeface="Montserrat"/>
                <a:cs typeface="Montserrat"/>
              </a:rPr>
              <a:t>para</a:t>
            </a:r>
            <a:r>
              <a:rPr sz="700" spc="500" dirty="0">
                <a:latin typeface="Montserrat"/>
                <a:cs typeface="Montserrat"/>
              </a:rPr>
              <a:t> </a:t>
            </a:r>
            <a:r>
              <a:rPr sz="700" dirty="0">
                <a:latin typeface="Montserrat"/>
                <a:cs typeface="Montserrat"/>
              </a:rPr>
              <a:t>evitar</a:t>
            </a:r>
            <a:r>
              <a:rPr sz="700" spc="-25" dirty="0">
                <a:latin typeface="Montserrat"/>
                <a:cs typeface="Montserrat"/>
              </a:rPr>
              <a:t> </a:t>
            </a:r>
            <a:r>
              <a:rPr sz="700" dirty="0">
                <a:latin typeface="Montserrat"/>
                <a:cs typeface="Montserrat"/>
              </a:rPr>
              <a:t>que</a:t>
            </a:r>
            <a:r>
              <a:rPr sz="700" spc="-10" dirty="0">
                <a:latin typeface="Montserrat"/>
                <a:cs typeface="Montserrat"/>
              </a:rPr>
              <a:t> </a:t>
            </a:r>
            <a:r>
              <a:rPr sz="700" dirty="0">
                <a:latin typeface="Montserrat"/>
                <a:cs typeface="Montserrat"/>
              </a:rPr>
              <a:t>ingrese</a:t>
            </a:r>
            <a:r>
              <a:rPr sz="700" spc="-15" dirty="0">
                <a:latin typeface="Montserrat"/>
                <a:cs typeface="Montserrat"/>
              </a:rPr>
              <a:t> </a:t>
            </a:r>
            <a:r>
              <a:rPr sz="700" dirty="0">
                <a:latin typeface="Montserrat"/>
                <a:cs typeface="Montserrat"/>
              </a:rPr>
              <a:t>suciedad al</a:t>
            </a:r>
            <a:r>
              <a:rPr sz="700" spc="-20" dirty="0">
                <a:latin typeface="Montserrat"/>
                <a:cs typeface="Montserrat"/>
              </a:rPr>
              <a:t> </a:t>
            </a:r>
            <a:r>
              <a:rPr sz="700" spc="-10" dirty="0">
                <a:latin typeface="Montserrat"/>
                <a:cs typeface="Montserrat"/>
              </a:rPr>
              <a:t>cilindro.</a:t>
            </a:r>
            <a:endParaRPr sz="700">
              <a:latin typeface="Montserrat"/>
              <a:cs typeface="Montserrat"/>
            </a:endParaRPr>
          </a:p>
          <a:p>
            <a:pPr marL="250190" marR="6350" indent="-228600">
              <a:lnSpc>
                <a:spcPct val="100000"/>
              </a:lnSpc>
              <a:spcBef>
                <a:spcPts val="505"/>
              </a:spcBef>
              <a:buAutoNum type="arabicPeriod"/>
              <a:tabLst>
                <a:tab pos="250190" algn="l"/>
                <a:tab pos="250825" algn="l"/>
              </a:tabLst>
            </a:pPr>
            <a:r>
              <a:rPr sz="700" dirty="0">
                <a:latin typeface="Montserrat"/>
                <a:cs typeface="Montserrat"/>
              </a:rPr>
              <a:t>Retire</a:t>
            </a:r>
            <a:r>
              <a:rPr sz="700" spc="5" dirty="0">
                <a:latin typeface="Montserrat"/>
                <a:cs typeface="Montserrat"/>
              </a:rPr>
              <a:t> </a:t>
            </a:r>
            <a:r>
              <a:rPr sz="700" dirty="0">
                <a:latin typeface="Montserrat"/>
                <a:cs typeface="Montserrat"/>
              </a:rPr>
              <a:t>el</a:t>
            </a:r>
            <a:r>
              <a:rPr sz="700" spc="20" dirty="0">
                <a:latin typeface="Montserrat"/>
                <a:cs typeface="Montserrat"/>
              </a:rPr>
              <a:t> </a:t>
            </a:r>
            <a:r>
              <a:rPr sz="700" dirty="0">
                <a:latin typeface="Montserrat"/>
                <a:cs typeface="Montserrat"/>
              </a:rPr>
              <a:t>capuchón</a:t>
            </a:r>
            <a:r>
              <a:rPr sz="700" spc="15"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bujía.</a:t>
            </a:r>
            <a:r>
              <a:rPr sz="700" spc="15" dirty="0">
                <a:latin typeface="Montserrat"/>
                <a:cs typeface="Montserrat"/>
              </a:rPr>
              <a:t> </a:t>
            </a:r>
            <a:r>
              <a:rPr sz="700" dirty="0">
                <a:latin typeface="Montserrat"/>
                <a:cs typeface="Montserrat"/>
              </a:rPr>
              <a:t>Use</a:t>
            </a:r>
            <a:r>
              <a:rPr sz="700" spc="15" dirty="0">
                <a:latin typeface="Montserrat"/>
                <a:cs typeface="Montserrat"/>
              </a:rPr>
              <a:t> </a:t>
            </a:r>
            <a:r>
              <a:rPr sz="700" dirty="0">
                <a:latin typeface="Montserrat"/>
                <a:cs typeface="Montserrat"/>
              </a:rPr>
              <a:t>una</a:t>
            </a:r>
            <a:r>
              <a:rPr sz="700" spc="15" dirty="0">
                <a:latin typeface="Montserrat"/>
                <a:cs typeface="Montserrat"/>
              </a:rPr>
              <a:t> </a:t>
            </a:r>
            <a:r>
              <a:rPr sz="700" spc="-20" dirty="0">
                <a:latin typeface="Montserrat"/>
                <a:cs typeface="Montserrat"/>
              </a:rPr>
              <a:t>copa</a:t>
            </a:r>
            <a:r>
              <a:rPr sz="700" spc="500" dirty="0">
                <a:latin typeface="Montserrat"/>
                <a:cs typeface="Montserrat"/>
              </a:rPr>
              <a:t> </a:t>
            </a:r>
            <a:r>
              <a:rPr sz="700" dirty="0">
                <a:latin typeface="Montserrat"/>
                <a:cs typeface="Montserrat"/>
              </a:rPr>
              <a:t>bujía</a:t>
            </a:r>
            <a:r>
              <a:rPr sz="700" spc="-20" dirty="0">
                <a:latin typeface="Montserrat"/>
                <a:cs typeface="Montserrat"/>
              </a:rPr>
              <a:t> </a:t>
            </a:r>
            <a:r>
              <a:rPr sz="700" dirty="0">
                <a:latin typeface="Montserrat"/>
                <a:cs typeface="Montserrat"/>
              </a:rPr>
              <a:t>para</a:t>
            </a:r>
            <a:r>
              <a:rPr sz="700" spc="-5" dirty="0">
                <a:latin typeface="Montserrat"/>
                <a:cs typeface="Montserrat"/>
              </a:rPr>
              <a:t> </a:t>
            </a:r>
            <a:r>
              <a:rPr sz="700" dirty="0">
                <a:latin typeface="Montserrat"/>
                <a:cs typeface="Montserrat"/>
              </a:rPr>
              <a:t>retirar</a:t>
            </a:r>
            <a:r>
              <a:rPr sz="700" spc="-20" dirty="0">
                <a:latin typeface="Montserrat"/>
                <a:cs typeface="Montserrat"/>
              </a:rPr>
              <a:t> </a:t>
            </a:r>
            <a:r>
              <a:rPr sz="700" dirty="0">
                <a:latin typeface="Montserrat"/>
                <a:cs typeface="Montserrat"/>
              </a:rPr>
              <a:t>la</a:t>
            </a:r>
            <a:r>
              <a:rPr sz="700" spc="-20" dirty="0">
                <a:latin typeface="Montserrat"/>
                <a:cs typeface="Montserrat"/>
              </a:rPr>
              <a:t> </a:t>
            </a:r>
            <a:r>
              <a:rPr sz="700" spc="-10" dirty="0">
                <a:latin typeface="Montserrat"/>
                <a:cs typeface="Montserrat"/>
              </a:rPr>
              <a:t>bujía.</a:t>
            </a:r>
            <a:endParaRPr sz="700">
              <a:latin typeface="Montserrat"/>
              <a:cs typeface="Montserrat"/>
            </a:endParaRPr>
          </a:p>
          <a:p>
            <a:pPr marL="21590" marR="5080" algn="just">
              <a:lnSpc>
                <a:spcPct val="100000"/>
              </a:lnSpc>
              <a:spcBef>
                <a:spcPts val="505"/>
              </a:spcBef>
            </a:pPr>
            <a:r>
              <a:rPr sz="700" dirty="0">
                <a:latin typeface="Montserrat"/>
                <a:cs typeface="Montserrat"/>
              </a:rPr>
              <a:t>Una</a:t>
            </a:r>
            <a:r>
              <a:rPr sz="700" spc="275" dirty="0">
                <a:latin typeface="Montserrat"/>
                <a:cs typeface="Montserrat"/>
              </a:rPr>
              <a:t> </a:t>
            </a:r>
            <a:r>
              <a:rPr sz="700" dirty="0">
                <a:latin typeface="Montserrat"/>
                <a:cs typeface="Montserrat"/>
              </a:rPr>
              <a:t>bujía</a:t>
            </a:r>
            <a:r>
              <a:rPr sz="700" spc="285" dirty="0">
                <a:latin typeface="Montserrat"/>
                <a:cs typeface="Montserrat"/>
              </a:rPr>
              <a:t> </a:t>
            </a:r>
            <a:r>
              <a:rPr sz="700" dirty="0">
                <a:latin typeface="Montserrat"/>
                <a:cs typeface="Montserrat"/>
              </a:rPr>
              <a:t>con</a:t>
            </a:r>
            <a:r>
              <a:rPr sz="700" spc="285" dirty="0">
                <a:latin typeface="Montserrat"/>
                <a:cs typeface="Montserrat"/>
              </a:rPr>
              <a:t> </a:t>
            </a:r>
            <a:r>
              <a:rPr sz="700" dirty="0">
                <a:latin typeface="Montserrat"/>
                <a:cs typeface="Montserrat"/>
              </a:rPr>
              <a:t>alto</a:t>
            </a:r>
            <a:r>
              <a:rPr sz="700" spc="275" dirty="0">
                <a:latin typeface="Montserrat"/>
                <a:cs typeface="Montserrat"/>
              </a:rPr>
              <a:t> </a:t>
            </a:r>
            <a:r>
              <a:rPr sz="700" dirty="0">
                <a:latin typeface="Montserrat"/>
                <a:cs typeface="Montserrat"/>
              </a:rPr>
              <a:t>contenido</a:t>
            </a:r>
            <a:r>
              <a:rPr sz="700" spc="295" dirty="0">
                <a:latin typeface="Montserrat"/>
                <a:cs typeface="Montserrat"/>
              </a:rPr>
              <a:t> </a:t>
            </a:r>
            <a:r>
              <a:rPr sz="700" dirty="0">
                <a:latin typeface="Montserrat"/>
                <a:cs typeface="Montserrat"/>
              </a:rPr>
              <a:t>de</a:t>
            </a:r>
            <a:r>
              <a:rPr sz="700" spc="280" dirty="0">
                <a:latin typeface="Montserrat"/>
                <a:cs typeface="Montserrat"/>
              </a:rPr>
              <a:t> </a:t>
            </a:r>
            <a:r>
              <a:rPr sz="700" dirty="0">
                <a:latin typeface="Montserrat"/>
                <a:cs typeface="Montserrat"/>
              </a:rPr>
              <a:t>carbono</a:t>
            </a:r>
            <a:r>
              <a:rPr sz="700" spc="285" dirty="0">
                <a:latin typeface="Montserrat"/>
                <a:cs typeface="Montserrat"/>
              </a:rPr>
              <a:t> </a:t>
            </a:r>
            <a:r>
              <a:rPr sz="700" spc="-25" dirty="0">
                <a:latin typeface="Montserrat"/>
                <a:cs typeface="Montserrat"/>
              </a:rPr>
              <a:t>no</a:t>
            </a:r>
            <a:r>
              <a:rPr sz="700" spc="500" dirty="0">
                <a:latin typeface="Montserrat"/>
                <a:cs typeface="Montserrat"/>
              </a:rPr>
              <a:t> </a:t>
            </a:r>
            <a:r>
              <a:rPr sz="700" dirty="0">
                <a:latin typeface="Montserrat"/>
                <a:cs typeface="Montserrat"/>
              </a:rPr>
              <a:t>produce</a:t>
            </a:r>
            <a:r>
              <a:rPr sz="700" spc="40" dirty="0">
                <a:latin typeface="Montserrat"/>
                <a:cs typeface="Montserrat"/>
              </a:rPr>
              <a:t> </a:t>
            </a:r>
            <a:r>
              <a:rPr sz="700" dirty="0">
                <a:latin typeface="Montserrat"/>
                <a:cs typeface="Montserrat"/>
              </a:rPr>
              <a:t>una</a:t>
            </a:r>
            <a:r>
              <a:rPr sz="700" spc="30" dirty="0">
                <a:latin typeface="Montserrat"/>
                <a:cs typeface="Montserrat"/>
              </a:rPr>
              <a:t> </a:t>
            </a:r>
            <a:r>
              <a:rPr sz="700" dirty="0">
                <a:latin typeface="Montserrat"/>
                <a:cs typeface="Montserrat"/>
              </a:rPr>
              <a:t>chispa</a:t>
            </a:r>
            <a:r>
              <a:rPr sz="700" spc="40" dirty="0">
                <a:latin typeface="Montserrat"/>
                <a:cs typeface="Montserrat"/>
              </a:rPr>
              <a:t> </a:t>
            </a:r>
            <a:r>
              <a:rPr sz="700" dirty="0">
                <a:latin typeface="Montserrat"/>
                <a:cs typeface="Montserrat"/>
              </a:rPr>
              <a:t>fuerte.</a:t>
            </a:r>
            <a:r>
              <a:rPr sz="700" spc="25" dirty="0">
                <a:latin typeface="Montserrat"/>
                <a:cs typeface="Montserrat"/>
              </a:rPr>
              <a:t> </a:t>
            </a:r>
            <a:r>
              <a:rPr sz="700" dirty="0">
                <a:latin typeface="Montserrat"/>
                <a:cs typeface="Montserrat"/>
              </a:rPr>
              <a:t>Por</a:t>
            </a:r>
            <a:r>
              <a:rPr sz="700" spc="25" dirty="0">
                <a:latin typeface="Montserrat"/>
                <a:cs typeface="Montserrat"/>
              </a:rPr>
              <a:t> </a:t>
            </a:r>
            <a:r>
              <a:rPr sz="700" dirty="0">
                <a:latin typeface="Montserrat"/>
                <a:cs typeface="Montserrat"/>
              </a:rPr>
              <a:t>lo</a:t>
            </a:r>
            <a:r>
              <a:rPr sz="700" spc="35" dirty="0">
                <a:latin typeface="Montserrat"/>
                <a:cs typeface="Montserrat"/>
              </a:rPr>
              <a:t> </a:t>
            </a:r>
            <a:r>
              <a:rPr sz="700" dirty="0">
                <a:latin typeface="Montserrat"/>
                <a:cs typeface="Montserrat"/>
              </a:rPr>
              <a:t>tanto,</a:t>
            </a:r>
            <a:r>
              <a:rPr sz="700" spc="35" dirty="0">
                <a:latin typeface="Montserrat"/>
                <a:cs typeface="Montserrat"/>
              </a:rPr>
              <a:t> </a:t>
            </a:r>
            <a:r>
              <a:rPr sz="700" dirty="0">
                <a:latin typeface="Montserrat"/>
                <a:cs typeface="Montserrat"/>
              </a:rPr>
              <a:t>solo</a:t>
            </a:r>
            <a:r>
              <a:rPr sz="700" spc="25" dirty="0">
                <a:latin typeface="Montserrat"/>
                <a:cs typeface="Montserrat"/>
              </a:rPr>
              <a:t> </a:t>
            </a:r>
            <a:r>
              <a:rPr sz="700" dirty="0">
                <a:latin typeface="Montserrat"/>
                <a:cs typeface="Montserrat"/>
              </a:rPr>
              <a:t>si</a:t>
            </a:r>
            <a:r>
              <a:rPr sz="700" spc="30" dirty="0">
                <a:latin typeface="Montserrat"/>
                <a:cs typeface="Montserrat"/>
              </a:rPr>
              <a:t> </a:t>
            </a:r>
            <a:r>
              <a:rPr sz="700" spc="-25" dirty="0">
                <a:latin typeface="Montserrat"/>
                <a:cs typeface="Montserrat"/>
              </a:rPr>
              <a:t>es</a:t>
            </a:r>
            <a:r>
              <a:rPr sz="700" spc="500" dirty="0">
                <a:latin typeface="Montserrat"/>
                <a:cs typeface="Montserrat"/>
              </a:rPr>
              <a:t> </a:t>
            </a:r>
            <a:r>
              <a:rPr sz="700" dirty="0">
                <a:latin typeface="Montserrat"/>
                <a:cs typeface="Montserrat"/>
              </a:rPr>
              <a:t>necesario,</a:t>
            </a:r>
            <a:r>
              <a:rPr sz="700" spc="20" dirty="0">
                <a:latin typeface="Montserrat"/>
                <a:cs typeface="Montserrat"/>
              </a:rPr>
              <a:t> </a:t>
            </a:r>
            <a:r>
              <a:rPr sz="700" dirty="0">
                <a:latin typeface="Montserrat"/>
                <a:cs typeface="Montserrat"/>
              </a:rPr>
              <a:t>remueva</a:t>
            </a:r>
            <a:r>
              <a:rPr sz="700" spc="25" dirty="0">
                <a:latin typeface="Montserrat"/>
                <a:cs typeface="Montserrat"/>
              </a:rPr>
              <a:t> </a:t>
            </a:r>
            <a:r>
              <a:rPr sz="700" dirty="0">
                <a:latin typeface="Montserrat"/>
                <a:cs typeface="Montserrat"/>
              </a:rPr>
              <a:t>los</a:t>
            </a:r>
            <a:r>
              <a:rPr sz="700" spc="30" dirty="0">
                <a:latin typeface="Montserrat"/>
                <a:cs typeface="Montserrat"/>
              </a:rPr>
              <a:t> </a:t>
            </a:r>
            <a:r>
              <a:rPr sz="700" dirty="0">
                <a:latin typeface="Montserrat"/>
                <a:cs typeface="Montserrat"/>
              </a:rPr>
              <a:t>depósitos</a:t>
            </a:r>
            <a:r>
              <a:rPr sz="700" spc="30" dirty="0">
                <a:latin typeface="Montserrat"/>
                <a:cs typeface="Montserrat"/>
              </a:rPr>
              <a:t> </a:t>
            </a:r>
            <a:r>
              <a:rPr sz="700" dirty="0">
                <a:latin typeface="Montserrat"/>
                <a:cs typeface="Montserrat"/>
              </a:rPr>
              <a:t>de</a:t>
            </a:r>
            <a:r>
              <a:rPr sz="700" spc="35" dirty="0">
                <a:latin typeface="Montserrat"/>
                <a:cs typeface="Montserrat"/>
              </a:rPr>
              <a:t> </a:t>
            </a:r>
            <a:r>
              <a:rPr sz="700" dirty="0">
                <a:latin typeface="Montserrat"/>
                <a:cs typeface="Montserrat"/>
              </a:rPr>
              <a:t>carbón</a:t>
            </a:r>
            <a:r>
              <a:rPr sz="700" spc="35" dirty="0">
                <a:latin typeface="Montserrat"/>
                <a:cs typeface="Montserrat"/>
              </a:rPr>
              <a:t> </a:t>
            </a:r>
            <a:r>
              <a:rPr sz="700" dirty="0">
                <a:latin typeface="Montserrat"/>
                <a:cs typeface="Montserrat"/>
              </a:rPr>
              <a:t>de</a:t>
            </a:r>
            <a:r>
              <a:rPr sz="700" spc="2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bujía</a:t>
            </a:r>
            <a:r>
              <a:rPr sz="700" spc="95" dirty="0">
                <a:latin typeface="Montserrat"/>
                <a:cs typeface="Montserrat"/>
              </a:rPr>
              <a:t> </a:t>
            </a:r>
            <a:r>
              <a:rPr sz="700" dirty="0">
                <a:latin typeface="Montserrat"/>
                <a:cs typeface="Montserrat"/>
              </a:rPr>
              <a:t>con</a:t>
            </a:r>
            <a:r>
              <a:rPr sz="700" spc="100" dirty="0">
                <a:latin typeface="Montserrat"/>
                <a:cs typeface="Montserrat"/>
              </a:rPr>
              <a:t> </a:t>
            </a:r>
            <a:r>
              <a:rPr sz="700" dirty="0">
                <a:latin typeface="Montserrat"/>
                <a:cs typeface="Montserrat"/>
              </a:rPr>
              <a:t>un</a:t>
            </a:r>
            <a:r>
              <a:rPr sz="700" spc="95" dirty="0">
                <a:latin typeface="Montserrat"/>
                <a:cs typeface="Montserrat"/>
              </a:rPr>
              <a:t> </a:t>
            </a:r>
            <a:r>
              <a:rPr sz="700" dirty="0">
                <a:latin typeface="Montserrat"/>
                <a:cs typeface="Montserrat"/>
              </a:rPr>
              <a:t>cepillo</a:t>
            </a:r>
            <a:r>
              <a:rPr sz="700" spc="105" dirty="0">
                <a:latin typeface="Montserrat"/>
                <a:cs typeface="Montserrat"/>
              </a:rPr>
              <a:t> </a:t>
            </a:r>
            <a:r>
              <a:rPr sz="700" dirty="0">
                <a:latin typeface="Montserrat"/>
                <a:cs typeface="Montserrat"/>
              </a:rPr>
              <a:t>de</a:t>
            </a:r>
            <a:r>
              <a:rPr sz="700" spc="110" dirty="0">
                <a:latin typeface="Montserrat"/>
                <a:cs typeface="Montserrat"/>
              </a:rPr>
              <a:t> </a:t>
            </a:r>
            <a:r>
              <a:rPr sz="700" dirty="0">
                <a:latin typeface="Montserrat"/>
                <a:cs typeface="Montserrat"/>
              </a:rPr>
              <a:t>alambre</a:t>
            </a:r>
            <a:r>
              <a:rPr sz="700" spc="110" dirty="0">
                <a:latin typeface="Montserrat"/>
                <a:cs typeface="Montserrat"/>
              </a:rPr>
              <a:t> </a:t>
            </a:r>
            <a:r>
              <a:rPr sz="700" dirty="0">
                <a:latin typeface="Montserrat"/>
                <a:cs typeface="Montserrat"/>
              </a:rPr>
              <a:t>pequeño</a:t>
            </a:r>
            <a:r>
              <a:rPr sz="700" spc="95" dirty="0">
                <a:latin typeface="Montserrat"/>
                <a:cs typeface="Montserrat"/>
              </a:rPr>
              <a:t> </a:t>
            </a:r>
            <a:r>
              <a:rPr sz="700" dirty="0">
                <a:latin typeface="Montserrat"/>
                <a:cs typeface="Montserrat"/>
              </a:rPr>
              <a:t>o</a:t>
            </a:r>
            <a:r>
              <a:rPr sz="700" spc="105" dirty="0">
                <a:latin typeface="Montserrat"/>
                <a:cs typeface="Montserrat"/>
              </a:rPr>
              <a:t> </a:t>
            </a:r>
            <a:r>
              <a:rPr sz="700" spc="-25" dirty="0">
                <a:latin typeface="Montserrat"/>
                <a:cs typeface="Montserrat"/>
              </a:rPr>
              <a:t>una</a:t>
            </a:r>
            <a:r>
              <a:rPr sz="700" spc="500" dirty="0">
                <a:latin typeface="Montserrat"/>
                <a:cs typeface="Montserrat"/>
              </a:rPr>
              <a:t> </a:t>
            </a:r>
            <a:r>
              <a:rPr sz="700" spc="-10" dirty="0">
                <a:latin typeface="Montserrat"/>
                <a:cs typeface="Montserrat"/>
              </a:rPr>
              <a:t>herramienta</a:t>
            </a:r>
            <a:r>
              <a:rPr sz="700" spc="10"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limpieza</a:t>
            </a:r>
            <a:r>
              <a:rPr sz="700" spc="-10" dirty="0">
                <a:latin typeface="Montserrat"/>
                <a:cs typeface="Montserrat"/>
              </a:rPr>
              <a:t> </a:t>
            </a:r>
            <a:r>
              <a:rPr sz="700" dirty="0">
                <a:latin typeface="Montserrat"/>
                <a:cs typeface="Montserrat"/>
              </a:rPr>
              <a:t>de</a:t>
            </a:r>
            <a:r>
              <a:rPr sz="700" spc="15" dirty="0">
                <a:latin typeface="Montserrat"/>
                <a:cs typeface="Montserrat"/>
              </a:rPr>
              <a:t> </a:t>
            </a:r>
            <a:r>
              <a:rPr sz="700" spc="-10" dirty="0">
                <a:latin typeface="Montserrat"/>
                <a:cs typeface="Montserrat"/>
              </a:rPr>
              <a:t>bujías.</a:t>
            </a:r>
            <a:endParaRPr sz="700">
              <a:latin typeface="Montserrat"/>
              <a:cs typeface="Montserrat"/>
            </a:endParaRPr>
          </a:p>
          <a:p>
            <a:pPr marL="21590" marR="7620" algn="just">
              <a:lnSpc>
                <a:spcPct val="100000"/>
              </a:lnSpc>
              <a:spcBef>
                <a:spcPts val="495"/>
              </a:spcBef>
            </a:pPr>
            <a:r>
              <a:rPr sz="700" dirty="0">
                <a:latin typeface="Montserrat"/>
                <a:cs typeface="Montserrat"/>
              </a:rPr>
              <a:t>Revise</a:t>
            </a:r>
            <a:r>
              <a:rPr sz="700" spc="165" dirty="0">
                <a:latin typeface="Montserrat"/>
                <a:cs typeface="Montserrat"/>
              </a:rPr>
              <a:t> </a:t>
            </a:r>
            <a:r>
              <a:rPr sz="700" dirty="0">
                <a:latin typeface="Montserrat"/>
                <a:cs typeface="Montserrat"/>
              </a:rPr>
              <a:t>que</a:t>
            </a:r>
            <a:r>
              <a:rPr sz="700" spc="160" dirty="0">
                <a:latin typeface="Montserrat"/>
                <a:cs typeface="Montserrat"/>
              </a:rPr>
              <a:t> </a:t>
            </a:r>
            <a:r>
              <a:rPr sz="700" dirty="0">
                <a:latin typeface="Montserrat"/>
                <a:cs typeface="Montserrat"/>
              </a:rPr>
              <a:t>los</a:t>
            </a:r>
            <a:r>
              <a:rPr sz="700" spc="165" dirty="0">
                <a:latin typeface="Montserrat"/>
                <a:cs typeface="Montserrat"/>
              </a:rPr>
              <a:t> </a:t>
            </a:r>
            <a:r>
              <a:rPr sz="700" dirty="0">
                <a:latin typeface="Montserrat"/>
                <a:cs typeface="Montserrat"/>
              </a:rPr>
              <a:t>terminales</a:t>
            </a:r>
            <a:r>
              <a:rPr sz="700" spc="170" dirty="0">
                <a:latin typeface="Montserrat"/>
                <a:cs typeface="Montserrat"/>
              </a:rPr>
              <a:t> </a:t>
            </a:r>
            <a:r>
              <a:rPr sz="700" dirty="0">
                <a:latin typeface="Montserrat"/>
                <a:cs typeface="Montserrat"/>
              </a:rPr>
              <a:t>A</a:t>
            </a:r>
            <a:r>
              <a:rPr sz="700" spc="155" dirty="0">
                <a:latin typeface="Montserrat"/>
                <a:cs typeface="Montserrat"/>
              </a:rPr>
              <a:t> </a:t>
            </a:r>
            <a:r>
              <a:rPr sz="700" dirty="0">
                <a:latin typeface="Montserrat"/>
                <a:cs typeface="Montserrat"/>
              </a:rPr>
              <a:t>y</a:t>
            </a:r>
            <a:r>
              <a:rPr sz="700" spc="150" dirty="0">
                <a:latin typeface="Montserrat"/>
                <a:cs typeface="Montserrat"/>
              </a:rPr>
              <a:t> </a:t>
            </a:r>
            <a:r>
              <a:rPr sz="700" dirty="0">
                <a:latin typeface="Montserrat"/>
                <a:cs typeface="Montserrat"/>
              </a:rPr>
              <a:t>B</a:t>
            </a:r>
            <a:r>
              <a:rPr sz="700" spc="170" dirty="0">
                <a:latin typeface="Montserrat"/>
                <a:cs typeface="Montserrat"/>
              </a:rPr>
              <a:t> </a:t>
            </a:r>
            <a:r>
              <a:rPr sz="700" dirty="0">
                <a:latin typeface="Montserrat"/>
                <a:cs typeface="Montserrat"/>
              </a:rPr>
              <a:t>de</a:t>
            </a:r>
            <a:r>
              <a:rPr sz="700" spc="170" dirty="0">
                <a:latin typeface="Montserrat"/>
                <a:cs typeface="Montserrat"/>
              </a:rPr>
              <a:t> </a:t>
            </a:r>
            <a:r>
              <a:rPr sz="700" dirty="0">
                <a:latin typeface="Montserrat"/>
                <a:cs typeface="Montserrat"/>
              </a:rPr>
              <a:t>la</a:t>
            </a:r>
            <a:r>
              <a:rPr sz="700" spc="165" dirty="0">
                <a:latin typeface="Montserrat"/>
                <a:cs typeface="Montserrat"/>
              </a:rPr>
              <a:t> </a:t>
            </a:r>
            <a:r>
              <a:rPr sz="700" dirty="0">
                <a:latin typeface="Montserrat"/>
                <a:cs typeface="Montserrat"/>
              </a:rPr>
              <a:t>bujía</a:t>
            </a:r>
            <a:r>
              <a:rPr sz="700" spc="165" dirty="0">
                <a:latin typeface="Montserrat"/>
                <a:cs typeface="Montserrat"/>
              </a:rPr>
              <a:t> </a:t>
            </a:r>
            <a:r>
              <a:rPr sz="700" spc="-25" dirty="0">
                <a:latin typeface="Montserrat"/>
                <a:cs typeface="Montserrat"/>
              </a:rPr>
              <a:t>no</a:t>
            </a:r>
            <a:r>
              <a:rPr sz="700" spc="500" dirty="0">
                <a:latin typeface="Montserrat"/>
                <a:cs typeface="Montserrat"/>
              </a:rPr>
              <a:t> </a:t>
            </a:r>
            <a:r>
              <a:rPr sz="700" dirty="0">
                <a:latin typeface="Montserrat"/>
                <a:cs typeface="Montserrat"/>
              </a:rPr>
              <a:t>presenten</a:t>
            </a:r>
            <a:r>
              <a:rPr sz="700" spc="265" dirty="0">
                <a:latin typeface="Montserrat"/>
                <a:cs typeface="Montserrat"/>
              </a:rPr>
              <a:t> </a:t>
            </a:r>
            <a:r>
              <a:rPr sz="700" dirty="0">
                <a:latin typeface="Montserrat"/>
                <a:cs typeface="Montserrat"/>
              </a:rPr>
              <a:t>corrosión.</a:t>
            </a:r>
            <a:r>
              <a:rPr sz="700" spc="270" dirty="0">
                <a:latin typeface="Montserrat"/>
                <a:cs typeface="Montserrat"/>
              </a:rPr>
              <a:t> </a:t>
            </a:r>
            <a:r>
              <a:rPr sz="700" dirty="0">
                <a:latin typeface="Montserrat"/>
                <a:cs typeface="Montserrat"/>
              </a:rPr>
              <a:t>En</a:t>
            </a:r>
            <a:r>
              <a:rPr sz="700" spc="270" dirty="0">
                <a:latin typeface="Montserrat"/>
                <a:cs typeface="Montserrat"/>
              </a:rPr>
              <a:t> </a:t>
            </a:r>
            <a:r>
              <a:rPr sz="700" dirty="0">
                <a:latin typeface="Montserrat"/>
                <a:cs typeface="Montserrat"/>
              </a:rPr>
              <a:t>caso</a:t>
            </a:r>
            <a:r>
              <a:rPr sz="700" spc="265" dirty="0">
                <a:latin typeface="Montserrat"/>
                <a:cs typeface="Montserrat"/>
              </a:rPr>
              <a:t> </a:t>
            </a:r>
            <a:r>
              <a:rPr sz="700" dirty="0">
                <a:latin typeface="Montserrat"/>
                <a:cs typeface="Montserrat"/>
              </a:rPr>
              <a:t>de</a:t>
            </a:r>
            <a:r>
              <a:rPr sz="700" spc="275" dirty="0">
                <a:latin typeface="Montserrat"/>
                <a:cs typeface="Montserrat"/>
              </a:rPr>
              <a:t> </a:t>
            </a:r>
            <a:r>
              <a:rPr sz="700" dirty="0">
                <a:latin typeface="Montserrat"/>
                <a:cs typeface="Montserrat"/>
              </a:rPr>
              <a:t>presentar</a:t>
            </a:r>
            <a:r>
              <a:rPr sz="700" spc="270" dirty="0">
                <a:latin typeface="Montserrat"/>
                <a:cs typeface="Montserrat"/>
              </a:rPr>
              <a:t> </a:t>
            </a:r>
            <a:r>
              <a:rPr sz="700" spc="-25" dirty="0">
                <a:latin typeface="Montserrat"/>
                <a:cs typeface="Montserrat"/>
              </a:rPr>
              <a:t>es</a:t>
            </a:r>
            <a:r>
              <a:rPr sz="700" spc="500" dirty="0">
                <a:latin typeface="Montserrat"/>
                <a:cs typeface="Montserrat"/>
              </a:rPr>
              <a:t> </a:t>
            </a:r>
            <a:r>
              <a:rPr sz="700" dirty="0">
                <a:latin typeface="Montserrat"/>
                <a:cs typeface="Montserrat"/>
              </a:rPr>
              <a:t>necesario</a:t>
            </a:r>
            <a:r>
              <a:rPr sz="700" spc="-25" dirty="0">
                <a:latin typeface="Montserrat"/>
                <a:cs typeface="Montserrat"/>
              </a:rPr>
              <a:t> </a:t>
            </a:r>
            <a:r>
              <a:rPr sz="700" spc="-10" dirty="0">
                <a:latin typeface="Montserrat"/>
                <a:cs typeface="Montserrat"/>
              </a:rPr>
              <a:t>remplazarla.</a:t>
            </a:r>
            <a:endParaRPr sz="700">
              <a:latin typeface="Montserrat"/>
              <a:cs typeface="Montserrat"/>
            </a:endParaRPr>
          </a:p>
        </p:txBody>
      </p:sp>
      <p:sp>
        <p:nvSpPr>
          <p:cNvPr id="3" name="object 3"/>
          <p:cNvSpPr txBox="1"/>
          <p:nvPr/>
        </p:nvSpPr>
        <p:spPr>
          <a:xfrm>
            <a:off x="2700020" y="479806"/>
            <a:ext cx="2262505" cy="1405255"/>
          </a:xfrm>
          <a:prstGeom prst="rect">
            <a:avLst/>
          </a:prstGeom>
        </p:spPr>
        <p:txBody>
          <a:bodyPr vert="horz" wrap="square" lIns="0" tIns="12065" rIns="0" bIns="0" rtlCol="0">
            <a:spAutoFit/>
          </a:bodyPr>
          <a:lstStyle/>
          <a:p>
            <a:pPr marL="21590" marR="5080" algn="just">
              <a:lnSpc>
                <a:spcPct val="100000"/>
              </a:lnSpc>
              <a:spcBef>
                <a:spcPts val="95"/>
              </a:spcBef>
            </a:pPr>
            <a:r>
              <a:rPr sz="700" dirty="0">
                <a:latin typeface="Montserrat"/>
                <a:cs typeface="Montserrat"/>
              </a:rPr>
              <a:t>Revise</a:t>
            </a:r>
            <a:r>
              <a:rPr sz="700" spc="10" dirty="0">
                <a:latin typeface="Montserrat"/>
                <a:cs typeface="Montserrat"/>
              </a:rPr>
              <a:t> </a:t>
            </a:r>
            <a:r>
              <a:rPr sz="700" dirty="0">
                <a:latin typeface="Montserrat"/>
                <a:cs typeface="Montserrat"/>
              </a:rPr>
              <a:t>la</a:t>
            </a:r>
            <a:r>
              <a:rPr sz="700" spc="35" dirty="0">
                <a:latin typeface="Montserrat"/>
                <a:cs typeface="Montserrat"/>
              </a:rPr>
              <a:t> </a:t>
            </a:r>
            <a:r>
              <a:rPr sz="700" dirty="0">
                <a:latin typeface="Montserrat"/>
                <a:cs typeface="Montserrat"/>
              </a:rPr>
              <a:t>holgura</a:t>
            </a:r>
            <a:r>
              <a:rPr sz="700" spc="40" dirty="0">
                <a:latin typeface="Montserrat"/>
                <a:cs typeface="Montserrat"/>
              </a:rPr>
              <a:t> </a:t>
            </a:r>
            <a:r>
              <a:rPr sz="700" dirty="0">
                <a:latin typeface="Montserrat"/>
                <a:cs typeface="Montserrat"/>
              </a:rPr>
              <a:t>de</a:t>
            </a:r>
            <a:r>
              <a:rPr sz="700" spc="25" dirty="0">
                <a:latin typeface="Montserrat"/>
                <a:cs typeface="Montserrat"/>
              </a:rPr>
              <a:t> </a:t>
            </a:r>
            <a:r>
              <a:rPr sz="700" dirty="0">
                <a:latin typeface="Montserrat"/>
                <a:cs typeface="Montserrat"/>
              </a:rPr>
              <a:t>los</a:t>
            </a:r>
            <a:r>
              <a:rPr sz="700" spc="20" dirty="0">
                <a:latin typeface="Montserrat"/>
                <a:cs typeface="Montserrat"/>
              </a:rPr>
              <a:t> </a:t>
            </a:r>
            <a:r>
              <a:rPr sz="700" dirty="0">
                <a:latin typeface="Montserrat"/>
                <a:cs typeface="Montserrat"/>
              </a:rPr>
              <a:t>terminales</a:t>
            </a:r>
            <a:r>
              <a:rPr sz="700" spc="15" dirty="0">
                <a:latin typeface="Montserrat"/>
                <a:cs typeface="Montserrat"/>
              </a:rPr>
              <a:t> </a:t>
            </a:r>
            <a:r>
              <a:rPr sz="700" dirty="0">
                <a:latin typeface="Montserrat"/>
                <a:cs typeface="Montserrat"/>
              </a:rPr>
              <a:t>A</a:t>
            </a:r>
            <a:r>
              <a:rPr sz="700" spc="30" dirty="0">
                <a:latin typeface="Montserrat"/>
                <a:cs typeface="Montserrat"/>
              </a:rPr>
              <a:t> </a:t>
            </a:r>
            <a:r>
              <a:rPr sz="700" dirty="0">
                <a:latin typeface="Montserrat"/>
                <a:cs typeface="Montserrat"/>
              </a:rPr>
              <a:t>y</a:t>
            </a:r>
            <a:r>
              <a:rPr sz="700" spc="20" dirty="0">
                <a:latin typeface="Montserrat"/>
                <a:cs typeface="Montserrat"/>
              </a:rPr>
              <a:t> </a:t>
            </a:r>
            <a:r>
              <a:rPr sz="700" dirty="0">
                <a:latin typeface="Montserrat"/>
                <a:cs typeface="Montserrat"/>
              </a:rPr>
              <a:t>B</a:t>
            </a:r>
            <a:r>
              <a:rPr sz="700" spc="30" dirty="0">
                <a:latin typeface="Montserrat"/>
                <a:cs typeface="Montserrat"/>
              </a:rPr>
              <a:t> </a:t>
            </a:r>
            <a:r>
              <a:rPr sz="700" dirty="0">
                <a:latin typeface="Montserrat"/>
                <a:cs typeface="Montserrat"/>
              </a:rPr>
              <a:t>con</a:t>
            </a:r>
            <a:r>
              <a:rPr sz="700" spc="25" dirty="0">
                <a:latin typeface="Montserrat"/>
                <a:cs typeface="Montserrat"/>
              </a:rPr>
              <a:t> </a:t>
            </a:r>
            <a:r>
              <a:rPr sz="700" spc="-25" dirty="0">
                <a:latin typeface="Montserrat"/>
                <a:cs typeface="Montserrat"/>
              </a:rPr>
              <a:t>una</a:t>
            </a:r>
            <a:r>
              <a:rPr sz="700" spc="500" dirty="0">
                <a:latin typeface="Montserrat"/>
                <a:cs typeface="Montserrat"/>
              </a:rPr>
              <a:t> </a:t>
            </a:r>
            <a:r>
              <a:rPr sz="700" dirty="0">
                <a:latin typeface="Montserrat"/>
                <a:cs typeface="Montserrat"/>
              </a:rPr>
              <a:t>galga.</a:t>
            </a:r>
            <a:r>
              <a:rPr sz="700" spc="155" dirty="0">
                <a:latin typeface="Montserrat"/>
                <a:cs typeface="Montserrat"/>
              </a:rPr>
              <a:t> </a:t>
            </a:r>
            <a:r>
              <a:rPr sz="700" dirty="0">
                <a:latin typeface="Montserrat"/>
                <a:cs typeface="Montserrat"/>
              </a:rPr>
              <a:t>Debe</a:t>
            </a:r>
            <a:r>
              <a:rPr sz="700" spc="165" dirty="0">
                <a:latin typeface="Montserrat"/>
                <a:cs typeface="Montserrat"/>
              </a:rPr>
              <a:t> </a:t>
            </a:r>
            <a:r>
              <a:rPr sz="700" dirty="0">
                <a:latin typeface="Montserrat"/>
                <a:cs typeface="Montserrat"/>
              </a:rPr>
              <a:t>ser</a:t>
            </a:r>
            <a:r>
              <a:rPr sz="700" spc="170" dirty="0">
                <a:latin typeface="Montserrat"/>
                <a:cs typeface="Montserrat"/>
              </a:rPr>
              <a:t> </a:t>
            </a:r>
            <a:r>
              <a:rPr sz="700" dirty="0">
                <a:latin typeface="Montserrat"/>
                <a:cs typeface="Montserrat"/>
              </a:rPr>
              <a:t>0.6</a:t>
            </a:r>
            <a:r>
              <a:rPr sz="700" spc="160" dirty="0">
                <a:latin typeface="Montserrat"/>
                <a:cs typeface="Montserrat"/>
              </a:rPr>
              <a:t> </a:t>
            </a:r>
            <a:r>
              <a:rPr sz="700" dirty="0">
                <a:latin typeface="Montserrat"/>
                <a:cs typeface="Montserrat"/>
              </a:rPr>
              <a:t>–</a:t>
            </a:r>
            <a:r>
              <a:rPr sz="700" spc="165" dirty="0">
                <a:latin typeface="Montserrat"/>
                <a:cs typeface="Montserrat"/>
              </a:rPr>
              <a:t> </a:t>
            </a:r>
            <a:r>
              <a:rPr sz="700" dirty="0">
                <a:latin typeface="Montserrat"/>
                <a:cs typeface="Montserrat"/>
              </a:rPr>
              <a:t>0.8</a:t>
            </a:r>
            <a:r>
              <a:rPr sz="700" spc="170" dirty="0">
                <a:latin typeface="Montserrat"/>
                <a:cs typeface="Montserrat"/>
              </a:rPr>
              <a:t> </a:t>
            </a:r>
            <a:r>
              <a:rPr sz="700" dirty="0">
                <a:latin typeface="Montserrat"/>
                <a:cs typeface="Montserrat"/>
              </a:rPr>
              <a:t>mm.</a:t>
            </a:r>
            <a:r>
              <a:rPr sz="700" spc="150" dirty="0">
                <a:latin typeface="Montserrat"/>
                <a:cs typeface="Montserrat"/>
              </a:rPr>
              <a:t> </a:t>
            </a:r>
            <a:r>
              <a:rPr sz="700" dirty="0">
                <a:latin typeface="Montserrat"/>
                <a:cs typeface="Montserrat"/>
              </a:rPr>
              <a:t>Si</a:t>
            </a:r>
            <a:r>
              <a:rPr sz="700" spc="160" dirty="0">
                <a:latin typeface="Montserrat"/>
                <a:cs typeface="Montserrat"/>
              </a:rPr>
              <a:t> </a:t>
            </a:r>
            <a:r>
              <a:rPr sz="700" dirty="0">
                <a:latin typeface="Montserrat"/>
                <a:cs typeface="Montserrat"/>
              </a:rPr>
              <a:t>la</a:t>
            </a:r>
            <a:r>
              <a:rPr sz="700" spc="170" dirty="0">
                <a:latin typeface="Montserrat"/>
                <a:cs typeface="Montserrat"/>
              </a:rPr>
              <a:t> </a:t>
            </a:r>
            <a:r>
              <a:rPr sz="700" dirty="0">
                <a:latin typeface="Montserrat"/>
                <a:cs typeface="Montserrat"/>
              </a:rPr>
              <a:t>holgura</a:t>
            </a:r>
            <a:r>
              <a:rPr sz="700" spc="175" dirty="0">
                <a:latin typeface="Montserrat"/>
                <a:cs typeface="Montserrat"/>
              </a:rPr>
              <a:t> </a:t>
            </a:r>
            <a:r>
              <a:rPr sz="700" spc="-25" dirty="0">
                <a:latin typeface="Montserrat"/>
                <a:cs typeface="Montserrat"/>
              </a:rPr>
              <a:t>es</a:t>
            </a:r>
            <a:r>
              <a:rPr sz="700" spc="500" dirty="0">
                <a:latin typeface="Montserrat"/>
                <a:cs typeface="Montserrat"/>
              </a:rPr>
              <a:t> </a:t>
            </a:r>
            <a:r>
              <a:rPr sz="700" dirty="0">
                <a:latin typeface="Montserrat"/>
                <a:cs typeface="Montserrat"/>
              </a:rPr>
              <a:t>mayor</a:t>
            </a:r>
            <a:r>
              <a:rPr sz="700" spc="-20" dirty="0">
                <a:latin typeface="Montserrat"/>
                <a:cs typeface="Montserrat"/>
              </a:rPr>
              <a:t> </a:t>
            </a:r>
            <a:r>
              <a:rPr sz="700" dirty="0">
                <a:latin typeface="Montserrat"/>
                <a:cs typeface="Montserrat"/>
              </a:rPr>
              <a:t>al</a:t>
            </a:r>
            <a:r>
              <a:rPr sz="700" spc="-20" dirty="0">
                <a:latin typeface="Montserrat"/>
                <a:cs typeface="Montserrat"/>
              </a:rPr>
              <a:t> </a:t>
            </a:r>
            <a:r>
              <a:rPr sz="700" dirty="0">
                <a:latin typeface="Montserrat"/>
                <a:cs typeface="Montserrat"/>
              </a:rPr>
              <a:t>límite</a:t>
            </a:r>
            <a:r>
              <a:rPr sz="700" spc="-35" dirty="0">
                <a:latin typeface="Montserrat"/>
                <a:cs typeface="Montserrat"/>
              </a:rPr>
              <a:t> </a:t>
            </a:r>
            <a:r>
              <a:rPr sz="700" dirty="0">
                <a:latin typeface="Montserrat"/>
                <a:cs typeface="Montserrat"/>
              </a:rPr>
              <a:t>se</a:t>
            </a:r>
            <a:r>
              <a:rPr sz="700" spc="-20" dirty="0">
                <a:latin typeface="Montserrat"/>
                <a:cs typeface="Montserrat"/>
              </a:rPr>
              <a:t> </a:t>
            </a:r>
            <a:r>
              <a:rPr sz="700" dirty="0">
                <a:latin typeface="Montserrat"/>
                <a:cs typeface="Montserrat"/>
              </a:rPr>
              <a:t>debe remplazar</a:t>
            </a:r>
            <a:r>
              <a:rPr sz="700" spc="-15" dirty="0">
                <a:latin typeface="Montserrat"/>
                <a:cs typeface="Montserrat"/>
              </a:rPr>
              <a:t> </a:t>
            </a:r>
            <a:r>
              <a:rPr sz="700" dirty="0">
                <a:latin typeface="Montserrat"/>
                <a:cs typeface="Montserrat"/>
              </a:rPr>
              <a:t>la</a:t>
            </a:r>
            <a:r>
              <a:rPr sz="700" spc="-20" dirty="0">
                <a:latin typeface="Montserrat"/>
                <a:cs typeface="Montserrat"/>
              </a:rPr>
              <a:t> </a:t>
            </a:r>
            <a:r>
              <a:rPr sz="700" spc="-10" dirty="0">
                <a:latin typeface="Montserrat"/>
                <a:cs typeface="Montserrat"/>
              </a:rPr>
              <a:t>bujía.</a:t>
            </a:r>
            <a:endParaRPr sz="700" dirty="0">
              <a:latin typeface="Montserrat"/>
              <a:cs typeface="Montserrat"/>
            </a:endParaRPr>
          </a:p>
          <a:p>
            <a:pPr marL="21590" marR="5080" algn="just">
              <a:lnSpc>
                <a:spcPct val="100000"/>
              </a:lnSpc>
              <a:spcBef>
                <a:spcPts val="495"/>
              </a:spcBef>
            </a:pPr>
            <a:r>
              <a:rPr sz="700" dirty="0">
                <a:latin typeface="Montserrat"/>
                <a:cs typeface="Montserrat"/>
              </a:rPr>
              <a:t>Después</a:t>
            </a:r>
            <a:r>
              <a:rPr sz="700" spc="125" dirty="0">
                <a:latin typeface="Montserrat"/>
                <a:cs typeface="Montserrat"/>
              </a:rPr>
              <a:t> </a:t>
            </a:r>
            <a:r>
              <a:rPr sz="700" dirty="0">
                <a:latin typeface="Montserrat"/>
                <a:cs typeface="Montserrat"/>
              </a:rPr>
              <a:t>de</a:t>
            </a:r>
            <a:r>
              <a:rPr sz="700" spc="120" dirty="0">
                <a:latin typeface="Montserrat"/>
                <a:cs typeface="Montserrat"/>
              </a:rPr>
              <a:t> </a:t>
            </a:r>
            <a:r>
              <a:rPr sz="700" dirty="0">
                <a:latin typeface="Montserrat"/>
                <a:cs typeface="Montserrat"/>
              </a:rPr>
              <a:t>limpiar</a:t>
            </a:r>
            <a:r>
              <a:rPr sz="700" spc="125" dirty="0">
                <a:latin typeface="Montserrat"/>
                <a:cs typeface="Montserrat"/>
              </a:rPr>
              <a:t> </a:t>
            </a:r>
            <a:r>
              <a:rPr sz="700" dirty="0">
                <a:latin typeface="Montserrat"/>
                <a:cs typeface="Montserrat"/>
              </a:rPr>
              <a:t>y</a:t>
            </a:r>
            <a:r>
              <a:rPr sz="700" spc="114" dirty="0">
                <a:latin typeface="Montserrat"/>
                <a:cs typeface="Montserrat"/>
              </a:rPr>
              <a:t> </a:t>
            </a:r>
            <a:r>
              <a:rPr sz="700" dirty="0">
                <a:latin typeface="Montserrat"/>
                <a:cs typeface="Montserrat"/>
              </a:rPr>
              <a:t>revisar</a:t>
            </a:r>
            <a:r>
              <a:rPr sz="700" spc="120" dirty="0">
                <a:latin typeface="Montserrat"/>
                <a:cs typeface="Montserrat"/>
              </a:rPr>
              <a:t> </a:t>
            </a:r>
            <a:r>
              <a:rPr sz="700" dirty="0">
                <a:latin typeface="Montserrat"/>
                <a:cs typeface="Montserrat"/>
              </a:rPr>
              <a:t>la</a:t>
            </a:r>
            <a:r>
              <a:rPr sz="700" spc="130" dirty="0">
                <a:latin typeface="Montserrat"/>
                <a:cs typeface="Montserrat"/>
              </a:rPr>
              <a:t> </a:t>
            </a:r>
            <a:r>
              <a:rPr sz="700" dirty="0">
                <a:latin typeface="Montserrat"/>
                <a:cs typeface="Montserrat"/>
              </a:rPr>
              <a:t>bujía,</a:t>
            </a:r>
            <a:r>
              <a:rPr sz="700" spc="120" dirty="0">
                <a:latin typeface="Montserrat"/>
                <a:cs typeface="Montserrat"/>
              </a:rPr>
              <a:t> </a:t>
            </a:r>
            <a:r>
              <a:rPr sz="700" dirty="0">
                <a:latin typeface="Montserrat"/>
                <a:cs typeface="Montserrat"/>
              </a:rPr>
              <a:t>instálela</a:t>
            </a:r>
            <a:r>
              <a:rPr sz="700" spc="130"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ajústela</a:t>
            </a:r>
            <a:r>
              <a:rPr sz="700" spc="229" dirty="0">
                <a:latin typeface="Montserrat"/>
                <a:cs typeface="Montserrat"/>
              </a:rPr>
              <a:t> </a:t>
            </a:r>
            <a:r>
              <a:rPr sz="700" dirty="0">
                <a:latin typeface="Montserrat"/>
                <a:cs typeface="Montserrat"/>
              </a:rPr>
              <a:t>a</a:t>
            </a:r>
            <a:r>
              <a:rPr sz="700" spc="220" dirty="0">
                <a:latin typeface="Montserrat"/>
                <a:cs typeface="Montserrat"/>
              </a:rPr>
              <a:t> </a:t>
            </a:r>
            <a:r>
              <a:rPr sz="700" dirty="0">
                <a:latin typeface="Montserrat"/>
                <a:cs typeface="Montserrat"/>
              </a:rPr>
              <a:t>mano,</a:t>
            </a:r>
            <a:r>
              <a:rPr sz="700" spc="220" dirty="0">
                <a:latin typeface="Montserrat"/>
                <a:cs typeface="Montserrat"/>
              </a:rPr>
              <a:t> </a:t>
            </a:r>
            <a:r>
              <a:rPr sz="700" dirty="0">
                <a:latin typeface="Montserrat"/>
                <a:cs typeface="Montserrat"/>
              </a:rPr>
              <a:t>luego</a:t>
            </a:r>
            <a:r>
              <a:rPr sz="700" spc="235" dirty="0">
                <a:latin typeface="Montserrat"/>
                <a:cs typeface="Montserrat"/>
              </a:rPr>
              <a:t> </a:t>
            </a:r>
            <a:r>
              <a:rPr sz="700" dirty="0">
                <a:latin typeface="Montserrat"/>
                <a:cs typeface="Montserrat"/>
              </a:rPr>
              <a:t>apriétela</a:t>
            </a:r>
            <a:r>
              <a:rPr sz="700" spc="240" dirty="0">
                <a:latin typeface="Montserrat"/>
                <a:cs typeface="Montserrat"/>
              </a:rPr>
              <a:t> </a:t>
            </a:r>
            <a:r>
              <a:rPr sz="700" dirty="0">
                <a:latin typeface="Montserrat"/>
                <a:cs typeface="Montserrat"/>
              </a:rPr>
              <a:t>con</a:t>
            </a:r>
            <a:r>
              <a:rPr sz="700" spc="220" dirty="0">
                <a:latin typeface="Montserrat"/>
                <a:cs typeface="Montserrat"/>
              </a:rPr>
              <a:t> </a:t>
            </a:r>
            <a:r>
              <a:rPr sz="700" dirty="0">
                <a:latin typeface="Montserrat"/>
                <a:cs typeface="Montserrat"/>
              </a:rPr>
              <a:t>llave.</a:t>
            </a:r>
            <a:r>
              <a:rPr sz="700" spc="245" dirty="0">
                <a:latin typeface="Montserrat"/>
                <a:cs typeface="Montserrat"/>
              </a:rPr>
              <a:t> </a:t>
            </a:r>
            <a:r>
              <a:rPr sz="700" spc="-25" dirty="0">
                <a:latin typeface="Montserrat"/>
                <a:cs typeface="Montserrat"/>
              </a:rPr>
              <a:t>No</a:t>
            </a:r>
            <a:r>
              <a:rPr sz="700" spc="500" dirty="0">
                <a:latin typeface="Montserrat"/>
                <a:cs typeface="Montserrat"/>
              </a:rPr>
              <a:t> </a:t>
            </a:r>
            <a:r>
              <a:rPr sz="700" dirty="0">
                <a:latin typeface="Montserrat"/>
                <a:cs typeface="Montserrat"/>
              </a:rPr>
              <a:t>apriete</a:t>
            </a:r>
            <a:r>
              <a:rPr sz="700" spc="-25" dirty="0">
                <a:latin typeface="Montserrat"/>
                <a:cs typeface="Montserrat"/>
              </a:rPr>
              <a:t> </a:t>
            </a:r>
            <a:r>
              <a:rPr sz="700" dirty="0">
                <a:latin typeface="Montserrat"/>
                <a:cs typeface="Montserrat"/>
              </a:rPr>
              <a:t>demasiado</a:t>
            </a:r>
            <a:r>
              <a:rPr sz="700" spc="-15" dirty="0">
                <a:latin typeface="Montserrat"/>
                <a:cs typeface="Montserrat"/>
              </a:rPr>
              <a:t> </a:t>
            </a:r>
            <a:r>
              <a:rPr sz="700" dirty="0">
                <a:latin typeface="Montserrat"/>
                <a:cs typeface="Montserrat"/>
              </a:rPr>
              <a:t>para</a:t>
            </a:r>
            <a:r>
              <a:rPr sz="700" spc="-35" dirty="0">
                <a:latin typeface="Montserrat"/>
                <a:cs typeface="Montserrat"/>
              </a:rPr>
              <a:t> </a:t>
            </a:r>
            <a:r>
              <a:rPr sz="700" dirty="0">
                <a:latin typeface="Montserrat"/>
                <a:cs typeface="Montserrat"/>
              </a:rPr>
              <a:t>evitar</a:t>
            </a:r>
            <a:r>
              <a:rPr sz="700" spc="-20" dirty="0">
                <a:latin typeface="Montserrat"/>
                <a:cs typeface="Montserrat"/>
              </a:rPr>
              <a:t> </a:t>
            </a:r>
            <a:r>
              <a:rPr sz="700" spc="-10" dirty="0">
                <a:latin typeface="Montserrat"/>
                <a:cs typeface="Montserrat"/>
              </a:rPr>
              <a:t>daños.</a:t>
            </a:r>
            <a:endParaRPr sz="700" dirty="0">
              <a:latin typeface="Montserrat"/>
              <a:cs typeface="Montserrat"/>
            </a:endParaRPr>
          </a:p>
          <a:p>
            <a:pPr marL="12700">
              <a:lnSpc>
                <a:spcPct val="100000"/>
              </a:lnSpc>
              <a:spcBef>
                <a:spcPts val="500"/>
              </a:spcBef>
            </a:pPr>
            <a:r>
              <a:rPr sz="800" b="1" spc="-10" dirty="0">
                <a:solidFill>
                  <a:srgbClr val="221F1F"/>
                </a:solidFill>
                <a:latin typeface="Montserrat"/>
                <a:cs typeface="Montserrat"/>
              </a:rPr>
              <a:t>NOTA:</a:t>
            </a:r>
            <a:endParaRPr sz="800" dirty="0">
              <a:latin typeface="Montserrat"/>
              <a:cs typeface="Montserrat"/>
            </a:endParaRPr>
          </a:p>
          <a:p>
            <a:pPr marL="12700" marR="10160" algn="just">
              <a:lnSpc>
                <a:spcPct val="100000"/>
              </a:lnSpc>
              <a:spcBef>
                <a:spcPts val="509"/>
              </a:spcBef>
            </a:pPr>
            <a:r>
              <a:rPr sz="700" dirty="0">
                <a:solidFill>
                  <a:srgbClr val="221F1F"/>
                </a:solidFill>
                <a:latin typeface="Montserrat"/>
                <a:cs typeface="Montserrat"/>
              </a:rPr>
              <a:t>Use</a:t>
            </a:r>
            <a:r>
              <a:rPr sz="700" spc="140" dirty="0">
                <a:solidFill>
                  <a:srgbClr val="221F1F"/>
                </a:solidFill>
                <a:latin typeface="Montserrat"/>
                <a:cs typeface="Montserrat"/>
              </a:rPr>
              <a:t> </a:t>
            </a:r>
            <a:r>
              <a:rPr sz="700" dirty="0">
                <a:solidFill>
                  <a:srgbClr val="221F1F"/>
                </a:solidFill>
                <a:latin typeface="Montserrat"/>
                <a:cs typeface="Montserrat"/>
              </a:rPr>
              <a:t>únicamente</a:t>
            </a:r>
            <a:r>
              <a:rPr sz="700" spc="150" dirty="0">
                <a:solidFill>
                  <a:srgbClr val="221F1F"/>
                </a:solidFill>
                <a:latin typeface="Montserrat"/>
                <a:cs typeface="Montserrat"/>
              </a:rPr>
              <a:t> </a:t>
            </a:r>
            <a:r>
              <a:rPr sz="700" dirty="0">
                <a:solidFill>
                  <a:srgbClr val="221F1F"/>
                </a:solidFill>
                <a:latin typeface="Montserrat"/>
                <a:cs typeface="Montserrat"/>
              </a:rPr>
              <a:t>la</a:t>
            </a:r>
            <a:r>
              <a:rPr sz="700" spc="135" dirty="0">
                <a:solidFill>
                  <a:srgbClr val="221F1F"/>
                </a:solidFill>
                <a:latin typeface="Montserrat"/>
                <a:cs typeface="Montserrat"/>
              </a:rPr>
              <a:t> </a:t>
            </a:r>
            <a:r>
              <a:rPr sz="700" dirty="0">
                <a:solidFill>
                  <a:srgbClr val="221F1F"/>
                </a:solidFill>
                <a:latin typeface="Montserrat"/>
                <a:cs typeface="Montserrat"/>
              </a:rPr>
              <a:t>marca</a:t>
            </a:r>
            <a:r>
              <a:rPr sz="700" spc="140" dirty="0">
                <a:solidFill>
                  <a:srgbClr val="221F1F"/>
                </a:solidFill>
                <a:latin typeface="Montserrat"/>
                <a:cs typeface="Montserrat"/>
              </a:rPr>
              <a:t> </a:t>
            </a:r>
            <a:r>
              <a:rPr sz="700" dirty="0">
                <a:solidFill>
                  <a:srgbClr val="221F1F"/>
                </a:solidFill>
                <a:latin typeface="Montserrat"/>
                <a:cs typeface="Montserrat"/>
              </a:rPr>
              <a:t>,</a:t>
            </a:r>
            <a:r>
              <a:rPr sz="700" spc="140" dirty="0">
                <a:solidFill>
                  <a:srgbClr val="221F1F"/>
                </a:solidFill>
                <a:latin typeface="Montserrat"/>
                <a:cs typeface="Montserrat"/>
              </a:rPr>
              <a:t> </a:t>
            </a:r>
            <a:r>
              <a:rPr sz="700" dirty="0">
                <a:solidFill>
                  <a:srgbClr val="221F1F"/>
                </a:solidFill>
                <a:latin typeface="Montserrat"/>
                <a:cs typeface="Montserrat"/>
              </a:rPr>
              <a:t>tipo</a:t>
            </a:r>
            <a:r>
              <a:rPr sz="700" spc="150" dirty="0">
                <a:solidFill>
                  <a:srgbClr val="221F1F"/>
                </a:solidFill>
                <a:latin typeface="Montserrat"/>
                <a:cs typeface="Montserrat"/>
              </a:rPr>
              <a:t> </a:t>
            </a:r>
            <a:r>
              <a:rPr sz="700" dirty="0">
                <a:solidFill>
                  <a:srgbClr val="221F1F"/>
                </a:solidFill>
                <a:latin typeface="Montserrat"/>
                <a:cs typeface="Montserrat"/>
              </a:rPr>
              <a:t>y</a:t>
            </a:r>
            <a:r>
              <a:rPr sz="700" spc="125" dirty="0">
                <a:solidFill>
                  <a:srgbClr val="221F1F"/>
                </a:solidFill>
                <a:latin typeface="Montserrat"/>
                <a:cs typeface="Montserrat"/>
              </a:rPr>
              <a:t> </a:t>
            </a:r>
            <a:r>
              <a:rPr sz="700" dirty="0">
                <a:solidFill>
                  <a:srgbClr val="221F1F"/>
                </a:solidFill>
                <a:latin typeface="Montserrat"/>
                <a:cs typeface="Montserrat"/>
              </a:rPr>
              <a:t>referencia</a:t>
            </a:r>
            <a:r>
              <a:rPr sz="700" spc="14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bujía</a:t>
            </a:r>
            <a:r>
              <a:rPr sz="700" spc="50" dirty="0">
                <a:solidFill>
                  <a:srgbClr val="221F1F"/>
                </a:solidFill>
                <a:latin typeface="Montserrat"/>
                <a:cs typeface="Montserrat"/>
              </a:rPr>
              <a:t> </a:t>
            </a:r>
            <a:r>
              <a:rPr sz="700" dirty="0">
                <a:solidFill>
                  <a:srgbClr val="221F1F"/>
                </a:solidFill>
                <a:latin typeface="Montserrat"/>
                <a:cs typeface="Montserrat"/>
              </a:rPr>
              <a:t>especificada</a:t>
            </a:r>
            <a:r>
              <a:rPr sz="700" spc="55" dirty="0">
                <a:solidFill>
                  <a:srgbClr val="221F1F"/>
                </a:solidFill>
                <a:latin typeface="Montserrat"/>
                <a:cs typeface="Montserrat"/>
              </a:rPr>
              <a:t> </a:t>
            </a:r>
            <a:r>
              <a:rPr sz="700" dirty="0">
                <a:solidFill>
                  <a:srgbClr val="221F1F"/>
                </a:solidFill>
                <a:latin typeface="Montserrat"/>
                <a:cs typeface="Montserrat"/>
              </a:rPr>
              <a:t>en</a:t>
            </a:r>
            <a:r>
              <a:rPr sz="700" spc="50" dirty="0">
                <a:solidFill>
                  <a:srgbClr val="221F1F"/>
                </a:solidFill>
                <a:latin typeface="Montserrat"/>
                <a:cs typeface="Montserrat"/>
              </a:rPr>
              <a:t> </a:t>
            </a:r>
            <a:r>
              <a:rPr sz="700" dirty="0">
                <a:solidFill>
                  <a:srgbClr val="221F1F"/>
                </a:solidFill>
                <a:latin typeface="Montserrat"/>
                <a:cs typeface="Montserrat"/>
              </a:rPr>
              <a:t>la</a:t>
            </a:r>
            <a:r>
              <a:rPr sz="700" spc="50" dirty="0">
                <a:solidFill>
                  <a:srgbClr val="221F1F"/>
                </a:solidFill>
                <a:latin typeface="Montserrat"/>
                <a:cs typeface="Montserrat"/>
              </a:rPr>
              <a:t> </a:t>
            </a:r>
            <a:r>
              <a:rPr sz="700" dirty="0">
                <a:solidFill>
                  <a:srgbClr val="221F1F"/>
                </a:solidFill>
                <a:latin typeface="Montserrat"/>
                <a:cs typeface="Montserrat"/>
              </a:rPr>
              <a:t>tabla</a:t>
            </a:r>
            <a:r>
              <a:rPr sz="700" spc="60" dirty="0">
                <a:solidFill>
                  <a:srgbClr val="221F1F"/>
                </a:solidFill>
                <a:latin typeface="Montserrat"/>
                <a:cs typeface="Montserrat"/>
              </a:rPr>
              <a:t> </a:t>
            </a:r>
            <a:r>
              <a:rPr sz="700" dirty="0">
                <a:solidFill>
                  <a:srgbClr val="221F1F"/>
                </a:solidFill>
                <a:latin typeface="Montserrat"/>
                <a:cs typeface="Montserrat"/>
              </a:rPr>
              <a:t>de</a:t>
            </a:r>
            <a:r>
              <a:rPr sz="700" spc="65" dirty="0">
                <a:solidFill>
                  <a:srgbClr val="221F1F"/>
                </a:solidFill>
                <a:latin typeface="Montserrat"/>
                <a:cs typeface="Montserrat"/>
              </a:rPr>
              <a:t> </a:t>
            </a:r>
            <a:r>
              <a:rPr sz="700" spc="-10" dirty="0">
                <a:solidFill>
                  <a:srgbClr val="221F1F"/>
                </a:solidFill>
                <a:latin typeface="Montserrat"/>
                <a:cs typeface="Montserrat"/>
              </a:rPr>
              <a:t>especificaciones</a:t>
            </a:r>
            <a:r>
              <a:rPr sz="700" spc="500" dirty="0">
                <a:solidFill>
                  <a:srgbClr val="221F1F"/>
                </a:solidFill>
                <a:latin typeface="Montserrat"/>
                <a:cs typeface="Montserrat"/>
              </a:rPr>
              <a:t> </a:t>
            </a:r>
            <a:r>
              <a:rPr sz="700" dirty="0">
                <a:solidFill>
                  <a:srgbClr val="221F1F"/>
                </a:solidFill>
                <a:latin typeface="Montserrat"/>
                <a:cs typeface="Montserrat"/>
              </a:rPr>
              <a:t>técnicas.</a:t>
            </a:r>
            <a:r>
              <a:rPr sz="700" spc="275" dirty="0">
                <a:solidFill>
                  <a:srgbClr val="221F1F"/>
                </a:solidFill>
                <a:latin typeface="Montserrat"/>
                <a:cs typeface="Montserrat"/>
              </a:rPr>
              <a:t>  </a:t>
            </a:r>
            <a:r>
              <a:rPr sz="700" dirty="0">
                <a:solidFill>
                  <a:srgbClr val="221F1F"/>
                </a:solidFill>
                <a:latin typeface="Montserrat"/>
                <a:cs typeface="Montserrat"/>
              </a:rPr>
              <a:t>R</a:t>
            </a:r>
            <a:r>
              <a:rPr lang="es-ES" sz="700" dirty="0">
                <a:solidFill>
                  <a:srgbClr val="221F1F"/>
                </a:solidFill>
                <a:latin typeface="Montserrat"/>
                <a:cs typeface="Montserrat"/>
              </a:rPr>
              <a:t>e</a:t>
            </a:r>
            <a:r>
              <a:rPr sz="700" dirty="0">
                <a:solidFill>
                  <a:srgbClr val="221F1F"/>
                </a:solidFill>
                <a:latin typeface="Montserrat"/>
                <a:cs typeface="Montserrat"/>
              </a:rPr>
              <a:t>emplace</a:t>
            </a:r>
            <a:r>
              <a:rPr sz="700" spc="285" dirty="0">
                <a:solidFill>
                  <a:srgbClr val="221F1F"/>
                </a:solidFill>
                <a:latin typeface="Montserrat"/>
                <a:cs typeface="Montserrat"/>
              </a:rPr>
              <a:t>  </a:t>
            </a:r>
            <a:r>
              <a:rPr sz="700" dirty="0">
                <a:solidFill>
                  <a:srgbClr val="221F1F"/>
                </a:solidFill>
                <a:latin typeface="Montserrat"/>
                <a:cs typeface="Montserrat"/>
              </a:rPr>
              <a:t>según</a:t>
            </a:r>
            <a:r>
              <a:rPr sz="700" spc="275" dirty="0">
                <a:solidFill>
                  <a:srgbClr val="221F1F"/>
                </a:solidFill>
                <a:latin typeface="Montserrat"/>
                <a:cs typeface="Montserrat"/>
              </a:rPr>
              <a:t>  </a:t>
            </a:r>
            <a:r>
              <a:rPr sz="700" dirty="0">
                <a:solidFill>
                  <a:srgbClr val="221F1F"/>
                </a:solidFill>
                <a:latin typeface="Montserrat"/>
                <a:cs typeface="Montserrat"/>
              </a:rPr>
              <a:t>el</a:t>
            </a:r>
            <a:r>
              <a:rPr sz="700" spc="280" dirty="0">
                <a:solidFill>
                  <a:srgbClr val="221F1F"/>
                </a:solidFill>
                <a:latin typeface="Montserrat"/>
                <a:cs typeface="Montserrat"/>
              </a:rPr>
              <a:t>  </a:t>
            </a:r>
            <a:r>
              <a:rPr sz="700" dirty="0">
                <a:solidFill>
                  <a:srgbClr val="221F1F"/>
                </a:solidFill>
                <a:latin typeface="Montserrat"/>
                <a:cs typeface="Montserrat"/>
              </a:rPr>
              <a:t>cuadro</a:t>
            </a:r>
            <a:r>
              <a:rPr sz="700" spc="280"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spc="-10" dirty="0">
                <a:solidFill>
                  <a:srgbClr val="221F1F"/>
                </a:solidFill>
                <a:latin typeface="Montserrat"/>
                <a:cs typeface="Montserrat"/>
              </a:rPr>
              <a:t>mantenimiento</a:t>
            </a:r>
            <a:r>
              <a:rPr sz="700" spc="70" dirty="0">
                <a:solidFill>
                  <a:srgbClr val="221F1F"/>
                </a:solidFill>
                <a:latin typeface="Montserrat"/>
                <a:cs typeface="Montserrat"/>
              </a:rPr>
              <a:t> </a:t>
            </a:r>
            <a:r>
              <a:rPr sz="700" spc="-10" dirty="0">
                <a:solidFill>
                  <a:srgbClr val="221F1F"/>
                </a:solidFill>
                <a:latin typeface="Montserrat"/>
                <a:cs typeface="Montserrat"/>
              </a:rPr>
              <a:t>periódico.</a:t>
            </a:r>
            <a:endParaRPr sz="700" dirty="0">
              <a:latin typeface="Montserrat"/>
              <a:cs typeface="Montserrat"/>
            </a:endParaRP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pic>
        <p:nvPicPr>
          <p:cNvPr id="6" name="object 6"/>
          <p:cNvPicPr/>
          <p:nvPr/>
        </p:nvPicPr>
        <p:blipFill>
          <a:blip r:embed="rId2" cstate="print"/>
          <a:stretch>
            <a:fillRect/>
          </a:stretch>
        </p:blipFill>
        <p:spPr>
          <a:xfrm>
            <a:off x="1205369" y="2239035"/>
            <a:ext cx="1045235" cy="1289177"/>
          </a:xfrm>
          <a:prstGeom prst="rect">
            <a:avLst/>
          </a:prstGeom>
        </p:spPr>
      </p:pic>
      <p:sp>
        <p:nvSpPr>
          <p:cNvPr id="7" name="object 7"/>
          <p:cNvSpPr txBox="1"/>
          <p:nvPr/>
        </p:nvSpPr>
        <p:spPr>
          <a:xfrm>
            <a:off x="654202" y="3070047"/>
            <a:ext cx="749935" cy="470534"/>
          </a:xfrm>
          <a:prstGeom prst="rect">
            <a:avLst/>
          </a:prstGeom>
        </p:spPr>
        <p:txBody>
          <a:bodyPr vert="horz" wrap="square" lIns="0" tIns="12700" rIns="0" bIns="0" rtlCol="0">
            <a:spAutoFit/>
          </a:bodyPr>
          <a:lstStyle/>
          <a:p>
            <a:pPr marR="82550" algn="r">
              <a:lnSpc>
                <a:spcPct val="100000"/>
              </a:lnSpc>
              <a:spcBef>
                <a:spcPts val="100"/>
              </a:spcBef>
            </a:pPr>
            <a:r>
              <a:rPr sz="800" dirty="0">
                <a:solidFill>
                  <a:srgbClr val="221F1F"/>
                </a:solidFill>
                <a:latin typeface="Montserrat"/>
                <a:cs typeface="Montserrat"/>
              </a:rPr>
              <a:t>A</a:t>
            </a:r>
            <a:endParaRPr sz="800">
              <a:latin typeface="Montserrat"/>
              <a:cs typeface="Montserrat"/>
            </a:endParaRPr>
          </a:p>
          <a:p>
            <a:pPr>
              <a:lnSpc>
                <a:spcPct val="100000"/>
              </a:lnSpc>
              <a:spcBef>
                <a:spcPts val="55"/>
              </a:spcBef>
            </a:pPr>
            <a:endParaRPr sz="1250">
              <a:latin typeface="Montserrat"/>
              <a:cs typeface="Montserrat"/>
            </a:endParaRPr>
          </a:p>
          <a:p>
            <a:pPr marL="12700">
              <a:lnSpc>
                <a:spcPct val="100000"/>
              </a:lnSpc>
            </a:pPr>
            <a:r>
              <a:rPr sz="800" dirty="0">
                <a:solidFill>
                  <a:srgbClr val="221F1F"/>
                </a:solidFill>
                <a:latin typeface="Montserrat"/>
                <a:cs typeface="Montserrat"/>
              </a:rPr>
              <a:t>0.6</a:t>
            </a:r>
            <a:r>
              <a:rPr sz="800" spc="90" dirty="0">
                <a:solidFill>
                  <a:srgbClr val="221F1F"/>
                </a:solidFill>
                <a:latin typeface="Montserrat"/>
                <a:cs typeface="Montserrat"/>
              </a:rPr>
              <a:t> </a:t>
            </a:r>
            <a:r>
              <a:rPr sz="800" dirty="0">
                <a:solidFill>
                  <a:srgbClr val="221F1F"/>
                </a:solidFill>
                <a:latin typeface="Montserrat"/>
                <a:cs typeface="Montserrat"/>
              </a:rPr>
              <a:t>~</a:t>
            </a:r>
            <a:r>
              <a:rPr sz="800" spc="310" dirty="0">
                <a:solidFill>
                  <a:srgbClr val="221F1F"/>
                </a:solidFill>
                <a:latin typeface="Montserrat"/>
                <a:cs typeface="Montserrat"/>
              </a:rPr>
              <a:t> </a:t>
            </a:r>
            <a:r>
              <a:rPr sz="800" dirty="0">
                <a:solidFill>
                  <a:srgbClr val="221F1F"/>
                </a:solidFill>
                <a:latin typeface="Montserrat"/>
                <a:cs typeface="Montserrat"/>
              </a:rPr>
              <a:t>0.8</a:t>
            </a:r>
            <a:r>
              <a:rPr sz="800" spc="-65" dirty="0">
                <a:solidFill>
                  <a:srgbClr val="221F1F"/>
                </a:solidFill>
                <a:latin typeface="Montserrat"/>
                <a:cs typeface="Montserrat"/>
              </a:rPr>
              <a:t> </a:t>
            </a:r>
            <a:r>
              <a:rPr sz="800" spc="45" dirty="0">
                <a:solidFill>
                  <a:srgbClr val="221F1F"/>
                </a:solidFill>
                <a:latin typeface="Montserrat"/>
                <a:cs typeface="Montserrat"/>
              </a:rPr>
              <a:t>mm</a:t>
            </a:r>
            <a:endParaRPr sz="800">
              <a:latin typeface="Montserrat"/>
              <a:cs typeface="Montserrat"/>
            </a:endParaRPr>
          </a:p>
        </p:txBody>
      </p:sp>
      <p:sp>
        <p:nvSpPr>
          <p:cNvPr id="8" name="object 8"/>
          <p:cNvSpPr txBox="1"/>
          <p:nvPr/>
        </p:nvSpPr>
        <p:spPr>
          <a:xfrm>
            <a:off x="2135885" y="3068828"/>
            <a:ext cx="9906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21F1F"/>
                </a:solidFill>
                <a:latin typeface="Montserrat"/>
                <a:cs typeface="Montserrat"/>
              </a:rPr>
              <a:t>A</a:t>
            </a:r>
            <a:endParaRPr sz="800">
              <a:latin typeface="Montserrat"/>
              <a:cs typeface="Montserrat"/>
            </a:endParaRPr>
          </a:p>
        </p:txBody>
      </p:sp>
      <p:sp>
        <p:nvSpPr>
          <p:cNvPr id="9" name="object 9"/>
          <p:cNvSpPr txBox="1"/>
          <p:nvPr/>
        </p:nvSpPr>
        <p:spPr>
          <a:xfrm>
            <a:off x="1979167" y="3281578"/>
            <a:ext cx="10287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21F1F"/>
                </a:solidFill>
                <a:latin typeface="Montserrat"/>
                <a:cs typeface="Montserrat"/>
              </a:rPr>
              <a:t>B</a:t>
            </a:r>
            <a:endParaRPr sz="800">
              <a:latin typeface="Montserrat"/>
              <a:cs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3140" cy="1746885"/>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221F1F"/>
                </a:solidFill>
                <a:latin typeface="Montserrat"/>
                <a:cs typeface="Montserrat"/>
              </a:rPr>
              <a:t>ACEITE</a:t>
            </a:r>
            <a:r>
              <a:rPr sz="800" b="1" spc="-10" dirty="0">
                <a:solidFill>
                  <a:srgbClr val="221F1F"/>
                </a:solidFill>
                <a:latin typeface="Montserrat"/>
                <a:cs typeface="Montserrat"/>
              </a:rPr>
              <a:t> </a:t>
            </a:r>
            <a:r>
              <a:rPr sz="800" b="1" dirty="0">
                <a:solidFill>
                  <a:srgbClr val="221F1F"/>
                </a:solidFill>
                <a:latin typeface="Montserrat"/>
                <a:cs typeface="Montserrat"/>
              </a:rPr>
              <a:t>DE</a:t>
            </a:r>
            <a:r>
              <a:rPr sz="800" b="1" spc="-10" dirty="0">
                <a:solidFill>
                  <a:srgbClr val="221F1F"/>
                </a:solidFill>
                <a:latin typeface="Montserrat"/>
                <a:cs typeface="Montserrat"/>
              </a:rPr>
              <a:t> MOTOR</a:t>
            </a:r>
            <a:endParaRPr sz="800">
              <a:latin typeface="Montserrat"/>
              <a:cs typeface="Montserrat"/>
            </a:endParaRPr>
          </a:p>
          <a:p>
            <a:pPr marL="21590" marR="6985">
              <a:lnSpc>
                <a:spcPct val="100000"/>
              </a:lnSpc>
              <a:spcBef>
                <a:spcPts val="495"/>
              </a:spcBef>
              <a:tabLst>
                <a:tab pos="452755" algn="l"/>
                <a:tab pos="676910" algn="l"/>
                <a:tab pos="1033780" algn="l"/>
                <a:tab pos="1294130" algn="l"/>
                <a:tab pos="1711960" algn="l"/>
                <a:tab pos="1971039" algn="l"/>
              </a:tabLst>
            </a:pPr>
            <a:r>
              <a:rPr sz="700" spc="-10" dirty="0">
                <a:latin typeface="Montserrat"/>
                <a:cs typeface="Montserrat"/>
              </a:rPr>
              <a:t>Revise</a:t>
            </a:r>
            <a:r>
              <a:rPr sz="700" dirty="0">
                <a:latin typeface="Montserrat"/>
                <a:cs typeface="Montserrat"/>
              </a:rPr>
              <a:t>	</a:t>
            </a:r>
            <a:r>
              <a:rPr sz="700" spc="-35" dirty="0">
                <a:latin typeface="Montserrat"/>
                <a:cs typeface="Montserrat"/>
              </a:rPr>
              <a:t>el</a:t>
            </a:r>
            <a:r>
              <a:rPr sz="700" dirty="0">
                <a:latin typeface="Montserrat"/>
                <a:cs typeface="Montserrat"/>
              </a:rPr>
              <a:t>	</a:t>
            </a:r>
            <a:r>
              <a:rPr sz="700" spc="-10" dirty="0">
                <a:latin typeface="Montserrat"/>
                <a:cs typeface="Montserrat"/>
              </a:rPr>
              <a:t>nivel</a:t>
            </a:r>
            <a:r>
              <a:rPr sz="700" dirty="0">
                <a:latin typeface="Montserrat"/>
                <a:cs typeface="Montserrat"/>
              </a:rPr>
              <a:t>	</a:t>
            </a:r>
            <a:r>
              <a:rPr sz="700" spc="-25" dirty="0">
                <a:latin typeface="Montserrat"/>
                <a:cs typeface="Montserrat"/>
              </a:rPr>
              <a:t>de</a:t>
            </a:r>
            <a:r>
              <a:rPr sz="700" dirty="0">
                <a:latin typeface="Montserrat"/>
                <a:cs typeface="Montserrat"/>
              </a:rPr>
              <a:t>	</a:t>
            </a:r>
            <a:r>
              <a:rPr sz="700" spc="-10" dirty="0">
                <a:latin typeface="Montserrat"/>
                <a:cs typeface="Montserrat"/>
              </a:rPr>
              <a:t>aceite</a:t>
            </a:r>
            <a:r>
              <a:rPr sz="700" dirty="0">
                <a:latin typeface="Montserrat"/>
                <a:cs typeface="Montserrat"/>
              </a:rPr>
              <a:t>	</a:t>
            </a:r>
            <a:r>
              <a:rPr sz="700" spc="-35" dirty="0">
                <a:latin typeface="Montserrat"/>
                <a:cs typeface="Montserrat"/>
              </a:rPr>
              <a:t>de</a:t>
            </a:r>
            <a:r>
              <a:rPr sz="700" dirty="0">
                <a:latin typeface="Montserrat"/>
                <a:cs typeface="Montserrat"/>
              </a:rPr>
              <a:t>	</a:t>
            </a:r>
            <a:r>
              <a:rPr sz="700" spc="-10" dirty="0">
                <a:latin typeface="Montserrat"/>
                <a:cs typeface="Montserrat"/>
              </a:rPr>
              <a:t>motor</a:t>
            </a:r>
            <a:r>
              <a:rPr sz="700" spc="500" dirty="0">
                <a:latin typeface="Montserrat"/>
                <a:cs typeface="Montserrat"/>
              </a:rPr>
              <a:t> </a:t>
            </a:r>
            <a:r>
              <a:rPr sz="700" spc="-10" dirty="0">
                <a:latin typeface="Montserrat"/>
                <a:cs typeface="Montserrat"/>
              </a:rPr>
              <a:t>periódicamente.</a:t>
            </a:r>
            <a:endParaRPr sz="700">
              <a:latin typeface="Montserrat"/>
              <a:cs typeface="Montserrat"/>
            </a:endParaRPr>
          </a:p>
          <a:p>
            <a:pPr marL="250190" marR="5715" indent="-228600" algn="just">
              <a:lnSpc>
                <a:spcPct val="100000"/>
              </a:lnSpc>
              <a:spcBef>
                <a:spcPts val="505"/>
              </a:spcBef>
              <a:buAutoNum type="arabicPeriod"/>
              <a:tabLst>
                <a:tab pos="250825" algn="l"/>
              </a:tabLst>
            </a:pPr>
            <a:r>
              <a:rPr sz="700" dirty="0">
                <a:latin typeface="Montserrat"/>
                <a:cs typeface="Montserrat"/>
              </a:rPr>
              <a:t>Ubique</a:t>
            </a:r>
            <a:r>
              <a:rPr sz="700" spc="260" dirty="0">
                <a:latin typeface="Montserrat"/>
                <a:cs typeface="Montserrat"/>
              </a:rPr>
              <a:t> </a:t>
            </a:r>
            <a:r>
              <a:rPr sz="700" dirty="0">
                <a:latin typeface="Montserrat"/>
                <a:cs typeface="Montserrat"/>
              </a:rPr>
              <a:t>el</a:t>
            </a:r>
            <a:r>
              <a:rPr sz="700" spc="275" dirty="0">
                <a:latin typeface="Montserrat"/>
                <a:cs typeface="Montserrat"/>
              </a:rPr>
              <a:t> </a:t>
            </a:r>
            <a:r>
              <a:rPr sz="700" dirty="0">
                <a:latin typeface="Montserrat"/>
                <a:cs typeface="Montserrat"/>
              </a:rPr>
              <a:t>Vehículo</a:t>
            </a:r>
            <a:r>
              <a:rPr sz="700" spc="270" dirty="0">
                <a:latin typeface="Montserrat"/>
                <a:cs typeface="Montserrat"/>
              </a:rPr>
              <a:t> </a:t>
            </a:r>
            <a:r>
              <a:rPr sz="700" dirty="0">
                <a:latin typeface="Montserrat"/>
                <a:cs typeface="Montserrat"/>
              </a:rPr>
              <a:t>en</a:t>
            </a:r>
            <a:r>
              <a:rPr sz="700" spc="265" dirty="0">
                <a:latin typeface="Montserrat"/>
                <a:cs typeface="Montserrat"/>
              </a:rPr>
              <a:t> </a:t>
            </a:r>
            <a:r>
              <a:rPr sz="700" dirty="0">
                <a:latin typeface="Montserrat"/>
                <a:cs typeface="Montserrat"/>
              </a:rPr>
              <a:t>el</a:t>
            </a:r>
            <a:r>
              <a:rPr sz="700" spc="265" dirty="0">
                <a:latin typeface="Montserrat"/>
                <a:cs typeface="Montserrat"/>
              </a:rPr>
              <a:t> </a:t>
            </a:r>
            <a:r>
              <a:rPr sz="700" dirty="0">
                <a:latin typeface="Montserrat"/>
                <a:cs typeface="Montserrat"/>
              </a:rPr>
              <a:t>soporte</a:t>
            </a:r>
            <a:r>
              <a:rPr sz="700" spc="265" dirty="0">
                <a:latin typeface="Montserrat"/>
                <a:cs typeface="Montserrat"/>
              </a:rPr>
              <a:t> </a:t>
            </a:r>
            <a:r>
              <a:rPr sz="700" spc="-10" dirty="0">
                <a:latin typeface="Montserrat"/>
                <a:cs typeface="Montserrat"/>
              </a:rPr>
              <a:t>central</a:t>
            </a:r>
            <a:r>
              <a:rPr sz="700" spc="500" dirty="0">
                <a:latin typeface="Montserrat"/>
                <a:cs typeface="Montserrat"/>
              </a:rPr>
              <a:t> </a:t>
            </a:r>
            <a:r>
              <a:rPr sz="700" dirty="0">
                <a:latin typeface="Montserrat"/>
                <a:cs typeface="Montserrat"/>
              </a:rPr>
              <a:t>sobre</a:t>
            </a:r>
            <a:r>
              <a:rPr sz="700" spc="155" dirty="0">
                <a:latin typeface="Montserrat"/>
                <a:cs typeface="Montserrat"/>
              </a:rPr>
              <a:t> </a:t>
            </a:r>
            <a:r>
              <a:rPr sz="700" dirty="0">
                <a:latin typeface="Montserrat"/>
                <a:cs typeface="Montserrat"/>
              </a:rPr>
              <a:t>una</a:t>
            </a:r>
            <a:r>
              <a:rPr sz="700" spc="160" dirty="0">
                <a:latin typeface="Montserrat"/>
                <a:cs typeface="Montserrat"/>
              </a:rPr>
              <a:t> </a:t>
            </a:r>
            <a:r>
              <a:rPr sz="700" dirty="0">
                <a:latin typeface="Montserrat"/>
                <a:cs typeface="Montserrat"/>
              </a:rPr>
              <a:t>superficie</a:t>
            </a:r>
            <a:r>
              <a:rPr sz="700" spc="165" dirty="0">
                <a:latin typeface="Montserrat"/>
                <a:cs typeface="Montserrat"/>
              </a:rPr>
              <a:t> </a:t>
            </a:r>
            <a:r>
              <a:rPr sz="700" dirty="0">
                <a:latin typeface="Montserrat"/>
                <a:cs typeface="Montserrat"/>
              </a:rPr>
              <a:t>plana.</a:t>
            </a:r>
            <a:r>
              <a:rPr sz="700" spc="155" dirty="0">
                <a:latin typeface="Montserrat"/>
                <a:cs typeface="Montserrat"/>
              </a:rPr>
              <a:t> </a:t>
            </a:r>
            <a:r>
              <a:rPr sz="700" dirty="0">
                <a:latin typeface="Montserrat"/>
                <a:cs typeface="Montserrat"/>
              </a:rPr>
              <a:t>Limpie</a:t>
            </a:r>
            <a:r>
              <a:rPr sz="700" spc="155" dirty="0">
                <a:latin typeface="Montserrat"/>
                <a:cs typeface="Montserrat"/>
              </a:rPr>
              <a:t> </a:t>
            </a:r>
            <a:r>
              <a:rPr sz="700" dirty="0">
                <a:latin typeface="Montserrat"/>
                <a:cs typeface="Montserrat"/>
              </a:rPr>
              <a:t>la</a:t>
            </a:r>
            <a:r>
              <a:rPr sz="700" spc="145" dirty="0">
                <a:latin typeface="Montserrat"/>
                <a:cs typeface="Montserrat"/>
              </a:rPr>
              <a:t> </a:t>
            </a:r>
            <a:r>
              <a:rPr sz="700" spc="-20" dirty="0">
                <a:latin typeface="Montserrat"/>
                <a:cs typeface="Montserrat"/>
              </a:rPr>
              <a:t>zona</a:t>
            </a:r>
            <a:r>
              <a:rPr sz="700" spc="500" dirty="0">
                <a:latin typeface="Montserrat"/>
                <a:cs typeface="Montserrat"/>
              </a:rPr>
              <a:t> </a:t>
            </a:r>
            <a:r>
              <a:rPr sz="700" dirty="0">
                <a:latin typeface="Montserrat"/>
                <a:cs typeface="Montserrat"/>
              </a:rPr>
              <a:t>alrededor</a:t>
            </a:r>
            <a:r>
              <a:rPr sz="700" spc="-5" dirty="0">
                <a:latin typeface="Montserrat"/>
                <a:cs typeface="Montserrat"/>
              </a:rPr>
              <a:t> </a:t>
            </a:r>
            <a:r>
              <a:rPr sz="700" dirty="0">
                <a:latin typeface="Montserrat"/>
                <a:cs typeface="Montserrat"/>
              </a:rPr>
              <a:t>del</a:t>
            </a:r>
            <a:r>
              <a:rPr sz="700" spc="-20" dirty="0">
                <a:latin typeface="Montserrat"/>
                <a:cs typeface="Montserrat"/>
              </a:rPr>
              <a:t> </a:t>
            </a:r>
            <a:r>
              <a:rPr sz="700" dirty="0">
                <a:latin typeface="Montserrat"/>
                <a:cs typeface="Montserrat"/>
              </a:rPr>
              <a:t>tapón</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aceite.</a:t>
            </a:r>
            <a:endParaRPr sz="700">
              <a:latin typeface="Montserrat"/>
              <a:cs typeface="Montserrat"/>
            </a:endParaRPr>
          </a:p>
          <a:p>
            <a:pPr marL="250190" indent="-229235">
              <a:lnSpc>
                <a:spcPct val="100000"/>
              </a:lnSpc>
              <a:spcBef>
                <a:spcPts val="505"/>
              </a:spcBef>
              <a:buAutoNum type="arabicPeriod"/>
              <a:tabLst>
                <a:tab pos="250190" algn="l"/>
                <a:tab pos="250825" algn="l"/>
              </a:tabLst>
            </a:pPr>
            <a:r>
              <a:rPr sz="700" dirty="0">
                <a:latin typeface="Montserrat"/>
                <a:cs typeface="Montserrat"/>
              </a:rPr>
              <a:t>Retire</a:t>
            </a:r>
            <a:r>
              <a:rPr sz="700" spc="114" dirty="0">
                <a:latin typeface="Montserrat"/>
                <a:cs typeface="Montserrat"/>
              </a:rPr>
              <a:t> </a:t>
            </a:r>
            <a:r>
              <a:rPr sz="700" dirty="0">
                <a:latin typeface="Montserrat"/>
                <a:cs typeface="Montserrat"/>
              </a:rPr>
              <a:t>el</a:t>
            </a:r>
            <a:r>
              <a:rPr sz="700" spc="140" dirty="0">
                <a:latin typeface="Montserrat"/>
                <a:cs typeface="Montserrat"/>
              </a:rPr>
              <a:t> </a:t>
            </a:r>
            <a:r>
              <a:rPr sz="700" dirty="0">
                <a:latin typeface="Montserrat"/>
                <a:cs typeface="Montserrat"/>
              </a:rPr>
              <a:t>tapón</a:t>
            </a:r>
            <a:r>
              <a:rPr sz="700" spc="135" dirty="0">
                <a:latin typeface="Montserrat"/>
                <a:cs typeface="Montserrat"/>
              </a:rPr>
              <a:t> </a:t>
            </a:r>
            <a:r>
              <a:rPr sz="700" dirty="0">
                <a:latin typeface="Montserrat"/>
                <a:cs typeface="Montserrat"/>
              </a:rPr>
              <a:t>de</a:t>
            </a:r>
            <a:r>
              <a:rPr sz="700" spc="125" dirty="0">
                <a:latin typeface="Montserrat"/>
                <a:cs typeface="Montserrat"/>
              </a:rPr>
              <a:t> </a:t>
            </a:r>
            <a:r>
              <a:rPr sz="700" dirty="0">
                <a:latin typeface="Montserrat"/>
                <a:cs typeface="Montserrat"/>
              </a:rPr>
              <a:t>aceite</a:t>
            </a:r>
            <a:r>
              <a:rPr sz="700" spc="135" dirty="0">
                <a:latin typeface="Montserrat"/>
                <a:cs typeface="Montserrat"/>
              </a:rPr>
              <a:t> </a:t>
            </a:r>
            <a:r>
              <a:rPr sz="700" dirty="0">
                <a:latin typeface="Montserrat"/>
                <a:cs typeface="Montserrat"/>
              </a:rPr>
              <a:t>y</a:t>
            </a:r>
            <a:r>
              <a:rPr sz="700" spc="125" dirty="0">
                <a:latin typeface="Montserrat"/>
                <a:cs typeface="Montserrat"/>
              </a:rPr>
              <a:t> </a:t>
            </a:r>
            <a:r>
              <a:rPr sz="700" dirty="0">
                <a:latin typeface="Montserrat"/>
                <a:cs typeface="Montserrat"/>
              </a:rPr>
              <a:t>limpie</a:t>
            </a:r>
            <a:r>
              <a:rPr sz="700" spc="120" dirty="0">
                <a:latin typeface="Montserrat"/>
                <a:cs typeface="Montserrat"/>
              </a:rPr>
              <a:t> </a:t>
            </a:r>
            <a:r>
              <a:rPr sz="700" dirty="0">
                <a:latin typeface="Montserrat"/>
                <a:cs typeface="Montserrat"/>
              </a:rPr>
              <a:t>la</a:t>
            </a:r>
            <a:r>
              <a:rPr sz="700" spc="135" dirty="0">
                <a:latin typeface="Montserrat"/>
                <a:cs typeface="Montserrat"/>
              </a:rPr>
              <a:t> </a:t>
            </a:r>
            <a:r>
              <a:rPr sz="700" spc="-10" dirty="0">
                <a:latin typeface="Montserrat"/>
                <a:cs typeface="Montserrat"/>
              </a:rPr>
              <a:t>varilla</a:t>
            </a:r>
            <a:endParaRPr sz="700">
              <a:latin typeface="Montserrat"/>
              <a:cs typeface="Montserrat"/>
            </a:endParaRPr>
          </a:p>
          <a:p>
            <a:pPr marL="250190">
              <a:lnSpc>
                <a:spcPct val="100000"/>
              </a:lnSpc>
            </a:pPr>
            <a:r>
              <a:rPr sz="700" dirty="0">
                <a:latin typeface="Montserrat"/>
                <a:cs typeface="Montserrat"/>
              </a:rPr>
              <a:t>con</a:t>
            </a:r>
            <a:r>
              <a:rPr sz="700" spc="-10" dirty="0">
                <a:latin typeface="Montserrat"/>
                <a:cs typeface="Montserrat"/>
              </a:rPr>
              <a:t> </a:t>
            </a:r>
            <a:r>
              <a:rPr sz="700" dirty="0">
                <a:latin typeface="Montserrat"/>
                <a:cs typeface="Montserrat"/>
              </a:rPr>
              <a:t>un</a:t>
            </a:r>
            <a:r>
              <a:rPr sz="700" spc="-5" dirty="0">
                <a:latin typeface="Montserrat"/>
                <a:cs typeface="Montserrat"/>
              </a:rPr>
              <a:t> </a:t>
            </a:r>
            <a:r>
              <a:rPr sz="700" dirty="0">
                <a:latin typeface="Montserrat"/>
                <a:cs typeface="Montserrat"/>
              </a:rPr>
              <a:t>paño</a:t>
            </a:r>
            <a:r>
              <a:rPr sz="700" spc="-10" dirty="0">
                <a:latin typeface="Montserrat"/>
                <a:cs typeface="Montserrat"/>
              </a:rPr>
              <a:t> limpio.</a:t>
            </a:r>
            <a:endParaRPr sz="700">
              <a:latin typeface="Montserrat"/>
              <a:cs typeface="Montserrat"/>
            </a:endParaRPr>
          </a:p>
          <a:p>
            <a:pPr marL="250190" marR="5080" indent="-228600" algn="just">
              <a:lnSpc>
                <a:spcPct val="100000"/>
              </a:lnSpc>
              <a:spcBef>
                <a:spcPts val="495"/>
              </a:spcBef>
              <a:buAutoNum type="arabicPeriod" startAt="3"/>
              <a:tabLst>
                <a:tab pos="250825" algn="l"/>
              </a:tabLst>
            </a:pPr>
            <a:r>
              <a:rPr sz="700" dirty="0">
                <a:latin typeface="Montserrat"/>
                <a:cs typeface="Montserrat"/>
              </a:rPr>
              <a:t>Introduzca</a:t>
            </a:r>
            <a:r>
              <a:rPr sz="700" spc="120" dirty="0">
                <a:latin typeface="Montserrat"/>
                <a:cs typeface="Montserrat"/>
              </a:rPr>
              <a:t> </a:t>
            </a:r>
            <a:r>
              <a:rPr sz="700" dirty="0">
                <a:latin typeface="Montserrat"/>
                <a:cs typeface="Montserrat"/>
              </a:rPr>
              <a:t>nuevamente</a:t>
            </a:r>
            <a:r>
              <a:rPr sz="700" spc="125" dirty="0">
                <a:latin typeface="Montserrat"/>
                <a:cs typeface="Montserrat"/>
              </a:rPr>
              <a:t> </a:t>
            </a:r>
            <a:r>
              <a:rPr sz="700" dirty="0">
                <a:latin typeface="Montserrat"/>
                <a:cs typeface="Montserrat"/>
              </a:rPr>
              <a:t>la</a:t>
            </a:r>
            <a:r>
              <a:rPr sz="700" spc="120" dirty="0">
                <a:latin typeface="Montserrat"/>
                <a:cs typeface="Montserrat"/>
              </a:rPr>
              <a:t> </a:t>
            </a:r>
            <a:r>
              <a:rPr sz="700" dirty="0">
                <a:latin typeface="Montserrat"/>
                <a:cs typeface="Montserrat"/>
              </a:rPr>
              <a:t>varilla</a:t>
            </a:r>
            <a:r>
              <a:rPr sz="700" spc="125" dirty="0">
                <a:latin typeface="Montserrat"/>
                <a:cs typeface="Montserrat"/>
              </a:rPr>
              <a:t> </a:t>
            </a:r>
            <a:r>
              <a:rPr sz="700" spc="-10" dirty="0">
                <a:latin typeface="Montserrat"/>
                <a:cs typeface="Montserrat"/>
              </a:rPr>
              <a:t>medidora</a:t>
            </a:r>
            <a:r>
              <a:rPr sz="700" spc="500" dirty="0">
                <a:latin typeface="Montserrat"/>
                <a:cs typeface="Montserrat"/>
              </a:rPr>
              <a:t> </a:t>
            </a:r>
            <a:r>
              <a:rPr sz="700" dirty="0">
                <a:latin typeface="Montserrat"/>
                <a:cs typeface="Montserrat"/>
              </a:rPr>
              <a:t>en</a:t>
            </a:r>
            <a:r>
              <a:rPr sz="700" spc="285" dirty="0">
                <a:latin typeface="Montserrat"/>
                <a:cs typeface="Montserrat"/>
              </a:rPr>
              <a:t> </a:t>
            </a:r>
            <a:r>
              <a:rPr sz="700" dirty="0">
                <a:latin typeface="Montserrat"/>
                <a:cs typeface="Montserrat"/>
              </a:rPr>
              <a:t>el</a:t>
            </a:r>
            <a:r>
              <a:rPr sz="700" spc="295" dirty="0">
                <a:latin typeface="Montserrat"/>
                <a:cs typeface="Montserrat"/>
              </a:rPr>
              <a:t> </a:t>
            </a:r>
            <a:r>
              <a:rPr sz="700" dirty="0">
                <a:latin typeface="Montserrat"/>
                <a:cs typeface="Montserrat"/>
              </a:rPr>
              <a:t>motor</a:t>
            </a:r>
            <a:r>
              <a:rPr sz="700" spc="300" dirty="0">
                <a:latin typeface="Montserrat"/>
                <a:cs typeface="Montserrat"/>
              </a:rPr>
              <a:t> </a:t>
            </a:r>
            <a:r>
              <a:rPr sz="700" dirty="0">
                <a:latin typeface="Montserrat"/>
                <a:cs typeface="Montserrat"/>
              </a:rPr>
              <a:t>y</a:t>
            </a:r>
            <a:r>
              <a:rPr sz="700" spc="285" dirty="0">
                <a:latin typeface="Montserrat"/>
                <a:cs typeface="Montserrat"/>
              </a:rPr>
              <a:t> </a:t>
            </a:r>
            <a:r>
              <a:rPr sz="700" dirty="0">
                <a:latin typeface="Montserrat"/>
                <a:cs typeface="Montserrat"/>
              </a:rPr>
              <a:t>enrosque</a:t>
            </a:r>
            <a:r>
              <a:rPr sz="700" spc="290" dirty="0">
                <a:latin typeface="Montserrat"/>
                <a:cs typeface="Montserrat"/>
              </a:rPr>
              <a:t> </a:t>
            </a:r>
            <a:r>
              <a:rPr sz="700" dirty="0">
                <a:latin typeface="Montserrat"/>
                <a:cs typeface="Montserrat"/>
              </a:rPr>
              <a:t>el</a:t>
            </a:r>
            <a:r>
              <a:rPr sz="700" spc="295" dirty="0">
                <a:latin typeface="Montserrat"/>
                <a:cs typeface="Montserrat"/>
              </a:rPr>
              <a:t> </a:t>
            </a:r>
            <a:r>
              <a:rPr sz="700" dirty="0">
                <a:latin typeface="Montserrat"/>
                <a:cs typeface="Montserrat"/>
              </a:rPr>
              <a:t>tapón</a:t>
            </a:r>
            <a:r>
              <a:rPr sz="700" spc="290" dirty="0">
                <a:latin typeface="Montserrat"/>
                <a:cs typeface="Montserrat"/>
              </a:rPr>
              <a:t> </a:t>
            </a:r>
            <a:r>
              <a:rPr sz="700" dirty="0">
                <a:latin typeface="Montserrat"/>
                <a:cs typeface="Montserrat"/>
              </a:rPr>
              <a:t>en</a:t>
            </a:r>
            <a:r>
              <a:rPr sz="700" spc="290" dirty="0">
                <a:latin typeface="Montserrat"/>
                <a:cs typeface="Montserrat"/>
              </a:rPr>
              <a:t> </a:t>
            </a:r>
            <a:r>
              <a:rPr sz="700" spc="-25" dirty="0">
                <a:latin typeface="Montserrat"/>
                <a:cs typeface="Montserrat"/>
              </a:rPr>
              <a:t>su</a:t>
            </a:r>
            <a:r>
              <a:rPr sz="700" spc="500" dirty="0">
                <a:latin typeface="Montserrat"/>
                <a:cs typeface="Montserrat"/>
              </a:rPr>
              <a:t> </a:t>
            </a:r>
            <a:r>
              <a:rPr sz="700" spc="-10" dirty="0">
                <a:latin typeface="Montserrat"/>
                <a:cs typeface="Montserrat"/>
              </a:rPr>
              <a:t>totalidad.</a:t>
            </a:r>
            <a:endParaRPr sz="700">
              <a:latin typeface="Montserrat"/>
              <a:cs typeface="Montserrat"/>
            </a:endParaRPr>
          </a:p>
          <a:p>
            <a:pPr marL="250190" indent="-229235">
              <a:lnSpc>
                <a:spcPct val="100000"/>
              </a:lnSpc>
              <a:spcBef>
                <a:spcPts val="505"/>
              </a:spcBef>
              <a:buAutoNum type="arabicPeriod" startAt="3"/>
              <a:tabLst>
                <a:tab pos="250190" algn="l"/>
                <a:tab pos="250825" algn="l"/>
              </a:tabLst>
            </a:pPr>
            <a:r>
              <a:rPr sz="700" dirty="0">
                <a:latin typeface="Montserrat"/>
                <a:cs typeface="Montserrat"/>
              </a:rPr>
              <a:t>Retire</a:t>
            </a:r>
            <a:r>
              <a:rPr sz="700" spc="114" dirty="0">
                <a:latin typeface="Montserrat"/>
                <a:cs typeface="Montserrat"/>
              </a:rPr>
              <a:t> </a:t>
            </a:r>
            <a:r>
              <a:rPr sz="700" dirty="0">
                <a:latin typeface="Montserrat"/>
                <a:cs typeface="Montserrat"/>
              </a:rPr>
              <a:t>el</a:t>
            </a:r>
            <a:r>
              <a:rPr sz="700" spc="120" dirty="0">
                <a:latin typeface="Montserrat"/>
                <a:cs typeface="Montserrat"/>
              </a:rPr>
              <a:t> </a:t>
            </a:r>
            <a:r>
              <a:rPr sz="700" dirty="0">
                <a:latin typeface="Montserrat"/>
                <a:cs typeface="Montserrat"/>
              </a:rPr>
              <a:t>tapón</a:t>
            </a:r>
            <a:r>
              <a:rPr sz="700" spc="125" dirty="0">
                <a:latin typeface="Montserrat"/>
                <a:cs typeface="Montserrat"/>
              </a:rPr>
              <a:t> </a:t>
            </a:r>
            <a:r>
              <a:rPr sz="700" dirty="0">
                <a:latin typeface="Montserrat"/>
                <a:cs typeface="Montserrat"/>
              </a:rPr>
              <a:t>y</a:t>
            </a:r>
            <a:r>
              <a:rPr sz="700" spc="125" dirty="0">
                <a:latin typeface="Montserrat"/>
                <a:cs typeface="Montserrat"/>
              </a:rPr>
              <a:t> </a:t>
            </a:r>
            <a:r>
              <a:rPr sz="700" dirty="0">
                <a:latin typeface="Montserrat"/>
                <a:cs typeface="Montserrat"/>
              </a:rPr>
              <a:t>revise</a:t>
            </a:r>
            <a:r>
              <a:rPr sz="700" spc="125" dirty="0">
                <a:latin typeface="Montserrat"/>
                <a:cs typeface="Montserrat"/>
              </a:rPr>
              <a:t> </a:t>
            </a:r>
            <a:r>
              <a:rPr sz="700" dirty="0">
                <a:latin typeface="Montserrat"/>
                <a:cs typeface="Montserrat"/>
              </a:rPr>
              <a:t>la</a:t>
            </a:r>
            <a:r>
              <a:rPr sz="700" spc="110" dirty="0">
                <a:latin typeface="Montserrat"/>
                <a:cs typeface="Montserrat"/>
              </a:rPr>
              <a:t> </a:t>
            </a:r>
            <a:r>
              <a:rPr sz="700" dirty="0">
                <a:latin typeface="Montserrat"/>
                <a:cs typeface="Montserrat"/>
              </a:rPr>
              <a:t>marca</a:t>
            </a:r>
            <a:r>
              <a:rPr sz="700" spc="125" dirty="0">
                <a:latin typeface="Montserrat"/>
                <a:cs typeface="Montserrat"/>
              </a:rPr>
              <a:t> </a:t>
            </a:r>
            <a:r>
              <a:rPr sz="700" spc="-10" dirty="0">
                <a:latin typeface="Montserrat"/>
                <a:cs typeface="Montserrat"/>
              </a:rPr>
              <a:t>generada</a:t>
            </a:r>
            <a:endParaRPr sz="700">
              <a:latin typeface="Montserrat"/>
              <a:cs typeface="Montserrat"/>
            </a:endParaRPr>
          </a:p>
          <a:p>
            <a:pPr marL="250190">
              <a:lnSpc>
                <a:spcPct val="100000"/>
              </a:lnSpc>
            </a:pPr>
            <a:r>
              <a:rPr sz="700" dirty="0">
                <a:latin typeface="Montserrat"/>
                <a:cs typeface="Montserrat"/>
              </a:rPr>
              <a:t>por</a:t>
            </a:r>
            <a:r>
              <a:rPr sz="700" spc="-1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aceite</a:t>
            </a:r>
            <a:r>
              <a:rPr sz="700" spc="-5"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varilla</a:t>
            </a:r>
            <a:r>
              <a:rPr sz="700" spc="-10" dirty="0">
                <a:latin typeface="Montserrat"/>
                <a:cs typeface="Montserrat"/>
              </a:rPr>
              <a:t> medidora.</a:t>
            </a:r>
            <a:endParaRPr sz="700">
              <a:latin typeface="Montserrat"/>
              <a:cs typeface="Montserrat"/>
            </a:endParaRPr>
          </a:p>
        </p:txBody>
      </p:sp>
      <p:sp>
        <p:nvSpPr>
          <p:cNvPr id="3" name="object 3"/>
          <p:cNvSpPr txBox="1"/>
          <p:nvPr/>
        </p:nvSpPr>
        <p:spPr>
          <a:xfrm>
            <a:off x="2709164" y="479806"/>
            <a:ext cx="2254250" cy="1574800"/>
          </a:xfrm>
          <a:prstGeom prst="rect">
            <a:avLst/>
          </a:prstGeom>
        </p:spPr>
        <p:txBody>
          <a:bodyPr vert="horz" wrap="square" lIns="0" tIns="12065" rIns="0" bIns="0" rtlCol="0">
            <a:spAutoFit/>
          </a:bodyPr>
          <a:lstStyle/>
          <a:p>
            <a:pPr marL="241300" marR="5080" indent="-228600" algn="just">
              <a:lnSpc>
                <a:spcPct val="100000"/>
              </a:lnSpc>
              <a:spcBef>
                <a:spcPts val="95"/>
              </a:spcBef>
              <a:buAutoNum type="arabicPeriod" startAt="5"/>
              <a:tabLst>
                <a:tab pos="241300" algn="l"/>
              </a:tabLst>
            </a:pPr>
            <a:r>
              <a:rPr sz="700" dirty="0">
                <a:latin typeface="Montserrat"/>
                <a:cs typeface="Montserrat"/>
              </a:rPr>
              <a:t>El</a:t>
            </a:r>
            <a:r>
              <a:rPr sz="700" spc="365" dirty="0">
                <a:latin typeface="Montserrat"/>
                <a:cs typeface="Montserrat"/>
              </a:rPr>
              <a:t> </a:t>
            </a:r>
            <a:r>
              <a:rPr sz="700" dirty="0">
                <a:latin typeface="Montserrat"/>
                <a:cs typeface="Montserrat"/>
              </a:rPr>
              <a:t>nivel</a:t>
            </a:r>
            <a:r>
              <a:rPr sz="700" spc="380" dirty="0">
                <a:latin typeface="Montserrat"/>
                <a:cs typeface="Montserrat"/>
              </a:rPr>
              <a:t> </a:t>
            </a:r>
            <a:r>
              <a:rPr sz="700" dirty="0">
                <a:latin typeface="Montserrat"/>
                <a:cs typeface="Montserrat"/>
              </a:rPr>
              <a:t>de</a:t>
            </a:r>
            <a:r>
              <a:rPr sz="700" spc="370" dirty="0">
                <a:latin typeface="Montserrat"/>
                <a:cs typeface="Montserrat"/>
              </a:rPr>
              <a:t> </a:t>
            </a:r>
            <a:r>
              <a:rPr sz="700" dirty="0">
                <a:latin typeface="Montserrat"/>
                <a:cs typeface="Montserrat"/>
              </a:rPr>
              <a:t>aceite</a:t>
            </a:r>
            <a:r>
              <a:rPr sz="700" spc="390" dirty="0">
                <a:latin typeface="Montserrat"/>
                <a:cs typeface="Montserrat"/>
              </a:rPr>
              <a:t> </a:t>
            </a:r>
            <a:r>
              <a:rPr sz="700" dirty="0">
                <a:latin typeface="Montserrat"/>
                <a:cs typeface="Montserrat"/>
              </a:rPr>
              <a:t>debe</a:t>
            </a:r>
            <a:r>
              <a:rPr sz="700" spc="385" dirty="0">
                <a:latin typeface="Montserrat"/>
                <a:cs typeface="Montserrat"/>
              </a:rPr>
              <a:t> </a:t>
            </a:r>
            <a:r>
              <a:rPr sz="700" dirty="0">
                <a:latin typeface="Montserrat"/>
                <a:cs typeface="Montserrat"/>
              </a:rPr>
              <a:t>estar</a:t>
            </a:r>
            <a:r>
              <a:rPr sz="700" spc="365" dirty="0">
                <a:latin typeface="Montserrat"/>
                <a:cs typeface="Montserrat"/>
              </a:rPr>
              <a:t> </a:t>
            </a:r>
            <a:r>
              <a:rPr sz="700" dirty="0">
                <a:latin typeface="Montserrat"/>
                <a:cs typeface="Montserrat"/>
              </a:rPr>
              <a:t>entre</a:t>
            </a:r>
            <a:r>
              <a:rPr sz="700" spc="375" dirty="0">
                <a:latin typeface="Montserrat"/>
                <a:cs typeface="Montserrat"/>
              </a:rPr>
              <a:t> </a:t>
            </a:r>
            <a:r>
              <a:rPr sz="700" spc="-25" dirty="0">
                <a:latin typeface="Montserrat"/>
                <a:cs typeface="Montserrat"/>
              </a:rPr>
              <a:t>las</a:t>
            </a:r>
            <a:r>
              <a:rPr sz="700" spc="500" dirty="0">
                <a:latin typeface="Montserrat"/>
                <a:cs typeface="Montserrat"/>
              </a:rPr>
              <a:t> </a:t>
            </a:r>
            <a:r>
              <a:rPr sz="700" dirty="0">
                <a:latin typeface="Montserrat"/>
                <a:cs typeface="Montserrat"/>
              </a:rPr>
              <a:t>marcas</a:t>
            </a:r>
            <a:r>
              <a:rPr sz="700" spc="-15" dirty="0">
                <a:latin typeface="Montserrat"/>
                <a:cs typeface="Montserrat"/>
              </a:rPr>
              <a:t> </a:t>
            </a:r>
            <a:r>
              <a:rPr sz="700" dirty="0">
                <a:latin typeface="Montserrat"/>
                <a:cs typeface="Montserrat"/>
              </a:rPr>
              <a:t>mínima</a:t>
            </a:r>
            <a:r>
              <a:rPr sz="700" spc="-5" dirty="0">
                <a:latin typeface="Montserrat"/>
                <a:cs typeface="Montserrat"/>
              </a:rPr>
              <a:t> </a:t>
            </a:r>
            <a:r>
              <a:rPr sz="700" dirty="0">
                <a:latin typeface="Montserrat"/>
                <a:cs typeface="Montserrat"/>
              </a:rPr>
              <a:t>y</a:t>
            </a:r>
            <a:r>
              <a:rPr sz="700" spc="-5" dirty="0">
                <a:latin typeface="Montserrat"/>
                <a:cs typeface="Montserrat"/>
              </a:rPr>
              <a:t> </a:t>
            </a:r>
            <a:r>
              <a:rPr sz="700" dirty="0">
                <a:latin typeface="Montserrat"/>
                <a:cs typeface="Montserrat"/>
              </a:rPr>
              <a:t>máxima, como</a:t>
            </a:r>
            <a:r>
              <a:rPr sz="700" spc="-20" dirty="0">
                <a:latin typeface="Montserrat"/>
                <a:cs typeface="Montserrat"/>
              </a:rPr>
              <a:t> </a:t>
            </a:r>
            <a:r>
              <a:rPr sz="700" dirty="0">
                <a:latin typeface="Montserrat"/>
                <a:cs typeface="Montserrat"/>
              </a:rPr>
              <a:t>lo</a:t>
            </a:r>
            <a:r>
              <a:rPr sz="700" spc="-5" dirty="0">
                <a:latin typeface="Montserrat"/>
                <a:cs typeface="Montserrat"/>
              </a:rPr>
              <a:t> </a:t>
            </a:r>
            <a:r>
              <a:rPr sz="700" dirty="0">
                <a:latin typeface="Montserrat"/>
                <a:cs typeface="Montserrat"/>
              </a:rPr>
              <a:t>ven</a:t>
            </a:r>
            <a:r>
              <a:rPr sz="700" spc="-5" dirty="0">
                <a:latin typeface="Montserrat"/>
                <a:cs typeface="Montserrat"/>
              </a:rPr>
              <a:t> </a:t>
            </a:r>
            <a:r>
              <a:rPr sz="700" dirty="0">
                <a:latin typeface="Montserrat"/>
                <a:cs typeface="Montserrat"/>
              </a:rPr>
              <a:t>en</a:t>
            </a:r>
            <a:r>
              <a:rPr sz="700" spc="-5" dirty="0">
                <a:latin typeface="Montserrat"/>
                <a:cs typeface="Montserrat"/>
              </a:rPr>
              <a:t> </a:t>
            </a:r>
            <a:r>
              <a:rPr sz="700" spc="-25" dirty="0">
                <a:latin typeface="Montserrat"/>
                <a:cs typeface="Montserrat"/>
              </a:rPr>
              <a:t>la</a:t>
            </a:r>
            <a:r>
              <a:rPr sz="700" spc="500" dirty="0">
                <a:latin typeface="Montserrat"/>
                <a:cs typeface="Montserrat"/>
              </a:rPr>
              <a:t> </a:t>
            </a:r>
            <a:r>
              <a:rPr sz="700" spc="-10" dirty="0">
                <a:latin typeface="Montserrat"/>
                <a:cs typeface="Montserrat"/>
              </a:rPr>
              <a:t>figura.</a:t>
            </a:r>
            <a:endParaRPr sz="700">
              <a:latin typeface="Montserrat"/>
              <a:cs typeface="Montserrat"/>
            </a:endParaRPr>
          </a:p>
          <a:p>
            <a:pPr marL="241300" marR="6350" indent="-228600" algn="just">
              <a:lnSpc>
                <a:spcPct val="100000"/>
              </a:lnSpc>
              <a:spcBef>
                <a:spcPts val="495"/>
              </a:spcBef>
              <a:buAutoNum type="arabicPeriod" startAt="5"/>
              <a:tabLst>
                <a:tab pos="241300" algn="l"/>
              </a:tabLst>
            </a:pPr>
            <a:r>
              <a:rPr sz="700" dirty="0">
                <a:latin typeface="Montserrat"/>
                <a:cs typeface="Montserrat"/>
              </a:rPr>
              <a:t>Si</a:t>
            </a:r>
            <a:r>
              <a:rPr sz="700" spc="254" dirty="0">
                <a:latin typeface="Montserrat"/>
                <a:cs typeface="Montserrat"/>
              </a:rPr>
              <a:t> </a:t>
            </a:r>
            <a:r>
              <a:rPr sz="700" dirty="0">
                <a:latin typeface="Montserrat"/>
                <a:cs typeface="Montserrat"/>
              </a:rPr>
              <a:t>el</a:t>
            </a:r>
            <a:r>
              <a:rPr sz="700" spc="260" dirty="0">
                <a:latin typeface="Montserrat"/>
                <a:cs typeface="Montserrat"/>
              </a:rPr>
              <a:t> </a:t>
            </a:r>
            <a:r>
              <a:rPr sz="700" dirty="0">
                <a:latin typeface="Montserrat"/>
                <a:cs typeface="Montserrat"/>
              </a:rPr>
              <a:t>nivel</a:t>
            </a:r>
            <a:r>
              <a:rPr sz="700" spc="254" dirty="0">
                <a:latin typeface="Montserrat"/>
                <a:cs typeface="Montserrat"/>
              </a:rPr>
              <a:t> </a:t>
            </a:r>
            <a:r>
              <a:rPr sz="700" dirty="0">
                <a:latin typeface="Montserrat"/>
                <a:cs typeface="Montserrat"/>
              </a:rPr>
              <a:t>de</a:t>
            </a:r>
            <a:r>
              <a:rPr sz="700" spc="250" dirty="0">
                <a:latin typeface="Montserrat"/>
                <a:cs typeface="Montserrat"/>
              </a:rPr>
              <a:t> </a:t>
            </a:r>
            <a:r>
              <a:rPr sz="700" dirty="0">
                <a:latin typeface="Montserrat"/>
                <a:cs typeface="Montserrat"/>
              </a:rPr>
              <a:t>aceite</a:t>
            </a:r>
            <a:r>
              <a:rPr sz="700" spc="265" dirty="0">
                <a:latin typeface="Montserrat"/>
                <a:cs typeface="Montserrat"/>
              </a:rPr>
              <a:t> </a:t>
            </a:r>
            <a:r>
              <a:rPr sz="700" dirty="0">
                <a:latin typeface="Montserrat"/>
                <a:cs typeface="Montserrat"/>
              </a:rPr>
              <a:t>está</a:t>
            </a:r>
            <a:r>
              <a:rPr sz="700" spc="265" dirty="0">
                <a:latin typeface="Montserrat"/>
                <a:cs typeface="Montserrat"/>
              </a:rPr>
              <a:t> </a:t>
            </a:r>
            <a:r>
              <a:rPr sz="700" dirty="0">
                <a:latin typeface="Montserrat"/>
                <a:cs typeface="Montserrat"/>
              </a:rPr>
              <a:t>por</a:t>
            </a:r>
            <a:r>
              <a:rPr sz="700" spc="254" dirty="0">
                <a:latin typeface="Montserrat"/>
                <a:cs typeface="Montserrat"/>
              </a:rPr>
              <a:t> </a:t>
            </a:r>
            <a:r>
              <a:rPr sz="700" dirty="0">
                <a:latin typeface="Montserrat"/>
                <a:cs typeface="Montserrat"/>
              </a:rPr>
              <a:t>debajo</a:t>
            </a:r>
            <a:r>
              <a:rPr sz="700" spc="265"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mínimo,</a:t>
            </a:r>
            <a:r>
              <a:rPr sz="700" spc="390" dirty="0">
                <a:latin typeface="Montserrat"/>
                <a:cs typeface="Montserrat"/>
              </a:rPr>
              <a:t> </a:t>
            </a:r>
            <a:r>
              <a:rPr sz="700" dirty="0">
                <a:latin typeface="Montserrat"/>
                <a:cs typeface="Montserrat"/>
              </a:rPr>
              <a:t>adicione</a:t>
            </a:r>
            <a:r>
              <a:rPr sz="700" spc="400" dirty="0">
                <a:latin typeface="Montserrat"/>
                <a:cs typeface="Montserrat"/>
              </a:rPr>
              <a:t> </a:t>
            </a:r>
            <a:r>
              <a:rPr sz="700" dirty="0">
                <a:latin typeface="Montserrat"/>
                <a:cs typeface="Montserrat"/>
              </a:rPr>
              <a:t>la</a:t>
            </a:r>
            <a:r>
              <a:rPr sz="700" spc="400" dirty="0">
                <a:latin typeface="Montserrat"/>
                <a:cs typeface="Montserrat"/>
              </a:rPr>
              <a:t> </a:t>
            </a:r>
            <a:r>
              <a:rPr sz="700" dirty="0">
                <a:latin typeface="Montserrat"/>
                <a:cs typeface="Montserrat"/>
              </a:rPr>
              <a:t>cantidad</a:t>
            </a:r>
            <a:r>
              <a:rPr sz="700" spc="415" dirty="0">
                <a:latin typeface="Montserrat"/>
                <a:cs typeface="Montserrat"/>
              </a:rPr>
              <a:t> </a:t>
            </a:r>
            <a:r>
              <a:rPr sz="700" dirty="0">
                <a:latin typeface="Montserrat"/>
                <a:cs typeface="Montserrat"/>
              </a:rPr>
              <a:t>de</a:t>
            </a:r>
            <a:r>
              <a:rPr sz="700" spc="400" dirty="0">
                <a:latin typeface="Montserrat"/>
                <a:cs typeface="Montserrat"/>
              </a:rPr>
              <a:t> </a:t>
            </a:r>
            <a:r>
              <a:rPr sz="700" spc="-10" dirty="0">
                <a:latin typeface="Montserrat"/>
                <a:cs typeface="Montserrat"/>
              </a:rPr>
              <a:t>aceite</a:t>
            </a:r>
            <a:r>
              <a:rPr sz="700" spc="500" dirty="0">
                <a:latin typeface="Montserrat"/>
                <a:cs typeface="Montserrat"/>
              </a:rPr>
              <a:t> </a:t>
            </a:r>
            <a:r>
              <a:rPr sz="700" dirty="0">
                <a:latin typeface="Montserrat"/>
                <a:cs typeface="Montserrat"/>
              </a:rPr>
              <a:t>recomendado</a:t>
            </a:r>
            <a:r>
              <a:rPr sz="700" spc="254" dirty="0">
                <a:latin typeface="Montserrat"/>
                <a:cs typeface="Montserrat"/>
              </a:rPr>
              <a:t>  </a:t>
            </a:r>
            <a:r>
              <a:rPr sz="700" dirty="0">
                <a:latin typeface="Montserrat"/>
                <a:cs typeface="Montserrat"/>
              </a:rPr>
              <a:t>sin</a:t>
            </a:r>
            <a:r>
              <a:rPr sz="700" spc="250" dirty="0">
                <a:latin typeface="Montserrat"/>
                <a:cs typeface="Montserrat"/>
              </a:rPr>
              <a:t>  </a:t>
            </a:r>
            <a:r>
              <a:rPr sz="700" dirty="0">
                <a:latin typeface="Montserrat"/>
                <a:cs typeface="Montserrat"/>
              </a:rPr>
              <a:t>sobrepasar</a:t>
            </a:r>
            <a:r>
              <a:rPr sz="700" spc="250" dirty="0">
                <a:latin typeface="Montserrat"/>
                <a:cs typeface="Montserrat"/>
              </a:rPr>
              <a:t>  </a:t>
            </a:r>
            <a:r>
              <a:rPr sz="700" dirty="0">
                <a:latin typeface="Montserrat"/>
                <a:cs typeface="Montserrat"/>
              </a:rPr>
              <a:t>el</a:t>
            </a:r>
            <a:r>
              <a:rPr sz="700" spc="254" dirty="0">
                <a:latin typeface="Montserrat"/>
                <a:cs typeface="Montserrat"/>
              </a:rPr>
              <a:t>  </a:t>
            </a:r>
            <a:r>
              <a:rPr sz="700" spc="-10" dirty="0">
                <a:latin typeface="Montserrat"/>
                <a:cs typeface="Montserrat"/>
              </a:rPr>
              <a:t>nivel</a:t>
            </a:r>
            <a:r>
              <a:rPr sz="700" spc="500" dirty="0">
                <a:latin typeface="Montserrat"/>
                <a:cs typeface="Montserrat"/>
              </a:rPr>
              <a:t> </a:t>
            </a:r>
            <a:r>
              <a:rPr sz="700" spc="-10" dirty="0">
                <a:latin typeface="Montserrat"/>
                <a:cs typeface="Montserrat"/>
              </a:rPr>
              <a:t>máximo.</a:t>
            </a:r>
            <a:endParaRPr sz="700">
              <a:latin typeface="Montserrat"/>
              <a:cs typeface="Montserrat"/>
            </a:endParaRPr>
          </a:p>
          <a:p>
            <a:pPr marL="241300" marR="5715" indent="-228600" algn="just">
              <a:lnSpc>
                <a:spcPct val="100000"/>
              </a:lnSpc>
              <a:spcBef>
                <a:spcPts val="505"/>
              </a:spcBef>
              <a:buAutoNum type="arabicPeriod" startAt="5"/>
              <a:tabLst>
                <a:tab pos="241300" algn="l"/>
              </a:tabLst>
            </a:pPr>
            <a:r>
              <a:rPr sz="700" dirty="0">
                <a:latin typeface="Montserrat"/>
                <a:cs typeface="Montserrat"/>
              </a:rPr>
              <a:t>Limpie</a:t>
            </a:r>
            <a:r>
              <a:rPr sz="700" spc="60" dirty="0">
                <a:latin typeface="Montserrat"/>
                <a:cs typeface="Montserrat"/>
              </a:rPr>
              <a:t> </a:t>
            </a:r>
            <a:r>
              <a:rPr sz="700" dirty="0">
                <a:latin typeface="Montserrat"/>
                <a:cs typeface="Montserrat"/>
              </a:rPr>
              <a:t>nuevamente</a:t>
            </a:r>
            <a:r>
              <a:rPr sz="700" spc="65" dirty="0">
                <a:latin typeface="Montserrat"/>
                <a:cs typeface="Montserrat"/>
              </a:rPr>
              <a:t> </a:t>
            </a:r>
            <a:r>
              <a:rPr sz="700" dirty="0">
                <a:latin typeface="Montserrat"/>
                <a:cs typeface="Montserrat"/>
              </a:rPr>
              <a:t>la</a:t>
            </a:r>
            <a:r>
              <a:rPr sz="700" spc="65" dirty="0">
                <a:latin typeface="Montserrat"/>
                <a:cs typeface="Montserrat"/>
              </a:rPr>
              <a:t> </a:t>
            </a:r>
            <a:r>
              <a:rPr sz="700" dirty="0">
                <a:latin typeface="Montserrat"/>
                <a:cs typeface="Montserrat"/>
              </a:rPr>
              <a:t>varilla</a:t>
            </a:r>
            <a:r>
              <a:rPr sz="700" spc="65" dirty="0">
                <a:latin typeface="Montserrat"/>
                <a:cs typeface="Montserrat"/>
              </a:rPr>
              <a:t> </a:t>
            </a:r>
            <a:r>
              <a:rPr sz="700" dirty="0">
                <a:latin typeface="Montserrat"/>
                <a:cs typeface="Montserrat"/>
              </a:rPr>
              <a:t>medidora</a:t>
            </a:r>
            <a:r>
              <a:rPr sz="700" spc="65" dirty="0">
                <a:latin typeface="Montserrat"/>
                <a:cs typeface="Montserrat"/>
              </a:rPr>
              <a:t> </a:t>
            </a:r>
            <a:r>
              <a:rPr sz="700" spc="-25" dirty="0">
                <a:latin typeface="Montserrat"/>
                <a:cs typeface="Montserrat"/>
              </a:rPr>
              <a:t>con</a:t>
            </a:r>
            <a:r>
              <a:rPr sz="700" spc="500" dirty="0">
                <a:latin typeface="Montserrat"/>
                <a:cs typeface="Montserrat"/>
              </a:rPr>
              <a:t> </a:t>
            </a:r>
            <a:r>
              <a:rPr sz="700" dirty="0">
                <a:latin typeface="Montserrat"/>
                <a:cs typeface="Montserrat"/>
              </a:rPr>
              <a:t>un</a:t>
            </a:r>
            <a:r>
              <a:rPr sz="700" spc="-10" dirty="0">
                <a:latin typeface="Montserrat"/>
                <a:cs typeface="Montserrat"/>
              </a:rPr>
              <a:t> </a:t>
            </a:r>
            <a:r>
              <a:rPr sz="700" dirty="0">
                <a:latin typeface="Montserrat"/>
                <a:cs typeface="Montserrat"/>
              </a:rPr>
              <a:t>paño</a:t>
            </a:r>
            <a:r>
              <a:rPr sz="700" spc="-5" dirty="0">
                <a:latin typeface="Montserrat"/>
                <a:cs typeface="Montserrat"/>
              </a:rPr>
              <a:t> </a:t>
            </a:r>
            <a:r>
              <a:rPr sz="700" dirty="0">
                <a:latin typeface="Montserrat"/>
                <a:cs typeface="Montserrat"/>
              </a:rPr>
              <a:t>limpio</a:t>
            </a:r>
            <a:r>
              <a:rPr sz="700" spc="-25" dirty="0">
                <a:latin typeface="Montserrat"/>
                <a:cs typeface="Montserrat"/>
              </a:rPr>
              <a:t> </a:t>
            </a:r>
            <a:r>
              <a:rPr sz="700" dirty="0">
                <a:latin typeface="Montserrat"/>
                <a:cs typeface="Montserrat"/>
              </a:rPr>
              <a:t>e</a:t>
            </a:r>
            <a:r>
              <a:rPr sz="700" spc="-20" dirty="0">
                <a:latin typeface="Montserrat"/>
                <a:cs typeface="Montserrat"/>
              </a:rPr>
              <a:t> </a:t>
            </a:r>
            <a:r>
              <a:rPr sz="700" dirty="0">
                <a:latin typeface="Montserrat"/>
                <a:cs typeface="Montserrat"/>
              </a:rPr>
              <a:t>instale el</a:t>
            </a:r>
            <a:r>
              <a:rPr sz="700" spc="-20" dirty="0">
                <a:latin typeface="Montserrat"/>
                <a:cs typeface="Montserrat"/>
              </a:rPr>
              <a:t> </a:t>
            </a:r>
            <a:r>
              <a:rPr sz="700" spc="-10" dirty="0">
                <a:latin typeface="Montserrat"/>
                <a:cs typeface="Montserrat"/>
              </a:rPr>
              <a:t>tapón.</a:t>
            </a:r>
            <a:endParaRPr sz="700">
              <a:latin typeface="Montserrat"/>
              <a:cs typeface="Montserrat"/>
            </a:endParaRPr>
          </a:p>
          <a:p>
            <a:pPr marL="12700">
              <a:lnSpc>
                <a:spcPct val="100000"/>
              </a:lnSpc>
              <a:spcBef>
                <a:spcPts val="500"/>
              </a:spcBef>
            </a:pPr>
            <a:r>
              <a:rPr sz="800" b="1" spc="-10" dirty="0">
                <a:latin typeface="Montserrat"/>
                <a:cs typeface="Montserrat"/>
              </a:rPr>
              <a:t>NOTA:</a:t>
            </a:r>
            <a:endParaRPr sz="800">
              <a:latin typeface="Montserrat"/>
              <a:cs typeface="Montserrat"/>
            </a:endParaRPr>
          </a:p>
          <a:p>
            <a:pPr marL="12700">
              <a:lnSpc>
                <a:spcPct val="100000"/>
              </a:lnSpc>
              <a:spcBef>
                <a:spcPts val="495"/>
              </a:spcBef>
            </a:pPr>
            <a:r>
              <a:rPr sz="700" dirty="0">
                <a:latin typeface="Montserrat"/>
                <a:cs typeface="Montserrat"/>
              </a:rPr>
              <a:t>No</a:t>
            </a:r>
            <a:r>
              <a:rPr sz="700" spc="165" dirty="0">
                <a:latin typeface="Montserrat"/>
                <a:cs typeface="Montserrat"/>
              </a:rPr>
              <a:t> </a:t>
            </a:r>
            <a:r>
              <a:rPr sz="700" dirty="0">
                <a:latin typeface="Montserrat"/>
                <a:cs typeface="Montserrat"/>
              </a:rPr>
              <a:t>realizar</a:t>
            </a:r>
            <a:r>
              <a:rPr sz="700" spc="175" dirty="0">
                <a:latin typeface="Montserrat"/>
                <a:cs typeface="Montserrat"/>
              </a:rPr>
              <a:t> </a:t>
            </a:r>
            <a:r>
              <a:rPr sz="700" dirty="0">
                <a:latin typeface="Montserrat"/>
                <a:cs typeface="Montserrat"/>
              </a:rPr>
              <a:t>esta</a:t>
            </a:r>
            <a:r>
              <a:rPr sz="700" spc="170" dirty="0">
                <a:latin typeface="Montserrat"/>
                <a:cs typeface="Montserrat"/>
              </a:rPr>
              <a:t> </a:t>
            </a:r>
            <a:r>
              <a:rPr sz="700" dirty="0">
                <a:latin typeface="Montserrat"/>
                <a:cs typeface="Montserrat"/>
              </a:rPr>
              <a:t>operación</a:t>
            </a:r>
            <a:r>
              <a:rPr sz="700" spc="185" dirty="0">
                <a:latin typeface="Montserrat"/>
                <a:cs typeface="Montserrat"/>
              </a:rPr>
              <a:t> </a:t>
            </a:r>
            <a:r>
              <a:rPr sz="700" dirty="0">
                <a:latin typeface="Montserrat"/>
                <a:cs typeface="Montserrat"/>
              </a:rPr>
              <a:t>puede</a:t>
            </a:r>
            <a:r>
              <a:rPr sz="700" spc="165" dirty="0">
                <a:latin typeface="Montserrat"/>
                <a:cs typeface="Montserrat"/>
              </a:rPr>
              <a:t> </a:t>
            </a:r>
            <a:r>
              <a:rPr sz="700" dirty="0">
                <a:latin typeface="Montserrat"/>
                <a:cs typeface="Montserrat"/>
              </a:rPr>
              <a:t>causar</a:t>
            </a:r>
            <a:r>
              <a:rPr sz="700" spc="170" dirty="0">
                <a:latin typeface="Montserrat"/>
                <a:cs typeface="Montserrat"/>
              </a:rPr>
              <a:t> </a:t>
            </a:r>
            <a:r>
              <a:rPr sz="700" spc="-10" dirty="0">
                <a:latin typeface="Montserrat"/>
                <a:cs typeface="Montserrat"/>
              </a:rPr>
              <a:t>daños</a:t>
            </a:r>
            <a:endParaRPr sz="700">
              <a:latin typeface="Montserrat"/>
              <a:cs typeface="Montserrat"/>
            </a:endParaRPr>
          </a:p>
          <a:p>
            <a:pPr marL="12700">
              <a:lnSpc>
                <a:spcPct val="100000"/>
              </a:lnSpc>
              <a:spcBef>
                <a:spcPts val="5"/>
              </a:spcBef>
            </a:pPr>
            <a:r>
              <a:rPr sz="700" spc="-10" dirty="0">
                <a:latin typeface="Montserrat"/>
                <a:cs typeface="Montserrat"/>
              </a:rPr>
              <a:t>irreversibles</a:t>
            </a:r>
            <a:r>
              <a:rPr sz="700" spc="5" dirty="0">
                <a:latin typeface="Montserrat"/>
                <a:cs typeface="Montserrat"/>
              </a:rPr>
              <a:t> </a:t>
            </a:r>
            <a:r>
              <a:rPr sz="700" dirty="0">
                <a:latin typeface="Montserrat"/>
                <a:cs typeface="Montserrat"/>
              </a:rPr>
              <a:t>en</a:t>
            </a:r>
            <a:r>
              <a:rPr sz="700" spc="-10" dirty="0">
                <a:latin typeface="Montserrat"/>
                <a:cs typeface="Montserrat"/>
              </a:rPr>
              <a:t> componentes</a:t>
            </a:r>
            <a:r>
              <a:rPr sz="700" spc="30" dirty="0">
                <a:latin typeface="Montserrat"/>
                <a:cs typeface="Montserrat"/>
              </a:rPr>
              <a:t> </a:t>
            </a:r>
            <a:r>
              <a:rPr sz="700" dirty="0">
                <a:latin typeface="Montserrat"/>
                <a:cs typeface="Montserrat"/>
              </a:rPr>
              <a:t>internos</a:t>
            </a:r>
            <a:r>
              <a:rPr sz="700" spc="20" dirty="0">
                <a:latin typeface="Montserrat"/>
                <a:cs typeface="Montserrat"/>
              </a:rPr>
              <a:t> </a:t>
            </a:r>
            <a:r>
              <a:rPr sz="700" dirty="0">
                <a:latin typeface="Montserrat"/>
                <a:cs typeface="Montserrat"/>
              </a:rPr>
              <a:t>del </a:t>
            </a:r>
            <a:r>
              <a:rPr sz="700" spc="-10" dirty="0">
                <a:latin typeface="Montserrat"/>
                <a:cs typeface="Montserrat"/>
              </a:rPr>
              <a:t>motor</a:t>
            </a:r>
            <a:endParaRPr sz="700">
              <a:latin typeface="Montserrat"/>
              <a:cs typeface="Montserrat"/>
            </a:endParaRP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6" name="object 6"/>
          <p:cNvGrpSpPr/>
          <p:nvPr/>
        </p:nvGrpSpPr>
        <p:grpSpPr>
          <a:xfrm>
            <a:off x="545934" y="2342705"/>
            <a:ext cx="1973580" cy="904875"/>
            <a:chOff x="545934" y="2342705"/>
            <a:chExt cx="1973580" cy="904875"/>
          </a:xfrm>
        </p:grpSpPr>
        <p:pic>
          <p:nvPicPr>
            <p:cNvPr id="7" name="object 7"/>
            <p:cNvPicPr/>
            <p:nvPr/>
          </p:nvPicPr>
          <p:blipFill>
            <a:blip r:embed="rId2" cstate="print"/>
            <a:stretch>
              <a:fillRect/>
            </a:stretch>
          </p:blipFill>
          <p:spPr>
            <a:xfrm>
              <a:off x="545934" y="2342705"/>
              <a:ext cx="1973580" cy="861644"/>
            </a:xfrm>
            <a:prstGeom prst="rect">
              <a:avLst/>
            </a:prstGeom>
          </p:spPr>
        </p:pic>
        <p:sp>
          <p:nvSpPr>
            <p:cNvPr id="8" name="object 8"/>
            <p:cNvSpPr/>
            <p:nvPr/>
          </p:nvSpPr>
          <p:spPr>
            <a:xfrm>
              <a:off x="609879" y="2972181"/>
              <a:ext cx="135255" cy="275590"/>
            </a:xfrm>
            <a:custGeom>
              <a:avLst/>
              <a:gdLst/>
              <a:ahLst/>
              <a:cxnLst/>
              <a:rect l="l" t="t" r="r" b="b"/>
              <a:pathLst>
                <a:path w="135254" h="275589">
                  <a:moveTo>
                    <a:pt x="0" y="208279"/>
                  </a:moveTo>
                  <a:lnTo>
                    <a:pt x="0" y="275132"/>
                  </a:lnTo>
                </a:path>
                <a:path w="135254" h="275589">
                  <a:moveTo>
                    <a:pt x="134747" y="108788"/>
                  </a:moveTo>
                  <a:lnTo>
                    <a:pt x="134747" y="0"/>
                  </a:lnTo>
                </a:path>
              </a:pathLst>
            </a:custGeom>
            <a:ln w="10157">
              <a:solidFill>
                <a:srgbClr val="221F1F"/>
              </a:solidFill>
            </a:ln>
          </p:spPr>
          <p:txBody>
            <a:bodyPr wrap="square" lIns="0" tIns="0" rIns="0" bIns="0" rtlCol="0"/>
            <a:lstStyle/>
            <a:p>
              <a:endParaRPr/>
            </a:p>
          </p:txBody>
        </p:sp>
      </p:grpSp>
      <p:sp>
        <p:nvSpPr>
          <p:cNvPr id="9" name="object 9"/>
          <p:cNvSpPr txBox="1"/>
          <p:nvPr/>
        </p:nvSpPr>
        <p:spPr>
          <a:xfrm>
            <a:off x="562762" y="2846324"/>
            <a:ext cx="594995" cy="535940"/>
          </a:xfrm>
          <a:prstGeom prst="rect">
            <a:avLst/>
          </a:prstGeom>
        </p:spPr>
        <p:txBody>
          <a:bodyPr vert="horz" wrap="square" lIns="0" tIns="12700" rIns="0" bIns="0" rtlCol="0">
            <a:spAutoFit/>
          </a:bodyPr>
          <a:lstStyle/>
          <a:p>
            <a:pPr marL="146050">
              <a:lnSpc>
                <a:spcPct val="100000"/>
              </a:lnSpc>
              <a:spcBef>
                <a:spcPts val="100"/>
              </a:spcBef>
            </a:pPr>
            <a:r>
              <a:rPr sz="800" spc="-10" dirty="0">
                <a:solidFill>
                  <a:srgbClr val="221F1F"/>
                </a:solidFill>
                <a:latin typeface="Montserrat"/>
                <a:cs typeface="Montserrat"/>
              </a:rPr>
              <a:t>Máximo</a:t>
            </a:r>
            <a:endParaRPr sz="800">
              <a:latin typeface="Montserrat"/>
              <a:cs typeface="Montserrat"/>
            </a:endParaRPr>
          </a:p>
          <a:p>
            <a:pPr>
              <a:lnSpc>
                <a:spcPct val="100000"/>
              </a:lnSpc>
            </a:pPr>
            <a:endParaRPr sz="1000">
              <a:latin typeface="Montserrat"/>
              <a:cs typeface="Montserrat"/>
            </a:endParaRPr>
          </a:p>
          <a:p>
            <a:pPr marL="12700">
              <a:lnSpc>
                <a:spcPct val="100000"/>
              </a:lnSpc>
              <a:spcBef>
                <a:spcPts val="875"/>
              </a:spcBef>
            </a:pPr>
            <a:r>
              <a:rPr sz="800" spc="-10" dirty="0">
                <a:solidFill>
                  <a:srgbClr val="221F1F"/>
                </a:solidFill>
                <a:latin typeface="Montserrat"/>
                <a:cs typeface="Montserrat"/>
              </a:rPr>
              <a:t>Mínimo</a:t>
            </a:r>
            <a:endParaRPr sz="800">
              <a:latin typeface="Montserrat"/>
              <a:cs typeface="Montserrat"/>
            </a:endParaRPr>
          </a:p>
        </p:txBody>
      </p:sp>
      <p:graphicFrame>
        <p:nvGraphicFramePr>
          <p:cNvPr id="10" name="object 10"/>
          <p:cNvGraphicFramePr>
            <a:graphicFrameLocks noGrp="1"/>
          </p:cNvGraphicFramePr>
          <p:nvPr>
            <p:extLst>
              <p:ext uri="{D42A27DB-BD31-4B8C-83A1-F6EECF244321}">
                <p14:modId xmlns:p14="http://schemas.microsoft.com/office/powerpoint/2010/main" val="3399042370"/>
              </p:ext>
            </p:extLst>
          </p:nvPr>
        </p:nvGraphicFramePr>
        <p:xfrm>
          <a:off x="2753042" y="2248344"/>
          <a:ext cx="2214880" cy="742950"/>
        </p:xfrm>
        <a:graphic>
          <a:graphicData uri="http://schemas.openxmlformats.org/drawingml/2006/table">
            <a:tbl>
              <a:tblPr firstRow="1" bandRow="1">
                <a:tableStyleId>{2D5ABB26-0587-4C30-8999-92F81FD0307C}</a:tableStyleId>
              </a:tblPr>
              <a:tblGrid>
                <a:gridCol w="142240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143510">
                <a:tc gridSpan="2">
                  <a:txBody>
                    <a:bodyPr/>
                    <a:lstStyle/>
                    <a:p>
                      <a:pPr marL="127000">
                        <a:lnSpc>
                          <a:spcPct val="100000"/>
                        </a:lnSpc>
                        <a:spcBef>
                          <a:spcPts val="250"/>
                        </a:spcBef>
                      </a:pPr>
                      <a:r>
                        <a:rPr sz="500" spc="-10" dirty="0">
                          <a:latin typeface="Montserrat"/>
                          <a:cs typeface="Montserrat"/>
                        </a:rPr>
                        <a:t>Especificaciones</a:t>
                      </a:r>
                      <a:r>
                        <a:rPr sz="500" spc="15" dirty="0">
                          <a:latin typeface="Montserrat"/>
                          <a:cs typeface="Montserrat"/>
                        </a:rPr>
                        <a:t> </a:t>
                      </a:r>
                      <a:r>
                        <a:rPr sz="500" dirty="0">
                          <a:latin typeface="Montserrat"/>
                          <a:cs typeface="Montserrat"/>
                        </a:rPr>
                        <a:t>de aceite</a:t>
                      </a:r>
                      <a:r>
                        <a:rPr sz="500" spc="-10" dirty="0">
                          <a:latin typeface="Montserrat"/>
                          <a:cs typeface="Montserrat"/>
                        </a:rPr>
                        <a:t> </a:t>
                      </a:r>
                      <a:r>
                        <a:rPr sz="500" dirty="0">
                          <a:latin typeface="Montserrat"/>
                          <a:cs typeface="Montserrat"/>
                        </a:rPr>
                        <a:t>de</a:t>
                      </a:r>
                      <a:r>
                        <a:rPr sz="500" spc="5" dirty="0">
                          <a:latin typeface="Montserrat"/>
                          <a:cs typeface="Montserrat"/>
                        </a:rPr>
                        <a:t> </a:t>
                      </a:r>
                      <a:r>
                        <a:rPr sz="500" spc="-10" dirty="0">
                          <a:latin typeface="Montserrat"/>
                          <a:cs typeface="Montserrat"/>
                        </a:rPr>
                        <a:t>motor</a:t>
                      </a:r>
                      <a:r>
                        <a:rPr sz="500" spc="-30" dirty="0">
                          <a:latin typeface="Montserrat"/>
                          <a:cs typeface="Montserrat"/>
                        </a:rPr>
                        <a:t> </a:t>
                      </a:r>
                      <a:r>
                        <a:rPr sz="500" dirty="0">
                          <a:latin typeface="Montserrat"/>
                          <a:cs typeface="Montserrat"/>
                        </a:rPr>
                        <a:t>exigidas</a:t>
                      </a:r>
                      <a:r>
                        <a:rPr sz="500" spc="15" dirty="0">
                          <a:latin typeface="Montserrat"/>
                          <a:cs typeface="Montserrat"/>
                        </a:rPr>
                        <a:t> </a:t>
                      </a:r>
                      <a:r>
                        <a:rPr sz="500" dirty="0">
                          <a:latin typeface="Montserrat"/>
                          <a:cs typeface="Montserrat"/>
                        </a:rPr>
                        <a:t>por el</a:t>
                      </a:r>
                      <a:r>
                        <a:rPr sz="500" spc="5" dirty="0">
                          <a:latin typeface="Montserrat"/>
                          <a:cs typeface="Montserrat"/>
                        </a:rPr>
                        <a:t> </a:t>
                      </a:r>
                      <a:r>
                        <a:rPr sz="500" spc="-10" dirty="0">
                          <a:latin typeface="Montserrat"/>
                          <a:cs typeface="Montserrat"/>
                        </a:rPr>
                        <a:t>fabricante</a:t>
                      </a:r>
                      <a:endParaRPr sz="500">
                        <a:latin typeface="Montserrat"/>
                        <a:cs typeface="Montserrat"/>
                      </a:endParaRPr>
                    </a:p>
                  </a:txBody>
                  <a:tcPr marL="0" marR="0" marT="317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64160">
                <a:tc>
                  <a:txBody>
                    <a:bodyPr/>
                    <a:lstStyle/>
                    <a:p>
                      <a:pPr>
                        <a:lnSpc>
                          <a:spcPct val="100000"/>
                        </a:lnSpc>
                        <a:spcBef>
                          <a:spcPts val="40"/>
                        </a:spcBef>
                      </a:pPr>
                      <a:endParaRPr sz="600" dirty="0">
                        <a:latin typeface="Times New Roman"/>
                        <a:cs typeface="Times New Roman"/>
                      </a:endParaRPr>
                    </a:p>
                    <a:p>
                      <a:pPr marL="1270" algn="ctr">
                        <a:lnSpc>
                          <a:spcPct val="100000"/>
                        </a:lnSpc>
                      </a:pPr>
                      <a:r>
                        <a:rPr sz="500" spc="-10" dirty="0">
                          <a:latin typeface="Montserrat"/>
                          <a:cs typeface="Montserrat"/>
                        </a:rPr>
                        <a:t>Clasificación</a:t>
                      </a:r>
                      <a:endParaRPr sz="500" dirty="0">
                        <a:latin typeface="Montserrat"/>
                        <a:cs typeface="Montserrat"/>
                      </a:endParaRPr>
                    </a:p>
                  </a:txBody>
                  <a:tcPr marL="0" marR="0" marT="508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76835" marR="66675" algn="ctr">
                        <a:lnSpc>
                          <a:spcPct val="100000"/>
                        </a:lnSpc>
                        <a:spcBef>
                          <a:spcPts val="130"/>
                        </a:spcBef>
                      </a:pPr>
                      <a:r>
                        <a:rPr sz="500" dirty="0">
                          <a:latin typeface="Montserrat"/>
                          <a:cs typeface="Montserrat"/>
                        </a:rPr>
                        <a:t>(SAE</a:t>
                      </a:r>
                      <a:r>
                        <a:rPr sz="500" spc="35" dirty="0">
                          <a:latin typeface="Montserrat"/>
                          <a:cs typeface="Montserrat"/>
                        </a:rPr>
                        <a:t> </a:t>
                      </a:r>
                      <a:r>
                        <a:rPr sz="500" spc="-10" dirty="0">
                          <a:latin typeface="Montserrat"/>
                          <a:cs typeface="Montserrat"/>
                        </a:rPr>
                        <a:t>10W/30</a:t>
                      </a:r>
                      <a:r>
                        <a:rPr sz="500" spc="-5" dirty="0">
                          <a:latin typeface="Montserrat"/>
                          <a:cs typeface="Montserrat"/>
                        </a:rPr>
                        <a:t> </a:t>
                      </a:r>
                      <a:r>
                        <a:rPr sz="500" spc="-10" dirty="0">
                          <a:latin typeface="Montserrat"/>
                          <a:cs typeface="Montserrat"/>
                        </a:rPr>
                        <a:t>API-</a:t>
                      </a:r>
                      <a:r>
                        <a:rPr sz="500" spc="-25" dirty="0">
                          <a:latin typeface="Montserrat"/>
                          <a:cs typeface="Montserrat"/>
                        </a:rPr>
                        <a:t>SL,</a:t>
                      </a:r>
                      <a:r>
                        <a:rPr sz="500" spc="500" dirty="0">
                          <a:latin typeface="Montserrat"/>
                          <a:cs typeface="Montserrat"/>
                        </a:rPr>
                        <a:t> </a:t>
                      </a:r>
                      <a:r>
                        <a:rPr sz="500" dirty="0">
                          <a:latin typeface="Montserrat"/>
                          <a:cs typeface="Montserrat"/>
                        </a:rPr>
                        <a:t>JASO</a:t>
                      </a:r>
                      <a:r>
                        <a:rPr sz="500" spc="-15" dirty="0">
                          <a:latin typeface="Montserrat"/>
                          <a:cs typeface="Montserrat"/>
                        </a:rPr>
                        <a:t> </a:t>
                      </a:r>
                      <a:r>
                        <a:rPr sz="500" dirty="0">
                          <a:latin typeface="Montserrat"/>
                          <a:cs typeface="Montserrat"/>
                        </a:rPr>
                        <a:t>MA2)</a:t>
                      </a:r>
                      <a:r>
                        <a:rPr sz="500" spc="-10" dirty="0">
                          <a:latin typeface="Montserrat"/>
                          <a:cs typeface="Montserrat"/>
                        </a:rPr>
                        <a:t> Semi-</a:t>
                      </a:r>
                      <a:endParaRPr sz="500" dirty="0">
                        <a:latin typeface="Montserrat"/>
                        <a:cs typeface="Montserrat"/>
                      </a:endParaRPr>
                    </a:p>
                    <a:p>
                      <a:pPr marL="2540" algn="ctr">
                        <a:lnSpc>
                          <a:spcPct val="100000"/>
                        </a:lnSpc>
                      </a:pPr>
                      <a:r>
                        <a:rPr sz="500" spc="-10" dirty="0">
                          <a:latin typeface="Montserrat"/>
                          <a:cs typeface="Montserrat"/>
                        </a:rPr>
                        <a:t>sintético</a:t>
                      </a:r>
                      <a:endParaRPr sz="500" dirty="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111760">
                <a:tc>
                  <a:txBody>
                    <a:bodyPr/>
                    <a:lstStyle/>
                    <a:p>
                      <a:pPr marL="3175" algn="ctr">
                        <a:lnSpc>
                          <a:spcPct val="100000"/>
                        </a:lnSpc>
                        <a:spcBef>
                          <a:spcPts val="130"/>
                        </a:spcBef>
                      </a:pPr>
                      <a:r>
                        <a:rPr sz="500" spc="-10" dirty="0">
                          <a:latin typeface="Montserrat"/>
                          <a:cs typeface="Montserrat"/>
                        </a:rPr>
                        <a:t>Viscosidad</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278130">
                        <a:lnSpc>
                          <a:spcPct val="100000"/>
                        </a:lnSpc>
                        <a:spcBef>
                          <a:spcPts val="130"/>
                        </a:spcBef>
                      </a:pPr>
                      <a:r>
                        <a:rPr lang="es-MX" sz="500" spc="-10" dirty="0">
                          <a:latin typeface="Montserrat"/>
                          <a:cs typeface="Montserrat"/>
                        </a:rPr>
                        <a:t>10W/30</a:t>
                      </a:r>
                      <a:endParaRPr sz="500" dirty="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r h="111760">
                <a:tc>
                  <a:txBody>
                    <a:bodyPr/>
                    <a:lstStyle/>
                    <a:p>
                      <a:pPr algn="ctr">
                        <a:lnSpc>
                          <a:spcPct val="100000"/>
                        </a:lnSpc>
                        <a:spcBef>
                          <a:spcPts val="130"/>
                        </a:spcBef>
                      </a:pPr>
                      <a:r>
                        <a:rPr sz="500" spc="-10" dirty="0">
                          <a:latin typeface="Montserrat"/>
                          <a:cs typeface="Montserrat"/>
                        </a:rPr>
                        <a:t>Capacidad</a:t>
                      </a:r>
                      <a:r>
                        <a:rPr sz="500" spc="5" dirty="0">
                          <a:latin typeface="Montserrat"/>
                          <a:cs typeface="Montserrat"/>
                        </a:rPr>
                        <a:t> </a:t>
                      </a:r>
                      <a:r>
                        <a:rPr sz="500" dirty="0">
                          <a:latin typeface="Montserrat"/>
                          <a:cs typeface="Montserrat"/>
                        </a:rPr>
                        <a:t>de</a:t>
                      </a:r>
                      <a:r>
                        <a:rPr sz="500" spc="10" dirty="0">
                          <a:latin typeface="Montserrat"/>
                          <a:cs typeface="Montserrat"/>
                        </a:rPr>
                        <a:t> </a:t>
                      </a:r>
                      <a:r>
                        <a:rPr sz="500" dirty="0">
                          <a:latin typeface="Montserrat"/>
                          <a:cs typeface="Montserrat"/>
                        </a:rPr>
                        <a:t>aceite</a:t>
                      </a:r>
                      <a:r>
                        <a:rPr sz="500" spc="-5" dirty="0">
                          <a:latin typeface="Montserrat"/>
                          <a:cs typeface="Montserrat"/>
                        </a:rPr>
                        <a:t> </a:t>
                      </a:r>
                      <a:r>
                        <a:rPr sz="500" spc="-10" dirty="0">
                          <a:latin typeface="Montserrat"/>
                          <a:cs typeface="Montserrat"/>
                        </a:rPr>
                        <a:t>(Cambio)</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266065">
                        <a:lnSpc>
                          <a:spcPct val="100000"/>
                        </a:lnSpc>
                        <a:spcBef>
                          <a:spcPts val="130"/>
                        </a:spcBef>
                      </a:pPr>
                      <a:r>
                        <a:rPr sz="500" spc="-10" dirty="0">
                          <a:latin typeface="Montserrat"/>
                          <a:cs typeface="Montserrat"/>
                        </a:rPr>
                        <a:t>1.000</a:t>
                      </a:r>
                      <a:r>
                        <a:rPr sz="500" dirty="0">
                          <a:latin typeface="Montserrat"/>
                          <a:cs typeface="Montserrat"/>
                        </a:rPr>
                        <a:t> </a:t>
                      </a:r>
                      <a:r>
                        <a:rPr sz="500" spc="-35" dirty="0">
                          <a:latin typeface="Montserrat"/>
                          <a:cs typeface="Montserrat"/>
                        </a:rPr>
                        <a:t>ml</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3"/>
                  </a:ext>
                </a:extLst>
              </a:tr>
              <a:tr h="111760">
                <a:tc>
                  <a:txBody>
                    <a:bodyPr/>
                    <a:lstStyle/>
                    <a:p>
                      <a:pPr marL="1905" algn="ctr">
                        <a:lnSpc>
                          <a:spcPct val="100000"/>
                        </a:lnSpc>
                        <a:spcBef>
                          <a:spcPts val="130"/>
                        </a:spcBef>
                      </a:pPr>
                      <a:r>
                        <a:rPr sz="500" spc="-10" dirty="0">
                          <a:latin typeface="Montserrat"/>
                          <a:cs typeface="Montserrat"/>
                        </a:rPr>
                        <a:t>Capacidad</a:t>
                      </a:r>
                      <a:r>
                        <a:rPr sz="500" spc="5" dirty="0">
                          <a:latin typeface="Montserrat"/>
                          <a:cs typeface="Montserrat"/>
                        </a:rPr>
                        <a:t> </a:t>
                      </a:r>
                      <a:r>
                        <a:rPr sz="500" dirty="0">
                          <a:latin typeface="Montserrat"/>
                          <a:cs typeface="Montserrat"/>
                        </a:rPr>
                        <a:t>de</a:t>
                      </a:r>
                      <a:r>
                        <a:rPr sz="500" spc="5" dirty="0">
                          <a:latin typeface="Montserrat"/>
                          <a:cs typeface="Montserrat"/>
                        </a:rPr>
                        <a:t> </a:t>
                      </a:r>
                      <a:r>
                        <a:rPr sz="500" dirty="0">
                          <a:latin typeface="Montserrat"/>
                          <a:cs typeface="Montserrat"/>
                        </a:rPr>
                        <a:t>aceite</a:t>
                      </a:r>
                      <a:r>
                        <a:rPr sz="500" spc="-10" dirty="0">
                          <a:latin typeface="Montserrat"/>
                          <a:cs typeface="Montserrat"/>
                        </a:rPr>
                        <a:t> </a:t>
                      </a:r>
                      <a:r>
                        <a:rPr sz="500" dirty="0">
                          <a:latin typeface="Montserrat"/>
                          <a:cs typeface="Montserrat"/>
                        </a:rPr>
                        <a:t>(Desarme</a:t>
                      </a:r>
                      <a:r>
                        <a:rPr sz="500" spc="-25" dirty="0">
                          <a:latin typeface="Montserrat"/>
                          <a:cs typeface="Montserrat"/>
                        </a:rPr>
                        <a:t> </a:t>
                      </a:r>
                      <a:r>
                        <a:rPr sz="500" spc="-10" dirty="0">
                          <a:latin typeface="Montserrat"/>
                          <a:cs typeface="Montserrat"/>
                        </a:rPr>
                        <a:t>motor)</a:t>
                      </a:r>
                      <a:endParaRPr sz="50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276860">
                        <a:lnSpc>
                          <a:spcPct val="100000"/>
                        </a:lnSpc>
                        <a:spcBef>
                          <a:spcPts val="130"/>
                        </a:spcBef>
                      </a:pPr>
                      <a:r>
                        <a:rPr sz="500" spc="-10" dirty="0">
                          <a:latin typeface="Montserrat"/>
                          <a:cs typeface="Montserrat"/>
                        </a:rPr>
                        <a:t>1.100</a:t>
                      </a:r>
                      <a:r>
                        <a:rPr sz="500" dirty="0">
                          <a:latin typeface="Montserrat"/>
                          <a:cs typeface="Montserrat"/>
                        </a:rPr>
                        <a:t> </a:t>
                      </a:r>
                      <a:r>
                        <a:rPr sz="500" spc="-25" dirty="0">
                          <a:latin typeface="Montserrat"/>
                          <a:cs typeface="Montserrat"/>
                        </a:rPr>
                        <a:t>ml</a:t>
                      </a:r>
                      <a:endParaRPr sz="500" dirty="0">
                        <a:latin typeface="Montserrat"/>
                        <a:cs typeface="Montserrat"/>
                      </a:endParaRPr>
                    </a:p>
                  </a:txBody>
                  <a:tcPr marL="0" marR="0" marT="165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478282"/>
            <a:ext cx="2262505" cy="1129030"/>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AJUSTE</a:t>
            </a:r>
            <a:r>
              <a:rPr sz="800" b="1" spc="-20" dirty="0">
                <a:solidFill>
                  <a:srgbClr val="221F1F"/>
                </a:solidFill>
                <a:latin typeface="Montserrat"/>
                <a:cs typeface="Montserrat"/>
              </a:rPr>
              <a:t> </a:t>
            </a:r>
            <a:r>
              <a:rPr sz="800" b="1" dirty="0">
                <a:solidFill>
                  <a:srgbClr val="221F1F"/>
                </a:solidFill>
                <a:latin typeface="Montserrat"/>
                <a:cs typeface="Montserrat"/>
              </a:rPr>
              <a:t>LEVA</a:t>
            </a:r>
            <a:r>
              <a:rPr sz="800" b="1" spc="-5" dirty="0">
                <a:solidFill>
                  <a:srgbClr val="221F1F"/>
                </a:solidFill>
                <a:latin typeface="Montserrat"/>
                <a:cs typeface="Montserrat"/>
              </a:rPr>
              <a:t> </a:t>
            </a:r>
            <a:r>
              <a:rPr sz="800" b="1" dirty="0">
                <a:solidFill>
                  <a:srgbClr val="221F1F"/>
                </a:solidFill>
                <a:latin typeface="Montserrat"/>
                <a:cs typeface="Montserrat"/>
              </a:rPr>
              <a:t>DE</a:t>
            </a:r>
            <a:r>
              <a:rPr sz="800" b="1" spc="-15" dirty="0">
                <a:solidFill>
                  <a:srgbClr val="221F1F"/>
                </a:solidFill>
                <a:latin typeface="Montserrat"/>
                <a:cs typeface="Montserrat"/>
              </a:rPr>
              <a:t> </a:t>
            </a:r>
            <a:r>
              <a:rPr sz="800" b="1" spc="-10" dirty="0">
                <a:solidFill>
                  <a:srgbClr val="221F1F"/>
                </a:solidFill>
                <a:latin typeface="Montserrat"/>
                <a:cs typeface="Montserrat"/>
              </a:rPr>
              <a:t>EMBRAGUE</a:t>
            </a:r>
            <a:endParaRPr sz="800">
              <a:latin typeface="Montserrat"/>
              <a:cs typeface="Montserrat"/>
            </a:endParaRPr>
          </a:p>
          <a:p>
            <a:pPr marL="21590" marR="5080" algn="just">
              <a:lnSpc>
                <a:spcPct val="100000"/>
              </a:lnSpc>
              <a:spcBef>
                <a:spcPts val="495"/>
              </a:spcBef>
            </a:pPr>
            <a:r>
              <a:rPr sz="700" dirty="0">
                <a:latin typeface="Montserrat"/>
                <a:cs typeface="Montserrat"/>
              </a:rPr>
              <a:t>El</a:t>
            </a:r>
            <a:r>
              <a:rPr sz="700" spc="55" dirty="0">
                <a:latin typeface="Montserrat"/>
                <a:cs typeface="Montserrat"/>
              </a:rPr>
              <a:t> </a:t>
            </a:r>
            <a:r>
              <a:rPr sz="700" dirty="0">
                <a:latin typeface="Montserrat"/>
                <a:cs typeface="Montserrat"/>
              </a:rPr>
              <a:t>juego</a:t>
            </a:r>
            <a:r>
              <a:rPr sz="700" spc="50" dirty="0">
                <a:latin typeface="Montserrat"/>
                <a:cs typeface="Montserrat"/>
              </a:rPr>
              <a:t> </a:t>
            </a:r>
            <a:r>
              <a:rPr sz="700" dirty="0">
                <a:latin typeface="Montserrat"/>
                <a:cs typeface="Montserrat"/>
              </a:rPr>
              <a:t>libre</a:t>
            </a:r>
            <a:r>
              <a:rPr sz="700" spc="70" dirty="0">
                <a:latin typeface="Montserrat"/>
                <a:cs typeface="Montserrat"/>
              </a:rPr>
              <a:t> </a:t>
            </a:r>
            <a:r>
              <a:rPr sz="700" dirty="0">
                <a:latin typeface="Montserrat"/>
                <a:cs typeface="Montserrat"/>
              </a:rPr>
              <a:t>en</a:t>
            </a:r>
            <a:r>
              <a:rPr sz="700" spc="60" dirty="0">
                <a:latin typeface="Montserrat"/>
                <a:cs typeface="Montserrat"/>
              </a:rPr>
              <a:t> </a:t>
            </a:r>
            <a:r>
              <a:rPr sz="700" dirty="0">
                <a:latin typeface="Montserrat"/>
                <a:cs typeface="Montserrat"/>
              </a:rPr>
              <a:t>la</a:t>
            </a:r>
            <a:r>
              <a:rPr sz="700" spc="55" dirty="0">
                <a:latin typeface="Montserrat"/>
                <a:cs typeface="Montserrat"/>
              </a:rPr>
              <a:t> </a:t>
            </a:r>
            <a:r>
              <a:rPr sz="700" dirty="0">
                <a:latin typeface="Montserrat"/>
                <a:cs typeface="Montserrat"/>
              </a:rPr>
              <a:t>leva</a:t>
            </a:r>
            <a:r>
              <a:rPr sz="700" spc="60" dirty="0">
                <a:latin typeface="Montserrat"/>
                <a:cs typeface="Montserrat"/>
              </a:rPr>
              <a:t> </a:t>
            </a:r>
            <a:r>
              <a:rPr sz="700" dirty="0">
                <a:latin typeface="Montserrat"/>
                <a:cs typeface="Montserrat"/>
              </a:rPr>
              <a:t>del</a:t>
            </a:r>
            <a:r>
              <a:rPr sz="700" spc="55" dirty="0">
                <a:latin typeface="Montserrat"/>
                <a:cs typeface="Montserrat"/>
              </a:rPr>
              <a:t> </a:t>
            </a:r>
            <a:r>
              <a:rPr sz="700" dirty="0">
                <a:latin typeface="Montserrat"/>
                <a:cs typeface="Montserrat"/>
              </a:rPr>
              <a:t>embrague</a:t>
            </a:r>
            <a:r>
              <a:rPr sz="700" spc="70" dirty="0">
                <a:latin typeface="Montserrat"/>
                <a:cs typeface="Montserrat"/>
              </a:rPr>
              <a:t> </a:t>
            </a:r>
            <a:r>
              <a:rPr sz="700" dirty="0">
                <a:latin typeface="Montserrat"/>
                <a:cs typeface="Montserrat"/>
              </a:rPr>
              <a:t>es</a:t>
            </a:r>
            <a:r>
              <a:rPr sz="700" spc="60" dirty="0">
                <a:latin typeface="Montserrat"/>
                <a:cs typeface="Montserrat"/>
              </a:rPr>
              <a:t> </a:t>
            </a:r>
            <a:r>
              <a:rPr sz="700" dirty="0">
                <a:latin typeface="Montserrat"/>
                <a:cs typeface="Montserrat"/>
              </a:rPr>
              <a:t>uno</a:t>
            </a:r>
            <a:r>
              <a:rPr sz="700" spc="6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los</a:t>
            </a:r>
            <a:r>
              <a:rPr sz="700" spc="5" dirty="0">
                <a:latin typeface="Montserrat"/>
                <a:cs typeface="Montserrat"/>
              </a:rPr>
              <a:t> </a:t>
            </a:r>
            <a:r>
              <a:rPr sz="700" dirty="0">
                <a:latin typeface="Montserrat"/>
                <a:cs typeface="Montserrat"/>
              </a:rPr>
              <a:t>ajustes</a:t>
            </a:r>
            <a:r>
              <a:rPr sz="700" spc="20" dirty="0">
                <a:latin typeface="Montserrat"/>
                <a:cs typeface="Montserrat"/>
              </a:rPr>
              <a:t> </a:t>
            </a:r>
            <a:r>
              <a:rPr sz="700" dirty="0">
                <a:latin typeface="Montserrat"/>
                <a:cs typeface="Montserrat"/>
              </a:rPr>
              <a:t>más</a:t>
            </a:r>
            <a:r>
              <a:rPr sz="700" spc="20" dirty="0">
                <a:latin typeface="Montserrat"/>
                <a:cs typeface="Montserrat"/>
              </a:rPr>
              <a:t> </a:t>
            </a:r>
            <a:r>
              <a:rPr sz="700" dirty="0">
                <a:latin typeface="Montserrat"/>
                <a:cs typeface="Montserrat"/>
              </a:rPr>
              <a:t>importantes</a:t>
            </a:r>
            <a:r>
              <a:rPr sz="700" spc="25" dirty="0">
                <a:latin typeface="Montserrat"/>
                <a:cs typeface="Montserrat"/>
              </a:rPr>
              <a:t> </a:t>
            </a:r>
            <a:r>
              <a:rPr sz="700" dirty="0">
                <a:latin typeface="Montserrat"/>
                <a:cs typeface="Montserrat"/>
              </a:rPr>
              <a:t>que</a:t>
            </a:r>
            <a:r>
              <a:rPr sz="700" spc="20" dirty="0">
                <a:latin typeface="Montserrat"/>
                <a:cs typeface="Montserrat"/>
              </a:rPr>
              <a:t> </a:t>
            </a:r>
            <a:r>
              <a:rPr sz="700" dirty="0">
                <a:latin typeface="Montserrat"/>
                <a:cs typeface="Montserrat"/>
              </a:rPr>
              <a:t>se</a:t>
            </a:r>
            <a:r>
              <a:rPr sz="700" spc="20" dirty="0">
                <a:latin typeface="Montserrat"/>
                <a:cs typeface="Montserrat"/>
              </a:rPr>
              <a:t> </a:t>
            </a:r>
            <a:r>
              <a:rPr sz="700" dirty="0">
                <a:latin typeface="Montserrat"/>
                <a:cs typeface="Montserrat"/>
              </a:rPr>
              <a:t>deben</a:t>
            </a:r>
            <a:r>
              <a:rPr sz="700" spc="20" dirty="0">
                <a:latin typeface="Montserrat"/>
                <a:cs typeface="Montserrat"/>
              </a:rPr>
              <a:t> </a:t>
            </a:r>
            <a:r>
              <a:rPr sz="700" spc="-10" dirty="0">
                <a:latin typeface="Montserrat"/>
                <a:cs typeface="Montserrat"/>
              </a:rPr>
              <a:t>revisar</a:t>
            </a:r>
            <a:r>
              <a:rPr sz="700" spc="500" dirty="0">
                <a:latin typeface="Montserrat"/>
                <a:cs typeface="Montserrat"/>
              </a:rPr>
              <a:t> </a:t>
            </a:r>
            <a:r>
              <a:rPr sz="700" dirty="0">
                <a:latin typeface="Montserrat"/>
                <a:cs typeface="Montserrat"/>
              </a:rPr>
              <a:t>continuamente</a:t>
            </a:r>
            <a:r>
              <a:rPr sz="700" spc="170" dirty="0">
                <a:latin typeface="Montserrat"/>
                <a:cs typeface="Montserrat"/>
              </a:rPr>
              <a:t> </a:t>
            </a:r>
            <a:r>
              <a:rPr sz="700" dirty="0">
                <a:latin typeface="Montserrat"/>
                <a:cs typeface="Montserrat"/>
              </a:rPr>
              <a:t>entre</a:t>
            </a:r>
            <a:r>
              <a:rPr sz="700" spc="155" dirty="0">
                <a:latin typeface="Montserrat"/>
                <a:cs typeface="Montserrat"/>
              </a:rPr>
              <a:t> </a:t>
            </a:r>
            <a:r>
              <a:rPr sz="700" dirty="0">
                <a:latin typeface="Montserrat"/>
                <a:cs typeface="Montserrat"/>
              </a:rPr>
              <a:t>revisiones</a:t>
            </a:r>
            <a:r>
              <a:rPr sz="700" spc="165" dirty="0">
                <a:latin typeface="Montserrat"/>
                <a:cs typeface="Montserrat"/>
              </a:rPr>
              <a:t> </a:t>
            </a:r>
            <a:r>
              <a:rPr sz="700" dirty="0">
                <a:latin typeface="Montserrat"/>
                <a:cs typeface="Montserrat"/>
              </a:rPr>
              <a:t>para</a:t>
            </a:r>
            <a:r>
              <a:rPr sz="700" spc="160" dirty="0">
                <a:latin typeface="Montserrat"/>
                <a:cs typeface="Montserrat"/>
              </a:rPr>
              <a:t> </a:t>
            </a:r>
            <a:r>
              <a:rPr sz="700" spc="-10" dirty="0">
                <a:latin typeface="Montserrat"/>
                <a:cs typeface="Montserrat"/>
              </a:rPr>
              <a:t>garantizar</a:t>
            </a:r>
            <a:r>
              <a:rPr sz="700" spc="500" dirty="0">
                <a:latin typeface="Montserrat"/>
                <a:cs typeface="Montserrat"/>
              </a:rPr>
              <a:t> </a:t>
            </a:r>
            <a:r>
              <a:rPr sz="700" dirty="0">
                <a:latin typeface="Montserrat"/>
                <a:cs typeface="Montserrat"/>
              </a:rPr>
              <a:t>una</a:t>
            </a:r>
            <a:r>
              <a:rPr sz="700" spc="114" dirty="0">
                <a:latin typeface="Montserrat"/>
                <a:cs typeface="Montserrat"/>
              </a:rPr>
              <a:t> </a:t>
            </a:r>
            <a:r>
              <a:rPr sz="700" dirty="0">
                <a:latin typeface="Montserrat"/>
                <a:cs typeface="Montserrat"/>
              </a:rPr>
              <a:t>buena</a:t>
            </a:r>
            <a:r>
              <a:rPr sz="700" spc="120" dirty="0">
                <a:latin typeface="Montserrat"/>
                <a:cs typeface="Montserrat"/>
              </a:rPr>
              <a:t> </a:t>
            </a:r>
            <a:r>
              <a:rPr sz="700" dirty="0">
                <a:latin typeface="Montserrat"/>
                <a:cs typeface="Montserrat"/>
              </a:rPr>
              <a:t>durabilidad</a:t>
            </a:r>
            <a:r>
              <a:rPr sz="700" spc="120" dirty="0">
                <a:latin typeface="Montserrat"/>
                <a:cs typeface="Montserrat"/>
              </a:rPr>
              <a:t> </a:t>
            </a:r>
            <a:r>
              <a:rPr sz="700" dirty="0">
                <a:latin typeface="Montserrat"/>
                <a:cs typeface="Montserrat"/>
              </a:rPr>
              <a:t>del</a:t>
            </a:r>
            <a:r>
              <a:rPr sz="700" spc="110" dirty="0">
                <a:latin typeface="Montserrat"/>
                <a:cs typeface="Montserrat"/>
              </a:rPr>
              <a:t> </a:t>
            </a:r>
            <a:r>
              <a:rPr sz="700" dirty="0">
                <a:latin typeface="Montserrat"/>
                <a:cs typeface="Montserrat"/>
              </a:rPr>
              <a:t>conjunto</a:t>
            </a:r>
            <a:r>
              <a:rPr sz="700" spc="120" dirty="0">
                <a:latin typeface="Montserrat"/>
                <a:cs typeface="Montserrat"/>
              </a:rPr>
              <a:t> </a:t>
            </a:r>
            <a:r>
              <a:rPr sz="700" dirty="0">
                <a:latin typeface="Montserrat"/>
                <a:cs typeface="Montserrat"/>
              </a:rPr>
              <a:t>y</a:t>
            </a:r>
            <a:r>
              <a:rPr sz="700" spc="110" dirty="0">
                <a:latin typeface="Montserrat"/>
                <a:cs typeface="Montserrat"/>
              </a:rPr>
              <a:t> </a:t>
            </a:r>
            <a:r>
              <a:rPr sz="700" dirty="0">
                <a:latin typeface="Montserrat"/>
                <a:cs typeface="Montserrat"/>
              </a:rPr>
              <a:t>un</a:t>
            </a:r>
            <a:r>
              <a:rPr sz="700" spc="114" dirty="0">
                <a:latin typeface="Montserrat"/>
                <a:cs typeface="Montserrat"/>
              </a:rPr>
              <a:t> </a:t>
            </a:r>
            <a:r>
              <a:rPr sz="700" spc="-10" dirty="0">
                <a:latin typeface="Montserrat"/>
                <a:cs typeface="Montserrat"/>
              </a:rPr>
              <a:t>mejor</a:t>
            </a:r>
            <a:r>
              <a:rPr sz="700" spc="500" dirty="0">
                <a:latin typeface="Montserrat"/>
                <a:cs typeface="Montserrat"/>
              </a:rPr>
              <a:t> </a:t>
            </a:r>
            <a:r>
              <a:rPr sz="700" spc="-10" dirty="0">
                <a:latin typeface="Montserrat"/>
                <a:cs typeface="Montserrat"/>
              </a:rPr>
              <a:t>desempeño.</a:t>
            </a:r>
            <a:endParaRPr sz="700">
              <a:latin typeface="Montserrat"/>
              <a:cs typeface="Montserrat"/>
            </a:endParaRPr>
          </a:p>
          <a:p>
            <a:pPr marL="21590" marR="5080" algn="just">
              <a:lnSpc>
                <a:spcPct val="100000"/>
              </a:lnSpc>
              <a:spcBef>
                <a:spcPts val="505"/>
              </a:spcBef>
            </a:pPr>
            <a:r>
              <a:rPr sz="700" dirty="0">
                <a:latin typeface="Montserrat"/>
                <a:cs typeface="Montserrat"/>
              </a:rPr>
              <a:t>El</a:t>
            </a:r>
            <a:r>
              <a:rPr sz="700" spc="45" dirty="0">
                <a:latin typeface="Montserrat"/>
                <a:cs typeface="Montserrat"/>
              </a:rPr>
              <a:t> </a:t>
            </a:r>
            <a:r>
              <a:rPr sz="700" dirty="0">
                <a:latin typeface="Montserrat"/>
                <a:cs typeface="Montserrat"/>
              </a:rPr>
              <a:t>juego</a:t>
            </a:r>
            <a:r>
              <a:rPr sz="700" spc="50" dirty="0">
                <a:latin typeface="Montserrat"/>
                <a:cs typeface="Montserrat"/>
              </a:rPr>
              <a:t> </a:t>
            </a:r>
            <a:r>
              <a:rPr sz="700" dirty="0">
                <a:latin typeface="Montserrat"/>
                <a:cs typeface="Montserrat"/>
              </a:rPr>
              <a:t>libre</a:t>
            </a:r>
            <a:r>
              <a:rPr sz="700" spc="65" dirty="0">
                <a:latin typeface="Montserrat"/>
                <a:cs typeface="Montserrat"/>
              </a:rPr>
              <a:t> </a:t>
            </a:r>
            <a:r>
              <a:rPr sz="700" dirty="0">
                <a:latin typeface="Montserrat"/>
                <a:cs typeface="Montserrat"/>
              </a:rPr>
              <a:t>del</a:t>
            </a:r>
            <a:r>
              <a:rPr sz="700" spc="60" dirty="0">
                <a:latin typeface="Montserrat"/>
                <a:cs typeface="Montserrat"/>
              </a:rPr>
              <a:t> </a:t>
            </a:r>
            <a:r>
              <a:rPr sz="700" dirty="0">
                <a:latin typeface="Montserrat"/>
                <a:cs typeface="Montserrat"/>
              </a:rPr>
              <a:t>embrague</a:t>
            </a:r>
            <a:r>
              <a:rPr sz="700" spc="65" dirty="0">
                <a:latin typeface="Montserrat"/>
                <a:cs typeface="Montserrat"/>
              </a:rPr>
              <a:t> </a:t>
            </a:r>
            <a:r>
              <a:rPr sz="700" dirty="0">
                <a:latin typeface="Montserrat"/>
                <a:cs typeface="Montserrat"/>
              </a:rPr>
              <a:t>debe</a:t>
            </a:r>
            <a:r>
              <a:rPr sz="700" spc="50" dirty="0">
                <a:latin typeface="Montserrat"/>
                <a:cs typeface="Montserrat"/>
              </a:rPr>
              <a:t> </a:t>
            </a:r>
            <a:r>
              <a:rPr sz="700" dirty="0">
                <a:latin typeface="Montserrat"/>
                <a:cs typeface="Montserrat"/>
              </a:rPr>
              <a:t>estar</a:t>
            </a:r>
            <a:r>
              <a:rPr sz="700" spc="55" dirty="0">
                <a:latin typeface="Montserrat"/>
                <a:cs typeface="Montserrat"/>
              </a:rPr>
              <a:t> </a:t>
            </a:r>
            <a:r>
              <a:rPr sz="700" dirty="0">
                <a:latin typeface="Montserrat"/>
                <a:cs typeface="Montserrat"/>
              </a:rPr>
              <a:t>entre</a:t>
            </a:r>
            <a:r>
              <a:rPr sz="700" spc="60" dirty="0">
                <a:latin typeface="Montserrat"/>
                <a:cs typeface="Montserrat"/>
              </a:rPr>
              <a:t> </a:t>
            </a:r>
            <a:r>
              <a:rPr sz="700" dirty="0">
                <a:latin typeface="Montserrat"/>
                <a:cs typeface="Montserrat"/>
              </a:rPr>
              <a:t>5</a:t>
            </a:r>
            <a:r>
              <a:rPr sz="700" spc="60" dirty="0">
                <a:latin typeface="Montserrat"/>
                <a:cs typeface="Montserrat"/>
              </a:rPr>
              <a:t> </a:t>
            </a:r>
            <a:r>
              <a:rPr sz="700" spc="-50" dirty="0">
                <a:latin typeface="Montserrat"/>
                <a:cs typeface="Montserrat"/>
              </a:rPr>
              <a:t>–</a:t>
            </a:r>
            <a:r>
              <a:rPr sz="700" spc="500" dirty="0">
                <a:latin typeface="Montserrat"/>
                <a:cs typeface="Montserrat"/>
              </a:rPr>
              <a:t> </a:t>
            </a:r>
            <a:r>
              <a:rPr sz="700" dirty="0">
                <a:latin typeface="Montserrat"/>
                <a:cs typeface="Montserrat"/>
              </a:rPr>
              <a:t>15</a:t>
            </a:r>
            <a:r>
              <a:rPr sz="700" spc="15" dirty="0">
                <a:latin typeface="Montserrat"/>
                <a:cs typeface="Montserrat"/>
              </a:rPr>
              <a:t> </a:t>
            </a:r>
            <a:r>
              <a:rPr sz="700" dirty="0">
                <a:latin typeface="Montserrat"/>
                <a:cs typeface="Montserrat"/>
              </a:rPr>
              <a:t>mm,</a:t>
            </a:r>
            <a:r>
              <a:rPr sz="700" spc="10" dirty="0">
                <a:latin typeface="Montserrat"/>
                <a:cs typeface="Montserrat"/>
              </a:rPr>
              <a:t> </a:t>
            </a:r>
            <a:r>
              <a:rPr sz="700" dirty="0">
                <a:latin typeface="Montserrat"/>
                <a:cs typeface="Montserrat"/>
              </a:rPr>
              <a:t>medidos</a:t>
            </a:r>
            <a:r>
              <a:rPr sz="700" spc="25"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extremo</a:t>
            </a:r>
            <a:r>
              <a:rPr sz="700" spc="25" dirty="0">
                <a:latin typeface="Montserrat"/>
                <a:cs typeface="Montserrat"/>
              </a:rPr>
              <a:t> </a:t>
            </a:r>
            <a:r>
              <a:rPr sz="700" dirty="0">
                <a:latin typeface="Montserrat"/>
                <a:cs typeface="Montserrat"/>
              </a:rPr>
              <a:t>exterior</a:t>
            </a:r>
            <a:r>
              <a:rPr sz="700" spc="15"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la</a:t>
            </a:r>
            <a:r>
              <a:rPr sz="700" spc="15" dirty="0">
                <a:latin typeface="Montserrat"/>
                <a:cs typeface="Montserrat"/>
              </a:rPr>
              <a:t> </a:t>
            </a:r>
            <a:r>
              <a:rPr sz="700" spc="-10" dirty="0">
                <a:latin typeface="Montserrat"/>
                <a:cs typeface="Montserrat"/>
              </a:rPr>
              <a:t>leva,</a:t>
            </a:r>
            <a:r>
              <a:rPr sz="700" spc="500" dirty="0">
                <a:latin typeface="Montserrat"/>
                <a:cs typeface="Montserrat"/>
              </a:rPr>
              <a:t> </a:t>
            </a:r>
            <a:r>
              <a:rPr sz="700" dirty="0">
                <a:latin typeface="Montserrat"/>
                <a:cs typeface="Montserrat"/>
              </a:rPr>
              <a:t>como</a:t>
            </a:r>
            <a:r>
              <a:rPr sz="700" spc="-10"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10" dirty="0">
                <a:latin typeface="Montserrat"/>
                <a:cs typeface="Montserrat"/>
              </a:rPr>
              <a:t> figura.</a:t>
            </a:r>
            <a:endParaRPr sz="700">
              <a:latin typeface="Montserrat"/>
              <a:cs typeface="Montserrat"/>
            </a:endParaRPr>
          </a:p>
        </p:txBody>
      </p:sp>
      <p:sp>
        <p:nvSpPr>
          <p:cNvPr id="3" name="object 3"/>
          <p:cNvSpPr txBox="1"/>
          <p:nvPr/>
        </p:nvSpPr>
        <p:spPr>
          <a:xfrm>
            <a:off x="280822" y="3178555"/>
            <a:ext cx="2252980" cy="301625"/>
          </a:xfrm>
          <a:prstGeom prst="rect">
            <a:avLst/>
          </a:prstGeom>
        </p:spPr>
        <p:txBody>
          <a:bodyPr vert="horz" wrap="square" lIns="0" tIns="12065" rIns="0" bIns="0" rtlCol="0">
            <a:spAutoFit/>
          </a:bodyPr>
          <a:lstStyle/>
          <a:p>
            <a:pPr marL="241300" indent="-228600">
              <a:lnSpc>
                <a:spcPct val="100000"/>
              </a:lnSpc>
              <a:spcBef>
                <a:spcPts val="95"/>
              </a:spcBef>
              <a:buAutoNum type="arabicPeriod"/>
              <a:tabLst>
                <a:tab pos="240665" algn="l"/>
                <a:tab pos="241300" algn="l"/>
              </a:tabLst>
            </a:pPr>
            <a:r>
              <a:rPr sz="700" dirty="0">
                <a:latin typeface="Montserrat"/>
                <a:cs typeface="Montserrat"/>
              </a:rPr>
              <a:t>Asegúrese</a:t>
            </a:r>
            <a:r>
              <a:rPr sz="700" spc="-10" dirty="0">
                <a:latin typeface="Montserrat"/>
                <a:cs typeface="Montserrat"/>
              </a:rPr>
              <a:t> </a:t>
            </a:r>
            <a:r>
              <a:rPr sz="700" dirty="0">
                <a:latin typeface="Montserrat"/>
                <a:cs typeface="Montserrat"/>
              </a:rPr>
              <a:t>que</a:t>
            </a:r>
            <a:r>
              <a:rPr sz="700" spc="-1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motor</a:t>
            </a:r>
            <a:r>
              <a:rPr sz="700" spc="-20" dirty="0">
                <a:latin typeface="Montserrat"/>
                <a:cs typeface="Montserrat"/>
              </a:rPr>
              <a:t> </a:t>
            </a:r>
            <a:r>
              <a:rPr sz="700" dirty="0">
                <a:latin typeface="Montserrat"/>
                <a:cs typeface="Montserrat"/>
              </a:rPr>
              <a:t>está</a:t>
            </a:r>
            <a:r>
              <a:rPr sz="700" spc="-20" dirty="0">
                <a:latin typeface="Montserrat"/>
                <a:cs typeface="Montserrat"/>
              </a:rPr>
              <a:t> </a:t>
            </a:r>
            <a:r>
              <a:rPr sz="700" spc="-10" dirty="0">
                <a:latin typeface="Montserrat"/>
                <a:cs typeface="Montserrat"/>
              </a:rPr>
              <a:t>frío.</a:t>
            </a:r>
            <a:endParaRPr sz="700">
              <a:latin typeface="Montserrat"/>
              <a:cs typeface="Montserrat"/>
            </a:endParaRPr>
          </a:p>
          <a:p>
            <a:pPr marL="241300" indent="-228600">
              <a:lnSpc>
                <a:spcPct val="100000"/>
              </a:lnSpc>
              <a:spcBef>
                <a:spcPts val="495"/>
              </a:spcBef>
              <a:buAutoNum type="arabicPeriod"/>
              <a:tabLst>
                <a:tab pos="240665" algn="l"/>
                <a:tab pos="241300" algn="l"/>
              </a:tabLst>
            </a:pPr>
            <a:r>
              <a:rPr sz="700" dirty="0">
                <a:latin typeface="Montserrat"/>
                <a:cs typeface="Montserrat"/>
              </a:rPr>
              <a:t>Afloje</a:t>
            </a:r>
            <a:r>
              <a:rPr sz="700" spc="80" dirty="0">
                <a:latin typeface="Montserrat"/>
                <a:cs typeface="Montserrat"/>
              </a:rPr>
              <a:t> </a:t>
            </a:r>
            <a:r>
              <a:rPr sz="700" dirty="0">
                <a:latin typeface="Montserrat"/>
                <a:cs typeface="Montserrat"/>
              </a:rPr>
              <a:t>la</a:t>
            </a:r>
            <a:r>
              <a:rPr sz="700" spc="85" dirty="0">
                <a:latin typeface="Montserrat"/>
                <a:cs typeface="Montserrat"/>
              </a:rPr>
              <a:t> </a:t>
            </a:r>
            <a:r>
              <a:rPr sz="700" dirty="0">
                <a:latin typeface="Montserrat"/>
                <a:cs typeface="Montserrat"/>
              </a:rPr>
              <a:t>contratuerca</a:t>
            </a:r>
            <a:r>
              <a:rPr sz="700" spc="80" dirty="0">
                <a:latin typeface="Montserrat"/>
                <a:cs typeface="Montserrat"/>
              </a:rPr>
              <a:t> </a:t>
            </a:r>
            <a:r>
              <a:rPr sz="700" dirty="0">
                <a:latin typeface="Montserrat"/>
                <a:cs typeface="Montserrat"/>
              </a:rPr>
              <a:t>(2)</a:t>
            </a:r>
            <a:r>
              <a:rPr sz="700" spc="105" dirty="0">
                <a:latin typeface="Montserrat"/>
                <a:cs typeface="Montserrat"/>
              </a:rPr>
              <a:t> </a:t>
            </a:r>
            <a:r>
              <a:rPr sz="700" dirty="0">
                <a:latin typeface="Montserrat"/>
                <a:cs typeface="Montserrat"/>
              </a:rPr>
              <a:t>,mientras</a:t>
            </a:r>
            <a:r>
              <a:rPr sz="700" spc="80" dirty="0">
                <a:latin typeface="Montserrat"/>
                <a:cs typeface="Montserrat"/>
              </a:rPr>
              <a:t> </a:t>
            </a:r>
            <a:r>
              <a:rPr sz="700" spc="-10" dirty="0">
                <a:latin typeface="Montserrat"/>
                <a:cs typeface="Montserrat"/>
              </a:rPr>
              <a:t>sostiene</a:t>
            </a:r>
            <a:endParaRPr sz="700">
              <a:latin typeface="Montserrat"/>
              <a:cs typeface="Montserrat"/>
            </a:endParaRPr>
          </a:p>
        </p:txBody>
      </p:sp>
      <p:sp>
        <p:nvSpPr>
          <p:cNvPr id="4" name="object 4"/>
          <p:cNvSpPr txBox="1"/>
          <p:nvPr/>
        </p:nvSpPr>
        <p:spPr>
          <a:xfrm>
            <a:off x="2709164" y="479806"/>
            <a:ext cx="2252980" cy="728345"/>
          </a:xfrm>
          <a:prstGeom prst="rect">
            <a:avLst/>
          </a:prstGeom>
        </p:spPr>
        <p:txBody>
          <a:bodyPr vert="horz" wrap="square" lIns="0" tIns="12065" rIns="0" bIns="0" rtlCol="0">
            <a:spAutoFit/>
          </a:bodyPr>
          <a:lstStyle/>
          <a:p>
            <a:pPr marL="241300" marR="5080" algn="just">
              <a:lnSpc>
                <a:spcPct val="100000"/>
              </a:lnSpc>
              <a:spcBef>
                <a:spcPts val="95"/>
              </a:spcBef>
            </a:pPr>
            <a:r>
              <a:rPr sz="700" dirty="0">
                <a:latin typeface="Montserrat"/>
                <a:cs typeface="Montserrat"/>
              </a:rPr>
              <a:t>el</a:t>
            </a:r>
            <a:r>
              <a:rPr sz="700" spc="35" dirty="0">
                <a:latin typeface="Montserrat"/>
                <a:cs typeface="Montserrat"/>
              </a:rPr>
              <a:t> </a:t>
            </a:r>
            <a:r>
              <a:rPr sz="700" dirty="0">
                <a:latin typeface="Montserrat"/>
                <a:cs typeface="Montserrat"/>
              </a:rPr>
              <a:t>cable</a:t>
            </a:r>
            <a:r>
              <a:rPr sz="700" spc="30" dirty="0">
                <a:latin typeface="Montserrat"/>
                <a:cs typeface="Montserrat"/>
              </a:rPr>
              <a:t> </a:t>
            </a:r>
            <a:r>
              <a:rPr sz="700" dirty="0">
                <a:latin typeface="Montserrat"/>
                <a:cs typeface="Montserrat"/>
              </a:rPr>
              <a:t>de</a:t>
            </a:r>
            <a:r>
              <a:rPr sz="700" spc="25" dirty="0">
                <a:latin typeface="Montserrat"/>
                <a:cs typeface="Montserrat"/>
              </a:rPr>
              <a:t> </a:t>
            </a:r>
            <a:r>
              <a:rPr sz="700" dirty="0">
                <a:latin typeface="Montserrat"/>
                <a:cs typeface="Montserrat"/>
              </a:rPr>
              <a:t>embrague</a:t>
            </a:r>
            <a:r>
              <a:rPr sz="700" spc="30" dirty="0">
                <a:latin typeface="Montserrat"/>
                <a:cs typeface="Montserrat"/>
              </a:rPr>
              <a:t> </a:t>
            </a:r>
            <a:r>
              <a:rPr sz="700" dirty="0">
                <a:latin typeface="Montserrat"/>
                <a:cs typeface="Montserrat"/>
              </a:rPr>
              <a:t>(3).</a:t>
            </a:r>
            <a:r>
              <a:rPr sz="700" spc="25" dirty="0">
                <a:latin typeface="Montserrat"/>
                <a:cs typeface="Montserrat"/>
              </a:rPr>
              <a:t> </a:t>
            </a:r>
            <a:r>
              <a:rPr sz="700" dirty="0">
                <a:latin typeface="Montserrat"/>
                <a:cs typeface="Montserrat"/>
              </a:rPr>
              <a:t>Ajuste</a:t>
            </a:r>
            <a:r>
              <a:rPr sz="700" spc="35" dirty="0">
                <a:latin typeface="Montserrat"/>
                <a:cs typeface="Montserrat"/>
              </a:rPr>
              <a:t> </a:t>
            </a:r>
            <a:r>
              <a:rPr sz="700" dirty="0">
                <a:latin typeface="Montserrat"/>
                <a:cs typeface="Montserrat"/>
              </a:rPr>
              <a:t>la</a:t>
            </a:r>
            <a:r>
              <a:rPr sz="700" spc="25" dirty="0">
                <a:latin typeface="Montserrat"/>
                <a:cs typeface="Montserrat"/>
              </a:rPr>
              <a:t> </a:t>
            </a:r>
            <a:r>
              <a:rPr sz="700" dirty="0">
                <a:latin typeface="Montserrat"/>
                <a:cs typeface="Montserrat"/>
              </a:rPr>
              <a:t>tuerca</a:t>
            </a:r>
            <a:r>
              <a:rPr sz="700" spc="25" dirty="0">
                <a:latin typeface="Montserrat"/>
                <a:cs typeface="Montserrat"/>
              </a:rPr>
              <a:t> </a:t>
            </a:r>
            <a:r>
              <a:rPr sz="700" spc="-25" dirty="0">
                <a:latin typeface="Montserrat"/>
                <a:cs typeface="Montserrat"/>
              </a:rPr>
              <a:t>(1)</a:t>
            </a:r>
            <a:r>
              <a:rPr sz="700" spc="500" dirty="0">
                <a:latin typeface="Montserrat"/>
                <a:cs typeface="Montserrat"/>
              </a:rPr>
              <a:t> </a:t>
            </a:r>
            <a:r>
              <a:rPr sz="700" dirty="0">
                <a:latin typeface="Montserrat"/>
                <a:cs typeface="Montserrat"/>
              </a:rPr>
              <a:t>para</a:t>
            </a:r>
            <a:r>
              <a:rPr sz="700" spc="200" dirty="0">
                <a:latin typeface="Montserrat"/>
                <a:cs typeface="Montserrat"/>
              </a:rPr>
              <a:t> </a:t>
            </a:r>
            <a:r>
              <a:rPr sz="700" dirty="0">
                <a:latin typeface="Montserrat"/>
                <a:cs typeface="Montserrat"/>
              </a:rPr>
              <a:t>darle</a:t>
            </a:r>
            <a:r>
              <a:rPr sz="700" spc="204" dirty="0">
                <a:latin typeface="Montserrat"/>
                <a:cs typeface="Montserrat"/>
              </a:rPr>
              <a:t> </a:t>
            </a:r>
            <a:r>
              <a:rPr sz="700" dirty="0">
                <a:latin typeface="Montserrat"/>
                <a:cs typeface="Montserrat"/>
              </a:rPr>
              <a:t>el</a:t>
            </a:r>
            <a:r>
              <a:rPr sz="700" spc="195" dirty="0">
                <a:latin typeface="Montserrat"/>
                <a:cs typeface="Montserrat"/>
              </a:rPr>
              <a:t> </a:t>
            </a:r>
            <a:r>
              <a:rPr sz="700" dirty="0">
                <a:latin typeface="Montserrat"/>
                <a:cs typeface="Montserrat"/>
              </a:rPr>
              <a:t>juego</a:t>
            </a:r>
            <a:r>
              <a:rPr sz="700" spc="185" dirty="0">
                <a:latin typeface="Montserrat"/>
                <a:cs typeface="Montserrat"/>
              </a:rPr>
              <a:t> </a:t>
            </a:r>
            <a:r>
              <a:rPr sz="700" dirty="0">
                <a:latin typeface="Montserrat"/>
                <a:cs typeface="Montserrat"/>
              </a:rPr>
              <a:t>indicado</a:t>
            </a:r>
            <a:r>
              <a:rPr sz="700" spc="204" dirty="0">
                <a:latin typeface="Montserrat"/>
                <a:cs typeface="Montserrat"/>
              </a:rPr>
              <a:t> </a:t>
            </a:r>
            <a:r>
              <a:rPr sz="700" dirty="0">
                <a:latin typeface="Montserrat"/>
                <a:cs typeface="Montserrat"/>
              </a:rPr>
              <a:t>a</a:t>
            </a:r>
            <a:r>
              <a:rPr sz="700" spc="190" dirty="0">
                <a:latin typeface="Montserrat"/>
                <a:cs typeface="Montserrat"/>
              </a:rPr>
              <a:t> </a:t>
            </a:r>
            <a:r>
              <a:rPr sz="700" dirty="0">
                <a:latin typeface="Montserrat"/>
                <a:cs typeface="Montserrat"/>
              </a:rPr>
              <a:t>la</a:t>
            </a:r>
            <a:r>
              <a:rPr sz="700" spc="195" dirty="0">
                <a:latin typeface="Montserrat"/>
                <a:cs typeface="Montserrat"/>
              </a:rPr>
              <a:t> </a:t>
            </a:r>
            <a:r>
              <a:rPr sz="700" dirty="0">
                <a:latin typeface="Montserrat"/>
                <a:cs typeface="Montserrat"/>
              </a:rPr>
              <a:t>leva</a:t>
            </a:r>
            <a:r>
              <a:rPr sz="700" spc="20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embrague.</a:t>
            </a:r>
            <a:endParaRPr sz="700">
              <a:latin typeface="Montserrat"/>
              <a:cs typeface="Montserrat"/>
            </a:endParaRPr>
          </a:p>
          <a:p>
            <a:pPr marL="241300" marR="5080" indent="-228600" algn="just">
              <a:lnSpc>
                <a:spcPct val="100000"/>
              </a:lnSpc>
              <a:spcBef>
                <a:spcPts val="495"/>
              </a:spcBef>
            </a:pPr>
            <a:r>
              <a:rPr sz="700" dirty="0">
                <a:latin typeface="Montserrat"/>
                <a:cs typeface="Montserrat"/>
              </a:rPr>
              <a:t>3.</a:t>
            </a:r>
            <a:r>
              <a:rPr sz="700" spc="420" dirty="0">
                <a:latin typeface="Montserrat"/>
                <a:cs typeface="Montserrat"/>
              </a:rPr>
              <a:t>  </a:t>
            </a:r>
            <a:r>
              <a:rPr sz="700" dirty="0">
                <a:latin typeface="Montserrat"/>
                <a:cs typeface="Montserrat"/>
              </a:rPr>
              <a:t>Luego</a:t>
            </a:r>
            <a:r>
              <a:rPr sz="700" spc="185" dirty="0">
                <a:latin typeface="Montserrat"/>
                <a:cs typeface="Montserrat"/>
              </a:rPr>
              <a:t> </a:t>
            </a:r>
            <a:r>
              <a:rPr sz="700" dirty="0">
                <a:latin typeface="Montserrat"/>
                <a:cs typeface="Montserrat"/>
              </a:rPr>
              <a:t>de</a:t>
            </a:r>
            <a:r>
              <a:rPr sz="700" spc="180" dirty="0">
                <a:latin typeface="Montserrat"/>
                <a:cs typeface="Montserrat"/>
              </a:rPr>
              <a:t> </a:t>
            </a:r>
            <a:r>
              <a:rPr sz="700" dirty="0">
                <a:latin typeface="Montserrat"/>
                <a:cs typeface="Montserrat"/>
              </a:rPr>
              <a:t>ajustar</a:t>
            </a:r>
            <a:r>
              <a:rPr sz="700" spc="185" dirty="0">
                <a:latin typeface="Montserrat"/>
                <a:cs typeface="Montserrat"/>
              </a:rPr>
              <a:t> </a:t>
            </a:r>
            <a:r>
              <a:rPr sz="700" dirty="0">
                <a:latin typeface="Montserrat"/>
                <a:cs typeface="Montserrat"/>
              </a:rPr>
              <a:t>el</a:t>
            </a:r>
            <a:r>
              <a:rPr sz="700" spc="175" dirty="0">
                <a:latin typeface="Montserrat"/>
                <a:cs typeface="Montserrat"/>
              </a:rPr>
              <a:t> </a:t>
            </a:r>
            <a:r>
              <a:rPr sz="700" dirty="0">
                <a:latin typeface="Montserrat"/>
                <a:cs typeface="Montserrat"/>
              </a:rPr>
              <a:t>juego</a:t>
            </a:r>
            <a:r>
              <a:rPr sz="700" spc="175" dirty="0">
                <a:latin typeface="Montserrat"/>
                <a:cs typeface="Montserrat"/>
              </a:rPr>
              <a:t> </a:t>
            </a:r>
            <a:r>
              <a:rPr sz="700" dirty="0">
                <a:latin typeface="Montserrat"/>
                <a:cs typeface="Montserrat"/>
              </a:rPr>
              <a:t>libre</a:t>
            </a:r>
            <a:r>
              <a:rPr sz="700" spc="195" dirty="0">
                <a:latin typeface="Montserrat"/>
                <a:cs typeface="Montserrat"/>
              </a:rPr>
              <a:t> </a:t>
            </a:r>
            <a:r>
              <a:rPr sz="700" dirty="0">
                <a:latin typeface="Montserrat"/>
                <a:cs typeface="Montserrat"/>
              </a:rPr>
              <a:t>de</a:t>
            </a:r>
            <a:r>
              <a:rPr sz="700" spc="170" dirty="0">
                <a:latin typeface="Montserrat"/>
                <a:cs typeface="Montserrat"/>
              </a:rPr>
              <a:t> </a:t>
            </a:r>
            <a:r>
              <a:rPr sz="700" dirty="0">
                <a:latin typeface="Montserrat"/>
                <a:cs typeface="Montserrat"/>
              </a:rPr>
              <a:t>la</a:t>
            </a:r>
            <a:r>
              <a:rPr sz="700" spc="180" dirty="0">
                <a:latin typeface="Montserrat"/>
                <a:cs typeface="Montserrat"/>
              </a:rPr>
              <a:t> </a:t>
            </a:r>
            <a:r>
              <a:rPr sz="700" spc="-10" dirty="0">
                <a:latin typeface="Montserrat"/>
                <a:cs typeface="Montserrat"/>
              </a:rPr>
              <a:t>leva,</a:t>
            </a:r>
            <a:r>
              <a:rPr sz="700" spc="500" dirty="0">
                <a:latin typeface="Montserrat"/>
                <a:cs typeface="Montserrat"/>
              </a:rPr>
              <a:t> </a:t>
            </a:r>
            <a:r>
              <a:rPr sz="700" dirty="0">
                <a:latin typeface="Montserrat"/>
                <a:cs typeface="Montserrat"/>
              </a:rPr>
              <a:t>sostenga</a:t>
            </a:r>
            <a:r>
              <a:rPr sz="700" spc="240" dirty="0">
                <a:latin typeface="Montserrat"/>
                <a:cs typeface="Montserrat"/>
              </a:rPr>
              <a:t> </a:t>
            </a:r>
            <a:r>
              <a:rPr sz="700" dirty="0">
                <a:latin typeface="Montserrat"/>
                <a:cs typeface="Montserrat"/>
              </a:rPr>
              <a:t>el</a:t>
            </a:r>
            <a:r>
              <a:rPr sz="700" spc="254" dirty="0">
                <a:latin typeface="Montserrat"/>
                <a:cs typeface="Montserrat"/>
              </a:rPr>
              <a:t> </a:t>
            </a:r>
            <a:r>
              <a:rPr sz="700" dirty="0">
                <a:latin typeface="Montserrat"/>
                <a:cs typeface="Montserrat"/>
              </a:rPr>
              <a:t>cable</a:t>
            </a:r>
            <a:r>
              <a:rPr sz="700" spc="260" dirty="0">
                <a:latin typeface="Montserrat"/>
                <a:cs typeface="Montserrat"/>
              </a:rPr>
              <a:t> </a:t>
            </a:r>
            <a:r>
              <a:rPr sz="700" dirty="0">
                <a:latin typeface="Montserrat"/>
                <a:cs typeface="Montserrat"/>
              </a:rPr>
              <a:t>de</a:t>
            </a:r>
            <a:r>
              <a:rPr sz="700" spc="254" dirty="0">
                <a:latin typeface="Montserrat"/>
                <a:cs typeface="Montserrat"/>
              </a:rPr>
              <a:t> </a:t>
            </a:r>
            <a:r>
              <a:rPr sz="700" dirty="0">
                <a:latin typeface="Montserrat"/>
                <a:cs typeface="Montserrat"/>
              </a:rPr>
              <a:t>embrague</a:t>
            </a:r>
            <a:r>
              <a:rPr sz="700" spc="260" dirty="0">
                <a:latin typeface="Montserrat"/>
                <a:cs typeface="Montserrat"/>
              </a:rPr>
              <a:t> </a:t>
            </a:r>
            <a:r>
              <a:rPr sz="700" spc="-10" dirty="0">
                <a:latin typeface="Montserrat"/>
                <a:cs typeface="Montserrat"/>
              </a:rPr>
              <a:t>mientras</a:t>
            </a:r>
            <a:r>
              <a:rPr sz="700" spc="500" dirty="0">
                <a:latin typeface="Montserrat"/>
                <a:cs typeface="Montserrat"/>
              </a:rPr>
              <a:t> </a:t>
            </a:r>
            <a:r>
              <a:rPr sz="700" dirty="0">
                <a:latin typeface="Montserrat"/>
                <a:cs typeface="Montserrat"/>
              </a:rPr>
              <a:t>aprieta</a:t>
            </a:r>
            <a:r>
              <a:rPr sz="700" spc="-20" dirty="0">
                <a:latin typeface="Montserrat"/>
                <a:cs typeface="Montserrat"/>
              </a:rPr>
              <a:t> </a:t>
            </a:r>
            <a:r>
              <a:rPr sz="700" dirty="0">
                <a:latin typeface="Montserrat"/>
                <a:cs typeface="Montserrat"/>
              </a:rPr>
              <a:t>la</a:t>
            </a:r>
            <a:r>
              <a:rPr sz="700" spc="-45" dirty="0">
                <a:latin typeface="Montserrat"/>
                <a:cs typeface="Montserrat"/>
              </a:rPr>
              <a:t> </a:t>
            </a:r>
            <a:r>
              <a:rPr sz="700" dirty="0">
                <a:latin typeface="Montserrat"/>
                <a:cs typeface="Montserrat"/>
              </a:rPr>
              <a:t>contratuerca</a:t>
            </a:r>
            <a:r>
              <a:rPr sz="700" spc="-5" dirty="0">
                <a:latin typeface="Montserrat"/>
                <a:cs typeface="Montserrat"/>
              </a:rPr>
              <a:t> </a:t>
            </a:r>
            <a:r>
              <a:rPr sz="700" spc="-20" dirty="0">
                <a:latin typeface="Montserrat"/>
                <a:cs typeface="Montserrat"/>
              </a:rPr>
              <a:t>(2).</a:t>
            </a:r>
            <a:endParaRPr sz="700">
              <a:latin typeface="Montserrat"/>
              <a:cs typeface="Montserrat"/>
            </a:endParaRPr>
          </a:p>
        </p:txBody>
      </p:sp>
      <p:sp>
        <p:nvSpPr>
          <p:cNvPr id="5" name="object 5"/>
          <p:cNvSpPr txBox="1"/>
          <p:nvPr/>
        </p:nvSpPr>
        <p:spPr>
          <a:xfrm>
            <a:off x="2709164" y="2607056"/>
            <a:ext cx="2252980" cy="53276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a:latin typeface="Montserrat"/>
              <a:cs typeface="Montserrat"/>
            </a:endParaRPr>
          </a:p>
          <a:p>
            <a:pPr marL="12700" marR="5080" algn="just">
              <a:lnSpc>
                <a:spcPct val="100000"/>
              </a:lnSpc>
              <a:spcBef>
                <a:spcPts val="509"/>
              </a:spcBef>
            </a:pPr>
            <a:r>
              <a:rPr sz="700" dirty="0">
                <a:latin typeface="Montserrat"/>
                <a:cs typeface="Montserrat"/>
              </a:rPr>
              <a:t>Mucha</a:t>
            </a:r>
            <a:r>
              <a:rPr sz="700" spc="120" dirty="0">
                <a:latin typeface="Montserrat"/>
                <a:cs typeface="Montserrat"/>
              </a:rPr>
              <a:t> </a:t>
            </a:r>
            <a:r>
              <a:rPr sz="700" dirty="0">
                <a:latin typeface="Montserrat"/>
                <a:cs typeface="Montserrat"/>
              </a:rPr>
              <a:t>o</a:t>
            </a:r>
            <a:r>
              <a:rPr sz="700" spc="114" dirty="0">
                <a:latin typeface="Montserrat"/>
                <a:cs typeface="Montserrat"/>
              </a:rPr>
              <a:t> </a:t>
            </a:r>
            <a:r>
              <a:rPr sz="700" dirty="0">
                <a:latin typeface="Montserrat"/>
                <a:cs typeface="Montserrat"/>
              </a:rPr>
              <a:t>poca</a:t>
            </a:r>
            <a:r>
              <a:rPr sz="700" spc="120" dirty="0">
                <a:latin typeface="Montserrat"/>
                <a:cs typeface="Montserrat"/>
              </a:rPr>
              <a:t> </a:t>
            </a:r>
            <a:r>
              <a:rPr sz="700" dirty="0">
                <a:latin typeface="Montserrat"/>
                <a:cs typeface="Montserrat"/>
              </a:rPr>
              <a:t>holgura</a:t>
            </a:r>
            <a:r>
              <a:rPr sz="700" spc="120" dirty="0">
                <a:latin typeface="Montserrat"/>
                <a:cs typeface="Montserrat"/>
              </a:rPr>
              <a:t> </a:t>
            </a:r>
            <a:r>
              <a:rPr sz="700" dirty="0">
                <a:latin typeface="Montserrat"/>
                <a:cs typeface="Montserrat"/>
              </a:rPr>
              <a:t>en</a:t>
            </a:r>
            <a:r>
              <a:rPr sz="700" spc="105" dirty="0">
                <a:latin typeface="Montserrat"/>
                <a:cs typeface="Montserrat"/>
              </a:rPr>
              <a:t> </a:t>
            </a:r>
            <a:r>
              <a:rPr sz="700" dirty="0">
                <a:latin typeface="Montserrat"/>
                <a:cs typeface="Montserrat"/>
              </a:rPr>
              <a:t>la</a:t>
            </a:r>
            <a:r>
              <a:rPr sz="700" spc="110" dirty="0">
                <a:latin typeface="Montserrat"/>
                <a:cs typeface="Montserrat"/>
              </a:rPr>
              <a:t> </a:t>
            </a:r>
            <a:r>
              <a:rPr sz="700" dirty="0">
                <a:latin typeface="Montserrat"/>
                <a:cs typeface="Montserrat"/>
              </a:rPr>
              <a:t>leva</a:t>
            </a:r>
            <a:r>
              <a:rPr sz="700" spc="120" dirty="0">
                <a:latin typeface="Montserrat"/>
                <a:cs typeface="Montserrat"/>
              </a:rPr>
              <a:t> </a:t>
            </a:r>
            <a:r>
              <a:rPr sz="700" dirty="0">
                <a:latin typeface="Montserrat"/>
                <a:cs typeface="Montserrat"/>
              </a:rPr>
              <a:t>del</a:t>
            </a:r>
            <a:r>
              <a:rPr sz="700" spc="125" dirty="0">
                <a:latin typeface="Montserrat"/>
                <a:cs typeface="Montserrat"/>
              </a:rPr>
              <a:t> </a:t>
            </a:r>
            <a:r>
              <a:rPr sz="700" spc="-10" dirty="0">
                <a:latin typeface="Montserrat"/>
                <a:cs typeface="Montserrat"/>
              </a:rPr>
              <a:t>embrague</a:t>
            </a:r>
            <a:r>
              <a:rPr sz="700" spc="500" dirty="0">
                <a:latin typeface="Montserrat"/>
                <a:cs typeface="Montserrat"/>
              </a:rPr>
              <a:t> </a:t>
            </a:r>
            <a:r>
              <a:rPr sz="700" dirty="0">
                <a:latin typeface="Montserrat"/>
                <a:cs typeface="Montserrat"/>
              </a:rPr>
              <a:t>puede</a:t>
            </a:r>
            <a:r>
              <a:rPr sz="700" spc="50" dirty="0">
                <a:latin typeface="Montserrat"/>
                <a:cs typeface="Montserrat"/>
              </a:rPr>
              <a:t> </a:t>
            </a:r>
            <a:r>
              <a:rPr sz="700" dirty="0">
                <a:latin typeface="Montserrat"/>
                <a:cs typeface="Montserrat"/>
              </a:rPr>
              <a:t>dañar</a:t>
            </a:r>
            <a:r>
              <a:rPr sz="700" spc="45" dirty="0">
                <a:latin typeface="Montserrat"/>
                <a:cs typeface="Montserrat"/>
              </a:rPr>
              <a:t> </a:t>
            </a:r>
            <a:r>
              <a:rPr sz="700" dirty="0">
                <a:latin typeface="Montserrat"/>
                <a:cs typeface="Montserrat"/>
              </a:rPr>
              <a:t>los</a:t>
            </a:r>
            <a:r>
              <a:rPr sz="700" spc="60" dirty="0">
                <a:latin typeface="Montserrat"/>
                <a:cs typeface="Montserrat"/>
              </a:rPr>
              <a:t> </a:t>
            </a:r>
            <a:r>
              <a:rPr sz="700" dirty="0">
                <a:latin typeface="Montserrat"/>
                <a:cs typeface="Montserrat"/>
              </a:rPr>
              <a:t>discos</a:t>
            </a:r>
            <a:r>
              <a:rPr sz="700" spc="45" dirty="0">
                <a:latin typeface="Montserrat"/>
                <a:cs typeface="Montserrat"/>
              </a:rPr>
              <a:t> </a:t>
            </a:r>
            <a:r>
              <a:rPr sz="700" dirty="0">
                <a:latin typeface="Montserrat"/>
                <a:cs typeface="Montserrat"/>
              </a:rPr>
              <a:t>de</a:t>
            </a:r>
            <a:r>
              <a:rPr sz="700" spc="60" dirty="0">
                <a:latin typeface="Montserrat"/>
                <a:cs typeface="Montserrat"/>
              </a:rPr>
              <a:t> </a:t>
            </a:r>
            <a:r>
              <a:rPr sz="700" dirty="0">
                <a:latin typeface="Montserrat"/>
                <a:cs typeface="Montserrat"/>
              </a:rPr>
              <a:t>embrague</a:t>
            </a:r>
            <a:r>
              <a:rPr sz="700" spc="55" dirty="0">
                <a:latin typeface="Montserrat"/>
                <a:cs typeface="Montserrat"/>
              </a:rPr>
              <a:t> </a:t>
            </a:r>
            <a:r>
              <a:rPr sz="700" dirty="0">
                <a:latin typeface="Montserrat"/>
                <a:cs typeface="Montserrat"/>
              </a:rPr>
              <a:t>y</a:t>
            </a:r>
            <a:r>
              <a:rPr sz="700" spc="55" dirty="0">
                <a:latin typeface="Montserrat"/>
                <a:cs typeface="Montserrat"/>
              </a:rPr>
              <a:t> </a:t>
            </a:r>
            <a:r>
              <a:rPr sz="700" dirty="0">
                <a:latin typeface="Montserrat"/>
                <a:cs typeface="Montserrat"/>
              </a:rPr>
              <a:t>afectar</a:t>
            </a:r>
            <a:r>
              <a:rPr sz="700" spc="5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desempeño</a:t>
            </a:r>
            <a:r>
              <a:rPr sz="700" spc="-5" dirty="0">
                <a:latin typeface="Montserrat"/>
                <a:cs typeface="Montserrat"/>
              </a:rPr>
              <a:t> </a:t>
            </a:r>
            <a:r>
              <a:rPr sz="700" dirty="0">
                <a:latin typeface="Montserrat"/>
                <a:cs typeface="Montserrat"/>
              </a:rPr>
              <a:t>del</a:t>
            </a:r>
            <a:r>
              <a:rPr sz="700" spc="-25" dirty="0">
                <a:latin typeface="Montserrat"/>
                <a:cs typeface="Montserrat"/>
              </a:rPr>
              <a:t> </a:t>
            </a:r>
            <a:r>
              <a:rPr sz="700" spc="-10" dirty="0">
                <a:latin typeface="Montserrat"/>
                <a:cs typeface="Montserrat"/>
              </a:rPr>
              <a:t>Vehículo.</a:t>
            </a:r>
            <a:endParaRPr sz="700">
              <a:latin typeface="Montserrat"/>
              <a:cs typeface="Montserrat"/>
            </a:endParaRPr>
          </a:p>
        </p:txBody>
      </p:sp>
      <p:sp>
        <p:nvSpPr>
          <p:cNvPr id="6" name="object 6"/>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8" name="object 8"/>
          <p:cNvGrpSpPr/>
          <p:nvPr/>
        </p:nvGrpSpPr>
        <p:grpSpPr>
          <a:xfrm>
            <a:off x="364324" y="1802803"/>
            <a:ext cx="2102485" cy="1167765"/>
            <a:chOff x="364324" y="1802803"/>
            <a:chExt cx="2102485" cy="1167765"/>
          </a:xfrm>
        </p:grpSpPr>
        <p:pic>
          <p:nvPicPr>
            <p:cNvPr id="9" name="object 9"/>
            <p:cNvPicPr/>
            <p:nvPr/>
          </p:nvPicPr>
          <p:blipFill>
            <a:blip r:embed="rId2" cstate="print"/>
            <a:stretch>
              <a:fillRect/>
            </a:stretch>
          </p:blipFill>
          <p:spPr>
            <a:xfrm>
              <a:off x="627926" y="1802803"/>
              <a:ext cx="1838706" cy="1167231"/>
            </a:xfrm>
            <a:prstGeom prst="rect">
              <a:avLst/>
            </a:prstGeom>
          </p:spPr>
        </p:pic>
        <p:sp>
          <p:nvSpPr>
            <p:cNvPr id="10" name="object 10"/>
            <p:cNvSpPr/>
            <p:nvPr/>
          </p:nvSpPr>
          <p:spPr>
            <a:xfrm>
              <a:off x="972934" y="1890522"/>
              <a:ext cx="1053465" cy="374650"/>
            </a:xfrm>
            <a:custGeom>
              <a:avLst/>
              <a:gdLst/>
              <a:ahLst/>
              <a:cxnLst/>
              <a:rect l="l" t="t" r="r" b="b"/>
              <a:pathLst>
                <a:path w="1053464" h="374650">
                  <a:moveTo>
                    <a:pt x="1053350" y="251333"/>
                  </a:moveTo>
                  <a:lnTo>
                    <a:pt x="962926" y="233045"/>
                  </a:lnTo>
                  <a:lnTo>
                    <a:pt x="934224" y="231140"/>
                  </a:lnTo>
                  <a:lnTo>
                    <a:pt x="803160" y="273177"/>
                  </a:lnTo>
                  <a:lnTo>
                    <a:pt x="760996" y="287401"/>
                  </a:lnTo>
                  <a:lnTo>
                    <a:pt x="715403" y="291846"/>
                  </a:lnTo>
                  <a:lnTo>
                    <a:pt x="651522" y="278892"/>
                  </a:lnTo>
                  <a:lnTo>
                    <a:pt x="397141" y="202819"/>
                  </a:lnTo>
                  <a:lnTo>
                    <a:pt x="199301" y="118999"/>
                  </a:lnTo>
                  <a:lnTo>
                    <a:pt x="158026" y="103124"/>
                  </a:lnTo>
                  <a:lnTo>
                    <a:pt x="141236" y="94361"/>
                  </a:lnTo>
                  <a:lnTo>
                    <a:pt x="133908" y="87249"/>
                  </a:lnTo>
                  <a:lnTo>
                    <a:pt x="128498" y="77089"/>
                  </a:lnTo>
                  <a:lnTo>
                    <a:pt x="128028" y="51689"/>
                  </a:lnTo>
                  <a:lnTo>
                    <a:pt x="119494" y="30987"/>
                  </a:lnTo>
                  <a:lnTo>
                    <a:pt x="103441" y="10160"/>
                  </a:lnTo>
                  <a:lnTo>
                    <a:pt x="75755" y="1778"/>
                  </a:lnTo>
                  <a:lnTo>
                    <a:pt x="47574" y="0"/>
                  </a:lnTo>
                  <a:lnTo>
                    <a:pt x="27355" y="11556"/>
                  </a:lnTo>
                  <a:lnTo>
                    <a:pt x="17005" y="21081"/>
                  </a:lnTo>
                  <a:lnTo>
                    <a:pt x="4584" y="46990"/>
                  </a:lnTo>
                  <a:lnTo>
                    <a:pt x="0" y="70739"/>
                  </a:lnTo>
                  <a:lnTo>
                    <a:pt x="7378" y="93218"/>
                  </a:lnTo>
                  <a:lnTo>
                    <a:pt x="24599" y="112395"/>
                  </a:lnTo>
                  <a:lnTo>
                    <a:pt x="47002" y="127381"/>
                  </a:lnTo>
                  <a:lnTo>
                    <a:pt x="87287" y="141986"/>
                  </a:lnTo>
                  <a:lnTo>
                    <a:pt x="140792" y="163068"/>
                  </a:lnTo>
                  <a:lnTo>
                    <a:pt x="350151" y="261366"/>
                  </a:lnTo>
                  <a:lnTo>
                    <a:pt x="637425" y="352044"/>
                  </a:lnTo>
                  <a:lnTo>
                    <a:pt x="733564" y="369189"/>
                  </a:lnTo>
                  <a:lnTo>
                    <a:pt x="782459" y="374523"/>
                  </a:lnTo>
                  <a:lnTo>
                    <a:pt x="818273" y="366014"/>
                  </a:lnTo>
                  <a:lnTo>
                    <a:pt x="878852" y="354203"/>
                  </a:lnTo>
                  <a:lnTo>
                    <a:pt x="883170" y="354711"/>
                  </a:lnTo>
                  <a:lnTo>
                    <a:pt x="894092" y="355727"/>
                  </a:lnTo>
                  <a:lnTo>
                    <a:pt x="908570" y="357251"/>
                  </a:lnTo>
                  <a:lnTo>
                    <a:pt x="923175" y="359029"/>
                  </a:lnTo>
                </a:path>
              </a:pathLst>
            </a:custGeom>
            <a:ln w="10160">
              <a:solidFill>
                <a:srgbClr val="221F1F"/>
              </a:solidFill>
              <a:prstDash val="sysDash"/>
            </a:ln>
          </p:spPr>
          <p:txBody>
            <a:bodyPr wrap="square" lIns="0" tIns="0" rIns="0" bIns="0" rtlCol="0"/>
            <a:lstStyle/>
            <a:p>
              <a:endParaRPr/>
            </a:p>
          </p:txBody>
        </p:sp>
        <p:sp>
          <p:nvSpPr>
            <p:cNvPr id="11" name="object 11"/>
            <p:cNvSpPr/>
            <p:nvPr/>
          </p:nvSpPr>
          <p:spPr>
            <a:xfrm>
              <a:off x="521754" y="1890903"/>
              <a:ext cx="475615" cy="445134"/>
            </a:xfrm>
            <a:custGeom>
              <a:avLst/>
              <a:gdLst/>
              <a:ahLst/>
              <a:cxnLst/>
              <a:rect l="l" t="t" r="r" b="b"/>
              <a:pathLst>
                <a:path w="475615" h="445135">
                  <a:moveTo>
                    <a:pt x="475106" y="0"/>
                  </a:moveTo>
                  <a:lnTo>
                    <a:pt x="5295" y="0"/>
                  </a:lnTo>
                </a:path>
                <a:path w="475615" h="445135">
                  <a:moveTo>
                    <a:pt x="427151" y="444754"/>
                  </a:moveTo>
                  <a:lnTo>
                    <a:pt x="0" y="444754"/>
                  </a:lnTo>
                </a:path>
              </a:pathLst>
            </a:custGeom>
            <a:ln w="8890">
              <a:solidFill>
                <a:srgbClr val="221F1F"/>
              </a:solidFill>
            </a:ln>
          </p:spPr>
          <p:txBody>
            <a:bodyPr wrap="square" lIns="0" tIns="0" rIns="0" bIns="0" rtlCol="0"/>
            <a:lstStyle/>
            <a:p>
              <a:endParaRPr/>
            </a:p>
          </p:txBody>
        </p:sp>
        <p:sp>
          <p:nvSpPr>
            <p:cNvPr id="12" name="object 12"/>
            <p:cNvSpPr/>
            <p:nvPr/>
          </p:nvSpPr>
          <p:spPr>
            <a:xfrm>
              <a:off x="545287" y="1894840"/>
              <a:ext cx="60325" cy="436245"/>
            </a:xfrm>
            <a:custGeom>
              <a:avLst/>
              <a:gdLst/>
              <a:ahLst/>
              <a:cxnLst/>
              <a:rect l="l" t="t" r="r" b="b"/>
              <a:pathLst>
                <a:path w="60325" h="436244">
                  <a:moveTo>
                    <a:pt x="0" y="385445"/>
                  </a:moveTo>
                  <a:lnTo>
                    <a:pt x="30010" y="436118"/>
                  </a:lnTo>
                  <a:lnTo>
                    <a:pt x="60020" y="386080"/>
                  </a:lnTo>
                </a:path>
                <a:path w="60325" h="436244">
                  <a:moveTo>
                    <a:pt x="0" y="55372"/>
                  </a:moveTo>
                  <a:lnTo>
                    <a:pt x="30010" y="0"/>
                  </a:lnTo>
                  <a:lnTo>
                    <a:pt x="60020" y="54737"/>
                  </a:lnTo>
                </a:path>
              </a:pathLst>
            </a:custGeom>
            <a:ln w="8888">
              <a:solidFill>
                <a:srgbClr val="221F1F"/>
              </a:solidFill>
            </a:ln>
          </p:spPr>
          <p:txBody>
            <a:bodyPr wrap="square" lIns="0" tIns="0" rIns="0" bIns="0" rtlCol="0"/>
            <a:lstStyle/>
            <a:p>
              <a:endParaRPr/>
            </a:p>
          </p:txBody>
        </p:sp>
        <p:sp>
          <p:nvSpPr>
            <p:cNvPr id="13" name="object 13"/>
            <p:cNvSpPr/>
            <p:nvPr/>
          </p:nvSpPr>
          <p:spPr>
            <a:xfrm>
              <a:off x="575297" y="1890903"/>
              <a:ext cx="0" cy="445134"/>
            </a:xfrm>
            <a:custGeom>
              <a:avLst/>
              <a:gdLst/>
              <a:ahLst/>
              <a:cxnLst/>
              <a:rect l="l" t="t" r="r" b="b"/>
              <a:pathLst>
                <a:path h="445135">
                  <a:moveTo>
                    <a:pt x="0" y="291846"/>
                  </a:moveTo>
                  <a:lnTo>
                    <a:pt x="0" y="444754"/>
                  </a:lnTo>
                </a:path>
                <a:path h="445135">
                  <a:moveTo>
                    <a:pt x="0" y="0"/>
                  </a:moveTo>
                  <a:lnTo>
                    <a:pt x="0" y="178442"/>
                  </a:lnTo>
                </a:path>
              </a:pathLst>
            </a:custGeom>
            <a:ln w="8890">
              <a:solidFill>
                <a:srgbClr val="221F1F"/>
              </a:solidFill>
            </a:ln>
          </p:spPr>
          <p:txBody>
            <a:bodyPr wrap="square" lIns="0" tIns="0" rIns="0" bIns="0" rtlCol="0"/>
            <a:lstStyle/>
            <a:p>
              <a:endParaRPr/>
            </a:p>
          </p:txBody>
        </p:sp>
        <p:sp>
          <p:nvSpPr>
            <p:cNvPr id="14" name="object 14"/>
            <p:cNvSpPr/>
            <p:nvPr/>
          </p:nvSpPr>
          <p:spPr>
            <a:xfrm>
              <a:off x="364324" y="2069345"/>
              <a:ext cx="481965" cy="113664"/>
            </a:xfrm>
            <a:custGeom>
              <a:avLst/>
              <a:gdLst/>
              <a:ahLst/>
              <a:cxnLst/>
              <a:rect l="l" t="t" r="r" b="b"/>
              <a:pathLst>
                <a:path w="481965" h="113664">
                  <a:moveTo>
                    <a:pt x="481672" y="0"/>
                  </a:moveTo>
                  <a:lnTo>
                    <a:pt x="0" y="0"/>
                  </a:lnTo>
                  <a:lnTo>
                    <a:pt x="0" y="113403"/>
                  </a:lnTo>
                  <a:lnTo>
                    <a:pt x="481672" y="113403"/>
                  </a:lnTo>
                  <a:lnTo>
                    <a:pt x="481672" y="0"/>
                  </a:lnTo>
                  <a:close/>
                </a:path>
              </a:pathLst>
            </a:custGeom>
            <a:solidFill>
              <a:srgbClr val="FFFFFF"/>
            </a:solidFill>
          </p:spPr>
          <p:txBody>
            <a:bodyPr wrap="square" lIns="0" tIns="0" rIns="0" bIns="0" rtlCol="0"/>
            <a:lstStyle/>
            <a:p>
              <a:endParaRPr/>
            </a:p>
          </p:txBody>
        </p:sp>
      </p:grpSp>
      <p:sp>
        <p:nvSpPr>
          <p:cNvPr id="15" name="object 15"/>
          <p:cNvSpPr txBox="1"/>
          <p:nvPr/>
        </p:nvSpPr>
        <p:spPr>
          <a:xfrm>
            <a:off x="367080" y="2048637"/>
            <a:ext cx="530225"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21F1F"/>
                </a:solidFill>
                <a:latin typeface="Montserrat"/>
                <a:cs typeface="Montserrat"/>
              </a:rPr>
              <a:t>5</a:t>
            </a:r>
            <a:r>
              <a:rPr sz="800" spc="-10" dirty="0">
                <a:solidFill>
                  <a:srgbClr val="221F1F"/>
                </a:solidFill>
                <a:latin typeface="Montserrat"/>
                <a:cs typeface="Montserrat"/>
              </a:rPr>
              <a:t> </a:t>
            </a:r>
            <a:r>
              <a:rPr sz="800" spc="-640" dirty="0">
                <a:solidFill>
                  <a:srgbClr val="221F1F"/>
                </a:solidFill>
                <a:latin typeface="Geneva"/>
                <a:cs typeface="Geneva"/>
              </a:rPr>
              <a:t>⁓</a:t>
            </a:r>
            <a:r>
              <a:rPr sz="800" spc="-55" dirty="0">
                <a:solidFill>
                  <a:srgbClr val="221F1F"/>
                </a:solidFill>
                <a:latin typeface="Geneva"/>
                <a:cs typeface="Geneva"/>
              </a:rPr>
              <a:t> </a:t>
            </a:r>
            <a:r>
              <a:rPr sz="800" dirty="0">
                <a:solidFill>
                  <a:srgbClr val="221F1F"/>
                </a:solidFill>
                <a:latin typeface="Montserrat"/>
                <a:cs typeface="Montserrat"/>
              </a:rPr>
              <a:t>15</a:t>
            </a:r>
            <a:r>
              <a:rPr sz="800" spc="5" dirty="0">
                <a:solidFill>
                  <a:srgbClr val="221F1F"/>
                </a:solidFill>
                <a:latin typeface="Montserrat"/>
                <a:cs typeface="Montserrat"/>
              </a:rPr>
              <a:t> </a:t>
            </a:r>
            <a:r>
              <a:rPr sz="800" spc="-25" dirty="0">
                <a:solidFill>
                  <a:srgbClr val="221F1F"/>
                </a:solidFill>
                <a:latin typeface="Montserrat"/>
                <a:cs typeface="Montserrat"/>
              </a:rPr>
              <a:t>mm</a:t>
            </a:r>
            <a:endParaRPr sz="800">
              <a:latin typeface="Montserrat"/>
              <a:cs typeface="Montserrat"/>
            </a:endParaRPr>
          </a:p>
        </p:txBody>
      </p:sp>
      <p:grpSp>
        <p:nvGrpSpPr>
          <p:cNvPr id="16" name="object 16"/>
          <p:cNvGrpSpPr/>
          <p:nvPr/>
        </p:nvGrpSpPr>
        <p:grpSpPr>
          <a:xfrm>
            <a:off x="2754629" y="1313853"/>
            <a:ext cx="2123440" cy="1213485"/>
            <a:chOff x="2754629" y="1313853"/>
            <a:chExt cx="2123440" cy="1213485"/>
          </a:xfrm>
        </p:grpSpPr>
        <p:pic>
          <p:nvPicPr>
            <p:cNvPr id="17" name="object 17"/>
            <p:cNvPicPr/>
            <p:nvPr/>
          </p:nvPicPr>
          <p:blipFill>
            <a:blip r:embed="rId3" cstate="print"/>
            <a:stretch>
              <a:fillRect/>
            </a:stretch>
          </p:blipFill>
          <p:spPr>
            <a:xfrm>
              <a:off x="2754629" y="1313853"/>
              <a:ext cx="2123313" cy="1213332"/>
            </a:xfrm>
            <a:prstGeom prst="rect">
              <a:avLst/>
            </a:prstGeom>
          </p:spPr>
        </p:pic>
        <p:sp>
          <p:nvSpPr>
            <p:cNvPr id="18" name="object 18"/>
            <p:cNvSpPr/>
            <p:nvPr/>
          </p:nvSpPr>
          <p:spPr>
            <a:xfrm>
              <a:off x="3824604" y="1846707"/>
              <a:ext cx="0" cy="111760"/>
            </a:xfrm>
            <a:custGeom>
              <a:avLst/>
              <a:gdLst/>
              <a:ahLst/>
              <a:cxnLst/>
              <a:rect l="l" t="t" r="r" b="b"/>
              <a:pathLst>
                <a:path h="111760">
                  <a:moveTo>
                    <a:pt x="0" y="0"/>
                  </a:moveTo>
                  <a:lnTo>
                    <a:pt x="0" y="111506"/>
                  </a:lnTo>
                </a:path>
              </a:pathLst>
            </a:custGeom>
            <a:ln w="11428">
              <a:solidFill>
                <a:srgbClr val="FFFFFF"/>
              </a:solidFill>
            </a:ln>
          </p:spPr>
          <p:txBody>
            <a:bodyPr wrap="square" lIns="0" tIns="0" rIns="0" bIns="0" rtlCol="0"/>
            <a:lstStyle/>
            <a:p>
              <a:endParaRPr/>
            </a:p>
          </p:txBody>
        </p:sp>
        <p:sp>
          <p:nvSpPr>
            <p:cNvPr id="19" name="object 19"/>
            <p:cNvSpPr/>
            <p:nvPr/>
          </p:nvSpPr>
          <p:spPr>
            <a:xfrm>
              <a:off x="3824604" y="1845183"/>
              <a:ext cx="0" cy="114935"/>
            </a:xfrm>
            <a:custGeom>
              <a:avLst/>
              <a:gdLst/>
              <a:ahLst/>
              <a:cxnLst/>
              <a:rect l="l" t="t" r="r" b="b"/>
              <a:pathLst>
                <a:path h="114935">
                  <a:moveTo>
                    <a:pt x="0" y="0"/>
                  </a:moveTo>
                  <a:lnTo>
                    <a:pt x="0" y="114554"/>
                  </a:lnTo>
                </a:path>
              </a:pathLst>
            </a:custGeom>
            <a:ln w="15238">
              <a:solidFill>
                <a:srgbClr val="221F1F"/>
              </a:solidFill>
            </a:ln>
          </p:spPr>
          <p:txBody>
            <a:bodyPr wrap="square" lIns="0" tIns="0" rIns="0" bIns="0" rtlCol="0"/>
            <a:lstStyle/>
            <a:p>
              <a:endParaRPr/>
            </a:p>
          </p:txBody>
        </p:sp>
        <p:sp>
          <p:nvSpPr>
            <p:cNvPr id="20" name="object 20"/>
            <p:cNvSpPr/>
            <p:nvPr/>
          </p:nvSpPr>
          <p:spPr>
            <a:xfrm>
              <a:off x="4109846" y="1819148"/>
              <a:ext cx="0" cy="139700"/>
            </a:xfrm>
            <a:custGeom>
              <a:avLst/>
              <a:gdLst/>
              <a:ahLst/>
              <a:cxnLst/>
              <a:rect l="l" t="t" r="r" b="b"/>
              <a:pathLst>
                <a:path h="139700">
                  <a:moveTo>
                    <a:pt x="0" y="0"/>
                  </a:moveTo>
                  <a:lnTo>
                    <a:pt x="0" y="139319"/>
                  </a:lnTo>
                </a:path>
              </a:pathLst>
            </a:custGeom>
            <a:ln w="11428">
              <a:solidFill>
                <a:srgbClr val="FFFFFF"/>
              </a:solidFill>
            </a:ln>
          </p:spPr>
          <p:txBody>
            <a:bodyPr wrap="square" lIns="0" tIns="0" rIns="0" bIns="0" rtlCol="0"/>
            <a:lstStyle/>
            <a:p>
              <a:endParaRPr/>
            </a:p>
          </p:txBody>
        </p:sp>
        <p:sp>
          <p:nvSpPr>
            <p:cNvPr id="21" name="object 21"/>
            <p:cNvSpPr/>
            <p:nvPr/>
          </p:nvSpPr>
          <p:spPr>
            <a:xfrm>
              <a:off x="4109846" y="1817497"/>
              <a:ext cx="0" cy="142875"/>
            </a:xfrm>
            <a:custGeom>
              <a:avLst/>
              <a:gdLst/>
              <a:ahLst/>
              <a:cxnLst/>
              <a:rect l="l" t="t" r="r" b="b"/>
              <a:pathLst>
                <a:path h="142875">
                  <a:moveTo>
                    <a:pt x="0" y="0"/>
                  </a:moveTo>
                  <a:lnTo>
                    <a:pt x="0" y="142621"/>
                  </a:lnTo>
                </a:path>
              </a:pathLst>
            </a:custGeom>
            <a:ln w="15238">
              <a:solidFill>
                <a:srgbClr val="221F1F"/>
              </a:solidFill>
            </a:ln>
          </p:spPr>
          <p:txBody>
            <a:bodyPr wrap="square" lIns="0" tIns="0" rIns="0" bIns="0" rtlCol="0"/>
            <a:lstStyle/>
            <a:p>
              <a:endParaRPr/>
            </a:p>
          </p:txBody>
        </p:sp>
        <p:sp>
          <p:nvSpPr>
            <p:cNvPr id="22" name="object 22"/>
            <p:cNvSpPr/>
            <p:nvPr/>
          </p:nvSpPr>
          <p:spPr>
            <a:xfrm>
              <a:off x="3977385" y="1676019"/>
              <a:ext cx="0" cy="104775"/>
            </a:xfrm>
            <a:custGeom>
              <a:avLst/>
              <a:gdLst/>
              <a:ahLst/>
              <a:cxnLst/>
              <a:rect l="l" t="t" r="r" b="b"/>
              <a:pathLst>
                <a:path h="104775">
                  <a:moveTo>
                    <a:pt x="0" y="0"/>
                  </a:moveTo>
                  <a:lnTo>
                    <a:pt x="0" y="104520"/>
                  </a:lnTo>
                </a:path>
              </a:pathLst>
            </a:custGeom>
            <a:ln w="11428">
              <a:solidFill>
                <a:srgbClr val="FFFFFF"/>
              </a:solidFill>
            </a:ln>
          </p:spPr>
          <p:txBody>
            <a:bodyPr wrap="square" lIns="0" tIns="0" rIns="0" bIns="0" rtlCol="0"/>
            <a:lstStyle/>
            <a:p>
              <a:endParaRPr/>
            </a:p>
          </p:txBody>
        </p:sp>
        <p:sp>
          <p:nvSpPr>
            <p:cNvPr id="23" name="object 23"/>
            <p:cNvSpPr/>
            <p:nvPr/>
          </p:nvSpPr>
          <p:spPr>
            <a:xfrm>
              <a:off x="3977385" y="1674368"/>
              <a:ext cx="0" cy="107950"/>
            </a:xfrm>
            <a:custGeom>
              <a:avLst/>
              <a:gdLst/>
              <a:ahLst/>
              <a:cxnLst/>
              <a:rect l="l" t="t" r="r" b="b"/>
              <a:pathLst>
                <a:path h="107950">
                  <a:moveTo>
                    <a:pt x="0" y="0"/>
                  </a:moveTo>
                  <a:lnTo>
                    <a:pt x="0" y="107822"/>
                  </a:lnTo>
                </a:path>
              </a:pathLst>
            </a:custGeom>
            <a:ln w="15238">
              <a:solidFill>
                <a:srgbClr val="221F1F"/>
              </a:solidFill>
            </a:ln>
          </p:spPr>
          <p:txBody>
            <a:bodyPr wrap="square" lIns="0" tIns="0" rIns="0" bIns="0" rtlCol="0"/>
            <a:lstStyle/>
            <a:p>
              <a:endParaRPr/>
            </a:p>
          </p:txBody>
        </p:sp>
        <p:sp>
          <p:nvSpPr>
            <p:cNvPr id="24" name="object 24"/>
            <p:cNvSpPr/>
            <p:nvPr/>
          </p:nvSpPr>
          <p:spPr>
            <a:xfrm>
              <a:off x="3818508" y="1774571"/>
              <a:ext cx="297815" cy="78740"/>
            </a:xfrm>
            <a:custGeom>
              <a:avLst/>
              <a:gdLst/>
              <a:ahLst/>
              <a:cxnLst/>
              <a:rect l="l" t="t" r="r" b="b"/>
              <a:pathLst>
                <a:path w="297814" h="78739">
                  <a:moveTo>
                    <a:pt x="6095" y="66040"/>
                  </a:moveTo>
                  <a:lnTo>
                    <a:pt x="9525" y="66040"/>
                  </a:lnTo>
                  <a:lnTo>
                    <a:pt x="12191" y="68834"/>
                  </a:lnTo>
                  <a:lnTo>
                    <a:pt x="12191" y="72136"/>
                  </a:lnTo>
                  <a:lnTo>
                    <a:pt x="12191" y="75565"/>
                  </a:lnTo>
                  <a:lnTo>
                    <a:pt x="9525" y="78231"/>
                  </a:lnTo>
                  <a:lnTo>
                    <a:pt x="6095" y="78231"/>
                  </a:lnTo>
                  <a:lnTo>
                    <a:pt x="2793" y="78231"/>
                  </a:lnTo>
                  <a:lnTo>
                    <a:pt x="0" y="75565"/>
                  </a:lnTo>
                  <a:lnTo>
                    <a:pt x="0" y="72136"/>
                  </a:lnTo>
                  <a:lnTo>
                    <a:pt x="0" y="68834"/>
                  </a:lnTo>
                  <a:lnTo>
                    <a:pt x="2793" y="66040"/>
                  </a:lnTo>
                  <a:lnTo>
                    <a:pt x="6095" y="66040"/>
                  </a:lnTo>
                  <a:close/>
                </a:path>
                <a:path w="297814" h="78739">
                  <a:moveTo>
                    <a:pt x="158876" y="0"/>
                  </a:moveTo>
                  <a:lnTo>
                    <a:pt x="162178" y="0"/>
                  </a:lnTo>
                  <a:lnTo>
                    <a:pt x="164845" y="2667"/>
                  </a:lnTo>
                  <a:lnTo>
                    <a:pt x="164845" y="5968"/>
                  </a:lnTo>
                  <a:lnTo>
                    <a:pt x="164845" y="9398"/>
                  </a:lnTo>
                  <a:lnTo>
                    <a:pt x="162178" y="12065"/>
                  </a:lnTo>
                  <a:lnTo>
                    <a:pt x="158876" y="12065"/>
                  </a:lnTo>
                  <a:lnTo>
                    <a:pt x="155448" y="12065"/>
                  </a:lnTo>
                  <a:lnTo>
                    <a:pt x="152780" y="9398"/>
                  </a:lnTo>
                  <a:lnTo>
                    <a:pt x="152780" y="5968"/>
                  </a:lnTo>
                  <a:lnTo>
                    <a:pt x="152780" y="2667"/>
                  </a:lnTo>
                  <a:lnTo>
                    <a:pt x="155448" y="0"/>
                  </a:lnTo>
                  <a:lnTo>
                    <a:pt x="158876" y="0"/>
                  </a:lnTo>
                  <a:close/>
                </a:path>
                <a:path w="297814" h="78739">
                  <a:moveTo>
                    <a:pt x="291338" y="38481"/>
                  </a:moveTo>
                  <a:lnTo>
                    <a:pt x="294639" y="38481"/>
                  </a:lnTo>
                  <a:lnTo>
                    <a:pt x="297433" y="41148"/>
                  </a:lnTo>
                  <a:lnTo>
                    <a:pt x="297433" y="44576"/>
                  </a:lnTo>
                  <a:lnTo>
                    <a:pt x="297433" y="47879"/>
                  </a:lnTo>
                  <a:lnTo>
                    <a:pt x="294639" y="50546"/>
                  </a:lnTo>
                  <a:lnTo>
                    <a:pt x="291338" y="50546"/>
                  </a:lnTo>
                  <a:lnTo>
                    <a:pt x="288036" y="50546"/>
                  </a:lnTo>
                  <a:lnTo>
                    <a:pt x="285241" y="47879"/>
                  </a:lnTo>
                  <a:lnTo>
                    <a:pt x="285241" y="44576"/>
                  </a:lnTo>
                  <a:lnTo>
                    <a:pt x="285241" y="41148"/>
                  </a:lnTo>
                  <a:lnTo>
                    <a:pt x="288036" y="38481"/>
                  </a:lnTo>
                  <a:lnTo>
                    <a:pt x="291338" y="38481"/>
                  </a:lnTo>
                  <a:close/>
                </a:path>
              </a:pathLst>
            </a:custGeom>
            <a:ln w="7620">
              <a:solidFill>
                <a:srgbClr val="221F1F"/>
              </a:solidFill>
            </a:ln>
          </p:spPr>
          <p:txBody>
            <a:bodyPr wrap="square" lIns="0" tIns="0" rIns="0" bIns="0" rtlCol="0"/>
            <a:lstStyle/>
            <a:p>
              <a:endParaRPr/>
            </a:p>
          </p:txBody>
        </p:sp>
        <p:sp>
          <p:nvSpPr>
            <p:cNvPr id="25" name="object 25"/>
            <p:cNvSpPr/>
            <p:nvPr/>
          </p:nvSpPr>
          <p:spPr>
            <a:xfrm>
              <a:off x="3764025" y="1957832"/>
              <a:ext cx="121285" cy="121285"/>
            </a:xfrm>
            <a:custGeom>
              <a:avLst/>
              <a:gdLst/>
              <a:ahLst/>
              <a:cxnLst/>
              <a:rect l="l" t="t" r="r" b="b"/>
              <a:pathLst>
                <a:path w="121285" h="121285">
                  <a:moveTo>
                    <a:pt x="60578" y="0"/>
                  </a:moveTo>
                  <a:lnTo>
                    <a:pt x="36957" y="4699"/>
                  </a:lnTo>
                  <a:lnTo>
                    <a:pt x="17652" y="17780"/>
                  </a:lnTo>
                  <a:lnTo>
                    <a:pt x="4699" y="37083"/>
                  </a:lnTo>
                  <a:lnTo>
                    <a:pt x="0" y="60579"/>
                  </a:lnTo>
                  <a:lnTo>
                    <a:pt x="4699" y="84200"/>
                  </a:lnTo>
                  <a:lnTo>
                    <a:pt x="17652" y="103505"/>
                  </a:lnTo>
                  <a:lnTo>
                    <a:pt x="36957" y="116586"/>
                  </a:lnTo>
                  <a:lnTo>
                    <a:pt x="60578" y="121285"/>
                  </a:lnTo>
                  <a:lnTo>
                    <a:pt x="84200" y="116586"/>
                  </a:lnTo>
                  <a:lnTo>
                    <a:pt x="103504" y="103505"/>
                  </a:lnTo>
                  <a:lnTo>
                    <a:pt x="116459" y="84200"/>
                  </a:lnTo>
                  <a:lnTo>
                    <a:pt x="121285" y="60579"/>
                  </a:lnTo>
                  <a:lnTo>
                    <a:pt x="116459" y="37083"/>
                  </a:lnTo>
                  <a:lnTo>
                    <a:pt x="103504" y="17780"/>
                  </a:lnTo>
                  <a:lnTo>
                    <a:pt x="84200" y="4699"/>
                  </a:lnTo>
                  <a:lnTo>
                    <a:pt x="60578" y="0"/>
                  </a:lnTo>
                  <a:close/>
                </a:path>
              </a:pathLst>
            </a:custGeom>
            <a:solidFill>
              <a:srgbClr val="FFFFFF"/>
            </a:solidFill>
          </p:spPr>
          <p:txBody>
            <a:bodyPr wrap="square" lIns="0" tIns="0" rIns="0" bIns="0" rtlCol="0"/>
            <a:lstStyle/>
            <a:p>
              <a:endParaRPr/>
            </a:p>
          </p:txBody>
        </p:sp>
        <p:sp>
          <p:nvSpPr>
            <p:cNvPr id="26" name="object 26"/>
            <p:cNvSpPr/>
            <p:nvPr/>
          </p:nvSpPr>
          <p:spPr>
            <a:xfrm>
              <a:off x="3764025" y="1957832"/>
              <a:ext cx="121285" cy="121285"/>
            </a:xfrm>
            <a:custGeom>
              <a:avLst/>
              <a:gdLst/>
              <a:ahLst/>
              <a:cxnLst/>
              <a:rect l="l" t="t" r="r" b="b"/>
              <a:pathLst>
                <a:path w="121285" h="121285">
                  <a:moveTo>
                    <a:pt x="60578" y="0"/>
                  </a:moveTo>
                  <a:lnTo>
                    <a:pt x="84200" y="4699"/>
                  </a:lnTo>
                  <a:lnTo>
                    <a:pt x="103504" y="17780"/>
                  </a:lnTo>
                  <a:lnTo>
                    <a:pt x="116459" y="37083"/>
                  </a:lnTo>
                  <a:lnTo>
                    <a:pt x="121285" y="60579"/>
                  </a:lnTo>
                  <a:lnTo>
                    <a:pt x="116459" y="84200"/>
                  </a:lnTo>
                  <a:lnTo>
                    <a:pt x="103504" y="103505"/>
                  </a:lnTo>
                  <a:lnTo>
                    <a:pt x="84200" y="116586"/>
                  </a:lnTo>
                  <a:lnTo>
                    <a:pt x="60578" y="121285"/>
                  </a:lnTo>
                  <a:lnTo>
                    <a:pt x="36957" y="116586"/>
                  </a:lnTo>
                  <a:lnTo>
                    <a:pt x="17652" y="103505"/>
                  </a:lnTo>
                  <a:lnTo>
                    <a:pt x="4699" y="84200"/>
                  </a:lnTo>
                  <a:lnTo>
                    <a:pt x="0" y="60579"/>
                  </a:lnTo>
                  <a:lnTo>
                    <a:pt x="4699" y="37083"/>
                  </a:lnTo>
                  <a:lnTo>
                    <a:pt x="17652" y="17780"/>
                  </a:lnTo>
                  <a:lnTo>
                    <a:pt x="36957" y="4699"/>
                  </a:lnTo>
                  <a:lnTo>
                    <a:pt x="60578" y="0"/>
                  </a:lnTo>
                  <a:close/>
                </a:path>
              </a:pathLst>
            </a:custGeom>
            <a:ln w="6350">
              <a:solidFill>
                <a:srgbClr val="221F1F"/>
              </a:solidFill>
            </a:ln>
          </p:spPr>
          <p:txBody>
            <a:bodyPr wrap="square" lIns="0" tIns="0" rIns="0" bIns="0" rtlCol="0"/>
            <a:lstStyle/>
            <a:p>
              <a:endParaRPr/>
            </a:p>
          </p:txBody>
        </p:sp>
        <p:sp>
          <p:nvSpPr>
            <p:cNvPr id="27" name="object 27"/>
            <p:cNvSpPr/>
            <p:nvPr/>
          </p:nvSpPr>
          <p:spPr>
            <a:xfrm>
              <a:off x="3916679" y="1554607"/>
              <a:ext cx="121285" cy="121920"/>
            </a:xfrm>
            <a:custGeom>
              <a:avLst/>
              <a:gdLst/>
              <a:ahLst/>
              <a:cxnLst/>
              <a:rect l="l" t="t" r="r" b="b"/>
              <a:pathLst>
                <a:path w="121285" h="121919">
                  <a:moveTo>
                    <a:pt x="60706" y="0"/>
                  </a:moveTo>
                  <a:lnTo>
                    <a:pt x="37084" y="4825"/>
                  </a:lnTo>
                  <a:lnTo>
                    <a:pt x="17780" y="17780"/>
                  </a:lnTo>
                  <a:lnTo>
                    <a:pt x="4699" y="37083"/>
                  </a:lnTo>
                  <a:lnTo>
                    <a:pt x="0" y="60706"/>
                  </a:lnTo>
                  <a:lnTo>
                    <a:pt x="4699" y="84327"/>
                  </a:lnTo>
                  <a:lnTo>
                    <a:pt x="17780" y="103631"/>
                  </a:lnTo>
                  <a:lnTo>
                    <a:pt x="37084" y="116586"/>
                  </a:lnTo>
                  <a:lnTo>
                    <a:pt x="60706" y="121412"/>
                  </a:lnTo>
                  <a:lnTo>
                    <a:pt x="84200" y="116586"/>
                  </a:lnTo>
                  <a:lnTo>
                    <a:pt x="103505" y="103631"/>
                  </a:lnTo>
                  <a:lnTo>
                    <a:pt x="116586" y="84327"/>
                  </a:lnTo>
                  <a:lnTo>
                    <a:pt x="121285" y="60706"/>
                  </a:lnTo>
                  <a:lnTo>
                    <a:pt x="116586" y="37083"/>
                  </a:lnTo>
                  <a:lnTo>
                    <a:pt x="103505" y="17780"/>
                  </a:lnTo>
                  <a:lnTo>
                    <a:pt x="84200" y="4825"/>
                  </a:lnTo>
                  <a:lnTo>
                    <a:pt x="60706" y="0"/>
                  </a:lnTo>
                  <a:close/>
                </a:path>
              </a:pathLst>
            </a:custGeom>
            <a:solidFill>
              <a:srgbClr val="FFFFFF"/>
            </a:solidFill>
          </p:spPr>
          <p:txBody>
            <a:bodyPr wrap="square" lIns="0" tIns="0" rIns="0" bIns="0" rtlCol="0"/>
            <a:lstStyle/>
            <a:p>
              <a:endParaRPr/>
            </a:p>
          </p:txBody>
        </p:sp>
        <p:sp>
          <p:nvSpPr>
            <p:cNvPr id="28" name="object 28"/>
            <p:cNvSpPr/>
            <p:nvPr/>
          </p:nvSpPr>
          <p:spPr>
            <a:xfrm>
              <a:off x="3916679" y="1554607"/>
              <a:ext cx="121285" cy="121920"/>
            </a:xfrm>
            <a:custGeom>
              <a:avLst/>
              <a:gdLst/>
              <a:ahLst/>
              <a:cxnLst/>
              <a:rect l="l" t="t" r="r" b="b"/>
              <a:pathLst>
                <a:path w="121285" h="121919">
                  <a:moveTo>
                    <a:pt x="60706" y="0"/>
                  </a:moveTo>
                  <a:lnTo>
                    <a:pt x="84200" y="4825"/>
                  </a:lnTo>
                  <a:lnTo>
                    <a:pt x="103505" y="17780"/>
                  </a:lnTo>
                  <a:lnTo>
                    <a:pt x="116586" y="37083"/>
                  </a:lnTo>
                  <a:lnTo>
                    <a:pt x="121285" y="60706"/>
                  </a:lnTo>
                  <a:lnTo>
                    <a:pt x="116586" y="84327"/>
                  </a:lnTo>
                  <a:lnTo>
                    <a:pt x="103505" y="103631"/>
                  </a:lnTo>
                  <a:lnTo>
                    <a:pt x="84200" y="116586"/>
                  </a:lnTo>
                  <a:lnTo>
                    <a:pt x="60706" y="121412"/>
                  </a:lnTo>
                  <a:lnTo>
                    <a:pt x="37084" y="116586"/>
                  </a:lnTo>
                  <a:lnTo>
                    <a:pt x="17780" y="103631"/>
                  </a:lnTo>
                  <a:lnTo>
                    <a:pt x="4699" y="84327"/>
                  </a:lnTo>
                  <a:lnTo>
                    <a:pt x="0" y="60706"/>
                  </a:lnTo>
                  <a:lnTo>
                    <a:pt x="4699" y="37083"/>
                  </a:lnTo>
                  <a:lnTo>
                    <a:pt x="17780" y="17780"/>
                  </a:lnTo>
                  <a:lnTo>
                    <a:pt x="37084" y="4825"/>
                  </a:lnTo>
                  <a:lnTo>
                    <a:pt x="60706" y="0"/>
                  </a:lnTo>
                  <a:close/>
                </a:path>
              </a:pathLst>
            </a:custGeom>
            <a:ln w="6350">
              <a:solidFill>
                <a:srgbClr val="221F1F"/>
              </a:solidFill>
            </a:ln>
          </p:spPr>
          <p:txBody>
            <a:bodyPr wrap="square" lIns="0" tIns="0" rIns="0" bIns="0" rtlCol="0"/>
            <a:lstStyle/>
            <a:p>
              <a:endParaRPr/>
            </a:p>
          </p:txBody>
        </p:sp>
      </p:grpSp>
      <p:sp>
        <p:nvSpPr>
          <p:cNvPr id="29" name="object 29"/>
          <p:cNvSpPr txBox="1"/>
          <p:nvPr/>
        </p:nvSpPr>
        <p:spPr>
          <a:xfrm>
            <a:off x="3953383" y="1546987"/>
            <a:ext cx="60325" cy="140970"/>
          </a:xfrm>
          <a:prstGeom prst="rect">
            <a:avLst/>
          </a:prstGeom>
        </p:spPr>
        <p:txBody>
          <a:bodyPr vert="horz" wrap="square" lIns="0" tIns="13335" rIns="0" bIns="0" rtlCol="0">
            <a:spAutoFit/>
          </a:bodyPr>
          <a:lstStyle/>
          <a:p>
            <a:pPr marL="12700">
              <a:lnSpc>
                <a:spcPct val="100000"/>
              </a:lnSpc>
              <a:spcBef>
                <a:spcPts val="105"/>
              </a:spcBef>
            </a:pPr>
            <a:r>
              <a:rPr sz="750" dirty="0">
                <a:solidFill>
                  <a:srgbClr val="221F1F"/>
                </a:solidFill>
                <a:latin typeface="Montserrat"/>
                <a:cs typeface="Montserrat"/>
              </a:rPr>
              <a:t>1</a:t>
            </a:r>
            <a:endParaRPr sz="750">
              <a:latin typeface="Montserrat"/>
              <a:cs typeface="Montserrat"/>
            </a:endParaRPr>
          </a:p>
        </p:txBody>
      </p:sp>
      <p:grpSp>
        <p:nvGrpSpPr>
          <p:cNvPr id="30" name="object 30"/>
          <p:cNvGrpSpPr/>
          <p:nvPr/>
        </p:nvGrpSpPr>
        <p:grpSpPr>
          <a:xfrm>
            <a:off x="4045965" y="1954657"/>
            <a:ext cx="128270" cy="127635"/>
            <a:chOff x="4045965" y="1954657"/>
            <a:chExt cx="128270" cy="127635"/>
          </a:xfrm>
        </p:grpSpPr>
        <p:sp>
          <p:nvSpPr>
            <p:cNvPr id="31" name="object 31"/>
            <p:cNvSpPr/>
            <p:nvPr/>
          </p:nvSpPr>
          <p:spPr>
            <a:xfrm>
              <a:off x="4049140" y="1957832"/>
              <a:ext cx="121920" cy="121285"/>
            </a:xfrm>
            <a:custGeom>
              <a:avLst/>
              <a:gdLst/>
              <a:ahLst/>
              <a:cxnLst/>
              <a:rect l="l" t="t" r="r" b="b"/>
              <a:pathLst>
                <a:path w="121920" h="121285">
                  <a:moveTo>
                    <a:pt x="60706" y="0"/>
                  </a:moveTo>
                  <a:lnTo>
                    <a:pt x="37084" y="4699"/>
                  </a:lnTo>
                  <a:lnTo>
                    <a:pt x="17780" y="17780"/>
                  </a:lnTo>
                  <a:lnTo>
                    <a:pt x="4825" y="37083"/>
                  </a:lnTo>
                  <a:lnTo>
                    <a:pt x="0" y="60579"/>
                  </a:lnTo>
                  <a:lnTo>
                    <a:pt x="4825" y="84200"/>
                  </a:lnTo>
                  <a:lnTo>
                    <a:pt x="17780" y="103505"/>
                  </a:lnTo>
                  <a:lnTo>
                    <a:pt x="37084" y="116586"/>
                  </a:lnTo>
                  <a:lnTo>
                    <a:pt x="60706" y="121285"/>
                  </a:lnTo>
                  <a:lnTo>
                    <a:pt x="84328" y="116586"/>
                  </a:lnTo>
                  <a:lnTo>
                    <a:pt x="103632" y="103505"/>
                  </a:lnTo>
                  <a:lnTo>
                    <a:pt x="116586" y="84200"/>
                  </a:lnTo>
                  <a:lnTo>
                    <a:pt x="121412" y="60579"/>
                  </a:lnTo>
                  <a:lnTo>
                    <a:pt x="116586" y="37083"/>
                  </a:lnTo>
                  <a:lnTo>
                    <a:pt x="103632" y="17780"/>
                  </a:lnTo>
                  <a:lnTo>
                    <a:pt x="84328" y="4699"/>
                  </a:lnTo>
                  <a:lnTo>
                    <a:pt x="60706" y="0"/>
                  </a:lnTo>
                  <a:close/>
                </a:path>
              </a:pathLst>
            </a:custGeom>
            <a:solidFill>
              <a:srgbClr val="FFFFFF"/>
            </a:solidFill>
          </p:spPr>
          <p:txBody>
            <a:bodyPr wrap="square" lIns="0" tIns="0" rIns="0" bIns="0" rtlCol="0"/>
            <a:lstStyle/>
            <a:p>
              <a:endParaRPr/>
            </a:p>
          </p:txBody>
        </p:sp>
        <p:sp>
          <p:nvSpPr>
            <p:cNvPr id="32" name="object 32"/>
            <p:cNvSpPr/>
            <p:nvPr/>
          </p:nvSpPr>
          <p:spPr>
            <a:xfrm>
              <a:off x="4049140" y="1957832"/>
              <a:ext cx="121920" cy="121285"/>
            </a:xfrm>
            <a:custGeom>
              <a:avLst/>
              <a:gdLst/>
              <a:ahLst/>
              <a:cxnLst/>
              <a:rect l="l" t="t" r="r" b="b"/>
              <a:pathLst>
                <a:path w="121920" h="121285">
                  <a:moveTo>
                    <a:pt x="60706" y="0"/>
                  </a:moveTo>
                  <a:lnTo>
                    <a:pt x="84328" y="4699"/>
                  </a:lnTo>
                  <a:lnTo>
                    <a:pt x="103632" y="17780"/>
                  </a:lnTo>
                  <a:lnTo>
                    <a:pt x="116586" y="37083"/>
                  </a:lnTo>
                  <a:lnTo>
                    <a:pt x="121412" y="60579"/>
                  </a:lnTo>
                  <a:lnTo>
                    <a:pt x="116586" y="84200"/>
                  </a:lnTo>
                  <a:lnTo>
                    <a:pt x="103632" y="103505"/>
                  </a:lnTo>
                  <a:lnTo>
                    <a:pt x="84328" y="116586"/>
                  </a:lnTo>
                  <a:lnTo>
                    <a:pt x="60706" y="121285"/>
                  </a:lnTo>
                  <a:lnTo>
                    <a:pt x="37084" y="116586"/>
                  </a:lnTo>
                  <a:lnTo>
                    <a:pt x="17780" y="103505"/>
                  </a:lnTo>
                  <a:lnTo>
                    <a:pt x="4825" y="84200"/>
                  </a:lnTo>
                  <a:lnTo>
                    <a:pt x="0" y="60579"/>
                  </a:lnTo>
                  <a:lnTo>
                    <a:pt x="4825" y="37083"/>
                  </a:lnTo>
                  <a:lnTo>
                    <a:pt x="17780" y="17780"/>
                  </a:lnTo>
                  <a:lnTo>
                    <a:pt x="37084" y="4699"/>
                  </a:lnTo>
                  <a:lnTo>
                    <a:pt x="60706" y="0"/>
                  </a:lnTo>
                  <a:close/>
                </a:path>
              </a:pathLst>
            </a:custGeom>
            <a:ln w="6350">
              <a:solidFill>
                <a:srgbClr val="221F1F"/>
              </a:solidFill>
            </a:ln>
          </p:spPr>
          <p:txBody>
            <a:bodyPr wrap="square" lIns="0" tIns="0" rIns="0" bIns="0" rtlCol="0"/>
            <a:lstStyle/>
            <a:p>
              <a:endParaRPr/>
            </a:p>
          </p:txBody>
        </p:sp>
      </p:grpSp>
      <p:sp>
        <p:nvSpPr>
          <p:cNvPr id="33" name="object 33"/>
          <p:cNvSpPr txBox="1"/>
          <p:nvPr/>
        </p:nvSpPr>
        <p:spPr>
          <a:xfrm>
            <a:off x="4076827" y="1950212"/>
            <a:ext cx="80010" cy="140970"/>
          </a:xfrm>
          <a:prstGeom prst="rect">
            <a:avLst/>
          </a:prstGeom>
        </p:spPr>
        <p:txBody>
          <a:bodyPr vert="horz" wrap="square" lIns="0" tIns="13335" rIns="0" bIns="0" rtlCol="0">
            <a:spAutoFit/>
          </a:bodyPr>
          <a:lstStyle/>
          <a:p>
            <a:pPr marL="12700">
              <a:lnSpc>
                <a:spcPct val="100000"/>
              </a:lnSpc>
              <a:spcBef>
                <a:spcPts val="105"/>
              </a:spcBef>
            </a:pPr>
            <a:r>
              <a:rPr sz="750" dirty="0">
                <a:solidFill>
                  <a:srgbClr val="221F1F"/>
                </a:solidFill>
                <a:latin typeface="Montserrat"/>
                <a:cs typeface="Montserrat"/>
              </a:rPr>
              <a:t>3</a:t>
            </a:r>
            <a:endParaRPr sz="750">
              <a:latin typeface="Montserrat"/>
              <a:cs typeface="Montserrat"/>
            </a:endParaRPr>
          </a:p>
        </p:txBody>
      </p:sp>
      <p:sp>
        <p:nvSpPr>
          <p:cNvPr id="34" name="object 34"/>
          <p:cNvSpPr txBox="1"/>
          <p:nvPr/>
        </p:nvSpPr>
        <p:spPr>
          <a:xfrm>
            <a:off x="3791458" y="1950212"/>
            <a:ext cx="80010" cy="140970"/>
          </a:xfrm>
          <a:prstGeom prst="rect">
            <a:avLst/>
          </a:prstGeom>
        </p:spPr>
        <p:txBody>
          <a:bodyPr vert="horz" wrap="square" lIns="0" tIns="13335" rIns="0" bIns="0" rtlCol="0">
            <a:spAutoFit/>
          </a:bodyPr>
          <a:lstStyle/>
          <a:p>
            <a:pPr marL="12700">
              <a:lnSpc>
                <a:spcPct val="100000"/>
              </a:lnSpc>
              <a:spcBef>
                <a:spcPts val="105"/>
              </a:spcBef>
            </a:pPr>
            <a:r>
              <a:rPr sz="750" dirty="0">
                <a:solidFill>
                  <a:srgbClr val="221F1F"/>
                </a:solidFill>
                <a:latin typeface="Montserrat"/>
                <a:cs typeface="Montserrat"/>
              </a:rPr>
              <a:t>2</a:t>
            </a:r>
            <a:endParaRPr sz="750">
              <a:latin typeface="Montserrat"/>
              <a:cs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459" y="487807"/>
            <a:ext cx="2253615" cy="1252220"/>
          </a:xfrm>
          <a:prstGeom prst="rect">
            <a:avLst/>
          </a:prstGeom>
        </p:spPr>
        <p:txBody>
          <a:bodyPr vert="horz" wrap="square" lIns="0" tIns="12700" rIns="0" bIns="0" rtlCol="0">
            <a:spAutoFit/>
          </a:bodyPr>
          <a:lstStyle/>
          <a:p>
            <a:pPr marL="12700" algn="just">
              <a:lnSpc>
                <a:spcPct val="100000"/>
              </a:lnSpc>
              <a:spcBef>
                <a:spcPts val="100"/>
              </a:spcBef>
            </a:pPr>
            <a:r>
              <a:rPr sz="900" b="1" dirty="0">
                <a:solidFill>
                  <a:srgbClr val="221F1F"/>
                </a:solidFill>
                <a:latin typeface="Montserrat"/>
                <a:cs typeface="Montserrat"/>
              </a:rPr>
              <a:t>AMORTIGUADOR</a:t>
            </a:r>
            <a:r>
              <a:rPr sz="900" b="1" spc="-15" dirty="0">
                <a:solidFill>
                  <a:srgbClr val="221F1F"/>
                </a:solidFill>
                <a:latin typeface="Montserrat"/>
                <a:cs typeface="Montserrat"/>
              </a:rPr>
              <a:t> </a:t>
            </a:r>
            <a:r>
              <a:rPr sz="900" b="1" spc="-10" dirty="0">
                <a:solidFill>
                  <a:srgbClr val="221F1F"/>
                </a:solidFill>
                <a:latin typeface="Montserrat"/>
                <a:cs typeface="Montserrat"/>
              </a:rPr>
              <a:t>TRASERO</a:t>
            </a:r>
            <a:endParaRPr sz="900" dirty="0">
              <a:latin typeface="Montserrat"/>
              <a:cs typeface="Montserrat"/>
            </a:endParaRPr>
          </a:p>
          <a:p>
            <a:pPr marL="12700" marR="5715" algn="just">
              <a:lnSpc>
                <a:spcPct val="100000"/>
              </a:lnSpc>
              <a:spcBef>
                <a:spcPts val="509"/>
              </a:spcBef>
            </a:pPr>
            <a:r>
              <a:rPr sz="700" dirty="0">
                <a:latin typeface="Montserrat"/>
                <a:cs typeface="Montserrat"/>
              </a:rPr>
              <a:t>Este</a:t>
            </a:r>
            <a:r>
              <a:rPr sz="700" spc="445" dirty="0">
                <a:latin typeface="Montserrat"/>
                <a:cs typeface="Montserrat"/>
              </a:rPr>
              <a:t>  </a:t>
            </a:r>
            <a:r>
              <a:rPr sz="700" dirty="0">
                <a:latin typeface="Montserrat"/>
                <a:cs typeface="Montserrat"/>
              </a:rPr>
              <a:t>Vehículo</a:t>
            </a:r>
            <a:r>
              <a:rPr sz="700" spc="455" dirty="0">
                <a:latin typeface="Montserrat"/>
                <a:cs typeface="Montserrat"/>
              </a:rPr>
              <a:t>  </a:t>
            </a:r>
            <a:r>
              <a:rPr sz="700" dirty="0">
                <a:latin typeface="Montserrat"/>
                <a:cs typeface="Montserrat"/>
              </a:rPr>
              <a:t>está</a:t>
            </a:r>
            <a:r>
              <a:rPr sz="700" spc="445" dirty="0">
                <a:latin typeface="Montserrat"/>
                <a:cs typeface="Montserrat"/>
              </a:rPr>
              <a:t>  </a:t>
            </a:r>
            <a:r>
              <a:rPr sz="700" dirty="0">
                <a:latin typeface="Montserrat"/>
                <a:cs typeface="Montserrat"/>
              </a:rPr>
              <a:t>equipado</a:t>
            </a:r>
            <a:r>
              <a:rPr sz="700" spc="455" dirty="0">
                <a:latin typeface="Montserrat"/>
                <a:cs typeface="Montserrat"/>
              </a:rPr>
              <a:t>  </a:t>
            </a:r>
            <a:r>
              <a:rPr sz="700" dirty="0">
                <a:latin typeface="Montserrat"/>
                <a:cs typeface="Montserrat"/>
              </a:rPr>
              <a:t>con</a:t>
            </a:r>
            <a:r>
              <a:rPr sz="700" spc="445" dirty="0">
                <a:latin typeface="Montserrat"/>
                <a:cs typeface="Montserrat"/>
              </a:rPr>
              <a:t>  </a:t>
            </a:r>
            <a:r>
              <a:rPr sz="700" spc="-50" dirty="0">
                <a:latin typeface="Montserrat"/>
                <a:cs typeface="Montserrat"/>
              </a:rPr>
              <a:t>2</a:t>
            </a:r>
            <a:r>
              <a:rPr sz="700" spc="500" dirty="0">
                <a:latin typeface="Montserrat"/>
                <a:cs typeface="Montserrat"/>
              </a:rPr>
              <a:t> </a:t>
            </a:r>
            <a:r>
              <a:rPr sz="700" dirty="0">
                <a:latin typeface="Montserrat"/>
                <a:cs typeface="Montserrat"/>
              </a:rPr>
              <a:t>amortiguadores</a:t>
            </a:r>
            <a:r>
              <a:rPr sz="700" spc="325" dirty="0">
                <a:latin typeface="Montserrat"/>
                <a:cs typeface="Montserrat"/>
              </a:rPr>
              <a:t>  </a:t>
            </a:r>
            <a:r>
              <a:rPr sz="700" dirty="0">
                <a:latin typeface="Montserrat"/>
                <a:cs typeface="Montserrat"/>
              </a:rPr>
              <a:t>traseros</a:t>
            </a:r>
            <a:r>
              <a:rPr sz="700" spc="330" dirty="0">
                <a:latin typeface="Montserrat"/>
                <a:cs typeface="Montserrat"/>
              </a:rPr>
              <a:t>  </a:t>
            </a:r>
            <a:r>
              <a:rPr sz="700" dirty="0">
                <a:latin typeface="Montserrat"/>
                <a:cs typeface="Montserrat"/>
              </a:rPr>
              <a:t>ajustables</a:t>
            </a:r>
            <a:r>
              <a:rPr sz="700" spc="325" dirty="0">
                <a:latin typeface="Montserrat"/>
                <a:cs typeface="Montserrat"/>
              </a:rPr>
              <a:t>  </a:t>
            </a:r>
            <a:r>
              <a:rPr sz="700" dirty="0">
                <a:latin typeface="Montserrat"/>
                <a:cs typeface="Montserrat"/>
              </a:rPr>
              <a:t>en</a:t>
            </a:r>
            <a:r>
              <a:rPr sz="700" spc="330" dirty="0">
                <a:latin typeface="Montserrat"/>
                <a:cs typeface="Montserrat"/>
              </a:rPr>
              <a:t>  </a:t>
            </a:r>
            <a:r>
              <a:rPr sz="700" spc="-50" dirty="0">
                <a:latin typeface="Montserrat"/>
                <a:cs typeface="Montserrat"/>
              </a:rPr>
              <a:t>5</a:t>
            </a:r>
            <a:r>
              <a:rPr sz="700" spc="500" dirty="0">
                <a:latin typeface="Montserrat"/>
                <a:cs typeface="Montserrat"/>
              </a:rPr>
              <a:t> </a:t>
            </a:r>
            <a:r>
              <a:rPr sz="700" dirty="0">
                <a:latin typeface="Montserrat"/>
                <a:cs typeface="Montserrat"/>
              </a:rPr>
              <a:t>posiciones</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precarga.</a:t>
            </a:r>
            <a:endParaRPr sz="700" dirty="0">
              <a:latin typeface="Montserrat"/>
              <a:cs typeface="Montserrat"/>
            </a:endParaRPr>
          </a:p>
          <a:p>
            <a:pPr marL="12700" marR="5080" algn="just">
              <a:lnSpc>
                <a:spcPct val="100000"/>
              </a:lnSpc>
              <a:spcBef>
                <a:spcPts val="505"/>
              </a:spcBef>
            </a:pPr>
            <a:r>
              <a:rPr sz="700" dirty="0">
                <a:latin typeface="Montserrat"/>
                <a:cs typeface="Montserrat"/>
              </a:rPr>
              <a:t>Los</a:t>
            </a:r>
            <a:r>
              <a:rPr sz="700" spc="15" dirty="0">
                <a:latin typeface="Montserrat"/>
                <a:cs typeface="Montserrat"/>
              </a:rPr>
              <a:t> </a:t>
            </a:r>
            <a:r>
              <a:rPr sz="700" dirty="0">
                <a:latin typeface="Montserrat"/>
                <a:cs typeface="Montserrat"/>
              </a:rPr>
              <a:t>amortiguadores</a:t>
            </a:r>
            <a:r>
              <a:rPr sz="700" spc="25" dirty="0">
                <a:latin typeface="Montserrat"/>
                <a:cs typeface="Montserrat"/>
              </a:rPr>
              <a:t> </a:t>
            </a:r>
            <a:r>
              <a:rPr sz="700" dirty="0">
                <a:latin typeface="Montserrat"/>
                <a:cs typeface="Montserrat"/>
              </a:rPr>
              <a:t>cuentan</a:t>
            </a:r>
            <a:r>
              <a:rPr sz="700" spc="20" dirty="0">
                <a:latin typeface="Montserrat"/>
                <a:cs typeface="Montserrat"/>
              </a:rPr>
              <a:t> </a:t>
            </a:r>
            <a:r>
              <a:rPr sz="700" dirty="0">
                <a:latin typeface="Montserrat"/>
                <a:cs typeface="Montserrat"/>
              </a:rPr>
              <a:t>con</a:t>
            </a:r>
            <a:r>
              <a:rPr sz="700" spc="30" dirty="0">
                <a:latin typeface="Montserrat"/>
                <a:cs typeface="Montserrat"/>
              </a:rPr>
              <a:t> </a:t>
            </a:r>
            <a:r>
              <a:rPr sz="700" dirty="0">
                <a:latin typeface="Montserrat"/>
                <a:cs typeface="Montserrat"/>
              </a:rPr>
              <a:t>5</a:t>
            </a:r>
            <a:r>
              <a:rPr sz="700" spc="25" dirty="0">
                <a:latin typeface="Montserrat"/>
                <a:cs typeface="Montserrat"/>
              </a:rPr>
              <a:t> </a:t>
            </a:r>
            <a:r>
              <a:rPr sz="700" dirty="0">
                <a:latin typeface="Montserrat"/>
                <a:cs typeface="Montserrat"/>
              </a:rPr>
              <a:t>posiciones</a:t>
            </a:r>
            <a:r>
              <a:rPr sz="700" spc="1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ajuste,</a:t>
            </a:r>
            <a:r>
              <a:rPr sz="700" spc="155" dirty="0">
                <a:latin typeface="Montserrat"/>
                <a:cs typeface="Montserrat"/>
              </a:rPr>
              <a:t> </a:t>
            </a:r>
            <a:r>
              <a:rPr sz="700" dirty="0">
                <a:latin typeface="Montserrat"/>
                <a:cs typeface="Montserrat"/>
              </a:rPr>
              <a:t>si</a:t>
            </a:r>
            <a:r>
              <a:rPr sz="700" spc="175" dirty="0">
                <a:latin typeface="Montserrat"/>
                <a:cs typeface="Montserrat"/>
              </a:rPr>
              <a:t> </a:t>
            </a:r>
            <a:r>
              <a:rPr sz="700" dirty="0">
                <a:latin typeface="Montserrat"/>
                <a:cs typeface="Montserrat"/>
              </a:rPr>
              <a:t>se</a:t>
            </a:r>
            <a:r>
              <a:rPr sz="700" spc="165" dirty="0">
                <a:latin typeface="Montserrat"/>
                <a:cs typeface="Montserrat"/>
              </a:rPr>
              <a:t> </a:t>
            </a:r>
            <a:r>
              <a:rPr sz="700" dirty="0">
                <a:latin typeface="Montserrat"/>
                <a:cs typeface="Montserrat"/>
              </a:rPr>
              <a:t>ajusta</a:t>
            </a:r>
            <a:r>
              <a:rPr sz="700" spc="170" dirty="0">
                <a:latin typeface="Montserrat"/>
                <a:cs typeface="Montserrat"/>
              </a:rPr>
              <a:t> </a:t>
            </a:r>
            <a:r>
              <a:rPr sz="700" dirty="0">
                <a:latin typeface="Montserrat"/>
                <a:cs typeface="Montserrat"/>
              </a:rPr>
              <a:t>en</a:t>
            </a:r>
            <a:r>
              <a:rPr sz="700" spc="170" dirty="0">
                <a:latin typeface="Montserrat"/>
                <a:cs typeface="Montserrat"/>
              </a:rPr>
              <a:t> </a:t>
            </a:r>
            <a:r>
              <a:rPr sz="700" dirty="0">
                <a:latin typeface="Montserrat"/>
                <a:cs typeface="Montserrat"/>
              </a:rPr>
              <a:t>la</a:t>
            </a:r>
            <a:r>
              <a:rPr sz="700" spc="170" dirty="0">
                <a:latin typeface="Montserrat"/>
                <a:cs typeface="Montserrat"/>
              </a:rPr>
              <a:t> </a:t>
            </a:r>
            <a:r>
              <a:rPr sz="700" dirty="0">
                <a:latin typeface="Montserrat"/>
                <a:cs typeface="Montserrat"/>
              </a:rPr>
              <a:t>posición</a:t>
            </a:r>
            <a:r>
              <a:rPr sz="700" spc="155" dirty="0">
                <a:latin typeface="Montserrat"/>
                <a:cs typeface="Montserrat"/>
              </a:rPr>
              <a:t> </a:t>
            </a:r>
            <a:r>
              <a:rPr sz="700" dirty="0">
                <a:latin typeface="Montserrat"/>
                <a:cs typeface="Montserrat"/>
              </a:rPr>
              <a:t>más</a:t>
            </a:r>
            <a:r>
              <a:rPr sz="700" spc="180" dirty="0">
                <a:latin typeface="Montserrat"/>
                <a:cs typeface="Montserrat"/>
              </a:rPr>
              <a:t> </a:t>
            </a:r>
            <a:r>
              <a:rPr sz="700" dirty="0">
                <a:latin typeface="Montserrat"/>
                <a:cs typeface="Montserrat"/>
              </a:rPr>
              <a:t>baja</a:t>
            </a:r>
            <a:r>
              <a:rPr sz="700" spc="170" dirty="0">
                <a:latin typeface="Montserrat"/>
                <a:cs typeface="Montserrat"/>
              </a:rPr>
              <a:t> </a:t>
            </a:r>
            <a:r>
              <a:rPr sz="700" dirty="0">
                <a:latin typeface="Montserrat"/>
                <a:cs typeface="Montserrat"/>
              </a:rPr>
              <a:t>,</a:t>
            </a:r>
            <a:r>
              <a:rPr sz="700" spc="16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amortiguador</a:t>
            </a:r>
            <a:r>
              <a:rPr sz="700" spc="85" dirty="0">
                <a:latin typeface="Montserrat"/>
                <a:cs typeface="Montserrat"/>
              </a:rPr>
              <a:t> </a:t>
            </a:r>
            <a:r>
              <a:rPr sz="700" dirty="0">
                <a:latin typeface="Montserrat"/>
                <a:cs typeface="Montserrat"/>
              </a:rPr>
              <a:t>será</a:t>
            </a:r>
            <a:r>
              <a:rPr sz="700" spc="80" dirty="0">
                <a:latin typeface="Montserrat"/>
                <a:cs typeface="Montserrat"/>
              </a:rPr>
              <a:t> </a:t>
            </a:r>
            <a:r>
              <a:rPr sz="700" dirty="0">
                <a:latin typeface="Montserrat"/>
                <a:cs typeface="Montserrat"/>
              </a:rPr>
              <a:t>más</a:t>
            </a:r>
            <a:r>
              <a:rPr sz="700" spc="80" dirty="0">
                <a:latin typeface="Montserrat"/>
                <a:cs typeface="Montserrat"/>
              </a:rPr>
              <a:t> </a:t>
            </a:r>
            <a:r>
              <a:rPr sz="700" dirty="0">
                <a:latin typeface="Montserrat"/>
                <a:cs typeface="Montserrat"/>
              </a:rPr>
              <a:t>blando,</a:t>
            </a:r>
            <a:r>
              <a:rPr sz="700" spc="75" dirty="0">
                <a:latin typeface="Montserrat"/>
                <a:cs typeface="Montserrat"/>
              </a:rPr>
              <a:t> </a:t>
            </a:r>
            <a:r>
              <a:rPr sz="700" dirty="0">
                <a:latin typeface="Montserrat"/>
                <a:cs typeface="Montserrat"/>
              </a:rPr>
              <a:t>lo</a:t>
            </a:r>
            <a:r>
              <a:rPr sz="700" spc="80" dirty="0">
                <a:latin typeface="Montserrat"/>
                <a:cs typeface="Montserrat"/>
              </a:rPr>
              <a:t> </a:t>
            </a:r>
            <a:r>
              <a:rPr sz="700" dirty="0">
                <a:latin typeface="Montserrat"/>
                <a:cs typeface="Montserrat"/>
              </a:rPr>
              <a:t>que</a:t>
            </a:r>
            <a:r>
              <a:rPr sz="700" spc="90" dirty="0">
                <a:latin typeface="Montserrat"/>
                <a:cs typeface="Montserrat"/>
              </a:rPr>
              <a:t> </a:t>
            </a:r>
            <a:r>
              <a:rPr sz="700" dirty="0">
                <a:latin typeface="Montserrat"/>
                <a:cs typeface="Montserrat"/>
              </a:rPr>
              <a:t>es</a:t>
            </a:r>
            <a:r>
              <a:rPr sz="700" spc="85" dirty="0">
                <a:latin typeface="Montserrat"/>
                <a:cs typeface="Montserrat"/>
              </a:rPr>
              <a:t> </a:t>
            </a:r>
            <a:r>
              <a:rPr sz="700" spc="-10" dirty="0">
                <a:latin typeface="Montserrat"/>
                <a:cs typeface="Montserrat"/>
              </a:rPr>
              <a:t>bueno</a:t>
            </a:r>
            <a:r>
              <a:rPr sz="700" spc="500" dirty="0">
                <a:latin typeface="Montserrat"/>
                <a:cs typeface="Montserrat"/>
              </a:rPr>
              <a:t> </a:t>
            </a:r>
            <a:r>
              <a:rPr sz="700" dirty="0">
                <a:latin typeface="Montserrat"/>
                <a:cs typeface="Montserrat"/>
              </a:rPr>
              <a:t>para</a:t>
            </a:r>
            <a:r>
              <a:rPr sz="700" spc="-10" dirty="0">
                <a:latin typeface="Montserrat"/>
                <a:cs typeface="Montserrat"/>
              </a:rPr>
              <a:t> </a:t>
            </a:r>
            <a:r>
              <a:rPr sz="700" dirty="0">
                <a:latin typeface="Montserrat"/>
                <a:cs typeface="Montserrat"/>
              </a:rPr>
              <a:t>cargas</a:t>
            </a:r>
            <a:r>
              <a:rPr sz="700" spc="-5" dirty="0">
                <a:latin typeface="Montserrat"/>
                <a:cs typeface="Montserrat"/>
              </a:rPr>
              <a:t> </a:t>
            </a:r>
            <a:r>
              <a:rPr sz="700" dirty="0">
                <a:latin typeface="Montserrat"/>
                <a:cs typeface="Montserrat"/>
              </a:rPr>
              <a:t>ligeras.</a:t>
            </a:r>
            <a:r>
              <a:rPr sz="700" spc="-10" dirty="0">
                <a:latin typeface="Montserrat"/>
                <a:cs typeface="Montserrat"/>
              </a:rPr>
              <a:t> </a:t>
            </a:r>
            <a:r>
              <a:rPr sz="700" dirty="0">
                <a:latin typeface="Montserrat"/>
                <a:cs typeface="Montserrat"/>
              </a:rPr>
              <a:t>Si</a:t>
            </a:r>
            <a:r>
              <a:rPr sz="700" spc="-10" dirty="0">
                <a:latin typeface="Montserrat"/>
                <a:cs typeface="Montserrat"/>
              </a:rPr>
              <a:t> </a:t>
            </a:r>
            <a:r>
              <a:rPr sz="700" dirty="0">
                <a:latin typeface="Montserrat"/>
                <a:cs typeface="Montserrat"/>
              </a:rPr>
              <a:t>se</a:t>
            </a:r>
            <a:r>
              <a:rPr sz="700" spc="-5" dirty="0">
                <a:latin typeface="Montserrat"/>
                <a:cs typeface="Montserrat"/>
              </a:rPr>
              <a:t> </a:t>
            </a:r>
            <a:r>
              <a:rPr sz="700" dirty="0">
                <a:latin typeface="Montserrat"/>
                <a:cs typeface="Montserrat"/>
              </a:rPr>
              <a:t>ajusta</a:t>
            </a:r>
            <a:r>
              <a:rPr sz="700" spc="-5" dirty="0">
                <a:latin typeface="Montserrat"/>
                <a:cs typeface="Montserrat"/>
              </a:rPr>
              <a:t> </a:t>
            </a:r>
            <a:r>
              <a:rPr sz="700" dirty="0">
                <a:latin typeface="Montserrat"/>
                <a:cs typeface="Montserrat"/>
              </a:rPr>
              <a:t>en la</a:t>
            </a:r>
            <a:r>
              <a:rPr sz="700" spc="-15" dirty="0">
                <a:latin typeface="Montserrat"/>
                <a:cs typeface="Montserrat"/>
              </a:rPr>
              <a:t> </a:t>
            </a:r>
            <a:r>
              <a:rPr sz="700" dirty="0">
                <a:latin typeface="Montserrat"/>
                <a:cs typeface="Montserrat"/>
              </a:rPr>
              <a:t>posición</a:t>
            </a:r>
            <a:r>
              <a:rPr sz="700" spc="-5" dirty="0">
                <a:latin typeface="Montserrat"/>
                <a:cs typeface="Montserrat"/>
              </a:rPr>
              <a:t> </a:t>
            </a:r>
            <a:r>
              <a:rPr sz="700" spc="-25" dirty="0">
                <a:latin typeface="Montserrat"/>
                <a:cs typeface="Montserrat"/>
              </a:rPr>
              <a:t>más</a:t>
            </a:r>
            <a:r>
              <a:rPr sz="700" spc="500" dirty="0">
                <a:latin typeface="Montserrat"/>
                <a:cs typeface="Montserrat"/>
              </a:rPr>
              <a:t> </a:t>
            </a:r>
            <a:r>
              <a:rPr sz="700" dirty="0">
                <a:latin typeface="Montserrat"/>
                <a:cs typeface="Montserrat"/>
              </a:rPr>
              <a:t>alta</a:t>
            </a:r>
            <a:r>
              <a:rPr sz="700" spc="90" dirty="0">
                <a:latin typeface="Montserrat"/>
                <a:cs typeface="Montserrat"/>
              </a:rPr>
              <a:t> </a:t>
            </a:r>
            <a:r>
              <a:rPr sz="700" dirty="0">
                <a:latin typeface="Montserrat"/>
                <a:cs typeface="Montserrat"/>
              </a:rPr>
              <a:t>,</a:t>
            </a:r>
            <a:r>
              <a:rPr sz="700" spc="85" dirty="0">
                <a:latin typeface="Montserrat"/>
                <a:cs typeface="Montserrat"/>
              </a:rPr>
              <a:t> </a:t>
            </a:r>
            <a:r>
              <a:rPr sz="700" dirty="0">
                <a:latin typeface="Montserrat"/>
                <a:cs typeface="Montserrat"/>
              </a:rPr>
              <a:t>el</a:t>
            </a:r>
            <a:r>
              <a:rPr sz="700" spc="95" dirty="0">
                <a:latin typeface="Montserrat"/>
                <a:cs typeface="Montserrat"/>
              </a:rPr>
              <a:t> </a:t>
            </a:r>
            <a:r>
              <a:rPr sz="700" dirty="0">
                <a:latin typeface="Montserrat"/>
                <a:cs typeface="Montserrat"/>
              </a:rPr>
              <a:t>amortiguador</a:t>
            </a:r>
            <a:r>
              <a:rPr sz="700" spc="95" dirty="0">
                <a:latin typeface="Montserrat"/>
                <a:cs typeface="Montserrat"/>
              </a:rPr>
              <a:t> </a:t>
            </a:r>
            <a:r>
              <a:rPr sz="700" dirty="0">
                <a:latin typeface="Montserrat"/>
                <a:cs typeface="Montserrat"/>
              </a:rPr>
              <a:t>será</a:t>
            </a:r>
            <a:r>
              <a:rPr sz="700" spc="90" dirty="0">
                <a:latin typeface="Montserrat"/>
                <a:cs typeface="Montserrat"/>
              </a:rPr>
              <a:t> </a:t>
            </a:r>
            <a:r>
              <a:rPr sz="700" dirty="0">
                <a:latin typeface="Montserrat"/>
                <a:cs typeface="Montserrat"/>
              </a:rPr>
              <a:t>más</a:t>
            </a:r>
            <a:r>
              <a:rPr sz="700" spc="90" dirty="0">
                <a:latin typeface="Montserrat"/>
                <a:cs typeface="Montserrat"/>
              </a:rPr>
              <a:t> </a:t>
            </a:r>
            <a:r>
              <a:rPr sz="700" dirty="0">
                <a:latin typeface="Montserrat"/>
                <a:cs typeface="Montserrat"/>
              </a:rPr>
              <a:t>rígido,</a:t>
            </a:r>
            <a:r>
              <a:rPr sz="700" spc="90" dirty="0">
                <a:latin typeface="Montserrat"/>
                <a:cs typeface="Montserrat"/>
              </a:rPr>
              <a:t> </a:t>
            </a:r>
            <a:r>
              <a:rPr sz="700" dirty="0">
                <a:latin typeface="Montserrat"/>
                <a:cs typeface="Montserrat"/>
              </a:rPr>
              <a:t>lo</a:t>
            </a:r>
            <a:r>
              <a:rPr sz="700" spc="90" dirty="0">
                <a:latin typeface="Montserrat"/>
                <a:cs typeface="Montserrat"/>
              </a:rPr>
              <a:t> </a:t>
            </a:r>
            <a:r>
              <a:rPr sz="700" dirty="0">
                <a:latin typeface="Montserrat"/>
                <a:cs typeface="Montserrat"/>
              </a:rPr>
              <a:t>que</a:t>
            </a:r>
            <a:r>
              <a:rPr sz="700" spc="100" dirty="0">
                <a:latin typeface="Montserrat"/>
                <a:cs typeface="Montserrat"/>
              </a:rPr>
              <a:t> </a:t>
            </a:r>
            <a:r>
              <a:rPr sz="700" spc="-25" dirty="0">
                <a:latin typeface="Montserrat"/>
                <a:cs typeface="Montserrat"/>
              </a:rPr>
              <a:t>es</a:t>
            </a:r>
            <a:r>
              <a:rPr sz="700" spc="500" dirty="0">
                <a:latin typeface="Montserrat"/>
                <a:cs typeface="Montserrat"/>
              </a:rPr>
              <a:t> </a:t>
            </a:r>
            <a:r>
              <a:rPr sz="700" dirty="0">
                <a:latin typeface="Montserrat"/>
                <a:cs typeface="Montserrat"/>
              </a:rPr>
              <a:t>bueno</a:t>
            </a:r>
            <a:r>
              <a:rPr sz="700" spc="-15" dirty="0">
                <a:latin typeface="Montserrat"/>
                <a:cs typeface="Montserrat"/>
              </a:rPr>
              <a:t> </a:t>
            </a:r>
            <a:r>
              <a:rPr sz="700" dirty="0">
                <a:latin typeface="Montserrat"/>
                <a:cs typeface="Montserrat"/>
              </a:rPr>
              <a:t>para</a:t>
            </a:r>
            <a:r>
              <a:rPr sz="700" spc="-15" dirty="0">
                <a:latin typeface="Montserrat"/>
                <a:cs typeface="Montserrat"/>
              </a:rPr>
              <a:t> </a:t>
            </a:r>
            <a:r>
              <a:rPr sz="700" dirty="0">
                <a:latin typeface="Montserrat"/>
                <a:cs typeface="Montserrat"/>
              </a:rPr>
              <a:t>cargas</a:t>
            </a:r>
            <a:r>
              <a:rPr sz="700" spc="-30" dirty="0">
                <a:latin typeface="Montserrat"/>
                <a:cs typeface="Montserrat"/>
              </a:rPr>
              <a:t> </a:t>
            </a:r>
            <a:r>
              <a:rPr sz="700" spc="-10" dirty="0">
                <a:latin typeface="Montserrat"/>
                <a:cs typeface="Montserrat"/>
              </a:rPr>
              <a:t>pesadas.</a:t>
            </a:r>
            <a:endParaRPr sz="700" dirty="0">
              <a:latin typeface="Montserrat"/>
              <a:cs typeface="Montserrat"/>
            </a:endParaRPr>
          </a:p>
        </p:txBody>
      </p:sp>
      <p:sp>
        <p:nvSpPr>
          <p:cNvPr id="3" name="object 3"/>
          <p:cNvSpPr txBox="1"/>
          <p:nvPr/>
        </p:nvSpPr>
        <p:spPr>
          <a:xfrm>
            <a:off x="270459" y="1778965"/>
            <a:ext cx="2252980" cy="55880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El</a:t>
            </a:r>
            <a:r>
              <a:rPr sz="700" spc="240" dirty="0">
                <a:latin typeface="Montserrat"/>
                <a:cs typeface="Montserrat"/>
              </a:rPr>
              <a:t> </a:t>
            </a:r>
            <a:r>
              <a:rPr sz="700" dirty="0">
                <a:latin typeface="Montserrat"/>
                <a:cs typeface="Montserrat"/>
              </a:rPr>
              <a:t>ajuste</a:t>
            </a:r>
            <a:r>
              <a:rPr sz="700" spc="235" dirty="0">
                <a:latin typeface="Montserrat"/>
                <a:cs typeface="Montserrat"/>
              </a:rPr>
              <a:t> </a:t>
            </a:r>
            <a:r>
              <a:rPr sz="700" dirty="0">
                <a:latin typeface="Montserrat"/>
                <a:cs typeface="Montserrat"/>
              </a:rPr>
              <a:t>de</a:t>
            </a:r>
            <a:r>
              <a:rPr sz="700" spc="235" dirty="0">
                <a:latin typeface="Montserrat"/>
                <a:cs typeface="Montserrat"/>
              </a:rPr>
              <a:t> </a:t>
            </a:r>
            <a:r>
              <a:rPr sz="700" dirty="0">
                <a:latin typeface="Montserrat"/>
                <a:cs typeface="Montserrat"/>
              </a:rPr>
              <a:t>la</a:t>
            </a:r>
            <a:r>
              <a:rPr sz="700" spc="235" dirty="0">
                <a:latin typeface="Montserrat"/>
                <a:cs typeface="Montserrat"/>
              </a:rPr>
              <a:t> </a:t>
            </a:r>
            <a:r>
              <a:rPr sz="700" dirty="0">
                <a:latin typeface="Montserrat"/>
                <a:cs typeface="Montserrat"/>
              </a:rPr>
              <a:t>precarga</a:t>
            </a:r>
            <a:r>
              <a:rPr sz="700" spc="245" dirty="0">
                <a:latin typeface="Montserrat"/>
                <a:cs typeface="Montserrat"/>
              </a:rPr>
              <a:t> </a:t>
            </a:r>
            <a:r>
              <a:rPr sz="700" dirty="0">
                <a:latin typeface="Montserrat"/>
                <a:cs typeface="Montserrat"/>
              </a:rPr>
              <a:t>del</a:t>
            </a:r>
            <a:r>
              <a:rPr sz="700" spc="235" dirty="0">
                <a:latin typeface="Montserrat"/>
                <a:cs typeface="Montserrat"/>
              </a:rPr>
              <a:t> </a:t>
            </a:r>
            <a:r>
              <a:rPr sz="700" dirty="0">
                <a:latin typeface="Montserrat"/>
                <a:cs typeface="Montserrat"/>
              </a:rPr>
              <a:t>muelle</a:t>
            </a:r>
            <a:r>
              <a:rPr sz="700" spc="235" dirty="0">
                <a:latin typeface="Montserrat"/>
                <a:cs typeface="Montserrat"/>
              </a:rPr>
              <a:t> </a:t>
            </a:r>
            <a:r>
              <a:rPr sz="700" dirty="0">
                <a:latin typeface="Montserrat"/>
                <a:cs typeface="Montserrat"/>
              </a:rPr>
              <a:t>se</a:t>
            </a:r>
            <a:r>
              <a:rPr sz="700" spc="235" dirty="0">
                <a:latin typeface="Montserrat"/>
                <a:cs typeface="Montserrat"/>
              </a:rPr>
              <a:t> </a:t>
            </a:r>
            <a:r>
              <a:rPr sz="700" spc="-10" dirty="0">
                <a:latin typeface="Montserrat"/>
                <a:cs typeface="Montserrat"/>
              </a:rPr>
              <a:t>realiza</a:t>
            </a:r>
            <a:r>
              <a:rPr sz="700" spc="500" dirty="0">
                <a:latin typeface="Montserrat"/>
                <a:cs typeface="Montserrat"/>
              </a:rPr>
              <a:t> </a:t>
            </a:r>
            <a:r>
              <a:rPr sz="700" dirty="0">
                <a:latin typeface="Montserrat"/>
                <a:cs typeface="Montserrat"/>
              </a:rPr>
              <a:t>moviendo</a:t>
            </a:r>
            <a:r>
              <a:rPr sz="700" spc="240" dirty="0">
                <a:latin typeface="Montserrat"/>
                <a:cs typeface="Montserrat"/>
              </a:rPr>
              <a:t> </a:t>
            </a:r>
            <a:r>
              <a:rPr sz="700" dirty="0">
                <a:latin typeface="Montserrat"/>
                <a:cs typeface="Montserrat"/>
              </a:rPr>
              <a:t>el</a:t>
            </a:r>
            <a:r>
              <a:rPr sz="700" spc="235" dirty="0">
                <a:latin typeface="Montserrat"/>
                <a:cs typeface="Montserrat"/>
              </a:rPr>
              <a:t> </a:t>
            </a:r>
            <a:r>
              <a:rPr sz="700" dirty="0">
                <a:latin typeface="Montserrat"/>
                <a:cs typeface="Montserrat"/>
              </a:rPr>
              <a:t>ajustador</a:t>
            </a:r>
            <a:r>
              <a:rPr sz="700" spc="245" dirty="0">
                <a:latin typeface="Montserrat"/>
                <a:cs typeface="Montserrat"/>
              </a:rPr>
              <a:t> </a:t>
            </a:r>
            <a:r>
              <a:rPr sz="700" dirty="0">
                <a:latin typeface="Montserrat"/>
                <a:cs typeface="Montserrat"/>
              </a:rPr>
              <a:t>a</a:t>
            </a:r>
            <a:r>
              <a:rPr sz="700" spc="225" dirty="0">
                <a:latin typeface="Montserrat"/>
                <a:cs typeface="Montserrat"/>
              </a:rPr>
              <a:t> </a:t>
            </a:r>
            <a:r>
              <a:rPr sz="700" dirty="0">
                <a:latin typeface="Montserrat"/>
                <a:cs typeface="Montserrat"/>
              </a:rPr>
              <a:t>la</a:t>
            </a:r>
            <a:r>
              <a:rPr sz="700" spc="254" dirty="0">
                <a:latin typeface="Montserrat"/>
                <a:cs typeface="Montserrat"/>
              </a:rPr>
              <a:t> </a:t>
            </a:r>
            <a:r>
              <a:rPr sz="700" dirty="0">
                <a:latin typeface="Montserrat"/>
                <a:cs typeface="Montserrat"/>
              </a:rPr>
              <a:t>posición</a:t>
            </a:r>
            <a:r>
              <a:rPr sz="700" spc="235" dirty="0">
                <a:latin typeface="Montserrat"/>
                <a:cs typeface="Montserrat"/>
              </a:rPr>
              <a:t> </a:t>
            </a:r>
            <a:r>
              <a:rPr sz="700" spc="-10" dirty="0">
                <a:latin typeface="Montserrat"/>
                <a:cs typeface="Montserrat"/>
              </a:rPr>
              <a:t>requerida</a:t>
            </a:r>
            <a:r>
              <a:rPr sz="700" spc="500" dirty="0">
                <a:latin typeface="Montserrat"/>
                <a:cs typeface="Montserrat"/>
              </a:rPr>
              <a:t> </a:t>
            </a:r>
            <a:r>
              <a:rPr sz="700" dirty="0">
                <a:latin typeface="Montserrat"/>
                <a:cs typeface="Montserrat"/>
              </a:rPr>
              <a:t>según</a:t>
            </a:r>
            <a:r>
              <a:rPr sz="700" spc="300" dirty="0">
                <a:latin typeface="Montserrat"/>
                <a:cs typeface="Montserrat"/>
              </a:rPr>
              <a:t> </a:t>
            </a:r>
            <a:r>
              <a:rPr sz="700" dirty="0">
                <a:latin typeface="Montserrat"/>
                <a:cs typeface="Montserrat"/>
              </a:rPr>
              <a:t>las</a:t>
            </a:r>
            <a:r>
              <a:rPr sz="700" spc="305" dirty="0">
                <a:latin typeface="Montserrat"/>
                <a:cs typeface="Montserrat"/>
              </a:rPr>
              <a:t> </a:t>
            </a:r>
            <a:r>
              <a:rPr sz="700" dirty="0">
                <a:latin typeface="Montserrat"/>
                <a:cs typeface="Montserrat"/>
              </a:rPr>
              <a:t>condiciones</a:t>
            </a:r>
            <a:r>
              <a:rPr sz="700" spc="310" dirty="0">
                <a:latin typeface="Montserrat"/>
                <a:cs typeface="Montserrat"/>
              </a:rPr>
              <a:t> </a:t>
            </a:r>
            <a:r>
              <a:rPr sz="700" dirty="0">
                <a:latin typeface="Montserrat"/>
                <a:cs typeface="Montserrat"/>
              </a:rPr>
              <a:t>de</a:t>
            </a:r>
            <a:r>
              <a:rPr sz="700" spc="305" dirty="0">
                <a:latin typeface="Montserrat"/>
                <a:cs typeface="Montserrat"/>
              </a:rPr>
              <a:t> </a:t>
            </a:r>
            <a:r>
              <a:rPr sz="700" dirty="0">
                <a:latin typeface="Montserrat"/>
                <a:cs typeface="Montserrat"/>
              </a:rPr>
              <a:t>carga.</a:t>
            </a:r>
            <a:r>
              <a:rPr sz="700" spc="305" dirty="0">
                <a:latin typeface="Montserrat"/>
                <a:cs typeface="Montserrat"/>
              </a:rPr>
              <a:t> </a:t>
            </a:r>
            <a:r>
              <a:rPr sz="700" dirty="0">
                <a:latin typeface="Montserrat"/>
                <a:cs typeface="Montserrat"/>
              </a:rPr>
              <a:t>Cuanto</a:t>
            </a:r>
            <a:r>
              <a:rPr sz="700" spc="310" dirty="0">
                <a:latin typeface="Montserrat"/>
                <a:cs typeface="Montserrat"/>
              </a:rPr>
              <a:t> </a:t>
            </a:r>
            <a:r>
              <a:rPr sz="700" spc="-25" dirty="0">
                <a:latin typeface="Montserrat"/>
                <a:cs typeface="Montserrat"/>
              </a:rPr>
              <a:t>más</a:t>
            </a:r>
            <a:r>
              <a:rPr sz="700" spc="500" dirty="0">
                <a:latin typeface="Montserrat"/>
                <a:cs typeface="Montserrat"/>
              </a:rPr>
              <a:t> </a:t>
            </a:r>
            <a:r>
              <a:rPr sz="700" spc="-10" dirty="0">
                <a:latin typeface="Montserrat"/>
                <a:cs typeface="Montserrat"/>
              </a:rPr>
              <a:t>comprima</a:t>
            </a:r>
            <a:r>
              <a:rPr sz="700" spc="-5" dirty="0">
                <a:latin typeface="Montserrat"/>
                <a:cs typeface="Montserrat"/>
              </a:rPr>
              <a:t> </a:t>
            </a:r>
            <a:r>
              <a:rPr sz="700" dirty="0">
                <a:latin typeface="Montserrat"/>
                <a:cs typeface="Montserrat"/>
              </a:rPr>
              <a:t>el resorte</a:t>
            </a:r>
            <a:r>
              <a:rPr sz="700" spc="10" dirty="0">
                <a:latin typeface="Montserrat"/>
                <a:cs typeface="Montserrat"/>
              </a:rPr>
              <a:t> </a:t>
            </a:r>
            <a:r>
              <a:rPr sz="700" dirty="0">
                <a:latin typeface="Montserrat"/>
                <a:cs typeface="Montserrat"/>
              </a:rPr>
              <a:t>,</a:t>
            </a:r>
            <a:r>
              <a:rPr sz="700" spc="5" dirty="0">
                <a:latin typeface="Montserrat"/>
                <a:cs typeface="Montserrat"/>
              </a:rPr>
              <a:t> </a:t>
            </a:r>
            <a:r>
              <a:rPr sz="700" dirty="0">
                <a:latin typeface="Montserrat"/>
                <a:cs typeface="Montserrat"/>
              </a:rPr>
              <a:t>la suspensión</a:t>
            </a:r>
            <a:r>
              <a:rPr sz="700" spc="-5" dirty="0">
                <a:latin typeface="Montserrat"/>
                <a:cs typeface="Montserrat"/>
              </a:rPr>
              <a:t> </a:t>
            </a:r>
            <a:r>
              <a:rPr sz="700" dirty="0">
                <a:latin typeface="Montserrat"/>
                <a:cs typeface="Montserrat"/>
              </a:rPr>
              <a:t>se</a:t>
            </a:r>
            <a:r>
              <a:rPr sz="700" spc="-5" dirty="0">
                <a:latin typeface="Montserrat"/>
                <a:cs typeface="Montserrat"/>
              </a:rPr>
              <a:t> </a:t>
            </a:r>
            <a:r>
              <a:rPr sz="700" dirty="0">
                <a:latin typeface="Montserrat"/>
                <a:cs typeface="Montserrat"/>
              </a:rPr>
              <a:t>vuelve </a:t>
            </a:r>
            <a:r>
              <a:rPr sz="700" spc="-25" dirty="0">
                <a:latin typeface="Montserrat"/>
                <a:cs typeface="Montserrat"/>
              </a:rPr>
              <a:t>más</a:t>
            </a:r>
            <a:r>
              <a:rPr sz="700" spc="500" dirty="0">
                <a:latin typeface="Montserrat"/>
                <a:cs typeface="Montserrat"/>
              </a:rPr>
              <a:t> </a:t>
            </a:r>
            <a:r>
              <a:rPr sz="700" spc="-10" dirty="0">
                <a:latin typeface="Montserrat"/>
                <a:cs typeface="Montserrat"/>
              </a:rPr>
              <a:t>rígida.</a:t>
            </a:r>
            <a:endParaRPr sz="700" dirty="0">
              <a:latin typeface="Montserrat"/>
              <a:cs typeface="Montserrat"/>
            </a:endParaRPr>
          </a:p>
        </p:txBody>
      </p:sp>
      <p:sp>
        <p:nvSpPr>
          <p:cNvPr id="4" name="object 4"/>
          <p:cNvSpPr txBox="1"/>
          <p:nvPr/>
        </p:nvSpPr>
        <p:spPr>
          <a:xfrm>
            <a:off x="2698750" y="1850898"/>
            <a:ext cx="2254250" cy="53276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dirty="0">
              <a:latin typeface="Montserrat"/>
              <a:cs typeface="Montserrat"/>
            </a:endParaRPr>
          </a:p>
          <a:p>
            <a:pPr marL="12700" marR="5080" algn="just">
              <a:lnSpc>
                <a:spcPct val="100000"/>
              </a:lnSpc>
              <a:spcBef>
                <a:spcPts val="509"/>
              </a:spcBef>
            </a:pPr>
            <a:r>
              <a:rPr sz="700" dirty="0">
                <a:latin typeface="Montserrat"/>
                <a:cs typeface="Montserrat"/>
              </a:rPr>
              <a:t>Siempre</a:t>
            </a:r>
            <a:r>
              <a:rPr sz="700" spc="204" dirty="0">
                <a:latin typeface="Montserrat"/>
                <a:cs typeface="Montserrat"/>
              </a:rPr>
              <a:t>  </a:t>
            </a:r>
            <a:r>
              <a:rPr sz="700" dirty="0">
                <a:latin typeface="Montserrat"/>
                <a:cs typeface="Montserrat"/>
              </a:rPr>
              <a:t>mantenga</a:t>
            </a:r>
            <a:r>
              <a:rPr sz="700" spc="215" dirty="0">
                <a:latin typeface="Montserrat"/>
                <a:cs typeface="Montserrat"/>
              </a:rPr>
              <a:t>  </a:t>
            </a:r>
            <a:r>
              <a:rPr sz="700" dirty="0">
                <a:latin typeface="Montserrat"/>
                <a:cs typeface="Montserrat"/>
              </a:rPr>
              <a:t>ambos</a:t>
            </a:r>
            <a:r>
              <a:rPr sz="700" spc="210" dirty="0">
                <a:latin typeface="Montserrat"/>
                <a:cs typeface="Montserrat"/>
              </a:rPr>
              <a:t>  </a:t>
            </a:r>
            <a:r>
              <a:rPr sz="700" dirty="0">
                <a:latin typeface="Montserrat"/>
                <a:cs typeface="Montserrat"/>
              </a:rPr>
              <a:t>ajustadores</a:t>
            </a:r>
            <a:r>
              <a:rPr sz="700" spc="215" dirty="0">
                <a:latin typeface="Montserrat"/>
                <a:cs typeface="Montserrat"/>
              </a:rPr>
              <a:t>  </a:t>
            </a:r>
            <a:r>
              <a:rPr sz="700" spc="-25" dirty="0">
                <a:latin typeface="Montserrat"/>
                <a:cs typeface="Montserrat"/>
              </a:rPr>
              <a:t>del</a:t>
            </a:r>
            <a:r>
              <a:rPr sz="700" spc="500" dirty="0">
                <a:latin typeface="Montserrat"/>
                <a:cs typeface="Montserrat"/>
              </a:rPr>
              <a:t> </a:t>
            </a:r>
            <a:r>
              <a:rPr sz="700" dirty="0">
                <a:latin typeface="Montserrat"/>
                <a:cs typeface="Montserrat"/>
              </a:rPr>
              <a:t>amortiguador,</a:t>
            </a:r>
            <a:r>
              <a:rPr sz="700" spc="85" dirty="0">
                <a:latin typeface="Montserrat"/>
                <a:cs typeface="Montserrat"/>
              </a:rPr>
              <a:t> </a:t>
            </a:r>
            <a:r>
              <a:rPr sz="700" dirty="0">
                <a:latin typeface="Montserrat"/>
                <a:cs typeface="Montserrat"/>
              </a:rPr>
              <a:t>derecho</a:t>
            </a:r>
            <a:r>
              <a:rPr sz="700" spc="100" dirty="0">
                <a:latin typeface="Montserrat"/>
                <a:cs typeface="Montserrat"/>
              </a:rPr>
              <a:t> </a:t>
            </a:r>
            <a:r>
              <a:rPr sz="700" dirty="0">
                <a:latin typeface="Montserrat"/>
                <a:cs typeface="Montserrat"/>
              </a:rPr>
              <a:t>e</a:t>
            </a:r>
            <a:r>
              <a:rPr sz="700" spc="90" dirty="0">
                <a:latin typeface="Montserrat"/>
                <a:cs typeface="Montserrat"/>
              </a:rPr>
              <a:t> </a:t>
            </a:r>
            <a:r>
              <a:rPr sz="700" dirty="0">
                <a:latin typeface="Montserrat"/>
                <a:cs typeface="Montserrat"/>
              </a:rPr>
              <a:t>izquierdo,</a:t>
            </a:r>
            <a:r>
              <a:rPr sz="700" spc="90" dirty="0">
                <a:latin typeface="Montserrat"/>
                <a:cs typeface="Montserrat"/>
              </a:rPr>
              <a:t> </a:t>
            </a:r>
            <a:r>
              <a:rPr sz="700" dirty="0">
                <a:latin typeface="Montserrat"/>
                <a:cs typeface="Montserrat"/>
              </a:rPr>
              <a:t>en</a:t>
            </a:r>
            <a:r>
              <a:rPr sz="700" spc="90" dirty="0">
                <a:latin typeface="Montserrat"/>
                <a:cs typeface="Montserrat"/>
              </a:rPr>
              <a:t> </a:t>
            </a:r>
            <a:r>
              <a:rPr sz="700" dirty="0">
                <a:latin typeface="Montserrat"/>
                <a:cs typeface="Montserrat"/>
              </a:rPr>
              <a:t>la</a:t>
            </a:r>
            <a:r>
              <a:rPr sz="700" spc="90" dirty="0">
                <a:latin typeface="Montserrat"/>
                <a:cs typeface="Montserrat"/>
              </a:rPr>
              <a:t> </a:t>
            </a:r>
            <a:r>
              <a:rPr sz="700" spc="-10" dirty="0">
                <a:latin typeface="Montserrat"/>
                <a:cs typeface="Montserrat"/>
              </a:rPr>
              <a:t>misma</a:t>
            </a:r>
            <a:r>
              <a:rPr sz="700" spc="500" dirty="0">
                <a:latin typeface="Montserrat"/>
                <a:cs typeface="Montserrat"/>
              </a:rPr>
              <a:t> </a:t>
            </a:r>
            <a:r>
              <a:rPr sz="700" spc="-10" dirty="0">
                <a:latin typeface="Montserrat"/>
                <a:cs typeface="Montserrat"/>
              </a:rPr>
              <a:t>posición.</a:t>
            </a:r>
            <a:endParaRPr sz="700" dirty="0">
              <a:latin typeface="Montserrat"/>
              <a:cs typeface="Montserrat"/>
            </a:endParaRPr>
          </a:p>
        </p:txBody>
      </p:sp>
      <p:sp>
        <p:nvSpPr>
          <p:cNvPr id="5" name="object 5"/>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pic>
        <p:nvPicPr>
          <p:cNvPr id="7" name="object 7"/>
          <p:cNvPicPr/>
          <p:nvPr/>
        </p:nvPicPr>
        <p:blipFill>
          <a:blip r:embed="rId2" cstate="print"/>
          <a:stretch>
            <a:fillRect/>
          </a:stretch>
        </p:blipFill>
        <p:spPr>
          <a:xfrm>
            <a:off x="2754629" y="583450"/>
            <a:ext cx="2160270" cy="1234427"/>
          </a:xfrm>
          <a:prstGeom prst="rect">
            <a:avLst/>
          </a:prstGeom>
        </p:spPr>
      </p:pic>
      <p:grpSp>
        <p:nvGrpSpPr>
          <p:cNvPr id="8" name="object 8"/>
          <p:cNvGrpSpPr/>
          <p:nvPr/>
        </p:nvGrpSpPr>
        <p:grpSpPr>
          <a:xfrm>
            <a:off x="827150" y="2390775"/>
            <a:ext cx="1040130" cy="1060450"/>
            <a:chOff x="827150" y="2390775"/>
            <a:chExt cx="1040130" cy="1060450"/>
          </a:xfrm>
        </p:grpSpPr>
        <p:sp>
          <p:nvSpPr>
            <p:cNvPr id="9" name="object 9"/>
            <p:cNvSpPr/>
            <p:nvPr/>
          </p:nvSpPr>
          <p:spPr>
            <a:xfrm>
              <a:off x="833513" y="2394038"/>
              <a:ext cx="1027430" cy="1054100"/>
            </a:xfrm>
            <a:custGeom>
              <a:avLst/>
              <a:gdLst/>
              <a:ahLst/>
              <a:cxnLst/>
              <a:rect l="l" t="t" r="r" b="b"/>
              <a:pathLst>
                <a:path w="1027430" h="1054100">
                  <a:moveTo>
                    <a:pt x="1026909" y="537667"/>
                  </a:moveTo>
                  <a:lnTo>
                    <a:pt x="1013701" y="524484"/>
                  </a:lnTo>
                  <a:lnTo>
                    <a:pt x="959218" y="524484"/>
                  </a:lnTo>
                  <a:lnTo>
                    <a:pt x="959218" y="466229"/>
                  </a:lnTo>
                  <a:lnTo>
                    <a:pt x="959218" y="442658"/>
                  </a:lnTo>
                  <a:lnTo>
                    <a:pt x="954900" y="428129"/>
                  </a:lnTo>
                  <a:lnTo>
                    <a:pt x="943343" y="418465"/>
                  </a:lnTo>
                  <a:lnTo>
                    <a:pt x="924674" y="417614"/>
                  </a:lnTo>
                  <a:lnTo>
                    <a:pt x="914895" y="423354"/>
                  </a:lnTo>
                  <a:lnTo>
                    <a:pt x="906005" y="438137"/>
                  </a:lnTo>
                  <a:lnTo>
                    <a:pt x="878573" y="466229"/>
                  </a:lnTo>
                  <a:lnTo>
                    <a:pt x="878573" y="259346"/>
                  </a:lnTo>
                  <a:lnTo>
                    <a:pt x="878573" y="97447"/>
                  </a:lnTo>
                  <a:lnTo>
                    <a:pt x="908634" y="97447"/>
                  </a:lnTo>
                  <a:lnTo>
                    <a:pt x="908634" y="0"/>
                  </a:lnTo>
                  <a:lnTo>
                    <a:pt x="118262" y="0"/>
                  </a:lnTo>
                  <a:lnTo>
                    <a:pt x="118262" y="97447"/>
                  </a:lnTo>
                  <a:lnTo>
                    <a:pt x="148310" y="97447"/>
                  </a:lnTo>
                  <a:lnTo>
                    <a:pt x="143548" y="259346"/>
                  </a:lnTo>
                  <a:lnTo>
                    <a:pt x="116433" y="224663"/>
                  </a:lnTo>
                  <a:lnTo>
                    <a:pt x="100291" y="212928"/>
                  </a:lnTo>
                  <a:lnTo>
                    <a:pt x="84670" y="213906"/>
                  </a:lnTo>
                  <a:lnTo>
                    <a:pt x="70116" y="227469"/>
                  </a:lnTo>
                  <a:lnTo>
                    <a:pt x="67678" y="524484"/>
                  </a:lnTo>
                  <a:lnTo>
                    <a:pt x="13195" y="524484"/>
                  </a:lnTo>
                  <a:lnTo>
                    <a:pt x="0" y="537667"/>
                  </a:lnTo>
                  <a:lnTo>
                    <a:pt x="0" y="635381"/>
                  </a:lnTo>
                  <a:lnTo>
                    <a:pt x="16484" y="648563"/>
                  </a:lnTo>
                  <a:lnTo>
                    <a:pt x="21742" y="676402"/>
                  </a:lnTo>
                  <a:lnTo>
                    <a:pt x="35242" y="694245"/>
                  </a:lnTo>
                  <a:lnTo>
                    <a:pt x="58635" y="706335"/>
                  </a:lnTo>
                  <a:lnTo>
                    <a:pt x="126568" y="704507"/>
                  </a:lnTo>
                  <a:lnTo>
                    <a:pt x="126568" y="715975"/>
                  </a:lnTo>
                  <a:lnTo>
                    <a:pt x="106299" y="715975"/>
                  </a:lnTo>
                  <a:lnTo>
                    <a:pt x="61569" y="716953"/>
                  </a:lnTo>
                  <a:lnTo>
                    <a:pt x="34937" y="729780"/>
                  </a:lnTo>
                  <a:lnTo>
                    <a:pt x="17945" y="757872"/>
                  </a:lnTo>
                  <a:lnTo>
                    <a:pt x="17945" y="784263"/>
                  </a:lnTo>
                  <a:lnTo>
                    <a:pt x="34937" y="812342"/>
                  </a:lnTo>
                  <a:lnTo>
                    <a:pt x="50838" y="822121"/>
                  </a:lnTo>
                  <a:lnTo>
                    <a:pt x="71462" y="826147"/>
                  </a:lnTo>
                  <a:lnTo>
                    <a:pt x="126568" y="826147"/>
                  </a:lnTo>
                  <a:lnTo>
                    <a:pt x="126568" y="880859"/>
                  </a:lnTo>
                  <a:lnTo>
                    <a:pt x="102184" y="880491"/>
                  </a:lnTo>
                  <a:lnTo>
                    <a:pt x="57416" y="881722"/>
                  </a:lnTo>
                  <a:lnTo>
                    <a:pt x="29311" y="899541"/>
                  </a:lnTo>
                  <a:lnTo>
                    <a:pt x="16370" y="934097"/>
                  </a:lnTo>
                  <a:lnTo>
                    <a:pt x="18745" y="950836"/>
                  </a:lnTo>
                  <a:lnTo>
                    <a:pt x="28092" y="969162"/>
                  </a:lnTo>
                  <a:lnTo>
                    <a:pt x="45313" y="983576"/>
                  </a:lnTo>
                  <a:lnTo>
                    <a:pt x="66827" y="989914"/>
                  </a:lnTo>
                  <a:lnTo>
                    <a:pt x="126568" y="991133"/>
                  </a:lnTo>
                  <a:lnTo>
                    <a:pt x="126568" y="1053668"/>
                  </a:lnTo>
                  <a:lnTo>
                    <a:pt x="900290" y="1053668"/>
                  </a:lnTo>
                  <a:lnTo>
                    <a:pt x="900290" y="1003846"/>
                  </a:lnTo>
                  <a:lnTo>
                    <a:pt x="952995" y="1004671"/>
                  </a:lnTo>
                  <a:lnTo>
                    <a:pt x="994778" y="988085"/>
                  </a:lnTo>
                  <a:lnTo>
                    <a:pt x="1009383" y="938631"/>
                  </a:lnTo>
                  <a:lnTo>
                    <a:pt x="998080" y="914565"/>
                  </a:lnTo>
                  <a:lnTo>
                    <a:pt x="982078" y="901369"/>
                  </a:lnTo>
                  <a:lnTo>
                    <a:pt x="956297" y="894537"/>
                  </a:lnTo>
                  <a:lnTo>
                    <a:pt x="899528" y="893597"/>
                  </a:lnTo>
                  <a:lnTo>
                    <a:pt x="899655" y="880859"/>
                  </a:lnTo>
                  <a:lnTo>
                    <a:pt x="900544" y="827595"/>
                  </a:lnTo>
                  <a:lnTo>
                    <a:pt x="962012" y="825779"/>
                  </a:lnTo>
                  <a:lnTo>
                    <a:pt x="981062" y="819912"/>
                  </a:lnTo>
                  <a:lnTo>
                    <a:pt x="996683" y="807580"/>
                  </a:lnTo>
                  <a:lnTo>
                    <a:pt x="1010145" y="777659"/>
                  </a:lnTo>
                  <a:lnTo>
                    <a:pt x="1004176" y="745413"/>
                  </a:lnTo>
                  <a:lnTo>
                    <a:pt x="994397" y="732167"/>
                  </a:lnTo>
                  <a:lnTo>
                    <a:pt x="981062" y="722337"/>
                  </a:lnTo>
                  <a:lnTo>
                    <a:pt x="955408" y="715975"/>
                  </a:lnTo>
                  <a:lnTo>
                    <a:pt x="900544" y="712139"/>
                  </a:lnTo>
                  <a:lnTo>
                    <a:pt x="900544" y="704507"/>
                  </a:lnTo>
                  <a:lnTo>
                    <a:pt x="900544" y="657313"/>
                  </a:lnTo>
                  <a:lnTo>
                    <a:pt x="1013701" y="648563"/>
                  </a:lnTo>
                  <a:lnTo>
                    <a:pt x="1026909" y="635381"/>
                  </a:lnTo>
                  <a:lnTo>
                    <a:pt x="1026909" y="537667"/>
                  </a:lnTo>
                  <a:close/>
                </a:path>
              </a:pathLst>
            </a:custGeom>
            <a:solidFill>
              <a:srgbClr val="A7A9AC"/>
            </a:solidFill>
          </p:spPr>
          <p:txBody>
            <a:bodyPr wrap="square" lIns="0" tIns="0" rIns="0" bIns="0" rtlCol="0"/>
            <a:lstStyle/>
            <a:p>
              <a:endParaRPr/>
            </a:p>
          </p:txBody>
        </p:sp>
        <p:sp>
          <p:nvSpPr>
            <p:cNvPr id="10" name="object 10"/>
            <p:cNvSpPr/>
            <p:nvPr/>
          </p:nvSpPr>
          <p:spPr>
            <a:xfrm>
              <a:off x="1412874" y="2491485"/>
              <a:ext cx="0" cy="234315"/>
            </a:xfrm>
            <a:custGeom>
              <a:avLst/>
              <a:gdLst/>
              <a:ahLst/>
              <a:cxnLst/>
              <a:rect l="l" t="t" r="r" b="b"/>
              <a:pathLst>
                <a:path h="234314">
                  <a:moveTo>
                    <a:pt x="0" y="0"/>
                  </a:moveTo>
                  <a:lnTo>
                    <a:pt x="0" y="234315"/>
                  </a:lnTo>
                </a:path>
              </a:pathLst>
            </a:custGeom>
            <a:ln w="12700">
              <a:solidFill>
                <a:srgbClr val="000000"/>
              </a:solidFill>
            </a:ln>
          </p:spPr>
          <p:txBody>
            <a:bodyPr wrap="square" lIns="0" tIns="0" rIns="0" bIns="0" rtlCol="0"/>
            <a:lstStyle/>
            <a:p>
              <a:endParaRPr/>
            </a:p>
          </p:txBody>
        </p:sp>
        <p:sp>
          <p:nvSpPr>
            <p:cNvPr id="11" name="object 11"/>
            <p:cNvSpPr/>
            <p:nvPr/>
          </p:nvSpPr>
          <p:spPr>
            <a:xfrm>
              <a:off x="951776" y="2393950"/>
              <a:ext cx="790575" cy="97790"/>
            </a:xfrm>
            <a:custGeom>
              <a:avLst/>
              <a:gdLst/>
              <a:ahLst/>
              <a:cxnLst/>
              <a:rect l="l" t="t" r="r" b="b"/>
              <a:pathLst>
                <a:path w="790575" h="97789">
                  <a:moveTo>
                    <a:pt x="0" y="97535"/>
                  </a:moveTo>
                  <a:lnTo>
                    <a:pt x="790409" y="97535"/>
                  </a:lnTo>
                </a:path>
                <a:path w="790575" h="97789">
                  <a:moveTo>
                    <a:pt x="790409" y="0"/>
                  </a:moveTo>
                  <a:lnTo>
                    <a:pt x="790409" y="97535"/>
                  </a:lnTo>
                </a:path>
                <a:path w="790575" h="97789">
                  <a:moveTo>
                    <a:pt x="0" y="0"/>
                  </a:moveTo>
                  <a:lnTo>
                    <a:pt x="0" y="97535"/>
                  </a:lnTo>
                </a:path>
              </a:pathLst>
            </a:custGeom>
            <a:ln w="6350">
              <a:solidFill>
                <a:srgbClr val="000000"/>
              </a:solidFill>
            </a:ln>
          </p:spPr>
          <p:txBody>
            <a:bodyPr wrap="square" lIns="0" tIns="0" rIns="0" bIns="0" rtlCol="0"/>
            <a:lstStyle/>
            <a:p>
              <a:endParaRPr/>
            </a:p>
          </p:txBody>
        </p:sp>
        <p:pic>
          <p:nvPicPr>
            <p:cNvPr id="12" name="object 12"/>
            <p:cNvPicPr/>
            <p:nvPr/>
          </p:nvPicPr>
          <p:blipFill>
            <a:blip r:embed="rId3" cstate="print"/>
            <a:stretch>
              <a:fillRect/>
            </a:stretch>
          </p:blipFill>
          <p:spPr>
            <a:xfrm>
              <a:off x="1274698" y="2698813"/>
              <a:ext cx="144525" cy="99161"/>
            </a:xfrm>
            <a:prstGeom prst="rect">
              <a:avLst/>
            </a:prstGeom>
          </p:spPr>
        </p:pic>
        <p:sp>
          <p:nvSpPr>
            <p:cNvPr id="13" name="object 13"/>
            <p:cNvSpPr/>
            <p:nvPr/>
          </p:nvSpPr>
          <p:spPr>
            <a:xfrm>
              <a:off x="981824" y="2491485"/>
              <a:ext cx="0" cy="165100"/>
            </a:xfrm>
            <a:custGeom>
              <a:avLst/>
              <a:gdLst/>
              <a:ahLst/>
              <a:cxnLst/>
              <a:rect l="l" t="t" r="r" b="b"/>
              <a:pathLst>
                <a:path h="165100">
                  <a:moveTo>
                    <a:pt x="0" y="0"/>
                  </a:moveTo>
                  <a:lnTo>
                    <a:pt x="0" y="164579"/>
                  </a:lnTo>
                </a:path>
              </a:pathLst>
            </a:custGeom>
            <a:ln w="6350">
              <a:solidFill>
                <a:srgbClr val="000000"/>
              </a:solidFill>
            </a:ln>
          </p:spPr>
          <p:txBody>
            <a:bodyPr wrap="square" lIns="0" tIns="0" rIns="0" bIns="0" rtlCol="0"/>
            <a:lstStyle/>
            <a:p>
              <a:endParaRPr/>
            </a:p>
          </p:txBody>
        </p:sp>
        <p:sp>
          <p:nvSpPr>
            <p:cNvPr id="14" name="object 14"/>
            <p:cNvSpPr/>
            <p:nvPr/>
          </p:nvSpPr>
          <p:spPr>
            <a:xfrm>
              <a:off x="1446275" y="2782963"/>
              <a:ext cx="123825" cy="67945"/>
            </a:xfrm>
            <a:custGeom>
              <a:avLst/>
              <a:gdLst/>
              <a:ahLst/>
              <a:cxnLst/>
              <a:rect l="l" t="t" r="r" b="b"/>
              <a:pathLst>
                <a:path w="123825" h="67944">
                  <a:moveTo>
                    <a:pt x="0" y="0"/>
                  </a:moveTo>
                  <a:lnTo>
                    <a:pt x="0" y="4508"/>
                  </a:lnTo>
                  <a:lnTo>
                    <a:pt x="381" y="9042"/>
                  </a:lnTo>
                  <a:lnTo>
                    <a:pt x="10795" y="38353"/>
                  </a:lnTo>
                  <a:lnTo>
                    <a:pt x="33782" y="59474"/>
                  </a:lnTo>
                  <a:lnTo>
                    <a:pt x="64008" y="67779"/>
                  </a:lnTo>
                  <a:lnTo>
                    <a:pt x="68326" y="67779"/>
                  </a:lnTo>
                  <a:lnTo>
                    <a:pt x="98425" y="59105"/>
                  </a:lnTo>
                  <a:lnTo>
                    <a:pt x="121031" y="37617"/>
                  </a:lnTo>
                  <a:lnTo>
                    <a:pt x="123317" y="33820"/>
                  </a:lnTo>
                </a:path>
              </a:pathLst>
            </a:custGeom>
            <a:ln w="12699">
              <a:solidFill>
                <a:srgbClr val="000000"/>
              </a:solidFill>
            </a:ln>
          </p:spPr>
          <p:txBody>
            <a:bodyPr wrap="square" lIns="0" tIns="0" rIns="0" bIns="0" rtlCol="0"/>
            <a:lstStyle/>
            <a:p>
              <a:endParaRPr/>
            </a:p>
          </p:txBody>
        </p:sp>
        <p:pic>
          <p:nvPicPr>
            <p:cNvPr id="15" name="object 15"/>
            <p:cNvPicPr/>
            <p:nvPr/>
          </p:nvPicPr>
          <p:blipFill>
            <a:blip r:embed="rId4" cstate="print"/>
            <a:stretch>
              <a:fillRect/>
            </a:stretch>
          </p:blipFill>
          <p:spPr>
            <a:xfrm>
              <a:off x="1109751" y="2642146"/>
              <a:ext cx="130606" cy="76453"/>
            </a:xfrm>
            <a:prstGeom prst="rect">
              <a:avLst/>
            </a:prstGeom>
          </p:spPr>
        </p:pic>
        <p:pic>
          <p:nvPicPr>
            <p:cNvPr id="16" name="object 16"/>
            <p:cNvPicPr/>
            <p:nvPr/>
          </p:nvPicPr>
          <p:blipFill>
            <a:blip r:embed="rId5" cstate="print"/>
            <a:stretch>
              <a:fillRect/>
            </a:stretch>
          </p:blipFill>
          <p:spPr>
            <a:xfrm>
              <a:off x="894841" y="2599893"/>
              <a:ext cx="179348" cy="70459"/>
            </a:xfrm>
            <a:prstGeom prst="rect">
              <a:avLst/>
            </a:prstGeom>
          </p:spPr>
        </p:pic>
        <p:sp>
          <p:nvSpPr>
            <p:cNvPr id="17" name="object 17"/>
            <p:cNvSpPr/>
            <p:nvPr/>
          </p:nvSpPr>
          <p:spPr>
            <a:xfrm>
              <a:off x="1399031" y="2755976"/>
              <a:ext cx="47625" cy="27305"/>
            </a:xfrm>
            <a:custGeom>
              <a:avLst/>
              <a:gdLst/>
              <a:ahLst/>
              <a:cxnLst/>
              <a:rect l="l" t="t" r="r" b="b"/>
              <a:pathLst>
                <a:path w="47625" h="27305">
                  <a:moveTo>
                    <a:pt x="47243" y="26987"/>
                  </a:moveTo>
                  <a:lnTo>
                    <a:pt x="32004" y="2438"/>
                  </a:lnTo>
                  <a:lnTo>
                    <a:pt x="22225" y="0"/>
                  </a:lnTo>
                  <a:lnTo>
                    <a:pt x="19684" y="0"/>
                  </a:lnTo>
                  <a:lnTo>
                    <a:pt x="1651" y="8166"/>
                  </a:lnTo>
                  <a:lnTo>
                    <a:pt x="0" y="10134"/>
                  </a:lnTo>
                </a:path>
              </a:pathLst>
            </a:custGeom>
            <a:ln w="12698">
              <a:solidFill>
                <a:srgbClr val="000000"/>
              </a:solidFill>
            </a:ln>
          </p:spPr>
          <p:txBody>
            <a:bodyPr wrap="square" lIns="0" tIns="0" rIns="0" bIns="0" rtlCol="0"/>
            <a:lstStyle/>
            <a:p>
              <a:endParaRPr/>
            </a:p>
          </p:txBody>
        </p:sp>
        <p:sp>
          <p:nvSpPr>
            <p:cNvPr id="18" name="object 18"/>
            <p:cNvSpPr/>
            <p:nvPr/>
          </p:nvSpPr>
          <p:spPr>
            <a:xfrm>
              <a:off x="846696" y="2491485"/>
              <a:ext cx="946150" cy="427355"/>
            </a:xfrm>
            <a:custGeom>
              <a:avLst/>
              <a:gdLst/>
              <a:ahLst/>
              <a:cxnLst/>
              <a:rect l="l" t="t" r="r" b="b"/>
              <a:pathLst>
                <a:path w="946150" h="427355">
                  <a:moveTo>
                    <a:pt x="771156" y="330187"/>
                  </a:moveTo>
                  <a:lnTo>
                    <a:pt x="785507" y="355231"/>
                  </a:lnTo>
                  <a:lnTo>
                    <a:pt x="809002" y="371716"/>
                  </a:lnTo>
                  <a:lnTo>
                    <a:pt x="831481" y="376593"/>
                  </a:lnTo>
                  <a:lnTo>
                    <a:pt x="837196" y="376593"/>
                  </a:lnTo>
                  <a:lnTo>
                    <a:pt x="864882" y="369023"/>
                  </a:lnTo>
                  <a:lnTo>
                    <a:pt x="886726" y="350456"/>
                  </a:lnTo>
                  <a:lnTo>
                    <a:pt x="892822" y="340690"/>
                  </a:lnTo>
                  <a:lnTo>
                    <a:pt x="895235" y="335318"/>
                  </a:lnTo>
                </a:path>
                <a:path w="946150" h="427355">
                  <a:moveTo>
                    <a:pt x="946035" y="345211"/>
                  </a:moveTo>
                  <a:lnTo>
                    <a:pt x="946035" y="427037"/>
                  </a:lnTo>
                </a:path>
                <a:path w="946150" h="427355">
                  <a:moveTo>
                    <a:pt x="0" y="427037"/>
                  </a:moveTo>
                  <a:lnTo>
                    <a:pt x="500265" y="427037"/>
                  </a:lnTo>
                </a:path>
                <a:path w="946150" h="427355">
                  <a:moveTo>
                    <a:pt x="434352" y="0"/>
                  </a:moveTo>
                  <a:lnTo>
                    <a:pt x="434352" y="234315"/>
                  </a:lnTo>
                </a:path>
              </a:pathLst>
            </a:custGeom>
            <a:ln w="12700">
              <a:solidFill>
                <a:srgbClr val="000000"/>
              </a:solidFill>
            </a:ln>
          </p:spPr>
          <p:txBody>
            <a:bodyPr wrap="square" lIns="0" tIns="0" rIns="0" bIns="0" rtlCol="0"/>
            <a:lstStyle/>
            <a:p>
              <a:endParaRPr/>
            </a:p>
          </p:txBody>
        </p:sp>
        <p:sp>
          <p:nvSpPr>
            <p:cNvPr id="19" name="object 19"/>
            <p:cNvSpPr/>
            <p:nvPr/>
          </p:nvSpPr>
          <p:spPr>
            <a:xfrm>
              <a:off x="1712086" y="2491485"/>
              <a:ext cx="0" cy="368935"/>
            </a:xfrm>
            <a:custGeom>
              <a:avLst/>
              <a:gdLst/>
              <a:ahLst/>
              <a:cxnLst/>
              <a:rect l="l" t="t" r="r" b="b"/>
              <a:pathLst>
                <a:path h="368935">
                  <a:moveTo>
                    <a:pt x="0" y="0"/>
                  </a:moveTo>
                  <a:lnTo>
                    <a:pt x="0" y="368782"/>
                  </a:lnTo>
                </a:path>
              </a:pathLst>
            </a:custGeom>
            <a:ln w="6350">
              <a:solidFill>
                <a:srgbClr val="000000"/>
              </a:solidFill>
            </a:ln>
          </p:spPr>
          <p:txBody>
            <a:bodyPr wrap="square" lIns="0" tIns="0" rIns="0" bIns="0" rtlCol="0"/>
            <a:lstStyle/>
            <a:p>
              <a:endParaRPr/>
            </a:p>
          </p:txBody>
        </p:sp>
        <p:sp>
          <p:nvSpPr>
            <p:cNvPr id="20" name="object 20"/>
            <p:cNvSpPr/>
            <p:nvPr/>
          </p:nvSpPr>
          <p:spPr>
            <a:xfrm>
              <a:off x="833500" y="2918523"/>
              <a:ext cx="513715" cy="124460"/>
            </a:xfrm>
            <a:custGeom>
              <a:avLst/>
              <a:gdLst/>
              <a:ahLst/>
              <a:cxnLst/>
              <a:rect l="l" t="t" r="r" b="b"/>
              <a:pathLst>
                <a:path w="513715" h="124460">
                  <a:moveTo>
                    <a:pt x="0" y="13182"/>
                  </a:moveTo>
                  <a:lnTo>
                    <a:pt x="0" y="110883"/>
                  </a:lnTo>
                </a:path>
                <a:path w="513715" h="124460">
                  <a:moveTo>
                    <a:pt x="13195" y="124079"/>
                  </a:moveTo>
                  <a:lnTo>
                    <a:pt x="513461" y="124079"/>
                  </a:lnTo>
                </a:path>
                <a:path w="513715" h="124460">
                  <a:moveTo>
                    <a:pt x="0" y="13182"/>
                  </a:moveTo>
                  <a:lnTo>
                    <a:pt x="13208" y="0"/>
                  </a:lnTo>
                </a:path>
                <a:path w="513715" h="124460">
                  <a:moveTo>
                    <a:pt x="0" y="110896"/>
                  </a:moveTo>
                  <a:lnTo>
                    <a:pt x="13208" y="124079"/>
                  </a:lnTo>
                </a:path>
              </a:pathLst>
            </a:custGeom>
            <a:ln w="12700">
              <a:solidFill>
                <a:srgbClr val="000000"/>
              </a:solidFill>
            </a:ln>
          </p:spPr>
          <p:txBody>
            <a:bodyPr wrap="square" lIns="0" tIns="0" rIns="0" bIns="0" rtlCol="0"/>
            <a:lstStyle/>
            <a:p>
              <a:endParaRPr/>
            </a:p>
          </p:txBody>
        </p:sp>
        <p:sp>
          <p:nvSpPr>
            <p:cNvPr id="21" name="object 21"/>
            <p:cNvSpPr/>
            <p:nvPr/>
          </p:nvSpPr>
          <p:spPr>
            <a:xfrm>
              <a:off x="833500" y="2918523"/>
              <a:ext cx="975360" cy="124460"/>
            </a:xfrm>
            <a:custGeom>
              <a:avLst/>
              <a:gdLst/>
              <a:ahLst/>
              <a:cxnLst/>
              <a:rect l="l" t="t" r="r" b="b"/>
              <a:pathLst>
                <a:path w="975360" h="124460">
                  <a:moveTo>
                    <a:pt x="0" y="13182"/>
                  </a:moveTo>
                  <a:lnTo>
                    <a:pt x="51562" y="13182"/>
                  </a:lnTo>
                </a:path>
                <a:path w="975360" h="124460">
                  <a:moveTo>
                    <a:pt x="0" y="110896"/>
                  </a:moveTo>
                  <a:lnTo>
                    <a:pt x="51562" y="110896"/>
                  </a:lnTo>
                </a:path>
                <a:path w="975360" h="124460">
                  <a:moveTo>
                    <a:pt x="51562" y="0"/>
                  </a:moveTo>
                  <a:lnTo>
                    <a:pt x="51562" y="124091"/>
                  </a:lnTo>
                </a:path>
                <a:path w="975360" h="124460">
                  <a:moveTo>
                    <a:pt x="128295" y="0"/>
                  </a:moveTo>
                  <a:lnTo>
                    <a:pt x="128295" y="124091"/>
                  </a:lnTo>
                </a:path>
                <a:path w="975360" h="124460">
                  <a:moveTo>
                    <a:pt x="433857" y="0"/>
                  </a:moveTo>
                  <a:lnTo>
                    <a:pt x="433857" y="124091"/>
                  </a:lnTo>
                </a:path>
                <a:path w="975360" h="124460">
                  <a:moveTo>
                    <a:pt x="128295" y="110896"/>
                  </a:moveTo>
                  <a:lnTo>
                    <a:pt x="433857" y="110896"/>
                  </a:lnTo>
                </a:path>
                <a:path w="975360" h="124460">
                  <a:moveTo>
                    <a:pt x="128295" y="13182"/>
                  </a:moveTo>
                  <a:lnTo>
                    <a:pt x="433857" y="13182"/>
                  </a:lnTo>
                </a:path>
                <a:path w="975360" h="124460">
                  <a:moveTo>
                    <a:pt x="898651" y="13182"/>
                  </a:moveTo>
                  <a:lnTo>
                    <a:pt x="593090" y="13182"/>
                  </a:lnTo>
                </a:path>
                <a:path w="975360" h="124460">
                  <a:moveTo>
                    <a:pt x="898651" y="110896"/>
                  </a:moveTo>
                  <a:lnTo>
                    <a:pt x="593090" y="110896"/>
                  </a:lnTo>
                </a:path>
                <a:path w="975360" h="124460">
                  <a:moveTo>
                    <a:pt x="593090" y="0"/>
                  </a:moveTo>
                  <a:lnTo>
                    <a:pt x="593090" y="124091"/>
                  </a:lnTo>
                </a:path>
                <a:path w="975360" h="124460">
                  <a:moveTo>
                    <a:pt x="898651" y="0"/>
                  </a:moveTo>
                  <a:lnTo>
                    <a:pt x="898651" y="124091"/>
                  </a:lnTo>
                </a:path>
                <a:path w="975360" h="124460">
                  <a:moveTo>
                    <a:pt x="975360" y="0"/>
                  </a:moveTo>
                  <a:lnTo>
                    <a:pt x="975360" y="124091"/>
                  </a:lnTo>
                </a:path>
              </a:pathLst>
            </a:custGeom>
            <a:ln w="6350">
              <a:solidFill>
                <a:srgbClr val="000000"/>
              </a:solidFill>
            </a:ln>
          </p:spPr>
          <p:txBody>
            <a:bodyPr wrap="square" lIns="0" tIns="0" rIns="0" bIns="0" rtlCol="0"/>
            <a:lstStyle/>
            <a:p>
              <a:endParaRPr/>
            </a:p>
          </p:txBody>
        </p:sp>
        <p:sp>
          <p:nvSpPr>
            <p:cNvPr id="22" name="object 22"/>
            <p:cNvSpPr/>
            <p:nvPr/>
          </p:nvSpPr>
          <p:spPr>
            <a:xfrm>
              <a:off x="1808861" y="3029419"/>
              <a:ext cx="52069" cy="0"/>
            </a:xfrm>
            <a:custGeom>
              <a:avLst/>
              <a:gdLst/>
              <a:ahLst/>
              <a:cxnLst/>
              <a:rect l="l" t="t" r="r" b="b"/>
              <a:pathLst>
                <a:path w="52069">
                  <a:moveTo>
                    <a:pt x="51562" y="0"/>
                  </a:moveTo>
                  <a:lnTo>
                    <a:pt x="0" y="0"/>
                  </a:lnTo>
                </a:path>
              </a:pathLst>
            </a:custGeom>
            <a:ln w="6350">
              <a:solidFill>
                <a:srgbClr val="221F1F"/>
              </a:solidFill>
            </a:ln>
          </p:spPr>
          <p:txBody>
            <a:bodyPr wrap="square" lIns="0" tIns="0" rIns="0" bIns="0" rtlCol="0"/>
            <a:lstStyle/>
            <a:p>
              <a:endParaRPr/>
            </a:p>
          </p:txBody>
        </p:sp>
        <p:sp>
          <p:nvSpPr>
            <p:cNvPr id="23" name="object 23"/>
            <p:cNvSpPr/>
            <p:nvPr/>
          </p:nvSpPr>
          <p:spPr>
            <a:xfrm>
              <a:off x="1808861" y="2931706"/>
              <a:ext cx="52069" cy="0"/>
            </a:xfrm>
            <a:custGeom>
              <a:avLst/>
              <a:gdLst/>
              <a:ahLst/>
              <a:cxnLst/>
              <a:rect l="l" t="t" r="r" b="b"/>
              <a:pathLst>
                <a:path w="52069">
                  <a:moveTo>
                    <a:pt x="51562" y="0"/>
                  </a:moveTo>
                  <a:lnTo>
                    <a:pt x="0" y="0"/>
                  </a:lnTo>
                </a:path>
              </a:pathLst>
            </a:custGeom>
            <a:ln w="6350">
              <a:solidFill>
                <a:srgbClr val="000000"/>
              </a:solidFill>
            </a:ln>
          </p:spPr>
          <p:txBody>
            <a:bodyPr wrap="square" lIns="0" tIns="0" rIns="0" bIns="0" rtlCol="0"/>
            <a:lstStyle/>
            <a:p>
              <a:endParaRPr/>
            </a:p>
          </p:txBody>
        </p:sp>
        <p:sp>
          <p:nvSpPr>
            <p:cNvPr id="24" name="object 24"/>
            <p:cNvSpPr/>
            <p:nvPr/>
          </p:nvSpPr>
          <p:spPr>
            <a:xfrm>
              <a:off x="1847214" y="3029419"/>
              <a:ext cx="13335" cy="13335"/>
            </a:xfrm>
            <a:custGeom>
              <a:avLst/>
              <a:gdLst/>
              <a:ahLst/>
              <a:cxnLst/>
              <a:rect l="l" t="t" r="r" b="b"/>
              <a:pathLst>
                <a:path w="13335" h="13335">
                  <a:moveTo>
                    <a:pt x="13208" y="0"/>
                  </a:moveTo>
                  <a:lnTo>
                    <a:pt x="0" y="13182"/>
                  </a:lnTo>
                </a:path>
              </a:pathLst>
            </a:custGeom>
            <a:ln w="12700">
              <a:solidFill>
                <a:srgbClr val="221F1F"/>
              </a:solidFill>
            </a:ln>
          </p:spPr>
          <p:txBody>
            <a:bodyPr wrap="square" lIns="0" tIns="0" rIns="0" bIns="0" rtlCol="0"/>
            <a:lstStyle/>
            <a:p>
              <a:endParaRPr/>
            </a:p>
          </p:txBody>
        </p:sp>
        <p:sp>
          <p:nvSpPr>
            <p:cNvPr id="25" name="object 25"/>
            <p:cNvSpPr/>
            <p:nvPr/>
          </p:nvSpPr>
          <p:spPr>
            <a:xfrm>
              <a:off x="1067841" y="2623096"/>
              <a:ext cx="793115" cy="419734"/>
            </a:xfrm>
            <a:custGeom>
              <a:avLst/>
              <a:gdLst/>
              <a:ahLst/>
              <a:cxnLst/>
              <a:rect l="l" t="t" r="r" b="b"/>
              <a:pathLst>
                <a:path w="793114" h="419735">
                  <a:moveTo>
                    <a:pt x="792581" y="308610"/>
                  </a:moveTo>
                  <a:lnTo>
                    <a:pt x="779373" y="295427"/>
                  </a:lnTo>
                </a:path>
                <a:path w="793114" h="419735">
                  <a:moveTo>
                    <a:pt x="779373" y="419506"/>
                  </a:moveTo>
                  <a:lnTo>
                    <a:pt x="279120" y="419506"/>
                  </a:lnTo>
                </a:path>
                <a:path w="793114" h="419735">
                  <a:moveTo>
                    <a:pt x="792581" y="308610"/>
                  </a:moveTo>
                  <a:lnTo>
                    <a:pt x="792581" y="406311"/>
                  </a:lnTo>
                </a:path>
                <a:path w="793114" h="419735">
                  <a:moveTo>
                    <a:pt x="779373" y="295427"/>
                  </a:moveTo>
                  <a:lnTo>
                    <a:pt x="279120" y="295427"/>
                  </a:lnTo>
                </a:path>
                <a:path w="793114" h="419735">
                  <a:moveTo>
                    <a:pt x="550011" y="198577"/>
                  </a:moveTo>
                  <a:lnTo>
                    <a:pt x="526135" y="180136"/>
                  </a:lnTo>
                  <a:lnTo>
                    <a:pt x="523214" y="180136"/>
                  </a:lnTo>
                  <a:lnTo>
                    <a:pt x="503402" y="191122"/>
                  </a:lnTo>
                  <a:lnTo>
                    <a:pt x="501751" y="193687"/>
                  </a:lnTo>
                </a:path>
                <a:path w="793114" h="419735">
                  <a:moveTo>
                    <a:pt x="724890" y="213601"/>
                  </a:moveTo>
                  <a:lnTo>
                    <a:pt x="709015" y="189420"/>
                  </a:lnTo>
                  <a:lnTo>
                    <a:pt x="697839" y="187210"/>
                  </a:lnTo>
                  <a:lnTo>
                    <a:pt x="694156" y="187591"/>
                  </a:lnTo>
                  <a:lnTo>
                    <a:pt x="675741" y="200291"/>
                  </a:lnTo>
                  <a:lnTo>
                    <a:pt x="674090" y="203708"/>
                  </a:lnTo>
                </a:path>
                <a:path w="793114" h="419735">
                  <a:moveTo>
                    <a:pt x="213207" y="79870"/>
                  </a:moveTo>
                  <a:lnTo>
                    <a:pt x="213207" y="78041"/>
                  </a:lnTo>
                  <a:lnTo>
                    <a:pt x="212953" y="76212"/>
                  </a:lnTo>
                  <a:lnTo>
                    <a:pt x="212699" y="74371"/>
                  </a:lnTo>
                  <a:lnTo>
                    <a:pt x="212191" y="72669"/>
                  </a:lnTo>
                  <a:lnTo>
                    <a:pt x="211683" y="70942"/>
                  </a:lnTo>
                  <a:lnTo>
                    <a:pt x="211048" y="69240"/>
                  </a:lnTo>
                  <a:lnTo>
                    <a:pt x="210286" y="67538"/>
                  </a:lnTo>
                  <a:lnTo>
                    <a:pt x="188404" y="53479"/>
                  </a:lnTo>
                  <a:lnTo>
                    <a:pt x="186575" y="53479"/>
                  </a:lnTo>
                  <a:lnTo>
                    <a:pt x="167271" y="62280"/>
                  </a:lnTo>
                  <a:lnTo>
                    <a:pt x="166166" y="63627"/>
                  </a:lnTo>
                </a:path>
                <a:path w="793114" h="419735">
                  <a:moveTo>
                    <a:pt x="48260" y="25400"/>
                  </a:moveTo>
                  <a:lnTo>
                    <a:pt x="31762" y="1828"/>
                  </a:lnTo>
                  <a:lnTo>
                    <a:pt x="23710" y="0"/>
                  </a:lnTo>
                  <a:lnTo>
                    <a:pt x="20891" y="0"/>
                  </a:lnTo>
                  <a:lnTo>
                    <a:pt x="1714" y="9525"/>
                  </a:lnTo>
                  <a:lnTo>
                    <a:pt x="0" y="11722"/>
                  </a:lnTo>
                </a:path>
              </a:pathLst>
            </a:custGeom>
            <a:ln w="12700">
              <a:solidFill>
                <a:srgbClr val="000000"/>
              </a:solidFill>
            </a:ln>
          </p:spPr>
          <p:txBody>
            <a:bodyPr wrap="square" lIns="0" tIns="0" rIns="0" bIns="0" rtlCol="0"/>
            <a:lstStyle/>
            <a:p>
              <a:endParaRPr/>
            </a:p>
          </p:txBody>
        </p:sp>
        <p:pic>
          <p:nvPicPr>
            <p:cNvPr id="26" name="object 26"/>
            <p:cNvPicPr/>
            <p:nvPr/>
          </p:nvPicPr>
          <p:blipFill>
            <a:blip r:embed="rId6" cstate="print"/>
            <a:stretch>
              <a:fillRect/>
            </a:stretch>
          </p:blipFill>
          <p:spPr>
            <a:xfrm>
              <a:off x="846708" y="3039427"/>
              <a:ext cx="64858" cy="65709"/>
            </a:xfrm>
            <a:prstGeom prst="rect">
              <a:avLst/>
            </a:prstGeom>
          </p:spPr>
        </p:pic>
        <p:sp>
          <p:nvSpPr>
            <p:cNvPr id="27" name="object 27"/>
            <p:cNvSpPr/>
            <p:nvPr/>
          </p:nvSpPr>
          <p:spPr>
            <a:xfrm>
              <a:off x="908405" y="3042602"/>
              <a:ext cx="939165" cy="59690"/>
            </a:xfrm>
            <a:custGeom>
              <a:avLst/>
              <a:gdLst/>
              <a:ahLst/>
              <a:cxnLst/>
              <a:rect l="l" t="t" r="r" b="b"/>
              <a:pathLst>
                <a:path w="939164" h="59689">
                  <a:moveTo>
                    <a:pt x="938809" y="0"/>
                  </a:moveTo>
                  <a:lnTo>
                    <a:pt x="0" y="59232"/>
                  </a:lnTo>
                </a:path>
              </a:pathLst>
            </a:custGeom>
            <a:ln w="6348">
              <a:solidFill>
                <a:srgbClr val="000000"/>
              </a:solidFill>
            </a:ln>
          </p:spPr>
          <p:txBody>
            <a:bodyPr wrap="square" lIns="0" tIns="0" rIns="0" bIns="0" rtlCol="0"/>
            <a:lstStyle/>
            <a:p>
              <a:endParaRPr/>
            </a:p>
          </p:txBody>
        </p:sp>
        <p:sp>
          <p:nvSpPr>
            <p:cNvPr id="28" name="object 28"/>
            <p:cNvSpPr/>
            <p:nvPr/>
          </p:nvSpPr>
          <p:spPr>
            <a:xfrm>
              <a:off x="849883" y="3110026"/>
              <a:ext cx="55244" cy="110489"/>
            </a:xfrm>
            <a:custGeom>
              <a:avLst/>
              <a:gdLst/>
              <a:ahLst/>
              <a:cxnLst/>
              <a:rect l="l" t="t" r="r" b="b"/>
              <a:pathLst>
                <a:path w="55244" h="110489">
                  <a:moveTo>
                    <a:pt x="55092" y="0"/>
                  </a:moveTo>
                  <a:lnTo>
                    <a:pt x="23812" y="9766"/>
                  </a:lnTo>
                  <a:lnTo>
                    <a:pt x="3543" y="35534"/>
                  </a:lnTo>
                  <a:lnTo>
                    <a:pt x="0" y="55079"/>
                  </a:lnTo>
                  <a:lnTo>
                    <a:pt x="355" y="61671"/>
                  </a:lnTo>
                  <a:lnTo>
                    <a:pt x="13792" y="91592"/>
                  </a:lnTo>
                  <a:lnTo>
                    <a:pt x="41897" y="108572"/>
                  </a:lnTo>
                  <a:lnTo>
                    <a:pt x="48501" y="109791"/>
                  </a:lnTo>
                  <a:lnTo>
                    <a:pt x="55092" y="110159"/>
                  </a:lnTo>
                </a:path>
              </a:pathLst>
            </a:custGeom>
            <a:ln w="6350">
              <a:solidFill>
                <a:srgbClr val="000000"/>
              </a:solidFill>
            </a:ln>
          </p:spPr>
          <p:txBody>
            <a:bodyPr wrap="square" lIns="0" tIns="0" rIns="0" bIns="0" rtlCol="0"/>
            <a:lstStyle/>
            <a:p>
              <a:endParaRPr/>
            </a:p>
          </p:txBody>
        </p:sp>
        <p:sp>
          <p:nvSpPr>
            <p:cNvPr id="29" name="object 29"/>
            <p:cNvSpPr/>
            <p:nvPr/>
          </p:nvSpPr>
          <p:spPr>
            <a:xfrm>
              <a:off x="1788922" y="3110026"/>
              <a:ext cx="55244" cy="110489"/>
            </a:xfrm>
            <a:custGeom>
              <a:avLst/>
              <a:gdLst/>
              <a:ahLst/>
              <a:cxnLst/>
              <a:rect l="l" t="t" r="r" b="b"/>
              <a:pathLst>
                <a:path w="55244" h="110489">
                  <a:moveTo>
                    <a:pt x="0" y="110159"/>
                  </a:moveTo>
                  <a:lnTo>
                    <a:pt x="31241" y="100380"/>
                  </a:lnTo>
                  <a:lnTo>
                    <a:pt x="51561" y="74625"/>
                  </a:lnTo>
                  <a:lnTo>
                    <a:pt x="55117" y="55079"/>
                  </a:lnTo>
                  <a:lnTo>
                    <a:pt x="54736" y="48475"/>
                  </a:lnTo>
                  <a:lnTo>
                    <a:pt x="41275" y="18567"/>
                  </a:lnTo>
                  <a:lnTo>
                    <a:pt x="13207" y="1587"/>
                  </a:lnTo>
                  <a:lnTo>
                    <a:pt x="6603" y="355"/>
                  </a:lnTo>
                  <a:lnTo>
                    <a:pt x="0" y="0"/>
                  </a:lnTo>
                </a:path>
              </a:pathLst>
            </a:custGeom>
            <a:ln w="6350">
              <a:solidFill>
                <a:srgbClr val="221F1F"/>
              </a:solidFill>
            </a:ln>
          </p:spPr>
          <p:txBody>
            <a:bodyPr wrap="square" lIns="0" tIns="0" rIns="0" bIns="0" rtlCol="0"/>
            <a:lstStyle/>
            <a:p>
              <a:endParaRPr/>
            </a:p>
          </p:txBody>
        </p:sp>
        <p:sp>
          <p:nvSpPr>
            <p:cNvPr id="30" name="object 30"/>
            <p:cNvSpPr/>
            <p:nvPr/>
          </p:nvSpPr>
          <p:spPr>
            <a:xfrm>
              <a:off x="904976" y="3098545"/>
              <a:ext cx="884555" cy="176530"/>
            </a:xfrm>
            <a:custGeom>
              <a:avLst/>
              <a:gdLst/>
              <a:ahLst/>
              <a:cxnLst/>
              <a:rect l="l" t="t" r="r" b="b"/>
              <a:pathLst>
                <a:path w="884555" h="176529">
                  <a:moveTo>
                    <a:pt x="0" y="11480"/>
                  </a:moveTo>
                  <a:lnTo>
                    <a:pt x="883945" y="11480"/>
                  </a:lnTo>
                </a:path>
                <a:path w="884555" h="176529">
                  <a:moveTo>
                    <a:pt x="0" y="121640"/>
                  </a:moveTo>
                  <a:lnTo>
                    <a:pt x="883945" y="121640"/>
                  </a:lnTo>
                </a:path>
                <a:path w="884555" h="176529">
                  <a:moveTo>
                    <a:pt x="55105" y="0"/>
                  </a:moveTo>
                  <a:lnTo>
                    <a:pt x="55105" y="11468"/>
                  </a:lnTo>
                </a:path>
                <a:path w="884555" h="176529">
                  <a:moveTo>
                    <a:pt x="55105" y="121640"/>
                  </a:moveTo>
                  <a:lnTo>
                    <a:pt x="55105" y="176352"/>
                  </a:lnTo>
                </a:path>
              </a:pathLst>
            </a:custGeom>
            <a:ln w="6350">
              <a:solidFill>
                <a:srgbClr val="000000"/>
              </a:solidFill>
            </a:ln>
          </p:spPr>
          <p:txBody>
            <a:bodyPr wrap="square" lIns="0" tIns="0" rIns="0" bIns="0" rtlCol="0"/>
            <a:lstStyle/>
            <a:p>
              <a:endParaRPr/>
            </a:p>
          </p:txBody>
        </p:sp>
        <p:sp>
          <p:nvSpPr>
            <p:cNvPr id="31" name="object 31"/>
            <p:cNvSpPr/>
            <p:nvPr/>
          </p:nvSpPr>
          <p:spPr>
            <a:xfrm>
              <a:off x="849883" y="3274034"/>
              <a:ext cx="994410" cy="125095"/>
            </a:xfrm>
            <a:custGeom>
              <a:avLst/>
              <a:gdLst/>
              <a:ahLst/>
              <a:cxnLst/>
              <a:rect l="l" t="t" r="r" b="b"/>
              <a:pathLst>
                <a:path w="994410" h="125095">
                  <a:moveTo>
                    <a:pt x="938148" y="124701"/>
                  </a:moveTo>
                  <a:lnTo>
                    <a:pt x="941197" y="124701"/>
                  </a:lnTo>
                  <a:lnTo>
                    <a:pt x="944117" y="124460"/>
                  </a:lnTo>
                  <a:lnTo>
                    <a:pt x="971677" y="113944"/>
                  </a:lnTo>
                  <a:lnTo>
                    <a:pt x="984122" y="101257"/>
                  </a:lnTo>
                  <a:lnTo>
                    <a:pt x="985901" y="98806"/>
                  </a:lnTo>
                  <a:lnTo>
                    <a:pt x="994155" y="70472"/>
                  </a:lnTo>
                  <a:lnTo>
                    <a:pt x="994155" y="67551"/>
                  </a:lnTo>
                  <a:lnTo>
                    <a:pt x="963041" y="19913"/>
                  </a:lnTo>
                  <a:lnTo>
                    <a:pt x="942974" y="14655"/>
                  </a:lnTo>
                  <a:lnTo>
                    <a:pt x="939927" y="14541"/>
                  </a:lnTo>
                </a:path>
                <a:path w="994410" h="125095">
                  <a:moveTo>
                    <a:pt x="55956" y="0"/>
                  </a:moveTo>
                  <a:lnTo>
                    <a:pt x="52285" y="0"/>
                  </a:lnTo>
                  <a:lnTo>
                    <a:pt x="48501" y="381"/>
                  </a:lnTo>
                  <a:lnTo>
                    <a:pt x="21005" y="11734"/>
                  </a:lnTo>
                  <a:lnTo>
                    <a:pt x="3543" y="35788"/>
                  </a:lnTo>
                  <a:lnTo>
                    <a:pt x="0" y="54114"/>
                  </a:lnTo>
                  <a:lnTo>
                    <a:pt x="114" y="57899"/>
                  </a:lnTo>
                  <a:lnTo>
                    <a:pt x="9525" y="86106"/>
                  </a:lnTo>
                  <a:lnTo>
                    <a:pt x="32372" y="105283"/>
                  </a:lnTo>
                  <a:lnTo>
                    <a:pt x="50457" y="109931"/>
                  </a:lnTo>
                  <a:lnTo>
                    <a:pt x="54241" y="110172"/>
                  </a:lnTo>
                </a:path>
              </a:pathLst>
            </a:custGeom>
            <a:ln w="6348">
              <a:solidFill>
                <a:srgbClr val="000000"/>
              </a:solidFill>
            </a:ln>
          </p:spPr>
          <p:txBody>
            <a:bodyPr wrap="square" lIns="0" tIns="0" rIns="0" bIns="0" rtlCol="0"/>
            <a:lstStyle/>
            <a:p>
              <a:endParaRPr/>
            </a:p>
          </p:txBody>
        </p:sp>
        <p:sp>
          <p:nvSpPr>
            <p:cNvPr id="32" name="object 32"/>
            <p:cNvSpPr/>
            <p:nvPr/>
          </p:nvSpPr>
          <p:spPr>
            <a:xfrm>
              <a:off x="904125" y="3274034"/>
              <a:ext cx="885825" cy="173990"/>
            </a:xfrm>
            <a:custGeom>
              <a:avLst/>
              <a:gdLst/>
              <a:ahLst/>
              <a:cxnLst/>
              <a:rect l="l" t="t" r="r" b="b"/>
              <a:pathLst>
                <a:path w="885825" h="173989">
                  <a:moveTo>
                    <a:pt x="1714" y="0"/>
                  </a:moveTo>
                  <a:lnTo>
                    <a:pt x="885685" y="14541"/>
                  </a:lnTo>
                </a:path>
                <a:path w="885825" h="173989">
                  <a:moveTo>
                    <a:pt x="0" y="110172"/>
                  </a:moveTo>
                  <a:lnTo>
                    <a:pt x="883907" y="124701"/>
                  </a:lnTo>
                </a:path>
                <a:path w="885825" h="173989">
                  <a:moveTo>
                    <a:pt x="55956" y="111150"/>
                  </a:moveTo>
                  <a:lnTo>
                    <a:pt x="55956" y="173672"/>
                  </a:lnTo>
                </a:path>
                <a:path w="885825" h="173989">
                  <a:moveTo>
                    <a:pt x="829678" y="123850"/>
                  </a:moveTo>
                  <a:lnTo>
                    <a:pt x="829678" y="173672"/>
                  </a:lnTo>
                </a:path>
              </a:pathLst>
            </a:custGeom>
            <a:ln w="6350">
              <a:solidFill>
                <a:srgbClr val="000000"/>
              </a:solidFill>
            </a:ln>
          </p:spPr>
          <p:txBody>
            <a:bodyPr wrap="square" lIns="0" tIns="0" rIns="0" bIns="0" rtlCol="0"/>
            <a:lstStyle/>
            <a:p>
              <a:endParaRPr/>
            </a:p>
          </p:txBody>
        </p:sp>
        <p:sp>
          <p:nvSpPr>
            <p:cNvPr id="33" name="object 33"/>
            <p:cNvSpPr/>
            <p:nvPr/>
          </p:nvSpPr>
          <p:spPr>
            <a:xfrm>
              <a:off x="1734058" y="3051352"/>
              <a:ext cx="0" cy="233045"/>
            </a:xfrm>
            <a:custGeom>
              <a:avLst/>
              <a:gdLst/>
              <a:ahLst/>
              <a:cxnLst/>
              <a:rect l="l" t="t" r="r" b="b"/>
              <a:pathLst>
                <a:path h="233045">
                  <a:moveTo>
                    <a:pt x="0" y="54825"/>
                  </a:moveTo>
                  <a:lnTo>
                    <a:pt x="0" y="0"/>
                  </a:lnTo>
                </a:path>
                <a:path h="233045">
                  <a:moveTo>
                    <a:pt x="0" y="232486"/>
                  </a:moveTo>
                  <a:lnTo>
                    <a:pt x="0" y="170281"/>
                  </a:lnTo>
                </a:path>
              </a:pathLst>
            </a:custGeom>
            <a:ln w="6350">
              <a:solidFill>
                <a:srgbClr val="221F1F"/>
              </a:solidFill>
            </a:ln>
          </p:spPr>
          <p:txBody>
            <a:bodyPr wrap="square" lIns="0" tIns="0" rIns="0" bIns="0" rtlCol="0"/>
            <a:lstStyle/>
            <a:p>
              <a:endParaRPr/>
            </a:p>
          </p:txBody>
        </p:sp>
      </p:grpSp>
      <p:sp>
        <p:nvSpPr>
          <p:cNvPr id="34" name="object 34"/>
          <p:cNvSpPr/>
          <p:nvPr/>
        </p:nvSpPr>
        <p:spPr>
          <a:xfrm>
            <a:off x="901191" y="2632494"/>
            <a:ext cx="0" cy="286385"/>
          </a:xfrm>
          <a:custGeom>
            <a:avLst/>
            <a:gdLst/>
            <a:ahLst/>
            <a:cxnLst/>
            <a:rect l="l" t="t" r="r" b="b"/>
            <a:pathLst>
              <a:path h="286385">
                <a:moveTo>
                  <a:pt x="0" y="0"/>
                </a:moveTo>
                <a:lnTo>
                  <a:pt x="0" y="286029"/>
                </a:lnTo>
              </a:path>
            </a:pathLst>
          </a:custGeom>
          <a:ln w="12700">
            <a:solidFill>
              <a:srgbClr val="000000"/>
            </a:solidFill>
          </a:ln>
        </p:spPr>
        <p:txBody>
          <a:bodyPr wrap="square" lIns="0" tIns="0" rIns="0" bIns="0" rtlCol="0"/>
          <a:lstStyle/>
          <a:p>
            <a:endParaRPr/>
          </a:p>
        </p:txBody>
      </p:sp>
      <p:sp>
        <p:nvSpPr>
          <p:cNvPr id="35" name="object 35"/>
          <p:cNvSpPr txBox="1"/>
          <p:nvPr/>
        </p:nvSpPr>
        <p:spPr>
          <a:xfrm>
            <a:off x="378053" y="2799384"/>
            <a:ext cx="424180" cy="147955"/>
          </a:xfrm>
          <a:prstGeom prst="rect">
            <a:avLst/>
          </a:prstGeom>
        </p:spPr>
        <p:txBody>
          <a:bodyPr vert="horz" wrap="square" lIns="0" tIns="12700" rIns="0" bIns="0" rtlCol="0">
            <a:spAutoFit/>
          </a:bodyPr>
          <a:lstStyle/>
          <a:p>
            <a:pPr marL="12700">
              <a:lnSpc>
                <a:spcPct val="100000"/>
              </a:lnSpc>
              <a:spcBef>
                <a:spcPts val="100"/>
              </a:spcBef>
            </a:pPr>
            <a:r>
              <a:rPr sz="800" spc="55" dirty="0">
                <a:solidFill>
                  <a:srgbClr val="221F1F"/>
                </a:solidFill>
                <a:latin typeface="Montserrat"/>
                <a:cs typeface="Montserrat"/>
              </a:rPr>
              <a:t>SUAVE</a:t>
            </a:r>
            <a:endParaRPr sz="800" dirty="0">
              <a:latin typeface="Montserrat"/>
              <a:cs typeface="Montserrat"/>
            </a:endParaRPr>
          </a:p>
        </p:txBody>
      </p:sp>
      <p:grpSp>
        <p:nvGrpSpPr>
          <p:cNvPr id="36" name="object 36"/>
          <p:cNvGrpSpPr/>
          <p:nvPr/>
        </p:nvGrpSpPr>
        <p:grpSpPr>
          <a:xfrm>
            <a:off x="600532" y="2751137"/>
            <a:ext cx="221615" cy="46355"/>
            <a:chOff x="600532" y="2751137"/>
            <a:chExt cx="221615" cy="46355"/>
          </a:xfrm>
        </p:grpSpPr>
        <p:sp>
          <p:nvSpPr>
            <p:cNvPr id="37" name="object 37"/>
            <p:cNvSpPr/>
            <p:nvPr/>
          </p:nvSpPr>
          <p:spPr>
            <a:xfrm>
              <a:off x="602119" y="2752725"/>
              <a:ext cx="218440" cy="43180"/>
            </a:xfrm>
            <a:custGeom>
              <a:avLst/>
              <a:gdLst/>
              <a:ahLst/>
              <a:cxnLst/>
              <a:rect l="l" t="t" r="r" b="b"/>
              <a:pathLst>
                <a:path w="218440" h="43180">
                  <a:moveTo>
                    <a:pt x="81622" y="0"/>
                  </a:moveTo>
                  <a:lnTo>
                    <a:pt x="0" y="21348"/>
                  </a:lnTo>
                  <a:lnTo>
                    <a:pt x="81622" y="42684"/>
                  </a:lnTo>
                  <a:lnTo>
                    <a:pt x="81622" y="29565"/>
                  </a:lnTo>
                  <a:lnTo>
                    <a:pt x="218274" y="29565"/>
                  </a:lnTo>
                  <a:lnTo>
                    <a:pt x="218274" y="13119"/>
                  </a:lnTo>
                  <a:lnTo>
                    <a:pt x="81622" y="13119"/>
                  </a:lnTo>
                  <a:lnTo>
                    <a:pt x="81622" y="0"/>
                  </a:lnTo>
                  <a:close/>
                </a:path>
              </a:pathLst>
            </a:custGeom>
            <a:solidFill>
              <a:srgbClr val="221F1F"/>
            </a:solidFill>
          </p:spPr>
          <p:txBody>
            <a:bodyPr wrap="square" lIns="0" tIns="0" rIns="0" bIns="0" rtlCol="0"/>
            <a:lstStyle/>
            <a:p>
              <a:endParaRPr/>
            </a:p>
          </p:txBody>
        </p:sp>
        <p:sp>
          <p:nvSpPr>
            <p:cNvPr id="38" name="object 38"/>
            <p:cNvSpPr/>
            <p:nvPr/>
          </p:nvSpPr>
          <p:spPr>
            <a:xfrm>
              <a:off x="602119" y="2752725"/>
              <a:ext cx="218440" cy="43180"/>
            </a:xfrm>
            <a:custGeom>
              <a:avLst/>
              <a:gdLst/>
              <a:ahLst/>
              <a:cxnLst/>
              <a:rect l="l" t="t" r="r" b="b"/>
              <a:pathLst>
                <a:path w="218440" h="43180">
                  <a:moveTo>
                    <a:pt x="218274" y="29565"/>
                  </a:moveTo>
                  <a:lnTo>
                    <a:pt x="81622" y="29565"/>
                  </a:lnTo>
                  <a:lnTo>
                    <a:pt x="81622" y="42684"/>
                  </a:lnTo>
                  <a:lnTo>
                    <a:pt x="0" y="21348"/>
                  </a:lnTo>
                  <a:lnTo>
                    <a:pt x="81622" y="0"/>
                  </a:lnTo>
                  <a:lnTo>
                    <a:pt x="81622" y="13119"/>
                  </a:lnTo>
                  <a:lnTo>
                    <a:pt x="218274" y="13119"/>
                  </a:lnTo>
                  <a:lnTo>
                    <a:pt x="218274" y="29565"/>
                  </a:lnTo>
                  <a:close/>
                </a:path>
              </a:pathLst>
            </a:custGeom>
            <a:ln w="3175">
              <a:solidFill>
                <a:srgbClr val="221F1F"/>
              </a:solidFill>
            </a:ln>
          </p:spPr>
          <p:txBody>
            <a:bodyPr wrap="square" lIns="0" tIns="0" rIns="0" bIns="0" rtlCol="0"/>
            <a:lstStyle/>
            <a:p>
              <a:endParaRPr/>
            </a:p>
          </p:txBody>
        </p:sp>
      </p:grpSp>
      <p:sp>
        <p:nvSpPr>
          <p:cNvPr id="39" name="object 39"/>
          <p:cNvSpPr txBox="1"/>
          <p:nvPr/>
        </p:nvSpPr>
        <p:spPr>
          <a:xfrm>
            <a:off x="1879219" y="2798775"/>
            <a:ext cx="381000" cy="147955"/>
          </a:xfrm>
          <a:prstGeom prst="rect">
            <a:avLst/>
          </a:prstGeom>
        </p:spPr>
        <p:txBody>
          <a:bodyPr vert="horz" wrap="square" lIns="0" tIns="12700" rIns="0" bIns="0" rtlCol="0">
            <a:spAutoFit/>
          </a:bodyPr>
          <a:lstStyle/>
          <a:p>
            <a:pPr marL="12700">
              <a:lnSpc>
                <a:spcPct val="100000"/>
              </a:lnSpc>
              <a:spcBef>
                <a:spcPts val="100"/>
              </a:spcBef>
            </a:pPr>
            <a:r>
              <a:rPr sz="800" spc="35" dirty="0">
                <a:solidFill>
                  <a:srgbClr val="221F1F"/>
                </a:solidFill>
                <a:latin typeface="Montserrat"/>
                <a:cs typeface="Montserrat"/>
              </a:rPr>
              <a:t>DURO</a:t>
            </a:r>
            <a:endParaRPr sz="800" dirty="0">
              <a:latin typeface="Montserrat"/>
              <a:cs typeface="Montserrat"/>
            </a:endParaRPr>
          </a:p>
        </p:txBody>
      </p:sp>
      <p:grpSp>
        <p:nvGrpSpPr>
          <p:cNvPr id="40" name="object 40"/>
          <p:cNvGrpSpPr/>
          <p:nvPr/>
        </p:nvGrpSpPr>
        <p:grpSpPr>
          <a:xfrm>
            <a:off x="1881060" y="2752725"/>
            <a:ext cx="221615" cy="46355"/>
            <a:chOff x="1881060" y="2752725"/>
            <a:chExt cx="221615" cy="46355"/>
          </a:xfrm>
        </p:grpSpPr>
        <p:sp>
          <p:nvSpPr>
            <p:cNvPr id="41" name="object 41"/>
            <p:cNvSpPr/>
            <p:nvPr/>
          </p:nvSpPr>
          <p:spPr>
            <a:xfrm>
              <a:off x="1882648" y="2754312"/>
              <a:ext cx="218440" cy="43180"/>
            </a:xfrm>
            <a:custGeom>
              <a:avLst/>
              <a:gdLst/>
              <a:ahLst/>
              <a:cxnLst/>
              <a:rect l="l" t="t" r="r" b="b"/>
              <a:pathLst>
                <a:path w="218439" h="43180">
                  <a:moveTo>
                    <a:pt x="136651" y="0"/>
                  </a:moveTo>
                  <a:lnTo>
                    <a:pt x="136651" y="13131"/>
                  </a:lnTo>
                  <a:lnTo>
                    <a:pt x="0" y="13131"/>
                  </a:lnTo>
                  <a:lnTo>
                    <a:pt x="0" y="29565"/>
                  </a:lnTo>
                  <a:lnTo>
                    <a:pt x="136651" y="29565"/>
                  </a:lnTo>
                  <a:lnTo>
                    <a:pt x="136651" y="42697"/>
                  </a:lnTo>
                  <a:lnTo>
                    <a:pt x="218312" y="21348"/>
                  </a:lnTo>
                  <a:lnTo>
                    <a:pt x="136651" y="0"/>
                  </a:lnTo>
                  <a:close/>
                </a:path>
              </a:pathLst>
            </a:custGeom>
            <a:solidFill>
              <a:srgbClr val="221F1F"/>
            </a:solidFill>
          </p:spPr>
          <p:txBody>
            <a:bodyPr wrap="square" lIns="0" tIns="0" rIns="0" bIns="0" rtlCol="0"/>
            <a:lstStyle/>
            <a:p>
              <a:endParaRPr/>
            </a:p>
          </p:txBody>
        </p:sp>
        <p:sp>
          <p:nvSpPr>
            <p:cNvPr id="42" name="object 42"/>
            <p:cNvSpPr/>
            <p:nvPr/>
          </p:nvSpPr>
          <p:spPr>
            <a:xfrm>
              <a:off x="1882648" y="2754312"/>
              <a:ext cx="218440" cy="43180"/>
            </a:xfrm>
            <a:custGeom>
              <a:avLst/>
              <a:gdLst/>
              <a:ahLst/>
              <a:cxnLst/>
              <a:rect l="l" t="t" r="r" b="b"/>
              <a:pathLst>
                <a:path w="218439" h="43180">
                  <a:moveTo>
                    <a:pt x="0" y="29565"/>
                  </a:moveTo>
                  <a:lnTo>
                    <a:pt x="136651" y="29565"/>
                  </a:lnTo>
                  <a:lnTo>
                    <a:pt x="136651" y="42697"/>
                  </a:lnTo>
                  <a:lnTo>
                    <a:pt x="218312" y="21348"/>
                  </a:lnTo>
                  <a:lnTo>
                    <a:pt x="136651" y="0"/>
                  </a:lnTo>
                  <a:lnTo>
                    <a:pt x="136651" y="13131"/>
                  </a:lnTo>
                  <a:lnTo>
                    <a:pt x="0" y="13131"/>
                  </a:lnTo>
                  <a:lnTo>
                    <a:pt x="0" y="29565"/>
                  </a:lnTo>
                  <a:close/>
                </a:path>
              </a:pathLst>
            </a:custGeom>
            <a:ln w="3175">
              <a:solidFill>
                <a:srgbClr val="221F1F"/>
              </a:solidFill>
            </a:ln>
          </p:spPr>
          <p:txBody>
            <a:bodyPr wrap="square" lIns="0" tIns="0" rIns="0" bIns="0" rtlCol="0"/>
            <a:lstStyle/>
            <a:p>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459" y="427456"/>
            <a:ext cx="2252345" cy="992505"/>
          </a:xfrm>
          <a:prstGeom prst="rect">
            <a:avLst/>
          </a:prstGeom>
        </p:spPr>
        <p:txBody>
          <a:bodyPr vert="horz" wrap="square" lIns="0" tIns="74930" rIns="0" bIns="0" rtlCol="0">
            <a:spAutoFit/>
          </a:bodyPr>
          <a:lstStyle/>
          <a:p>
            <a:pPr marL="12700">
              <a:lnSpc>
                <a:spcPct val="100000"/>
              </a:lnSpc>
              <a:spcBef>
                <a:spcPts val="590"/>
              </a:spcBef>
            </a:pPr>
            <a:r>
              <a:rPr sz="800" b="1" spc="-10" dirty="0">
                <a:solidFill>
                  <a:srgbClr val="221F1F"/>
                </a:solidFill>
                <a:latin typeface="Montserrat"/>
                <a:cs typeface="Montserrat"/>
              </a:rPr>
              <a:t>FRENOS</a:t>
            </a:r>
            <a:endParaRPr sz="800">
              <a:latin typeface="Montserrat"/>
              <a:cs typeface="Montserrat"/>
            </a:endParaRPr>
          </a:p>
          <a:p>
            <a:pPr marL="12700">
              <a:lnSpc>
                <a:spcPct val="100000"/>
              </a:lnSpc>
              <a:spcBef>
                <a:spcPts val="490"/>
              </a:spcBef>
            </a:pPr>
            <a:r>
              <a:rPr sz="800" b="1" dirty="0">
                <a:solidFill>
                  <a:srgbClr val="221F1F"/>
                </a:solidFill>
                <a:latin typeface="Montserrat"/>
                <a:cs typeface="Montserrat"/>
              </a:rPr>
              <a:t>FRENO</a:t>
            </a:r>
            <a:r>
              <a:rPr sz="800" b="1" spc="-10" dirty="0">
                <a:solidFill>
                  <a:srgbClr val="221F1F"/>
                </a:solidFill>
                <a:latin typeface="Montserrat"/>
                <a:cs typeface="Montserrat"/>
              </a:rPr>
              <a:t> DELANTERO</a:t>
            </a:r>
            <a:endParaRPr sz="800">
              <a:latin typeface="Montserrat"/>
              <a:cs typeface="Montserrat"/>
            </a:endParaRPr>
          </a:p>
          <a:p>
            <a:pPr marL="12700" marR="5080" algn="just">
              <a:lnSpc>
                <a:spcPct val="100000"/>
              </a:lnSpc>
              <a:spcBef>
                <a:spcPts val="509"/>
              </a:spcBef>
            </a:pPr>
            <a:r>
              <a:rPr sz="700" dirty="0">
                <a:latin typeface="Montserrat"/>
                <a:cs typeface="Montserrat"/>
              </a:rPr>
              <a:t>Puede</a:t>
            </a:r>
            <a:r>
              <a:rPr sz="700" spc="254" dirty="0">
                <a:latin typeface="Montserrat"/>
                <a:cs typeface="Montserrat"/>
              </a:rPr>
              <a:t> </a:t>
            </a:r>
            <a:r>
              <a:rPr sz="700" dirty="0">
                <a:latin typeface="Montserrat"/>
                <a:cs typeface="Montserrat"/>
              </a:rPr>
              <a:t>observar</a:t>
            </a:r>
            <a:r>
              <a:rPr sz="700" spc="254" dirty="0">
                <a:latin typeface="Montserrat"/>
                <a:cs typeface="Montserrat"/>
              </a:rPr>
              <a:t> </a:t>
            </a:r>
            <a:r>
              <a:rPr sz="700" dirty="0">
                <a:latin typeface="Montserrat"/>
                <a:cs typeface="Montserrat"/>
              </a:rPr>
              <a:t>el</a:t>
            </a:r>
            <a:r>
              <a:rPr sz="700" spc="260" dirty="0">
                <a:latin typeface="Montserrat"/>
                <a:cs typeface="Montserrat"/>
              </a:rPr>
              <a:t> </a:t>
            </a:r>
            <a:r>
              <a:rPr sz="700" dirty="0">
                <a:latin typeface="Montserrat"/>
                <a:cs typeface="Montserrat"/>
              </a:rPr>
              <a:t>cilindro</a:t>
            </a:r>
            <a:r>
              <a:rPr sz="700" spc="254" dirty="0">
                <a:latin typeface="Montserrat"/>
                <a:cs typeface="Montserrat"/>
              </a:rPr>
              <a:t> </a:t>
            </a:r>
            <a:r>
              <a:rPr sz="700" dirty="0">
                <a:latin typeface="Montserrat"/>
                <a:cs typeface="Montserrat"/>
              </a:rPr>
              <a:t>maestro</a:t>
            </a:r>
            <a:r>
              <a:rPr sz="700" spc="240" dirty="0">
                <a:latin typeface="Montserrat"/>
                <a:cs typeface="Montserrat"/>
              </a:rPr>
              <a:t> </a:t>
            </a:r>
            <a:r>
              <a:rPr sz="700" dirty="0">
                <a:latin typeface="Montserrat"/>
                <a:cs typeface="Montserrat"/>
              </a:rPr>
              <a:t>(1)</a:t>
            </a:r>
            <a:r>
              <a:rPr sz="700" spc="260" dirty="0">
                <a:latin typeface="Montserrat"/>
                <a:cs typeface="Montserrat"/>
              </a:rPr>
              <a:t> </a:t>
            </a:r>
            <a:r>
              <a:rPr sz="700" dirty="0">
                <a:latin typeface="Montserrat"/>
                <a:cs typeface="Montserrat"/>
              </a:rPr>
              <a:t>al</a:t>
            </a:r>
            <a:r>
              <a:rPr sz="700" spc="250" dirty="0">
                <a:latin typeface="Montserrat"/>
                <a:cs typeface="Montserrat"/>
              </a:rPr>
              <a:t> </a:t>
            </a:r>
            <a:r>
              <a:rPr sz="700" spc="-20" dirty="0">
                <a:latin typeface="Montserrat"/>
                <a:cs typeface="Montserrat"/>
              </a:rPr>
              <a:t>lado</a:t>
            </a:r>
            <a:r>
              <a:rPr sz="700" spc="500" dirty="0">
                <a:latin typeface="Montserrat"/>
                <a:cs typeface="Montserrat"/>
              </a:rPr>
              <a:t> </a:t>
            </a:r>
            <a:r>
              <a:rPr sz="700" dirty="0">
                <a:latin typeface="Montserrat"/>
                <a:cs typeface="Montserrat"/>
              </a:rPr>
              <a:t>derecho</a:t>
            </a:r>
            <a:r>
              <a:rPr sz="700" spc="229" dirty="0">
                <a:latin typeface="Montserrat"/>
                <a:cs typeface="Montserrat"/>
              </a:rPr>
              <a:t> </a:t>
            </a:r>
            <a:r>
              <a:rPr sz="700" dirty="0">
                <a:latin typeface="Montserrat"/>
                <a:cs typeface="Montserrat"/>
              </a:rPr>
              <a:t>el</a:t>
            </a:r>
            <a:r>
              <a:rPr sz="700" spc="229" dirty="0">
                <a:latin typeface="Montserrat"/>
                <a:cs typeface="Montserrat"/>
              </a:rPr>
              <a:t> </a:t>
            </a:r>
            <a:r>
              <a:rPr sz="700" dirty="0">
                <a:latin typeface="Montserrat"/>
                <a:cs typeface="Montserrat"/>
              </a:rPr>
              <a:t>manubrio,</a:t>
            </a:r>
            <a:r>
              <a:rPr sz="700" spc="235" dirty="0">
                <a:latin typeface="Montserrat"/>
                <a:cs typeface="Montserrat"/>
              </a:rPr>
              <a:t> </a:t>
            </a:r>
            <a:r>
              <a:rPr sz="700" dirty="0">
                <a:latin typeface="Montserrat"/>
                <a:cs typeface="Montserrat"/>
              </a:rPr>
              <a:t>la</a:t>
            </a:r>
            <a:r>
              <a:rPr sz="700" spc="220" dirty="0">
                <a:latin typeface="Montserrat"/>
                <a:cs typeface="Montserrat"/>
              </a:rPr>
              <a:t> </a:t>
            </a:r>
            <a:r>
              <a:rPr sz="700" dirty="0">
                <a:latin typeface="Montserrat"/>
                <a:cs typeface="Montserrat"/>
              </a:rPr>
              <a:t>mordaza</a:t>
            </a:r>
            <a:r>
              <a:rPr sz="700" spc="225" dirty="0">
                <a:latin typeface="Montserrat"/>
                <a:cs typeface="Montserrat"/>
              </a:rPr>
              <a:t> </a:t>
            </a:r>
            <a:r>
              <a:rPr sz="700" dirty="0">
                <a:latin typeface="Montserrat"/>
                <a:cs typeface="Montserrat"/>
              </a:rPr>
              <a:t>(2)</a:t>
            </a:r>
            <a:r>
              <a:rPr sz="700" spc="235" dirty="0">
                <a:latin typeface="Montserrat"/>
                <a:cs typeface="Montserrat"/>
              </a:rPr>
              <a:t> </a:t>
            </a:r>
            <a:r>
              <a:rPr sz="700" dirty="0">
                <a:latin typeface="Montserrat"/>
                <a:cs typeface="Montserrat"/>
              </a:rPr>
              <a:t>de</a:t>
            </a:r>
            <a:r>
              <a:rPr sz="700" spc="235" dirty="0">
                <a:latin typeface="Montserrat"/>
                <a:cs typeface="Montserrat"/>
              </a:rPr>
              <a:t> </a:t>
            </a:r>
            <a:r>
              <a:rPr sz="700" spc="-10" dirty="0">
                <a:latin typeface="Montserrat"/>
                <a:cs typeface="Montserrat"/>
              </a:rPr>
              <a:t>freno</a:t>
            </a:r>
            <a:r>
              <a:rPr sz="700" spc="500" dirty="0">
                <a:latin typeface="Montserrat"/>
                <a:cs typeface="Montserrat"/>
              </a:rPr>
              <a:t> </a:t>
            </a:r>
            <a:r>
              <a:rPr sz="700" dirty="0">
                <a:latin typeface="Montserrat"/>
                <a:cs typeface="Montserrat"/>
              </a:rPr>
              <a:t>delantero</a:t>
            </a:r>
            <a:r>
              <a:rPr sz="700" spc="215" dirty="0">
                <a:latin typeface="Montserrat"/>
                <a:cs typeface="Montserrat"/>
              </a:rPr>
              <a:t> </a:t>
            </a:r>
            <a:r>
              <a:rPr sz="700" dirty="0">
                <a:latin typeface="Montserrat"/>
                <a:cs typeface="Montserrat"/>
              </a:rPr>
              <a:t>está</a:t>
            </a:r>
            <a:r>
              <a:rPr sz="700" spc="204" dirty="0">
                <a:latin typeface="Montserrat"/>
                <a:cs typeface="Montserrat"/>
              </a:rPr>
              <a:t> </a:t>
            </a:r>
            <a:r>
              <a:rPr sz="700" dirty="0">
                <a:latin typeface="Montserrat"/>
                <a:cs typeface="Montserrat"/>
              </a:rPr>
              <a:t>fija</a:t>
            </a:r>
            <a:r>
              <a:rPr sz="700" spc="210" dirty="0">
                <a:latin typeface="Montserrat"/>
                <a:cs typeface="Montserrat"/>
              </a:rPr>
              <a:t> </a:t>
            </a:r>
            <a:r>
              <a:rPr sz="700" dirty="0">
                <a:latin typeface="Montserrat"/>
                <a:cs typeface="Montserrat"/>
              </a:rPr>
              <a:t>en</a:t>
            </a:r>
            <a:r>
              <a:rPr sz="700" spc="200" dirty="0">
                <a:latin typeface="Montserrat"/>
                <a:cs typeface="Montserrat"/>
              </a:rPr>
              <a:t> </a:t>
            </a:r>
            <a:r>
              <a:rPr sz="700" dirty="0">
                <a:latin typeface="Montserrat"/>
                <a:cs typeface="Montserrat"/>
              </a:rPr>
              <a:t>la</a:t>
            </a:r>
            <a:r>
              <a:rPr sz="700" spc="220" dirty="0">
                <a:latin typeface="Montserrat"/>
                <a:cs typeface="Montserrat"/>
              </a:rPr>
              <a:t> </a:t>
            </a:r>
            <a:r>
              <a:rPr sz="700" dirty="0">
                <a:latin typeface="Montserrat"/>
                <a:cs typeface="Montserrat"/>
              </a:rPr>
              <a:t>botella</a:t>
            </a:r>
            <a:r>
              <a:rPr sz="700" spc="190" dirty="0">
                <a:latin typeface="Montserrat"/>
                <a:cs typeface="Montserrat"/>
              </a:rPr>
              <a:t> </a:t>
            </a:r>
            <a:r>
              <a:rPr sz="700" dirty="0">
                <a:latin typeface="Montserrat"/>
                <a:cs typeface="Montserrat"/>
              </a:rPr>
              <a:t>derecha</a:t>
            </a:r>
            <a:r>
              <a:rPr sz="700" spc="210" dirty="0">
                <a:latin typeface="Montserrat"/>
                <a:cs typeface="Montserrat"/>
              </a:rPr>
              <a:t> </a:t>
            </a:r>
            <a:r>
              <a:rPr sz="700" dirty="0">
                <a:latin typeface="Montserrat"/>
                <a:cs typeface="Montserrat"/>
              </a:rPr>
              <a:t>de</a:t>
            </a:r>
            <a:r>
              <a:rPr sz="700" spc="204"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suspensión</a:t>
            </a:r>
            <a:r>
              <a:rPr sz="700" spc="100" dirty="0">
                <a:latin typeface="Montserrat"/>
                <a:cs typeface="Montserrat"/>
              </a:rPr>
              <a:t> </a:t>
            </a:r>
            <a:r>
              <a:rPr sz="700" dirty="0">
                <a:latin typeface="Montserrat"/>
                <a:cs typeface="Montserrat"/>
              </a:rPr>
              <a:t>delantera,</a:t>
            </a:r>
            <a:r>
              <a:rPr sz="700" spc="105" dirty="0">
                <a:latin typeface="Montserrat"/>
                <a:cs typeface="Montserrat"/>
              </a:rPr>
              <a:t> </a:t>
            </a:r>
            <a:r>
              <a:rPr sz="700" dirty="0">
                <a:latin typeface="Montserrat"/>
                <a:cs typeface="Montserrat"/>
              </a:rPr>
              <a:t>fijo</a:t>
            </a:r>
            <a:r>
              <a:rPr sz="700" spc="95" dirty="0">
                <a:latin typeface="Montserrat"/>
                <a:cs typeface="Montserrat"/>
              </a:rPr>
              <a:t> </a:t>
            </a:r>
            <a:r>
              <a:rPr sz="700" dirty="0">
                <a:latin typeface="Montserrat"/>
                <a:cs typeface="Montserrat"/>
              </a:rPr>
              <a:t>en</a:t>
            </a:r>
            <a:r>
              <a:rPr sz="700" spc="100" dirty="0">
                <a:latin typeface="Montserrat"/>
                <a:cs typeface="Montserrat"/>
              </a:rPr>
              <a:t> </a:t>
            </a:r>
            <a:r>
              <a:rPr sz="700" dirty="0">
                <a:latin typeface="Montserrat"/>
                <a:cs typeface="Montserrat"/>
              </a:rPr>
              <a:t>el</a:t>
            </a:r>
            <a:r>
              <a:rPr sz="700" spc="100" dirty="0">
                <a:latin typeface="Montserrat"/>
                <a:cs typeface="Montserrat"/>
              </a:rPr>
              <a:t> </a:t>
            </a:r>
            <a:r>
              <a:rPr sz="700" dirty="0">
                <a:latin typeface="Montserrat"/>
                <a:cs typeface="Montserrat"/>
              </a:rPr>
              <a:t>rin</a:t>
            </a:r>
            <a:r>
              <a:rPr sz="700" spc="95" dirty="0">
                <a:latin typeface="Montserrat"/>
                <a:cs typeface="Montserrat"/>
              </a:rPr>
              <a:t> </a:t>
            </a:r>
            <a:r>
              <a:rPr sz="700" dirty="0">
                <a:latin typeface="Montserrat"/>
                <a:cs typeface="Montserrat"/>
              </a:rPr>
              <a:t>se</a:t>
            </a:r>
            <a:r>
              <a:rPr sz="700" spc="100" dirty="0">
                <a:latin typeface="Montserrat"/>
                <a:cs typeface="Montserrat"/>
              </a:rPr>
              <a:t> </a:t>
            </a:r>
            <a:r>
              <a:rPr sz="700" spc="-10" dirty="0">
                <a:latin typeface="Montserrat"/>
                <a:cs typeface="Montserrat"/>
              </a:rPr>
              <a:t>encuentra</a:t>
            </a:r>
            <a:r>
              <a:rPr sz="700" spc="50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disco</a:t>
            </a:r>
            <a:r>
              <a:rPr sz="700" spc="-1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freno</a:t>
            </a:r>
            <a:r>
              <a:rPr sz="700" spc="-5" dirty="0">
                <a:latin typeface="Montserrat"/>
                <a:cs typeface="Montserrat"/>
              </a:rPr>
              <a:t> </a:t>
            </a:r>
            <a:r>
              <a:rPr sz="700" spc="-20" dirty="0">
                <a:latin typeface="Montserrat"/>
                <a:cs typeface="Montserrat"/>
              </a:rPr>
              <a:t>(3).</a:t>
            </a:r>
            <a:endParaRPr sz="700">
              <a:latin typeface="Montserrat"/>
              <a:cs typeface="Montserrat"/>
            </a:endParaRPr>
          </a:p>
        </p:txBody>
      </p:sp>
      <p:sp>
        <p:nvSpPr>
          <p:cNvPr id="3" name="object 3"/>
          <p:cNvSpPr txBox="1"/>
          <p:nvPr/>
        </p:nvSpPr>
        <p:spPr>
          <a:xfrm>
            <a:off x="270459" y="2991104"/>
            <a:ext cx="2252345" cy="514350"/>
          </a:xfrm>
          <a:prstGeom prst="rect">
            <a:avLst/>
          </a:prstGeom>
        </p:spPr>
        <p:txBody>
          <a:bodyPr vert="horz" wrap="square" lIns="0" tIns="12065" rIns="0" bIns="0" rtlCol="0">
            <a:spAutoFit/>
          </a:bodyPr>
          <a:lstStyle/>
          <a:p>
            <a:pPr marL="12700">
              <a:lnSpc>
                <a:spcPct val="100000"/>
              </a:lnSpc>
              <a:spcBef>
                <a:spcPts val="95"/>
              </a:spcBef>
            </a:pPr>
            <a:r>
              <a:rPr sz="700" dirty="0">
                <a:latin typeface="Montserrat"/>
                <a:cs typeface="Montserrat"/>
              </a:rPr>
              <a:t>También</a:t>
            </a:r>
            <a:r>
              <a:rPr sz="700" spc="15" dirty="0">
                <a:latin typeface="Montserrat"/>
                <a:cs typeface="Montserrat"/>
              </a:rPr>
              <a:t> </a:t>
            </a:r>
            <a:r>
              <a:rPr sz="700" dirty="0">
                <a:latin typeface="Montserrat"/>
                <a:cs typeface="Montserrat"/>
              </a:rPr>
              <a:t>puede</a:t>
            </a:r>
            <a:r>
              <a:rPr sz="700" spc="15" dirty="0">
                <a:latin typeface="Montserrat"/>
                <a:cs typeface="Montserrat"/>
              </a:rPr>
              <a:t> </a:t>
            </a:r>
            <a:r>
              <a:rPr sz="700" dirty="0">
                <a:latin typeface="Montserrat"/>
                <a:cs typeface="Montserrat"/>
              </a:rPr>
              <a:t>observar</a:t>
            </a:r>
            <a:r>
              <a:rPr sz="700" spc="15" dirty="0">
                <a:latin typeface="Montserrat"/>
                <a:cs typeface="Montserrat"/>
              </a:rPr>
              <a:t> </a:t>
            </a:r>
            <a:r>
              <a:rPr sz="700" dirty="0">
                <a:latin typeface="Montserrat"/>
                <a:cs typeface="Montserrat"/>
              </a:rPr>
              <a:t>una</a:t>
            </a:r>
            <a:r>
              <a:rPr sz="700" spc="15" dirty="0">
                <a:latin typeface="Montserrat"/>
                <a:cs typeface="Montserrat"/>
              </a:rPr>
              <a:t> </a:t>
            </a:r>
            <a:r>
              <a:rPr sz="700" dirty="0">
                <a:latin typeface="Montserrat"/>
                <a:cs typeface="Montserrat"/>
              </a:rPr>
              <a:t>manguera</a:t>
            </a:r>
            <a:r>
              <a:rPr sz="700" spc="15" dirty="0">
                <a:latin typeface="Montserrat"/>
                <a:cs typeface="Montserrat"/>
              </a:rPr>
              <a:t> </a:t>
            </a:r>
            <a:r>
              <a:rPr sz="700" dirty="0">
                <a:latin typeface="Montserrat"/>
                <a:cs typeface="Montserrat"/>
              </a:rPr>
              <a:t>de</a:t>
            </a:r>
            <a:r>
              <a:rPr sz="700" spc="10" dirty="0">
                <a:latin typeface="Montserrat"/>
                <a:cs typeface="Montserrat"/>
              </a:rPr>
              <a:t> </a:t>
            </a:r>
            <a:r>
              <a:rPr sz="700" spc="-10" dirty="0">
                <a:latin typeface="Montserrat"/>
                <a:cs typeface="Montserrat"/>
              </a:rPr>
              <a:t>freno</a:t>
            </a:r>
            <a:endParaRPr sz="700">
              <a:latin typeface="Montserrat"/>
              <a:cs typeface="Montserrat"/>
            </a:endParaRPr>
          </a:p>
          <a:p>
            <a:pPr marL="12700">
              <a:lnSpc>
                <a:spcPct val="100000"/>
              </a:lnSpc>
            </a:pPr>
            <a:r>
              <a:rPr sz="700" dirty="0">
                <a:latin typeface="Montserrat"/>
                <a:cs typeface="Montserrat"/>
              </a:rPr>
              <a:t>que</a:t>
            </a:r>
            <a:r>
              <a:rPr sz="700" spc="-15" dirty="0">
                <a:latin typeface="Montserrat"/>
                <a:cs typeface="Montserrat"/>
              </a:rPr>
              <a:t> </a:t>
            </a:r>
            <a:r>
              <a:rPr sz="700" dirty="0">
                <a:latin typeface="Montserrat"/>
                <a:cs typeface="Montserrat"/>
              </a:rPr>
              <a:t>conecta</a:t>
            </a:r>
            <a:r>
              <a:rPr sz="700" spc="-10"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cilindro</a:t>
            </a:r>
            <a:r>
              <a:rPr sz="700" spc="-25" dirty="0">
                <a:latin typeface="Montserrat"/>
                <a:cs typeface="Montserrat"/>
              </a:rPr>
              <a:t> </a:t>
            </a:r>
            <a:r>
              <a:rPr sz="700" dirty="0">
                <a:latin typeface="Montserrat"/>
                <a:cs typeface="Montserrat"/>
              </a:rPr>
              <a:t>maestro</a:t>
            </a:r>
            <a:r>
              <a:rPr sz="700" spc="-15" dirty="0">
                <a:latin typeface="Montserrat"/>
                <a:cs typeface="Montserrat"/>
              </a:rPr>
              <a:t> </a:t>
            </a:r>
            <a:r>
              <a:rPr sz="700" dirty="0">
                <a:latin typeface="Montserrat"/>
                <a:cs typeface="Montserrat"/>
              </a:rPr>
              <a:t>con</a:t>
            </a:r>
            <a:r>
              <a:rPr sz="700" spc="-15" dirty="0">
                <a:latin typeface="Montserrat"/>
                <a:cs typeface="Montserrat"/>
              </a:rPr>
              <a:t> </a:t>
            </a:r>
            <a:r>
              <a:rPr sz="700" dirty="0">
                <a:latin typeface="Montserrat"/>
                <a:cs typeface="Montserrat"/>
              </a:rPr>
              <a:t>la</a:t>
            </a:r>
            <a:r>
              <a:rPr sz="700" spc="-35" dirty="0">
                <a:latin typeface="Montserrat"/>
                <a:cs typeface="Montserrat"/>
              </a:rPr>
              <a:t> </a:t>
            </a:r>
            <a:r>
              <a:rPr sz="700" spc="-10" dirty="0">
                <a:latin typeface="Montserrat"/>
                <a:cs typeface="Montserrat"/>
              </a:rPr>
              <a:t>mordaza.</a:t>
            </a:r>
            <a:endParaRPr sz="700">
              <a:latin typeface="Montserrat"/>
              <a:cs typeface="Montserrat"/>
            </a:endParaRPr>
          </a:p>
          <a:p>
            <a:pPr marL="241300" marR="5080" indent="-228600">
              <a:lnSpc>
                <a:spcPct val="100000"/>
              </a:lnSpc>
              <a:spcBef>
                <a:spcPts val="495"/>
              </a:spcBef>
              <a:tabLst>
                <a:tab pos="240665" algn="l"/>
              </a:tabLst>
            </a:pPr>
            <a:r>
              <a:rPr sz="700" spc="-25" dirty="0">
                <a:latin typeface="Montserrat"/>
                <a:cs typeface="Montserrat"/>
              </a:rPr>
              <a:t>1.</a:t>
            </a:r>
            <a:r>
              <a:rPr sz="700" dirty="0">
                <a:latin typeface="Montserrat"/>
                <a:cs typeface="Montserrat"/>
              </a:rPr>
              <a:t>	Revise</a:t>
            </a:r>
            <a:r>
              <a:rPr sz="700" spc="200" dirty="0">
                <a:latin typeface="Montserrat"/>
                <a:cs typeface="Montserrat"/>
              </a:rPr>
              <a:t> </a:t>
            </a:r>
            <a:r>
              <a:rPr sz="700" dirty="0">
                <a:latin typeface="Montserrat"/>
                <a:cs typeface="Montserrat"/>
              </a:rPr>
              <a:t>el</a:t>
            </a:r>
            <a:r>
              <a:rPr sz="700" spc="215" dirty="0">
                <a:latin typeface="Montserrat"/>
                <a:cs typeface="Montserrat"/>
              </a:rPr>
              <a:t> </a:t>
            </a:r>
            <a:r>
              <a:rPr sz="700" dirty="0">
                <a:latin typeface="Montserrat"/>
                <a:cs typeface="Montserrat"/>
              </a:rPr>
              <a:t>nivel</a:t>
            </a:r>
            <a:r>
              <a:rPr sz="700" spc="220" dirty="0">
                <a:latin typeface="Montserrat"/>
                <a:cs typeface="Montserrat"/>
              </a:rPr>
              <a:t> </a:t>
            </a:r>
            <a:r>
              <a:rPr sz="700" dirty="0">
                <a:latin typeface="Montserrat"/>
                <a:cs typeface="Montserrat"/>
              </a:rPr>
              <a:t>de</a:t>
            </a:r>
            <a:r>
              <a:rPr sz="700" spc="210" dirty="0">
                <a:latin typeface="Montserrat"/>
                <a:cs typeface="Montserrat"/>
              </a:rPr>
              <a:t> </a:t>
            </a:r>
            <a:r>
              <a:rPr sz="700" dirty="0">
                <a:latin typeface="Montserrat"/>
                <a:cs typeface="Montserrat"/>
              </a:rPr>
              <a:t>líquido</a:t>
            </a:r>
            <a:r>
              <a:rPr sz="700" spc="210" dirty="0">
                <a:latin typeface="Montserrat"/>
                <a:cs typeface="Montserrat"/>
              </a:rPr>
              <a:t> </a:t>
            </a:r>
            <a:r>
              <a:rPr sz="700" dirty="0">
                <a:latin typeface="Montserrat"/>
                <a:cs typeface="Montserrat"/>
              </a:rPr>
              <a:t>de</a:t>
            </a:r>
            <a:r>
              <a:rPr sz="700" spc="210" dirty="0">
                <a:latin typeface="Montserrat"/>
                <a:cs typeface="Montserrat"/>
              </a:rPr>
              <a:t> </a:t>
            </a:r>
            <a:r>
              <a:rPr sz="700" dirty="0">
                <a:latin typeface="Montserrat"/>
                <a:cs typeface="Montserrat"/>
              </a:rPr>
              <a:t>frenos</a:t>
            </a:r>
            <a:r>
              <a:rPr sz="700" spc="215" dirty="0">
                <a:latin typeface="Montserrat"/>
                <a:cs typeface="Montserrat"/>
              </a:rPr>
              <a:t> </a:t>
            </a:r>
            <a:r>
              <a:rPr sz="700" dirty="0">
                <a:latin typeface="Montserrat"/>
                <a:cs typeface="Montserrat"/>
              </a:rPr>
              <a:t>en</a:t>
            </a:r>
            <a:r>
              <a:rPr sz="700" spc="19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cilindro</a:t>
            </a:r>
            <a:r>
              <a:rPr sz="700" spc="-30" dirty="0">
                <a:latin typeface="Montserrat"/>
                <a:cs typeface="Montserrat"/>
              </a:rPr>
              <a:t> </a:t>
            </a:r>
            <a:r>
              <a:rPr sz="700" dirty="0">
                <a:latin typeface="Montserrat"/>
                <a:cs typeface="Montserrat"/>
              </a:rPr>
              <a:t>maestro,</a:t>
            </a:r>
            <a:r>
              <a:rPr sz="700" spc="-10" dirty="0">
                <a:latin typeface="Montserrat"/>
                <a:cs typeface="Montserrat"/>
              </a:rPr>
              <a:t> </a:t>
            </a:r>
            <a:r>
              <a:rPr sz="700" dirty="0">
                <a:latin typeface="Montserrat"/>
                <a:cs typeface="Montserrat"/>
              </a:rPr>
              <a:t>A</a:t>
            </a:r>
            <a:r>
              <a:rPr sz="700" spc="-30" dirty="0">
                <a:latin typeface="Montserrat"/>
                <a:cs typeface="Montserrat"/>
              </a:rPr>
              <a:t> </a:t>
            </a:r>
            <a:r>
              <a:rPr sz="700" dirty="0">
                <a:latin typeface="Montserrat"/>
                <a:cs typeface="Montserrat"/>
              </a:rPr>
              <a:t>través</a:t>
            </a:r>
            <a:r>
              <a:rPr sz="700" spc="-20" dirty="0">
                <a:latin typeface="Montserrat"/>
                <a:cs typeface="Montserrat"/>
              </a:rPr>
              <a:t> </a:t>
            </a:r>
            <a:r>
              <a:rPr sz="700" dirty="0">
                <a:latin typeface="Montserrat"/>
                <a:cs typeface="Montserrat"/>
              </a:rPr>
              <a:t>del</a:t>
            </a:r>
            <a:r>
              <a:rPr sz="700" spc="-20" dirty="0">
                <a:latin typeface="Montserrat"/>
                <a:cs typeface="Montserrat"/>
              </a:rPr>
              <a:t> </a:t>
            </a:r>
            <a:r>
              <a:rPr sz="700" dirty="0">
                <a:latin typeface="Montserrat"/>
                <a:cs typeface="Montserrat"/>
              </a:rPr>
              <a:t>visor</a:t>
            </a:r>
            <a:r>
              <a:rPr sz="700" spc="-30" dirty="0">
                <a:latin typeface="Montserrat"/>
                <a:cs typeface="Montserrat"/>
              </a:rPr>
              <a:t> </a:t>
            </a:r>
            <a:r>
              <a:rPr sz="700" spc="-20" dirty="0">
                <a:latin typeface="Montserrat"/>
                <a:cs typeface="Montserrat"/>
              </a:rPr>
              <a:t>(A).</a:t>
            </a:r>
            <a:endParaRPr sz="700">
              <a:latin typeface="Montserrat"/>
              <a:cs typeface="Montserrat"/>
            </a:endParaRPr>
          </a:p>
        </p:txBody>
      </p:sp>
      <p:sp>
        <p:nvSpPr>
          <p:cNvPr id="4" name="object 4"/>
          <p:cNvSpPr txBox="1"/>
          <p:nvPr/>
        </p:nvSpPr>
        <p:spPr>
          <a:xfrm>
            <a:off x="2698750" y="490855"/>
            <a:ext cx="2252980" cy="1047750"/>
          </a:xfrm>
          <a:prstGeom prst="rect">
            <a:avLst/>
          </a:prstGeom>
        </p:spPr>
        <p:txBody>
          <a:bodyPr vert="horz" wrap="square" lIns="0" tIns="12065" rIns="0" bIns="0" rtlCol="0">
            <a:spAutoFit/>
          </a:bodyPr>
          <a:lstStyle/>
          <a:p>
            <a:pPr marL="241300" marR="5080" indent="-228600" algn="just">
              <a:lnSpc>
                <a:spcPct val="100000"/>
              </a:lnSpc>
              <a:spcBef>
                <a:spcPts val="95"/>
              </a:spcBef>
              <a:buAutoNum type="arabicPeriod" startAt="2"/>
              <a:tabLst>
                <a:tab pos="241300" algn="l"/>
              </a:tabLst>
            </a:pPr>
            <a:r>
              <a:rPr sz="700" dirty="0">
                <a:latin typeface="Montserrat"/>
                <a:cs typeface="Montserrat"/>
              </a:rPr>
              <a:t>El</a:t>
            </a:r>
            <a:r>
              <a:rPr sz="700" spc="165" dirty="0">
                <a:latin typeface="Montserrat"/>
                <a:cs typeface="Montserrat"/>
              </a:rPr>
              <a:t> </a:t>
            </a:r>
            <a:r>
              <a:rPr sz="700" dirty="0">
                <a:latin typeface="Montserrat"/>
                <a:cs typeface="Montserrat"/>
              </a:rPr>
              <a:t>líquido</a:t>
            </a:r>
            <a:r>
              <a:rPr sz="700" spc="175" dirty="0">
                <a:latin typeface="Montserrat"/>
                <a:cs typeface="Montserrat"/>
              </a:rPr>
              <a:t> </a:t>
            </a:r>
            <a:r>
              <a:rPr sz="700" dirty="0">
                <a:latin typeface="Montserrat"/>
                <a:cs typeface="Montserrat"/>
              </a:rPr>
              <a:t>de</a:t>
            </a:r>
            <a:r>
              <a:rPr sz="700" spc="175" dirty="0">
                <a:latin typeface="Montserrat"/>
                <a:cs typeface="Montserrat"/>
              </a:rPr>
              <a:t> </a:t>
            </a:r>
            <a:r>
              <a:rPr sz="700" dirty="0">
                <a:latin typeface="Montserrat"/>
                <a:cs typeface="Montserrat"/>
              </a:rPr>
              <a:t>frenos</a:t>
            </a:r>
            <a:r>
              <a:rPr sz="700" spc="165" dirty="0">
                <a:latin typeface="Montserrat"/>
                <a:cs typeface="Montserrat"/>
              </a:rPr>
              <a:t> </a:t>
            </a:r>
            <a:r>
              <a:rPr sz="700" dirty="0">
                <a:latin typeface="Montserrat"/>
                <a:cs typeface="Montserrat"/>
              </a:rPr>
              <a:t>debe</a:t>
            </a:r>
            <a:r>
              <a:rPr sz="700" spc="175" dirty="0">
                <a:latin typeface="Montserrat"/>
                <a:cs typeface="Montserrat"/>
              </a:rPr>
              <a:t> </a:t>
            </a:r>
            <a:r>
              <a:rPr sz="700" dirty="0">
                <a:latin typeface="Montserrat"/>
                <a:cs typeface="Montserrat"/>
              </a:rPr>
              <a:t>permanecer</a:t>
            </a:r>
            <a:r>
              <a:rPr sz="700" spc="175" dirty="0">
                <a:latin typeface="Montserrat"/>
                <a:cs typeface="Montserrat"/>
              </a:rPr>
              <a:t> </a:t>
            </a:r>
            <a:r>
              <a:rPr sz="700" spc="-25" dirty="0">
                <a:latin typeface="Montserrat"/>
                <a:cs typeface="Montserrat"/>
              </a:rPr>
              <a:t>por</a:t>
            </a:r>
            <a:r>
              <a:rPr sz="700" spc="500" dirty="0">
                <a:latin typeface="Montserrat"/>
                <a:cs typeface="Montserrat"/>
              </a:rPr>
              <a:t> </a:t>
            </a:r>
            <a:r>
              <a:rPr sz="700" dirty="0">
                <a:latin typeface="Montserrat"/>
                <a:cs typeface="Montserrat"/>
              </a:rPr>
              <a:t>encima</a:t>
            </a:r>
            <a:r>
              <a:rPr sz="700" spc="330" dirty="0">
                <a:latin typeface="Montserrat"/>
                <a:cs typeface="Montserrat"/>
              </a:rPr>
              <a:t> </a:t>
            </a:r>
            <a:r>
              <a:rPr sz="700" dirty="0">
                <a:latin typeface="Montserrat"/>
                <a:cs typeface="Montserrat"/>
              </a:rPr>
              <a:t>del</a:t>
            </a:r>
            <a:r>
              <a:rPr sz="700" spc="335" dirty="0">
                <a:latin typeface="Montserrat"/>
                <a:cs typeface="Montserrat"/>
              </a:rPr>
              <a:t> </a:t>
            </a:r>
            <a:r>
              <a:rPr sz="700" dirty="0">
                <a:latin typeface="Montserrat"/>
                <a:cs typeface="Montserrat"/>
              </a:rPr>
              <a:t>nivel</a:t>
            </a:r>
            <a:r>
              <a:rPr sz="700" spc="340" dirty="0">
                <a:latin typeface="Montserrat"/>
                <a:cs typeface="Montserrat"/>
              </a:rPr>
              <a:t> </a:t>
            </a:r>
            <a:r>
              <a:rPr sz="700" dirty="0">
                <a:latin typeface="Montserrat"/>
                <a:cs typeface="Montserrat"/>
              </a:rPr>
              <a:t>mínimo</a:t>
            </a:r>
            <a:r>
              <a:rPr sz="700" spc="320" dirty="0">
                <a:latin typeface="Montserrat"/>
                <a:cs typeface="Montserrat"/>
              </a:rPr>
              <a:t> </a:t>
            </a:r>
            <a:r>
              <a:rPr sz="700" dirty="0">
                <a:latin typeface="Montserrat"/>
                <a:cs typeface="Montserrat"/>
              </a:rPr>
              <a:t>(B),</a:t>
            </a:r>
            <a:r>
              <a:rPr sz="700" spc="345" dirty="0">
                <a:latin typeface="Montserrat"/>
                <a:cs typeface="Montserrat"/>
              </a:rPr>
              <a:t> </a:t>
            </a:r>
            <a:r>
              <a:rPr sz="700" dirty="0">
                <a:latin typeface="Montserrat"/>
                <a:cs typeface="Montserrat"/>
              </a:rPr>
              <a:t>el</a:t>
            </a:r>
            <a:r>
              <a:rPr sz="700" spc="325" dirty="0">
                <a:latin typeface="Montserrat"/>
                <a:cs typeface="Montserrat"/>
              </a:rPr>
              <a:t> </a:t>
            </a:r>
            <a:r>
              <a:rPr sz="700" spc="-10" dirty="0">
                <a:latin typeface="Montserrat"/>
                <a:cs typeface="Montserrat"/>
              </a:rPr>
              <a:t>cilindro</a:t>
            </a:r>
            <a:r>
              <a:rPr sz="700" spc="500" dirty="0">
                <a:latin typeface="Montserrat"/>
                <a:cs typeface="Montserrat"/>
              </a:rPr>
              <a:t> </a:t>
            </a:r>
            <a:r>
              <a:rPr sz="700" dirty="0">
                <a:latin typeface="Montserrat"/>
                <a:cs typeface="Montserrat"/>
              </a:rPr>
              <a:t>maestro</a:t>
            </a:r>
            <a:r>
              <a:rPr sz="700" spc="220" dirty="0">
                <a:latin typeface="Montserrat"/>
                <a:cs typeface="Montserrat"/>
              </a:rPr>
              <a:t> </a:t>
            </a:r>
            <a:r>
              <a:rPr sz="700" dirty="0">
                <a:latin typeface="Montserrat"/>
                <a:cs typeface="Montserrat"/>
              </a:rPr>
              <a:t>debe</a:t>
            </a:r>
            <a:r>
              <a:rPr sz="700" spc="225" dirty="0">
                <a:latin typeface="Montserrat"/>
                <a:cs typeface="Montserrat"/>
              </a:rPr>
              <a:t> </a:t>
            </a:r>
            <a:r>
              <a:rPr sz="700" dirty="0">
                <a:latin typeface="Montserrat"/>
                <a:cs typeface="Montserrat"/>
              </a:rPr>
              <a:t>estar</a:t>
            </a:r>
            <a:r>
              <a:rPr sz="700" spc="220" dirty="0">
                <a:latin typeface="Montserrat"/>
                <a:cs typeface="Montserrat"/>
              </a:rPr>
              <a:t> </a:t>
            </a:r>
            <a:r>
              <a:rPr sz="700" dirty="0">
                <a:latin typeface="Montserrat"/>
                <a:cs typeface="Montserrat"/>
              </a:rPr>
              <a:t>paralelo</a:t>
            </a:r>
            <a:r>
              <a:rPr sz="700" spc="220" dirty="0">
                <a:latin typeface="Montserrat"/>
                <a:cs typeface="Montserrat"/>
              </a:rPr>
              <a:t> </a:t>
            </a:r>
            <a:r>
              <a:rPr sz="700" dirty="0">
                <a:latin typeface="Montserrat"/>
                <a:cs typeface="Montserrat"/>
              </a:rPr>
              <a:t>al</a:t>
            </a:r>
            <a:r>
              <a:rPr sz="700" spc="240" dirty="0">
                <a:latin typeface="Montserrat"/>
                <a:cs typeface="Montserrat"/>
              </a:rPr>
              <a:t> </a:t>
            </a:r>
            <a:r>
              <a:rPr sz="700" dirty="0">
                <a:latin typeface="Montserrat"/>
                <a:cs typeface="Montserrat"/>
              </a:rPr>
              <a:t>suelo</a:t>
            </a:r>
            <a:r>
              <a:rPr sz="700" spc="220" dirty="0">
                <a:latin typeface="Montserrat"/>
                <a:cs typeface="Montserrat"/>
              </a:rPr>
              <a:t> </a:t>
            </a:r>
            <a:r>
              <a:rPr sz="700" dirty="0">
                <a:latin typeface="Montserrat"/>
                <a:cs typeface="Montserrat"/>
              </a:rPr>
              <a:t>y</a:t>
            </a:r>
            <a:r>
              <a:rPr sz="700" spc="229"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Vehículo</a:t>
            </a:r>
            <a:r>
              <a:rPr sz="700" spc="-5" dirty="0">
                <a:latin typeface="Montserrat"/>
                <a:cs typeface="Montserrat"/>
              </a:rPr>
              <a:t> </a:t>
            </a:r>
            <a:r>
              <a:rPr sz="700" dirty="0">
                <a:latin typeface="Montserrat"/>
                <a:cs typeface="Montserrat"/>
              </a:rPr>
              <a:t>en</a:t>
            </a:r>
            <a:r>
              <a:rPr sz="700" spc="-25" dirty="0">
                <a:latin typeface="Montserrat"/>
                <a:cs typeface="Montserrat"/>
              </a:rPr>
              <a:t> </a:t>
            </a:r>
            <a:r>
              <a:rPr sz="700" dirty="0">
                <a:latin typeface="Montserrat"/>
                <a:cs typeface="Montserrat"/>
              </a:rPr>
              <a:t>una</a:t>
            </a:r>
            <a:r>
              <a:rPr sz="700" spc="-10" dirty="0">
                <a:latin typeface="Montserrat"/>
                <a:cs typeface="Montserrat"/>
              </a:rPr>
              <a:t> </a:t>
            </a:r>
            <a:r>
              <a:rPr sz="700" dirty="0">
                <a:latin typeface="Montserrat"/>
                <a:cs typeface="Montserrat"/>
              </a:rPr>
              <a:t>superficie</a:t>
            </a:r>
            <a:r>
              <a:rPr sz="700" spc="-10" dirty="0">
                <a:latin typeface="Montserrat"/>
                <a:cs typeface="Montserrat"/>
              </a:rPr>
              <a:t> plana.</a:t>
            </a:r>
            <a:endParaRPr sz="700" dirty="0">
              <a:latin typeface="Montserrat"/>
              <a:cs typeface="Montserrat"/>
            </a:endParaRPr>
          </a:p>
          <a:p>
            <a:pPr marL="241300" marR="5080" indent="-228600" algn="just">
              <a:lnSpc>
                <a:spcPct val="100000"/>
              </a:lnSpc>
              <a:spcBef>
                <a:spcPts val="490"/>
              </a:spcBef>
              <a:buAutoNum type="arabicPeriod" startAt="2"/>
              <a:tabLst>
                <a:tab pos="241300" algn="l"/>
                <a:tab pos="966469" algn="l"/>
                <a:tab pos="1297305" algn="l"/>
                <a:tab pos="2011045" algn="l"/>
              </a:tabLst>
            </a:pPr>
            <a:r>
              <a:rPr sz="700" dirty="0">
                <a:latin typeface="Montserrat"/>
                <a:cs typeface="Montserrat"/>
              </a:rPr>
              <a:t>Si</a:t>
            </a:r>
            <a:r>
              <a:rPr sz="700" spc="185" dirty="0">
                <a:latin typeface="Montserrat"/>
                <a:cs typeface="Montserrat"/>
              </a:rPr>
              <a:t> </a:t>
            </a:r>
            <a:r>
              <a:rPr sz="700" dirty="0">
                <a:latin typeface="Montserrat"/>
                <a:cs typeface="Montserrat"/>
              </a:rPr>
              <a:t>el</a:t>
            </a:r>
            <a:r>
              <a:rPr sz="700" spc="190" dirty="0">
                <a:latin typeface="Montserrat"/>
                <a:cs typeface="Montserrat"/>
              </a:rPr>
              <a:t> </a:t>
            </a:r>
            <a:r>
              <a:rPr sz="700" dirty="0">
                <a:latin typeface="Montserrat"/>
                <a:cs typeface="Montserrat"/>
              </a:rPr>
              <a:t>líquido</a:t>
            </a:r>
            <a:r>
              <a:rPr sz="700" spc="190" dirty="0">
                <a:latin typeface="Montserrat"/>
                <a:cs typeface="Montserrat"/>
              </a:rPr>
              <a:t> </a:t>
            </a:r>
            <a:r>
              <a:rPr sz="700" dirty="0">
                <a:latin typeface="Montserrat"/>
                <a:cs typeface="Montserrat"/>
              </a:rPr>
              <a:t>está</a:t>
            </a:r>
            <a:r>
              <a:rPr sz="700" spc="190" dirty="0">
                <a:latin typeface="Montserrat"/>
                <a:cs typeface="Montserrat"/>
              </a:rPr>
              <a:t> </a:t>
            </a:r>
            <a:r>
              <a:rPr sz="700" dirty="0">
                <a:latin typeface="Montserrat"/>
                <a:cs typeface="Montserrat"/>
              </a:rPr>
              <a:t>por</a:t>
            </a:r>
            <a:r>
              <a:rPr sz="700" spc="190" dirty="0">
                <a:latin typeface="Montserrat"/>
                <a:cs typeface="Montserrat"/>
              </a:rPr>
              <a:t> </a:t>
            </a:r>
            <a:r>
              <a:rPr sz="700" dirty="0">
                <a:latin typeface="Montserrat"/>
                <a:cs typeface="Montserrat"/>
              </a:rPr>
              <a:t>debajo</a:t>
            </a:r>
            <a:r>
              <a:rPr sz="700" spc="195" dirty="0">
                <a:latin typeface="Montserrat"/>
                <a:cs typeface="Montserrat"/>
              </a:rPr>
              <a:t> </a:t>
            </a:r>
            <a:r>
              <a:rPr sz="700" dirty="0">
                <a:latin typeface="Montserrat"/>
                <a:cs typeface="Montserrat"/>
              </a:rPr>
              <a:t>de</a:t>
            </a:r>
            <a:r>
              <a:rPr sz="700" spc="190" dirty="0">
                <a:latin typeface="Montserrat"/>
                <a:cs typeface="Montserrat"/>
              </a:rPr>
              <a:t> </a:t>
            </a:r>
            <a:r>
              <a:rPr sz="700" dirty="0">
                <a:latin typeface="Montserrat"/>
                <a:cs typeface="Montserrat"/>
              </a:rPr>
              <a:t>la</a:t>
            </a:r>
            <a:r>
              <a:rPr sz="700" spc="175" dirty="0">
                <a:latin typeface="Montserrat"/>
                <a:cs typeface="Montserrat"/>
              </a:rPr>
              <a:t> </a:t>
            </a:r>
            <a:r>
              <a:rPr sz="700" spc="-10" dirty="0">
                <a:latin typeface="Montserrat"/>
                <a:cs typeface="Montserrat"/>
              </a:rPr>
              <a:t>marca,</a:t>
            </a:r>
            <a:r>
              <a:rPr sz="700" spc="500" dirty="0">
                <a:latin typeface="Montserrat"/>
                <a:cs typeface="Montserrat"/>
              </a:rPr>
              <a:t> </a:t>
            </a:r>
            <a:r>
              <a:rPr sz="700" dirty="0">
                <a:latin typeface="Montserrat"/>
                <a:cs typeface="Montserrat"/>
              </a:rPr>
              <a:t>pruebe</a:t>
            </a:r>
            <a:r>
              <a:rPr sz="700" spc="50" dirty="0">
                <a:latin typeface="Montserrat"/>
                <a:cs typeface="Montserrat"/>
              </a:rPr>
              <a:t> </a:t>
            </a:r>
            <a:r>
              <a:rPr sz="700" dirty="0">
                <a:latin typeface="Montserrat"/>
                <a:cs typeface="Montserrat"/>
              </a:rPr>
              <a:t>la</a:t>
            </a:r>
            <a:r>
              <a:rPr sz="700" spc="65" dirty="0">
                <a:latin typeface="Montserrat"/>
                <a:cs typeface="Montserrat"/>
              </a:rPr>
              <a:t> </a:t>
            </a:r>
            <a:r>
              <a:rPr sz="700" dirty="0">
                <a:latin typeface="Montserrat"/>
                <a:cs typeface="Montserrat"/>
              </a:rPr>
              <a:t>efectividad</a:t>
            </a:r>
            <a:r>
              <a:rPr sz="700" spc="70" dirty="0">
                <a:latin typeface="Montserrat"/>
                <a:cs typeface="Montserrat"/>
              </a:rPr>
              <a:t> </a:t>
            </a:r>
            <a:r>
              <a:rPr sz="700" dirty="0">
                <a:latin typeface="Montserrat"/>
                <a:cs typeface="Montserrat"/>
              </a:rPr>
              <a:t>del</a:t>
            </a:r>
            <a:r>
              <a:rPr sz="700" spc="60" dirty="0">
                <a:latin typeface="Montserrat"/>
                <a:cs typeface="Montserrat"/>
              </a:rPr>
              <a:t> </a:t>
            </a:r>
            <a:r>
              <a:rPr sz="700" dirty="0">
                <a:latin typeface="Montserrat"/>
                <a:cs typeface="Montserrat"/>
              </a:rPr>
              <a:t>freno</a:t>
            </a:r>
            <a:r>
              <a:rPr sz="700" spc="55" dirty="0">
                <a:latin typeface="Montserrat"/>
                <a:cs typeface="Montserrat"/>
              </a:rPr>
              <a:t> </a:t>
            </a:r>
            <a:r>
              <a:rPr sz="700" dirty="0">
                <a:latin typeface="Montserrat"/>
                <a:cs typeface="Montserrat"/>
              </a:rPr>
              <a:t>y</a:t>
            </a:r>
            <a:r>
              <a:rPr sz="700" spc="50" dirty="0">
                <a:latin typeface="Montserrat"/>
                <a:cs typeface="Montserrat"/>
              </a:rPr>
              <a:t> </a:t>
            </a:r>
            <a:r>
              <a:rPr sz="700" dirty="0">
                <a:latin typeface="Montserrat"/>
                <a:cs typeface="Montserrat"/>
              </a:rPr>
              <a:t>si</a:t>
            </a:r>
            <a:r>
              <a:rPr sz="700" spc="50" dirty="0">
                <a:latin typeface="Montserrat"/>
                <a:cs typeface="Montserrat"/>
              </a:rPr>
              <a:t> </a:t>
            </a:r>
            <a:r>
              <a:rPr sz="700" dirty="0">
                <a:latin typeface="Montserrat"/>
                <a:cs typeface="Montserrat"/>
              </a:rPr>
              <a:t>lo</a:t>
            </a:r>
            <a:r>
              <a:rPr sz="700" spc="55" dirty="0">
                <a:latin typeface="Montserrat"/>
                <a:cs typeface="Montserrat"/>
              </a:rPr>
              <a:t> </a:t>
            </a:r>
            <a:r>
              <a:rPr sz="700" spc="-10" dirty="0">
                <a:latin typeface="Montserrat"/>
                <a:cs typeface="Montserrat"/>
              </a:rPr>
              <a:t>siente</a:t>
            </a:r>
            <a:r>
              <a:rPr sz="700" spc="500" dirty="0">
                <a:latin typeface="Montserrat"/>
                <a:cs typeface="Montserrat"/>
              </a:rPr>
              <a:t> </a:t>
            </a:r>
            <a:r>
              <a:rPr sz="700" spc="-10" dirty="0">
                <a:latin typeface="Montserrat"/>
                <a:cs typeface="Montserrat"/>
              </a:rPr>
              <a:t>esponjoso</a:t>
            </a:r>
            <a:r>
              <a:rPr sz="700" dirty="0">
                <a:latin typeface="Montserrat"/>
                <a:cs typeface="Montserrat"/>
              </a:rPr>
              <a:t>	</a:t>
            </a:r>
            <a:r>
              <a:rPr sz="700" spc="-50" dirty="0">
                <a:latin typeface="Montserrat"/>
                <a:cs typeface="Montserrat"/>
              </a:rPr>
              <a:t>o</a:t>
            </a:r>
            <a:r>
              <a:rPr sz="700" dirty="0">
                <a:latin typeface="Montserrat"/>
                <a:cs typeface="Montserrat"/>
              </a:rPr>
              <a:t>	</a:t>
            </a:r>
            <a:r>
              <a:rPr sz="700" spc="-10" dirty="0">
                <a:latin typeface="Montserrat"/>
                <a:cs typeface="Montserrat"/>
              </a:rPr>
              <a:t>inefectivo</a:t>
            </a:r>
            <a:r>
              <a:rPr sz="700" dirty="0">
                <a:latin typeface="Montserrat"/>
                <a:cs typeface="Montserrat"/>
              </a:rPr>
              <a:t>	</a:t>
            </a:r>
            <a:r>
              <a:rPr sz="700" spc="-10" dirty="0">
                <a:latin typeface="Montserrat"/>
                <a:cs typeface="Montserrat"/>
              </a:rPr>
              <a:t>visite</a:t>
            </a:r>
            <a:r>
              <a:rPr sz="700" spc="500" dirty="0">
                <a:latin typeface="Montserrat"/>
                <a:cs typeface="Montserrat"/>
              </a:rPr>
              <a:t> </a:t>
            </a:r>
            <a:r>
              <a:rPr sz="700" dirty="0">
                <a:latin typeface="Montserrat"/>
                <a:cs typeface="Montserrat"/>
              </a:rPr>
              <a:t>inmediatamente</a:t>
            </a:r>
            <a:r>
              <a:rPr sz="700" spc="160" dirty="0">
                <a:latin typeface="Montserrat"/>
                <a:cs typeface="Montserrat"/>
              </a:rPr>
              <a:t>  </a:t>
            </a:r>
            <a:r>
              <a:rPr sz="700" dirty="0">
                <a:latin typeface="Montserrat"/>
                <a:cs typeface="Montserrat"/>
              </a:rPr>
              <a:t>un</a:t>
            </a:r>
            <a:r>
              <a:rPr sz="700" spc="495" dirty="0">
                <a:latin typeface="Montserrat"/>
                <a:cs typeface="Montserrat"/>
              </a:rPr>
              <a:t> </a:t>
            </a:r>
            <a:r>
              <a:rPr sz="700" dirty="0">
                <a:latin typeface="Montserrat"/>
                <a:cs typeface="Montserrat"/>
              </a:rPr>
              <a:t>Centro</a:t>
            </a:r>
            <a:r>
              <a:rPr sz="700" spc="495" dirty="0">
                <a:latin typeface="Montserrat"/>
                <a:cs typeface="Montserrat"/>
              </a:rPr>
              <a:t> </a:t>
            </a:r>
            <a:r>
              <a:rPr sz="700" dirty="0">
                <a:latin typeface="Montserrat"/>
                <a:cs typeface="Montserrat"/>
              </a:rPr>
              <a:t>de</a:t>
            </a:r>
            <a:r>
              <a:rPr sz="700" spc="484" dirty="0">
                <a:latin typeface="Montserrat"/>
                <a:cs typeface="Montserrat"/>
              </a:rPr>
              <a:t> </a:t>
            </a:r>
            <a:r>
              <a:rPr sz="700" spc="-10" dirty="0" err="1">
                <a:latin typeface="Montserrat"/>
                <a:cs typeface="Montserrat"/>
              </a:rPr>
              <a:t>Servicio</a:t>
            </a:r>
            <a:r>
              <a:rPr sz="700" spc="500" dirty="0">
                <a:latin typeface="Montserrat"/>
                <a:cs typeface="Montserrat"/>
              </a:rPr>
              <a:t> </a:t>
            </a:r>
            <a:r>
              <a:rPr sz="700" dirty="0" err="1">
                <a:latin typeface="Montserrat"/>
                <a:cs typeface="Montserrat"/>
              </a:rPr>
              <a:t>Autorizado</a:t>
            </a:r>
            <a:r>
              <a:rPr sz="700" spc="-40" dirty="0">
                <a:latin typeface="Montserrat"/>
                <a:cs typeface="Montserrat"/>
              </a:rPr>
              <a:t> </a:t>
            </a:r>
            <a:r>
              <a:rPr sz="700" spc="-10" dirty="0">
                <a:latin typeface="Montserrat"/>
                <a:cs typeface="Montserrat"/>
              </a:rPr>
              <a:t>.</a:t>
            </a:r>
            <a:endParaRPr sz="700" dirty="0">
              <a:latin typeface="Montserrat"/>
              <a:cs typeface="Montserrat"/>
            </a:endParaRPr>
          </a:p>
        </p:txBody>
      </p:sp>
      <p:sp>
        <p:nvSpPr>
          <p:cNvPr id="5" name="object 5"/>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7" name="object 7"/>
          <p:cNvGrpSpPr/>
          <p:nvPr/>
        </p:nvGrpSpPr>
        <p:grpSpPr>
          <a:xfrm>
            <a:off x="306387" y="1590014"/>
            <a:ext cx="1078865" cy="1233170"/>
            <a:chOff x="306387" y="1590014"/>
            <a:chExt cx="1078865" cy="1233170"/>
          </a:xfrm>
        </p:grpSpPr>
        <p:pic>
          <p:nvPicPr>
            <p:cNvPr id="8" name="object 8"/>
            <p:cNvPicPr/>
            <p:nvPr/>
          </p:nvPicPr>
          <p:blipFill>
            <a:blip r:embed="rId2" cstate="print"/>
            <a:stretch>
              <a:fillRect/>
            </a:stretch>
          </p:blipFill>
          <p:spPr>
            <a:xfrm>
              <a:off x="306387" y="1590014"/>
              <a:ext cx="1078687" cy="1232966"/>
            </a:xfrm>
            <a:prstGeom prst="rect">
              <a:avLst/>
            </a:prstGeom>
          </p:spPr>
        </p:pic>
        <p:sp>
          <p:nvSpPr>
            <p:cNvPr id="9" name="object 9"/>
            <p:cNvSpPr/>
            <p:nvPr/>
          </p:nvSpPr>
          <p:spPr>
            <a:xfrm>
              <a:off x="669734" y="2150491"/>
              <a:ext cx="163830" cy="0"/>
            </a:xfrm>
            <a:custGeom>
              <a:avLst/>
              <a:gdLst/>
              <a:ahLst/>
              <a:cxnLst/>
              <a:rect l="l" t="t" r="r" b="b"/>
              <a:pathLst>
                <a:path w="163830">
                  <a:moveTo>
                    <a:pt x="0" y="0"/>
                  </a:moveTo>
                  <a:lnTo>
                    <a:pt x="163398" y="0"/>
                  </a:lnTo>
                </a:path>
              </a:pathLst>
            </a:custGeom>
            <a:ln w="15237">
              <a:solidFill>
                <a:srgbClr val="FFFFFF"/>
              </a:solidFill>
            </a:ln>
          </p:spPr>
          <p:txBody>
            <a:bodyPr wrap="square" lIns="0" tIns="0" rIns="0" bIns="0" rtlCol="0"/>
            <a:lstStyle/>
            <a:p>
              <a:endParaRPr/>
            </a:p>
          </p:txBody>
        </p:sp>
        <p:sp>
          <p:nvSpPr>
            <p:cNvPr id="10" name="object 10"/>
            <p:cNvSpPr/>
            <p:nvPr/>
          </p:nvSpPr>
          <p:spPr>
            <a:xfrm>
              <a:off x="669734" y="2150491"/>
              <a:ext cx="163830" cy="0"/>
            </a:xfrm>
            <a:custGeom>
              <a:avLst/>
              <a:gdLst/>
              <a:ahLst/>
              <a:cxnLst/>
              <a:rect l="l" t="t" r="r" b="b"/>
              <a:pathLst>
                <a:path w="163830">
                  <a:moveTo>
                    <a:pt x="0" y="0"/>
                  </a:moveTo>
                  <a:lnTo>
                    <a:pt x="163398" y="0"/>
                  </a:lnTo>
                </a:path>
              </a:pathLst>
            </a:custGeom>
            <a:ln w="7621">
              <a:solidFill>
                <a:srgbClr val="221F1F"/>
              </a:solidFill>
            </a:ln>
          </p:spPr>
          <p:txBody>
            <a:bodyPr wrap="square" lIns="0" tIns="0" rIns="0" bIns="0" rtlCol="0"/>
            <a:lstStyle/>
            <a:p>
              <a:endParaRPr/>
            </a:p>
          </p:txBody>
        </p:sp>
        <p:sp>
          <p:nvSpPr>
            <p:cNvPr id="11" name="object 11"/>
            <p:cNvSpPr/>
            <p:nvPr/>
          </p:nvSpPr>
          <p:spPr>
            <a:xfrm>
              <a:off x="616838" y="1704721"/>
              <a:ext cx="0" cy="179070"/>
            </a:xfrm>
            <a:custGeom>
              <a:avLst/>
              <a:gdLst/>
              <a:ahLst/>
              <a:cxnLst/>
              <a:rect l="l" t="t" r="r" b="b"/>
              <a:pathLst>
                <a:path h="179069">
                  <a:moveTo>
                    <a:pt x="0" y="178688"/>
                  </a:moveTo>
                  <a:lnTo>
                    <a:pt x="0" y="0"/>
                  </a:lnTo>
                </a:path>
              </a:pathLst>
            </a:custGeom>
            <a:ln w="15237">
              <a:solidFill>
                <a:srgbClr val="FFFFFF"/>
              </a:solidFill>
            </a:ln>
          </p:spPr>
          <p:txBody>
            <a:bodyPr wrap="square" lIns="0" tIns="0" rIns="0" bIns="0" rtlCol="0"/>
            <a:lstStyle/>
            <a:p>
              <a:endParaRPr/>
            </a:p>
          </p:txBody>
        </p:sp>
        <p:sp>
          <p:nvSpPr>
            <p:cNvPr id="12" name="object 12"/>
            <p:cNvSpPr/>
            <p:nvPr/>
          </p:nvSpPr>
          <p:spPr>
            <a:xfrm>
              <a:off x="616838" y="1704721"/>
              <a:ext cx="0" cy="179070"/>
            </a:xfrm>
            <a:custGeom>
              <a:avLst/>
              <a:gdLst/>
              <a:ahLst/>
              <a:cxnLst/>
              <a:rect l="l" t="t" r="r" b="b"/>
              <a:pathLst>
                <a:path h="179069">
                  <a:moveTo>
                    <a:pt x="0" y="178688"/>
                  </a:moveTo>
                  <a:lnTo>
                    <a:pt x="0" y="0"/>
                  </a:lnTo>
                </a:path>
              </a:pathLst>
            </a:custGeom>
            <a:ln w="7621">
              <a:solidFill>
                <a:srgbClr val="221F1F"/>
              </a:solidFill>
            </a:ln>
          </p:spPr>
          <p:txBody>
            <a:bodyPr wrap="square" lIns="0" tIns="0" rIns="0" bIns="0" rtlCol="0"/>
            <a:lstStyle/>
            <a:p>
              <a:endParaRPr/>
            </a:p>
          </p:txBody>
        </p:sp>
        <p:sp>
          <p:nvSpPr>
            <p:cNvPr id="13" name="object 13"/>
            <p:cNvSpPr/>
            <p:nvPr/>
          </p:nvSpPr>
          <p:spPr>
            <a:xfrm>
              <a:off x="658012" y="2137410"/>
              <a:ext cx="26670" cy="26670"/>
            </a:xfrm>
            <a:custGeom>
              <a:avLst/>
              <a:gdLst/>
              <a:ahLst/>
              <a:cxnLst/>
              <a:rect l="l" t="t" r="r" b="b"/>
              <a:pathLst>
                <a:path w="26670" h="26669">
                  <a:moveTo>
                    <a:pt x="20307" y="0"/>
                  </a:moveTo>
                  <a:lnTo>
                    <a:pt x="5854" y="0"/>
                  </a:lnTo>
                  <a:lnTo>
                    <a:pt x="0" y="5968"/>
                  </a:lnTo>
                  <a:lnTo>
                    <a:pt x="0" y="20320"/>
                  </a:lnTo>
                  <a:lnTo>
                    <a:pt x="5854" y="26289"/>
                  </a:lnTo>
                  <a:lnTo>
                    <a:pt x="20307" y="26289"/>
                  </a:lnTo>
                  <a:lnTo>
                    <a:pt x="26174" y="20320"/>
                  </a:lnTo>
                  <a:lnTo>
                    <a:pt x="26174" y="5968"/>
                  </a:lnTo>
                  <a:lnTo>
                    <a:pt x="20307" y="0"/>
                  </a:lnTo>
                  <a:close/>
                </a:path>
              </a:pathLst>
            </a:custGeom>
            <a:solidFill>
              <a:srgbClr val="221F1F"/>
            </a:solidFill>
          </p:spPr>
          <p:txBody>
            <a:bodyPr wrap="square" lIns="0" tIns="0" rIns="0" bIns="0" rtlCol="0"/>
            <a:lstStyle/>
            <a:p>
              <a:endParaRPr/>
            </a:p>
          </p:txBody>
        </p:sp>
        <p:sp>
          <p:nvSpPr>
            <p:cNvPr id="14" name="object 14"/>
            <p:cNvSpPr/>
            <p:nvPr/>
          </p:nvSpPr>
          <p:spPr>
            <a:xfrm>
              <a:off x="658012" y="2137410"/>
              <a:ext cx="26670" cy="26670"/>
            </a:xfrm>
            <a:custGeom>
              <a:avLst/>
              <a:gdLst/>
              <a:ahLst/>
              <a:cxnLst/>
              <a:rect l="l" t="t" r="r" b="b"/>
              <a:pathLst>
                <a:path w="26670" h="26669">
                  <a:moveTo>
                    <a:pt x="0" y="13081"/>
                  </a:moveTo>
                  <a:lnTo>
                    <a:pt x="0" y="5968"/>
                  </a:lnTo>
                  <a:lnTo>
                    <a:pt x="5854" y="0"/>
                  </a:lnTo>
                  <a:lnTo>
                    <a:pt x="13081" y="0"/>
                  </a:lnTo>
                  <a:lnTo>
                    <a:pt x="20307" y="0"/>
                  </a:lnTo>
                  <a:lnTo>
                    <a:pt x="26174" y="5968"/>
                  </a:lnTo>
                  <a:lnTo>
                    <a:pt x="26174" y="13081"/>
                  </a:lnTo>
                  <a:lnTo>
                    <a:pt x="26174" y="20320"/>
                  </a:lnTo>
                  <a:lnTo>
                    <a:pt x="20307" y="26289"/>
                  </a:lnTo>
                  <a:lnTo>
                    <a:pt x="13081" y="26289"/>
                  </a:lnTo>
                  <a:lnTo>
                    <a:pt x="5854" y="26289"/>
                  </a:lnTo>
                  <a:lnTo>
                    <a:pt x="0" y="20320"/>
                  </a:lnTo>
                  <a:lnTo>
                    <a:pt x="0" y="13081"/>
                  </a:lnTo>
                  <a:close/>
                </a:path>
              </a:pathLst>
            </a:custGeom>
            <a:ln w="9525">
              <a:solidFill>
                <a:srgbClr val="FFFFFF"/>
              </a:solidFill>
            </a:ln>
          </p:spPr>
          <p:txBody>
            <a:bodyPr wrap="square" lIns="0" tIns="0" rIns="0" bIns="0" rtlCol="0"/>
            <a:lstStyle/>
            <a:p>
              <a:endParaRPr/>
            </a:p>
          </p:txBody>
        </p:sp>
        <p:sp>
          <p:nvSpPr>
            <p:cNvPr id="15" name="object 15"/>
            <p:cNvSpPr/>
            <p:nvPr/>
          </p:nvSpPr>
          <p:spPr>
            <a:xfrm>
              <a:off x="603745" y="1869059"/>
              <a:ext cx="26670" cy="26670"/>
            </a:xfrm>
            <a:custGeom>
              <a:avLst/>
              <a:gdLst/>
              <a:ahLst/>
              <a:cxnLst/>
              <a:rect l="l" t="t" r="r" b="b"/>
              <a:pathLst>
                <a:path w="26670" h="26669">
                  <a:moveTo>
                    <a:pt x="20320" y="0"/>
                  </a:moveTo>
                  <a:lnTo>
                    <a:pt x="5867" y="0"/>
                  </a:lnTo>
                  <a:lnTo>
                    <a:pt x="0" y="5842"/>
                  </a:lnTo>
                  <a:lnTo>
                    <a:pt x="0" y="20319"/>
                  </a:lnTo>
                  <a:lnTo>
                    <a:pt x="5867" y="26162"/>
                  </a:lnTo>
                  <a:lnTo>
                    <a:pt x="20320" y="26162"/>
                  </a:lnTo>
                  <a:lnTo>
                    <a:pt x="26187" y="20319"/>
                  </a:lnTo>
                  <a:lnTo>
                    <a:pt x="26187" y="5842"/>
                  </a:lnTo>
                  <a:lnTo>
                    <a:pt x="20320" y="0"/>
                  </a:lnTo>
                  <a:close/>
                </a:path>
              </a:pathLst>
            </a:custGeom>
            <a:solidFill>
              <a:srgbClr val="221F1F"/>
            </a:solidFill>
          </p:spPr>
          <p:txBody>
            <a:bodyPr wrap="square" lIns="0" tIns="0" rIns="0" bIns="0" rtlCol="0"/>
            <a:lstStyle/>
            <a:p>
              <a:endParaRPr/>
            </a:p>
          </p:txBody>
        </p:sp>
        <p:sp>
          <p:nvSpPr>
            <p:cNvPr id="16" name="object 16"/>
            <p:cNvSpPr/>
            <p:nvPr/>
          </p:nvSpPr>
          <p:spPr>
            <a:xfrm>
              <a:off x="603745" y="1869059"/>
              <a:ext cx="26670" cy="26670"/>
            </a:xfrm>
            <a:custGeom>
              <a:avLst/>
              <a:gdLst/>
              <a:ahLst/>
              <a:cxnLst/>
              <a:rect l="l" t="t" r="r" b="b"/>
              <a:pathLst>
                <a:path w="26670" h="26669">
                  <a:moveTo>
                    <a:pt x="13093" y="26162"/>
                  </a:moveTo>
                  <a:lnTo>
                    <a:pt x="5867" y="26162"/>
                  </a:lnTo>
                  <a:lnTo>
                    <a:pt x="0" y="20319"/>
                  </a:lnTo>
                  <a:lnTo>
                    <a:pt x="0" y="13081"/>
                  </a:lnTo>
                  <a:lnTo>
                    <a:pt x="0" y="5842"/>
                  </a:lnTo>
                  <a:lnTo>
                    <a:pt x="5867" y="0"/>
                  </a:lnTo>
                  <a:lnTo>
                    <a:pt x="13093" y="0"/>
                  </a:lnTo>
                  <a:lnTo>
                    <a:pt x="20320" y="0"/>
                  </a:lnTo>
                  <a:lnTo>
                    <a:pt x="26187" y="5842"/>
                  </a:lnTo>
                  <a:lnTo>
                    <a:pt x="26187" y="13081"/>
                  </a:lnTo>
                  <a:lnTo>
                    <a:pt x="26187" y="20319"/>
                  </a:lnTo>
                  <a:lnTo>
                    <a:pt x="20320" y="26162"/>
                  </a:lnTo>
                  <a:lnTo>
                    <a:pt x="13093" y="26162"/>
                  </a:lnTo>
                  <a:close/>
                </a:path>
              </a:pathLst>
            </a:custGeom>
            <a:ln w="9525">
              <a:solidFill>
                <a:srgbClr val="FFFFFF"/>
              </a:solidFill>
            </a:ln>
          </p:spPr>
          <p:txBody>
            <a:bodyPr wrap="square" lIns="0" tIns="0" rIns="0" bIns="0" rtlCol="0"/>
            <a:lstStyle/>
            <a:p>
              <a:endParaRPr/>
            </a:p>
          </p:txBody>
        </p:sp>
        <p:sp>
          <p:nvSpPr>
            <p:cNvPr id="17" name="object 17"/>
            <p:cNvSpPr/>
            <p:nvPr/>
          </p:nvSpPr>
          <p:spPr>
            <a:xfrm>
              <a:off x="820407" y="2074672"/>
              <a:ext cx="151765" cy="151765"/>
            </a:xfrm>
            <a:custGeom>
              <a:avLst/>
              <a:gdLst/>
              <a:ahLst/>
              <a:cxnLst/>
              <a:rect l="l" t="t" r="r" b="b"/>
              <a:pathLst>
                <a:path w="151765" h="151764">
                  <a:moveTo>
                    <a:pt x="75882" y="0"/>
                  </a:moveTo>
                  <a:lnTo>
                    <a:pt x="46342" y="5968"/>
                  </a:lnTo>
                  <a:lnTo>
                    <a:pt x="22225" y="22225"/>
                  </a:lnTo>
                  <a:lnTo>
                    <a:pt x="5956" y="46355"/>
                  </a:lnTo>
                  <a:lnTo>
                    <a:pt x="0" y="75818"/>
                  </a:lnTo>
                  <a:lnTo>
                    <a:pt x="5956" y="105410"/>
                  </a:lnTo>
                  <a:lnTo>
                    <a:pt x="22225" y="129540"/>
                  </a:lnTo>
                  <a:lnTo>
                    <a:pt x="46342" y="145796"/>
                  </a:lnTo>
                  <a:lnTo>
                    <a:pt x="75882" y="151765"/>
                  </a:lnTo>
                  <a:lnTo>
                    <a:pt x="105422" y="145796"/>
                  </a:lnTo>
                  <a:lnTo>
                    <a:pt x="129540" y="129540"/>
                  </a:lnTo>
                  <a:lnTo>
                    <a:pt x="145808" y="105410"/>
                  </a:lnTo>
                  <a:lnTo>
                    <a:pt x="151765" y="75818"/>
                  </a:lnTo>
                  <a:lnTo>
                    <a:pt x="145808" y="46355"/>
                  </a:lnTo>
                  <a:lnTo>
                    <a:pt x="129540" y="22225"/>
                  </a:lnTo>
                  <a:lnTo>
                    <a:pt x="105422" y="5968"/>
                  </a:lnTo>
                  <a:lnTo>
                    <a:pt x="75882" y="0"/>
                  </a:lnTo>
                  <a:close/>
                </a:path>
              </a:pathLst>
            </a:custGeom>
            <a:solidFill>
              <a:srgbClr val="FFFFFF"/>
            </a:solidFill>
          </p:spPr>
          <p:txBody>
            <a:bodyPr wrap="square" lIns="0" tIns="0" rIns="0" bIns="0" rtlCol="0"/>
            <a:lstStyle/>
            <a:p>
              <a:endParaRPr/>
            </a:p>
          </p:txBody>
        </p:sp>
      </p:grpSp>
      <p:sp>
        <p:nvSpPr>
          <p:cNvPr id="18" name="object 18"/>
          <p:cNvSpPr txBox="1"/>
          <p:nvPr/>
        </p:nvSpPr>
        <p:spPr>
          <a:xfrm>
            <a:off x="841959" y="2064258"/>
            <a:ext cx="10795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Montserrat"/>
                <a:cs typeface="Montserrat"/>
              </a:rPr>
              <a:t>A</a:t>
            </a:r>
            <a:endParaRPr sz="900">
              <a:latin typeface="Montserrat"/>
              <a:cs typeface="Montserrat"/>
            </a:endParaRPr>
          </a:p>
        </p:txBody>
      </p:sp>
      <p:grpSp>
        <p:nvGrpSpPr>
          <p:cNvPr id="19" name="object 19"/>
          <p:cNvGrpSpPr/>
          <p:nvPr/>
        </p:nvGrpSpPr>
        <p:grpSpPr>
          <a:xfrm>
            <a:off x="536194" y="1602168"/>
            <a:ext cx="439420" cy="628015"/>
            <a:chOff x="536194" y="1602168"/>
            <a:chExt cx="439420" cy="628015"/>
          </a:xfrm>
        </p:grpSpPr>
        <p:sp>
          <p:nvSpPr>
            <p:cNvPr id="20" name="object 20"/>
            <p:cNvSpPr/>
            <p:nvPr/>
          </p:nvSpPr>
          <p:spPr>
            <a:xfrm>
              <a:off x="820407" y="2074672"/>
              <a:ext cx="151765" cy="151765"/>
            </a:xfrm>
            <a:custGeom>
              <a:avLst/>
              <a:gdLst/>
              <a:ahLst/>
              <a:cxnLst/>
              <a:rect l="l" t="t" r="r" b="b"/>
              <a:pathLst>
                <a:path w="151765" h="151764">
                  <a:moveTo>
                    <a:pt x="75882" y="151765"/>
                  </a:moveTo>
                  <a:lnTo>
                    <a:pt x="105422" y="145796"/>
                  </a:lnTo>
                  <a:lnTo>
                    <a:pt x="129540" y="129540"/>
                  </a:lnTo>
                  <a:lnTo>
                    <a:pt x="145808" y="105410"/>
                  </a:lnTo>
                  <a:lnTo>
                    <a:pt x="151765" y="75818"/>
                  </a:lnTo>
                  <a:lnTo>
                    <a:pt x="145808" y="46355"/>
                  </a:lnTo>
                  <a:lnTo>
                    <a:pt x="129540" y="22225"/>
                  </a:lnTo>
                  <a:lnTo>
                    <a:pt x="105422" y="5968"/>
                  </a:lnTo>
                  <a:lnTo>
                    <a:pt x="75882" y="0"/>
                  </a:lnTo>
                  <a:lnTo>
                    <a:pt x="46342" y="5968"/>
                  </a:lnTo>
                  <a:lnTo>
                    <a:pt x="22225" y="22225"/>
                  </a:lnTo>
                  <a:lnTo>
                    <a:pt x="5956" y="46355"/>
                  </a:lnTo>
                  <a:lnTo>
                    <a:pt x="0" y="75818"/>
                  </a:lnTo>
                  <a:lnTo>
                    <a:pt x="5956" y="105410"/>
                  </a:lnTo>
                  <a:lnTo>
                    <a:pt x="22225" y="129540"/>
                  </a:lnTo>
                  <a:lnTo>
                    <a:pt x="46342" y="145796"/>
                  </a:lnTo>
                  <a:lnTo>
                    <a:pt x="75882" y="151765"/>
                  </a:lnTo>
                  <a:close/>
                </a:path>
              </a:pathLst>
            </a:custGeom>
            <a:ln w="6350">
              <a:solidFill>
                <a:srgbClr val="221F1F"/>
              </a:solidFill>
            </a:ln>
          </p:spPr>
          <p:txBody>
            <a:bodyPr wrap="square" lIns="0" tIns="0" rIns="0" bIns="0" rtlCol="0"/>
            <a:lstStyle/>
            <a:p>
              <a:endParaRPr/>
            </a:p>
          </p:txBody>
        </p:sp>
        <p:sp>
          <p:nvSpPr>
            <p:cNvPr id="21" name="object 21"/>
            <p:cNvSpPr/>
            <p:nvPr/>
          </p:nvSpPr>
          <p:spPr>
            <a:xfrm>
              <a:off x="540956" y="1606931"/>
              <a:ext cx="151765" cy="151765"/>
            </a:xfrm>
            <a:custGeom>
              <a:avLst/>
              <a:gdLst/>
              <a:ahLst/>
              <a:cxnLst/>
              <a:rect l="l" t="t" r="r" b="b"/>
              <a:pathLst>
                <a:path w="151765" h="151764">
                  <a:moveTo>
                    <a:pt x="75882" y="0"/>
                  </a:moveTo>
                  <a:lnTo>
                    <a:pt x="46342" y="5968"/>
                  </a:lnTo>
                  <a:lnTo>
                    <a:pt x="22225" y="22225"/>
                  </a:lnTo>
                  <a:lnTo>
                    <a:pt x="5956" y="46355"/>
                  </a:lnTo>
                  <a:lnTo>
                    <a:pt x="0" y="75818"/>
                  </a:lnTo>
                  <a:lnTo>
                    <a:pt x="5956" y="105409"/>
                  </a:lnTo>
                  <a:lnTo>
                    <a:pt x="22225" y="129539"/>
                  </a:lnTo>
                  <a:lnTo>
                    <a:pt x="46342" y="145795"/>
                  </a:lnTo>
                  <a:lnTo>
                    <a:pt x="75882" y="151764"/>
                  </a:lnTo>
                  <a:lnTo>
                    <a:pt x="105422" y="145795"/>
                  </a:lnTo>
                  <a:lnTo>
                    <a:pt x="129540" y="129539"/>
                  </a:lnTo>
                  <a:lnTo>
                    <a:pt x="145808" y="105409"/>
                  </a:lnTo>
                  <a:lnTo>
                    <a:pt x="151765" y="75818"/>
                  </a:lnTo>
                  <a:lnTo>
                    <a:pt x="145808" y="46355"/>
                  </a:lnTo>
                  <a:lnTo>
                    <a:pt x="129540" y="22225"/>
                  </a:lnTo>
                  <a:lnTo>
                    <a:pt x="105422" y="5968"/>
                  </a:lnTo>
                  <a:lnTo>
                    <a:pt x="75882" y="0"/>
                  </a:lnTo>
                  <a:close/>
                </a:path>
              </a:pathLst>
            </a:custGeom>
            <a:solidFill>
              <a:srgbClr val="FFFFFF"/>
            </a:solidFill>
          </p:spPr>
          <p:txBody>
            <a:bodyPr wrap="square" lIns="0" tIns="0" rIns="0" bIns="0" rtlCol="0"/>
            <a:lstStyle/>
            <a:p>
              <a:endParaRPr/>
            </a:p>
          </p:txBody>
        </p:sp>
        <p:sp>
          <p:nvSpPr>
            <p:cNvPr id="22" name="object 22"/>
            <p:cNvSpPr/>
            <p:nvPr/>
          </p:nvSpPr>
          <p:spPr>
            <a:xfrm>
              <a:off x="540956" y="1606931"/>
              <a:ext cx="151765" cy="151765"/>
            </a:xfrm>
            <a:custGeom>
              <a:avLst/>
              <a:gdLst/>
              <a:ahLst/>
              <a:cxnLst/>
              <a:rect l="l" t="t" r="r" b="b"/>
              <a:pathLst>
                <a:path w="151765" h="151764">
                  <a:moveTo>
                    <a:pt x="75882" y="0"/>
                  </a:moveTo>
                  <a:lnTo>
                    <a:pt x="46342" y="5968"/>
                  </a:lnTo>
                  <a:lnTo>
                    <a:pt x="22225" y="22225"/>
                  </a:lnTo>
                  <a:lnTo>
                    <a:pt x="5956" y="46355"/>
                  </a:lnTo>
                  <a:lnTo>
                    <a:pt x="0" y="75818"/>
                  </a:lnTo>
                  <a:lnTo>
                    <a:pt x="5956" y="105409"/>
                  </a:lnTo>
                  <a:lnTo>
                    <a:pt x="22225" y="129539"/>
                  </a:lnTo>
                  <a:lnTo>
                    <a:pt x="46342" y="145795"/>
                  </a:lnTo>
                  <a:lnTo>
                    <a:pt x="75882" y="151764"/>
                  </a:lnTo>
                  <a:lnTo>
                    <a:pt x="105422" y="145795"/>
                  </a:lnTo>
                  <a:lnTo>
                    <a:pt x="129540" y="129539"/>
                  </a:lnTo>
                  <a:lnTo>
                    <a:pt x="145808" y="105409"/>
                  </a:lnTo>
                  <a:lnTo>
                    <a:pt x="151765" y="75818"/>
                  </a:lnTo>
                  <a:lnTo>
                    <a:pt x="145808" y="46355"/>
                  </a:lnTo>
                  <a:lnTo>
                    <a:pt x="129540" y="22225"/>
                  </a:lnTo>
                  <a:lnTo>
                    <a:pt x="105422" y="5968"/>
                  </a:lnTo>
                  <a:lnTo>
                    <a:pt x="75882" y="0"/>
                  </a:lnTo>
                  <a:close/>
                </a:path>
              </a:pathLst>
            </a:custGeom>
            <a:ln w="9525">
              <a:solidFill>
                <a:srgbClr val="000000"/>
              </a:solidFill>
            </a:ln>
          </p:spPr>
          <p:txBody>
            <a:bodyPr wrap="square" lIns="0" tIns="0" rIns="0" bIns="0" rtlCol="0"/>
            <a:lstStyle/>
            <a:p>
              <a:endParaRPr/>
            </a:p>
          </p:txBody>
        </p:sp>
      </p:grpSp>
      <p:sp>
        <p:nvSpPr>
          <p:cNvPr id="23" name="object 23"/>
          <p:cNvSpPr txBox="1"/>
          <p:nvPr/>
        </p:nvSpPr>
        <p:spPr>
          <a:xfrm>
            <a:off x="583793" y="1596390"/>
            <a:ext cx="66675"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Montserrat"/>
                <a:cs typeface="Montserrat"/>
              </a:rPr>
              <a:t>1</a:t>
            </a:r>
            <a:endParaRPr sz="900">
              <a:latin typeface="Montserrat"/>
              <a:cs typeface="Montserrat"/>
            </a:endParaRPr>
          </a:p>
        </p:txBody>
      </p:sp>
      <p:grpSp>
        <p:nvGrpSpPr>
          <p:cNvPr id="24" name="object 24"/>
          <p:cNvGrpSpPr/>
          <p:nvPr/>
        </p:nvGrpSpPr>
        <p:grpSpPr>
          <a:xfrm>
            <a:off x="1387855" y="1589913"/>
            <a:ext cx="1078865" cy="1233170"/>
            <a:chOff x="1387855" y="1589913"/>
            <a:chExt cx="1078865" cy="1233170"/>
          </a:xfrm>
        </p:grpSpPr>
        <p:pic>
          <p:nvPicPr>
            <p:cNvPr id="25" name="object 25"/>
            <p:cNvPicPr/>
            <p:nvPr/>
          </p:nvPicPr>
          <p:blipFill>
            <a:blip r:embed="rId3" cstate="print"/>
            <a:stretch>
              <a:fillRect/>
            </a:stretch>
          </p:blipFill>
          <p:spPr>
            <a:xfrm>
              <a:off x="1387855" y="1589913"/>
              <a:ext cx="1078585" cy="1233081"/>
            </a:xfrm>
            <a:prstGeom prst="rect">
              <a:avLst/>
            </a:prstGeom>
          </p:spPr>
        </p:pic>
        <p:sp>
          <p:nvSpPr>
            <p:cNvPr id="26" name="object 26"/>
            <p:cNvSpPr/>
            <p:nvPr/>
          </p:nvSpPr>
          <p:spPr>
            <a:xfrm>
              <a:off x="1614804" y="1812290"/>
              <a:ext cx="0" cy="179705"/>
            </a:xfrm>
            <a:custGeom>
              <a:avLst/>
              <a:gdLst/>
              <a:ahLst/>
              <a:cxnLst/>
              <a:rect l="l" t="t" r="r" b="b"/>
              <a:pathLst>
                <a:path h="179705">
                  <a:moveTo>
                    <a:pt x="0" y="179324"/>
                  </a:moveTo>
                  <a:lnTo>
                    <a:pt x="0" y="0"/>
                  </a:lnTo>
                </a:path>
              </a:pathLst>
            </a:custGeom>
            <a:ln w="15237">
              <a:solidFill>
                <a:srgbClr val="FFFFFF"/>
              </a:solidFill>
            </a:ln>
          </p:spPr>
          <p:txBody>
            <a:bodyPr wrap="square" lIns="0" tIns="0" rIns="0" bIns="0" rtlCol="0"/>
            <a:lstStyle/>
            <a:p>
              <a:endParaRPr/>
            </a:p>
          </p:txBody>
        </p:sp>
        <p:sp>
          <p:nvSpPr>
            <p:cNvPr id="27" name="object 27"/>
            <p:cNvSpPr/>
            <p:nvPr/>
          </p:nvSpPr>
          <p:spPr>
            <a:xfrm>
              <a:off x="1614804" y="1812290"/>
              <a:ext cx="0" cy="168275"/>
            </a:xfrm>
            <a:custGeom>
              <a:avLst/>
              <a:gdLst/>
              <a:ahLst/>
              <a:cxnLst/>
              <a:rect l="l" t="t" r="r" b="b"/>
              <a:pathLst>
                <a:path h="168275">
                  <a:moveTo>
                    <a:pt x="0" y="0"/>
                  </a:moveTo>
                  <a:lnTo>
                    <a:pt x="0" y="167894"/>
                  </a:lnTo>
                </a:path>
              </a:pathLst>
            </a:custGeom>
            <a:ln w="7621">
              <a:solidFill>
                <a:srgbClr val="221F1F"/>
              </a:solidFill>
            </a:ln>
          </p:spPr>
          <p:txBody>
            <a:bodyPr wrap="square" lIns="0" tIns="0" rIns="0" bIns="0" rtlCol="0"/>
            <a:lstStyle/>
            <a:p>
              <a:endParaRPr/>
            </a:p>
          </p:txBody>
        </p:sp>
        <p:sp>
          <p:nvSpPr>
            <p:cNvPr id="28" name="object 28"/>
            <p:cNvSpPr/>
            <p:nvPr/>
          </p:nvSpPr>
          <p:spPr>
            <a:xfrm>
              <a:off x="1648840" y="2445766"/>
              <a:ext cx="0" cy="150495"/>
            </a:xfrm>
            <a:custGeom>
              <a:avLst/>
              <a:gdLst/>
              <a:ahLst/>
              <a:cxnLst/>
              <a:rect l="l" t="t" r="r" b="b"/>
              <a:pathLst>
                <a:path h="150494">
                  <a:moveTo>
                    <a:pt x="0" y="0"/>
                  </a:moveTo>
                  <a:lnTo>
                    <a:pt x="0" y="149910"/>
                  </a:lnTo>
                </a:path>
              </a:pathLst>
            </a:custGeom>
            <a:ln w="15237">
              <a:solidFill>
                <a:srgbClr val="FFFFFF"/>
              </a:solidFill>
            </a:ln>
          </p:spPr>
          <p:txBody>
            <a:bodyPr wrap="square" lIns="0" tIns="0" rIns="0" bIns="0" rtlCol="0"/>
            <a:lstStyle/>
            <a:p>
              <a:endParaRPr/>
            </a:p>
          </p:txBody>
        </p:sp>
        <p:sp>
          <p:nvSpPr>
            <p:cNvPr id="29" name="object 29"/>
            <p:cNvSpPr/>
            <p:nvPr/>
          </p:nvSpPr>
          <p:spPr>
            <a:xfrm>
              <a:off x="1648840" y="2445766"/>
              <a:ext cx="0" cy="150495"/>
            </a:xfrm>
            <a:custGeom>
              <a:avLst/>
              <a:gdLst/>
              <a:ahLst/>
              <a:cxnLst/>
              <a:rect l="l" t="t" r="r" b="b"/>
              <a:pathLst>
                <a:path h="150494">
                  <a:moveTo>
                    <a:pt x="0" y="0"/>
                  </a:moveTo>
                  <a:lnTo>
                    <a:pt x="0" y="149910"/>
                  </a:lnTo>
                </a:path>
              </a:pathLst>
            </a:custGeom>
            <a:ln w="7621">
              <a:solidFill>
                <a:srgbClr val="221F1F"/>
              </a:solidFill>
            </a:ln>
          </p:spPr>
          <p:txBody>
            <a:bodyPr wrap="square" lIns="0" tIns="0" rIns="0" bIns="0" rtlCol="0"/>
            <a:lstStyle/>
            <a:p>
              <a:endParaRPr/>
            </a:p>
          </p:txBody>
        </p:sp>
        <p:sp>
          <p:nvSpPr>
            <p:cNvPr id="30" name="object 30"/>
            <p:cNvSpPr/>
            <p:nvPr/>
          </p:nvSpPr>
          <p:spPr>
            <a:xfrm>
              <a:off x="1601723" y="1980184"/>
              <a:ext cx="26670" cy="26670"/>
            </a:xfrm>
            <a:custGeom>
              <a:avLst/>
              <a:gdLst/>
              <a:ahLst/>
              <a:cxnLst/>
              <a:rect l="l" t="t" r="r" b="b"/>
              <a:pathLst>
                <a:path w="26669" h="26669">
                  <a:moveTo>
                    <a:pt x="20319" y="0"/>
                  </a:moveTo>
                  <a:lnTo>
                    <a:pt x="5968" y="0"/>
                  </a:lnTo>
                  <a:lnTo>
                    <a:pt x="0" y="5968"/>
                  </a:lnTo>
                  <a:lnTo>
                    <a:pt x="0" y="20319"/>
                  </a:lnTo>
                  <a:lnTo>
                    <a:pt x="5968" y="26288"/>
                  </a:lnTo>
                  <a:lnTo>
                    <a:pt x="20319" y="26288"/>
                  </a:lnTo>
                  <a:lnTo>
                    <a:pt x="26288" y="20319"/>
                  </a:lnTo>
                  <a:lnTo>
                    <a:pt x="26288" y="5968"/>
                  </a:lnTo>
                  <a:lnTo>
                    <a:pt x="20319" y="0"/>
                  </a:lnTo>
                  <a:close/>
                </a:path>
              </a:pathLst>
            </a:custGeom>
            <a:solidFill>
              <a:srgbClr val="FFFFFF"/>
            </a:solidFill>
          </p:spPr>
          <p:txBody>
            <a:bodyPr wrap="square" lIns="0" tIns="0" rIns="0" bIns="0" rtlCol="0"/>
            <a:lstStyle/>
            <a:p>
              <a:endParaRPr/>
            </a:p>
          </p:txBody>
        </p:sp>
        <p:sp>
          <p:nvSpPr>
            <p:cNvPr id="31" name="object 31"/>
            <p:cNvSpPr/>
            <p:nvPr/>
          </p:nvSpPr>
          <p:spPr>
            <a:xfrm>
              <a:off x="1601723" y="1980184"/>
              <a:ext cx="26670" cy="26670"/>
            </a:xfrm>
            <a:custGeom>
              <a:avLst/>
              <a:gdLst/>
              <a:ahLst/>
              <a:cxnLst/>
              <a:rect l="l" t="t" r="r" b="b"/>
              <a:pathLst>
                <a:path w="26669" h="26669">
                  <a:moveTo>
                    <a:pt x="0" y="13208"/>
                  </a:moveTo>
                  <a:lnTo>
                    <a:pt x="0" y="5968"/>
                  </a:lnTo>
                  <a:lnTo>
                    <a:pt x="5968" y="0"/>
                  </a:lnTo>
                  <a:lnTo>
                    <a:pt x="13081" y="0"/>
                  </a:lnTo>
                  <a:lnTo>
                    <a:pt x="20319" y="0"/>
                  </a:lnTo>
                  <a:lnTo>
                    <a:pt x="26288" y="5968"/>
                  </a:lnTo>
                  <a:lnTo>
                    <a:pt x="26288" y="13208"/>
                  </a:lnTo>
                  <a:lnTo>
                    <a:pt x="26288" y="20319"/>
                  </a:lnTo>
                  <a:lnTo>
                    <a:pt x="20319" y="26288"/>
                  </a:lnTo>
                  <a:lnTo>
                    <a:pt x="13081" y="26288"/>
                  </a:lnTo>
                  <a:lnTo>
                    <a:pt x="5968" y="26288"/>
                  </a:lnTo>
                  <a:lnTo>
                    <a:pt x="0" y="20319"/>
                  </a:lnTo>
                  <a:lnTo>
                    <a:pt x="0" y="13208"/>
                  </a:lnTo>
                  <a:close/>
                </a:path>
              </a:pathLst>
            </a:custGeom>
            <a:ln w="9525">
              <a:solidFill>
                <a:srgbClr val="221F1F"/>
              </a:solidFill>
            </a:ln>
          </p:spPr>
          <p:txBody>
            <a:bodyPr wrap="square" lIns="0" tIns="0" rIns="0" bIns="0" rtlCol="0"/>
            <a:lstStyle/>
            <a:p>
              <a:endParaRPr/>
            </a:p>
          </p:txBody>
        </p:sp>
        <p:sp>
          <p:nvSpPr>
            <p:cNvPr id="32" name="object 32"/>
            <p:cNvSpPr/>
            <p:nvPr/>
          </p:nvSpPr>
          <p:spPr>
            <a:xfrm>
              <a:off x="1635759" y="2431415"/>
              <a:ext cx="26670" cy="26670"/>
            </a:xfrm>
            <a:custGeom>
              <a:avLst/>
              <a:gdLst/>
              <a:ahLst/>
              <a:cxnLst/>
              <a:rect l="l" t="t" r="r" b="b"/>
              <a:pathLst>
                <a:path w="26669" h="26669">
                  <a:moveTo>
                    <a:pt x="20319" y="0"/>
                  </a:moveTo>
                  <a:lnTo>
                    <a:pt x="5841" y="0"/>
                  </a:lnTo>
                  <a:lnTo>
                    <a:pt x="0" y="5842"/>
                  </a:lnTo>
                  <a:lnTo>
                    <a:pt x="0" y="20320"/>
                  </a:lnTo>
                  <a:lnTo>
                    <a:pt x="5841" y="26162"/>
                  </a:lnTo>
                  <a:lnTo>
                    <a:pt x="20319" y="26162"/>
                  </a:lnTo>
                  <a:lnTo>
                    <a:pt x="26162" y="20320"/>
                  </a:lnTo>
                  <a:lnTo>
                    <a:pt x="26162" y="5842"/>
                  </a:lnTo>
                  <a:lnTo>
                    <a:pt x="20319" y="0"/>
                  </a:lnTo>
                  <a:close/>
                </a:path>
              </a:pathLst>
            </a:custGeom>
            <a:solidFill>
              <a:srgbClr val="221F1F"/>
            </a:solidFill>
          </p:spPr>
          <p:txBody>
            <a:bodyPr wrap="square" lIns="0" tIns="0" rIns="0" bIns="0" rtlCol="0"/>
            <a:lstStyle/>
            <a:p>
              <a:endParaRPr/>
            </a:p>
          </p:txBody>
        </p:sp>
        <p:sp>
          <p:nvSpPr>
            <p:cNvPr id="33" name="object 33"/>
            <p:cNvSpPr/>
            <p:nvPr/>
          </p:nvSpPr>
          <p:spPr>
            <a:xfrm>
              <a:off x="1635759" y="2431415"/>
              <a:ext cx="26670" cy="26670"/>
            </a:xfrm>
            <a:custGeom>
              <a:avLst/>
              <a:gdLst/>
              <a:ahLst/>
              <a:cxnLst/>
              <a:rect l="l" t="t" r="r" b="b"/>
              <a:pathLst>
                <a:path w="26669" h="26669">
                  <a:moveTo>
                    <a:pt x="13081" y="0"/>
                  </a:moveTo>
                  <a:lnTo>
                    <a:pt x="20319" y="0"/>
                  </a:lnTo>
                  <a:lnTo>
                    <a:pt x="26162" y="5842"/>
                  </a:lnTo>
                  <a:lnTo>
                    <a:pt x="26162" y="13081"/>
                  </a:lnTo>
                  <a:lnTo>
                    <a:pt x="26162" y="20320"/>
                  </a:lnTo>
                  <a:lnTo>
                    <a:pt x="20319" y="26162"/>
                  </a:lnTo>
                  <a:lnTo>
                    <a:pt x="13081" y="26162"/>
                  </a:lnTo>
                  <a:lnTo>
                    <a:pt x="5841" y="26162"/>
                  </a:lnTo>
                  <a:lnTo>
                    <a:pt x="0" y="20320"/>
                  </a:lnTo>
                  <a:lnTo>
                    <a:pt x="0" y="13081"/>
                  </a:lnTo>
                  <a:lnTo>
                    <a:pt x="0" y="5842"/>
                  </a:lnTo>
                  <a:lnTo>
                    <a:pt x="5841" y="0"/>
                  </a:lnTo>
                  <a:lnTo>
                    <a:pt x="13081" y="0"/>
                  </a:lnTo>
                  <a:close/>
                </a:path>
              </a:pathLst>
            </a:custGeom>
            <a:ln w="9525">
              <a:solidFill>
                <a:srgbClr val="FFFFFF"/>
              </a:solidFill>
            </a:ln>
          </p:spPr>
          <p:txBody>
            <a:bodyPr wrap="square" lIns="0" tIns="0" rIns="0" bIns="0" rtlCol="0"/>
            <a:lstStyle/>
            <a:p>
              <a:endParaRPr/>
            </a:p>
          </p:txBody>
        </p:sp>
        <p:sp>
          <p:nvSpPr>
            <p:cNvPr id="34" name="object 34"/>
            <p:cNvSpPr/>
            <p:nvPr/>
          </p:nvSpPr>
          <p:spPr>
            <a:xfrm>
              <a:off x="1538985" y="1698117"/>
              <a:ext cx="151765" cy="151765"/>
            </a:xfrm>
            <a:custGeom>
              <a:avLst/>
              <a:gdLst/>
              <a:ahLst/>
              <a:cxnLst/>
              <a:rect l="l" t="t" r="r" b="b"/>
              <a:pathLst>
                <a:path w="151764" h="151764">
                  <a:moveTo>
                    <a:pt x="75818" y="0"/>
                  </a:moveTo>
                  <a:lnTo>
                    <a:pt x="46354" y="5968"/>
                  </a:lnTo>
                  <a:lnTo>
                    <a:pt x="22225" y="22225"/>
                  </a:lnTo>
                  <a:lnTo>
                    <a:pt x="5968" y="46354"/>
                  </a:lnTo>
                  <a:lnTo>
                    <a:pt x="0" y="75818"/>
                  </a:lnTo>
                  <a:lnTo>
                    <a:pt x="5968" y="105409"/>
                  </a:lnTo>
                  <a:lnTo>
                    <a:pt x="22225" y="129539"/>
                  </a:lnTo>
                  <a:lnTo>
                    <a:pt x="46354" y="145795"/>
                  </a:lnTo>
                  <a:lnTo>
                    <a:pt x="75818" y="151764"/>
                  </a:lnTo>
                  <a:lnTo>
                    <a:pt x="105409" y="145795"/>
                  </a:lnTo>
                  <a:lnTo>
                    <a:pt x="129539" y="129539"/>
                  </a:lnTo>
                  <a:lnTo>
                    <a:pt x="145795" y="105409"/>
                  </a:lnTo>
                  <a:lnTo>
                    <a:pt x="151764" y="75818"/>
                  </a:lnTo>
                  <a:lnTo>
                    <a:pt x="145795" y="46354"/>
                  </a:lnTo>
                  <a:lnTo>
                    <a:pt x="129539" y="22225"/>
                  </a:lnTo>
                  <a:lnTo>
                    <a:pt x="105409" y="5968"/>
                  </a:lnTo>
                  <a:lnTo>
                    <a:pt x="75818" y="0"/>
                  </a:lnTo>
                  <a:close/>
                </a:path>
              </a:pathLst>
            </a:custGeom>
            <a:solidFill>
              <a:srgbClr val="FFFFFF"/>
            </a:solidFill>
          </p:spPr>
          <p:txBody>
            <a:bodyPr wrap="square" lIns="0" tIns="0" rIns="0" bIns="0" rtlCol="0"/>
            <a:lstStyle/>
            <a:p>
              <a:endParaRPr/>
            </a:p>
          </p:txBody>
        </p:sp>
      </p:grpSp>
      <p:sp>
        <p:nvSpPr>
          <p:cNvPr id="35" name="object 35"/>
          <p:cNvSpPr txBox="1"/>
          <p:nvPr/>
        </p:nvSpPr>
        <p:spPr>
          <a:xfrm>
            <a:off x="1569847" y="1687449"/>
            <a:ext cx="90805"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Montserrat"/>
                <a:cs typeface="Montserrat"/>
              </a:rPr>
              <a:t>2</a:t>
            </a:r>
            <a:endParaRPr sz="900">
              <a:latin typeface="Montserrat"/>
              <a:cs typeface="Montserrat"/>
            </a:endParaRPr>
          </a:p>
        </p:txBody>
      </p:sp>
      <p:grpSp>
        <p:nvGrpSpPr>
          <p:cNvPr id="36" name="object 36"/>
          <p:cNvGrpSpPr/>
          <p:nvPr/>
        </p:nvGrpSpPr>
        <p:grpSpPr>
          <a:xfrm>
            <a:off x="1535811" y="1694942"/>
            <a:ext cx="189230" cy="1038225"/>
            <a:chOff x="1535811" y="1694942"/>
            <a:chExt cx="189230" cy="1038225"/>
          </a:xfrm>
        </p:grpSpPr>
        <p:sp>
          <p:nvSpPr>
            <p:cNvPr id="37" name="object 37"/>
            <p:cNvSpPr/>
            <p:nvPr/>
          </p:nvSpPr>
          <p:spPr>
            <a:xfrm>
              <a:off x="1538986" y="1698117"/>
              <a:ext cx="151765" cy="151765"/>
            </a:xfrm>
            <a:custGeom>
              <a:avLst/>
              <a:gdLst/>
              <a:ahLst/>
              <a:cxnLst/>
              <a:rect l="l" t="t" r="r" b="b"/>
              <a:pathLst>
                <a:path w="151764" h="151764">
                  <a:moveTo>
                    <a:pt x="75818" y="151764"/>
                  </a:moveTo>
                  <a:lnTo>
                    <a:pt x="105409" y="145795"/>
                  </a:lnTo>
                  <a:lnTo>
                    <a:pt x="129539" y="129539"/>
                  </a:lnTo>
                  <a:lnTo>
                    <a:pt x="145795" y="105409"/>
                  </a:lnTo>
                  <a:lnTo>
                    <a:pt x="151764" y="75818"/>
                  </a:lnTo>
                  <a:lnTo>
                    <a:pt x="145795" y="46354"/>
                  </a:lnTo>
                  <a:lnTo>
                    <a:pt x="129539" y="22225"/>
                  </a:lnTo>
                  <a:lnTo>
                    <a:pt x="105409" y="5968"/>
                  </a:lnTo>
                  <a:lnTo>
                    <a:pt x="75818" y="0"/>
                  </a:lnTo>
                  <a:lnTo>
                    <a:pt x="46354" y="5968"/>
                  </a:lnTo>
                  <a:lnTo>
                    <a:pt x="22225" y="22225"/>
                  </a:lnTo>
                  <a:lnTo>
                    <a:pt x="5968" y="46354"/>
                  </a:lnTo>
                  <a:lnTo>
                    <a:pt x="0" y="75818"/>
                  </a:lnTo>
                  <a:lnTo>
                    <a:pt x="5968" y="105409"/>
                  </a:lnTo>
                  <a:lnTo>
                    <a:pt x="22225" y="129539"/>
                  </a:lnTo>
                  <a:lnTo>
                    <a:pt x="46354" y="145795"/>
                  </a:lnTo>
                  <a:lnTo>
                    <a:pt x="75818" y="151764"/>
                  </a:lnTo>
                  <a:close/>
                </a:path>
              </a:pathLst>
            </a:custGeom>
            <a:ln w="6350">
              <a:solidFill>
                <a:srgbClr val="221F1F"/>
              </a:solidFill>
            </a:ln>
          </p:spPr>
          <p:txBody>
            <a:bodyPr wrap="square" lIns="0" tIns="0" rIns="0" bIns="0" rtlCol="0"/>
            <a:lstStyle/>
            <a:p>
              <a:endParaRPr/>
            </a:p>
          </p:txBody>
        </p:sp>
        <p:sp>
          <p:nvSpPr>
            <p:cNvPr id="38" name="object 38"/>
            <p:cNvSpPr/>
            <p:nvPr/>
          </p:nvSpPr>
          <p:spPr>
            <a:xfrm>
              <a:off x="1573022" y="2581046"/>
              <a:ext cx="151765" cy="151765"/>
            </a:xfrm>
            <a:custGeom>
              <a:avLst/>
              <a:gdLst/>
              <a:ahLst/>
              <a:cxnLst/>
              <a:rect l="l" t="t" r="r" b="b"/>
              <a:pathLst>
                <a:path w="151764" h="151764">
                  <a:moveTo>
                    <a:pt x="75819" y="0"/>
                  </a:moveTo>
                  <a:lnTo>
                    <a:pt x="46228" y="5956"/>
                  </a:lnTo>
                  <a:lnTo>
                    <a:pt x="22225" y="22225"/>
                  </a:lnTo>
                  <a:lnTo>
                    <a:pt x="5841" y="46342"/>
                  </a:lnTo>
                  <a:lnTo>
                    <a:pt x="0" y="75869"/>
                  </a:lnTo>
                  <a:lnTo>
                    <a:pt x="5841" y="105409"/>
                  </a:lnTo>
                  <a:lnTo>
                    <a:pt x="22225" y="129539"/>
                  </a:lnTo>
                  <a:lnTo>
                    <a:pt x="46228" y="145795"/>
                  </a:lnTo>
                  <a:lnTo>
                    <a:pt x="75819" y="151764"/>
                  </a:lnTo>
                  <a:lnTo>
                    <a:pt x="105409" y="145795"/>
                  </a:lnTo>
                  <a:lnTo>
                    <a:pt x="129540" y="129539"/>
                  </a:lnTo>
                  <a:lnTo>
                    <a:pt x="145796" y="105409"/>
                  </a:lnTo>
                  <a:lnTo>
                    <a:pt x="151765" y="75869"/>
                  </a:lnTo>
                  <a:lnTo>
                    <a:pt x="145796" y="46342"/>
                  </a:lnTo>
                  <a:lnTo>
                    <a:pt x="129540" y="22225"/>
                  </a:lnTo>
                  <a:lnTo>
                    <a:pt x="105409" y="5956"/>
                  </a:lnTo>
                  <a:lnTo>
                    <a:pt x="75819" y="0"/>
                  </a:lnTo>
                  <a:close/>
                </a:path>
              </a:pathLst>
            </a:custGeom>
            <a:solidFill>
              <a:srgbClr val="FFFFFF"/>
            </a:solidFill>
          </p:spPr>
          <p:txBody>
            <a:bodyPr wrap="square" lIns="0" tIns="0" rIns="0" bIns="0" rtlCol="0"/>
            <a:lstStyle/>
            <a:p>
              <a:endParaRPr/>
            </a:p>
          </p:txBody>
        </p:sp>
      </p:grpSp>
      <p:sp>
        <p:nvSpPr>
          <p:cNvPr id="39" name="object 39"/>
          <p:cNvSpPr txBox="1"/>
          <p:nvPr/>
        </p:nvSpPr>
        <p:spPr>
          <a:xfrm>
            <a:off x="1604010" y="2570784"/>
            <a:ext cx="9017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Montserrat"/>
                <a:cs typeface="Montserrat"/>
              </a:rPr>
              <a:t>3</a:t>
            </a:r>
            <a:endParaRPr sz="900">
              <a:latin typeface="Montserrat"/>
              <a:cs typeface="Montserrat"/>
            </a:endParaRPr>
          </a:p>
        </p:txBody>
      </p:sp>
      <p:grpSp>
        <p:nvGrpSpPr>
          <p:cNvPr id="40" name="object 40"/>
          <p:cNvGrpSpPr/>
          <p:nvPr/>
        </p:nvGrpSpPr>
        <p:grpSpPr>
          <a:xfrm>
            <a:off x="1373758" y="1589913"/>
            <a:ext cx="354330" cy="1236345"/>
            <a:chOff x="1373758" y="1589913"/>
            <a:chExt cx="354330" cy="1236345"/>
          </a:xfrm>
        </p:grpSpPr>
        <p:sp>
          <p:nvSpPr>
            <p:cNvPr id="41" name="object 41"/>
            <p:cNvSpPr/>
            <p:nvPr/>
          </p:nvSpPr>
          <p:spPr>
            <a:xfrm>
              <a:off x="1573022" y="2581046"/>
              <a:ext cx="151765" cy="151765"/>
            </a:xfrm>
            <a:custGeom>
              <a:avLst/>
              <a:gdLst/>
              <a:ahLst/>
              <a:cxnLst/>
              <a:rect l="l" t="t" r="r" b="b"/>
              <a:pathLst>
                <a:path w="151764" h="151764">
                  <a:moveTo>
                    <a:pt x="75819" y="151764"/>
                  </a:moveTo>
                  <a:lnTo>
                    <a:pt x="105409" y="145795"/>
                  </a:lnTo>
                  <a:lnTo>
                    <a:pt x="129540" y="129539"/>
                  </a:lnTo>
                  <a:lnTo>
                    <a:pt x="145796" y="105409"/>
                  </a:lnTo>
                  <a:lnTo>
                    <a:pt x="151765" y="75869"/>
                  </a:lnTo>
                  <a:lnTo>
                    <a:pt x="145796" y="46342"/>
                  </a:lnTo>
                  <a:lnTo>
                    <a:pt x="129540" y="22225"/>
                  </a:lnTo>
                  <a:lnTo>
                    <a:pt x="105409" y="5956"/>
                  </a:lnTo>
                  <a:lnTo>
                    <a:pt x="75819" y="0"/>
                  </a:lnTo>
                  <a:lnTo>
                    <a:pt x="46228" y="5956"/>
                  </a:lnTo>
                  <a:lnTo>
                    <a:pt x="22225" y="22225"/>
                  </a:lnTo>
                  <a:lnTo>
                    <a:pt x="5841" y="46342"/>
                  </a:lnTo>
                  <a:lnTo>
                    <a:pt x="0" y="75869"/>
                  </a:lnTo>
                  <a:lnTo>
                    <a:pt x="5841" y="105409"/>
                  </a:lnTo>
                  <a:lnTo>
                    <a:pt x="22225" y="129539"/>
                  </a:lnTo>
                  <a:lnTo>
                    <a:pt x="46228" y="145795"/>
                  </a:lnTo>
                  <a:lnTo>
                    <a:pt x="75819" y="151764"/>
                  </a:lnTo>
                  <a:close/>
                </a:path>
              </a:pathLst>
            </a:custGeom>
            <a:ln w="6350">
              <a:solidFill>
                <a:srgbClr val="221F1F"/>
              </a:solidFill>
            </a:ln>
          </p:spPr>
          <p:txBody>
            <a:bodyPr wrap="square" lIns="0" tIns="0" rIns="0" bIns="0" rtlCol="0"/>
            <a:lstStyle/>
            <a:p>
              <a:endParaRPr/>
            </a:p>
          </p:txBody>
        </p:sp>
        <p:sp>
          <p:nvSpPr>
            <p:cNvPr id="42" name="object 42"/>
            <p:cNvSpPr/>
            <p:nvPr/>
          </p:nvSpPr>
          <p:spPr>
            <a:xfrm>
              <a:off x="1386459" y="1589913"/>
              <a:ext cx="0" cy="1236345"/>
            </a:xfrm>
            <a:custGeom>
              <a:avLst/>
              <a:gdLst/>
              <a:ahLst/>
              <a:cxnLst/>
              <a:rect l="l" t="t" r="r" b="b"/>
              <a:pathLst>
                <a:path h="1236345">
                  <a:moveTo>
                    <a:pt x="0" y="0"/>
                  </a:moveTo>
                  <a:lnTo>
                    <a:pt x="0" y="1235951"/>
                  </a:lnTo>
                </a:path>
              </a:pathLst>
            </a:custGeom>
            <a:ln w="25401">
              <a:solidFill>
                <a:srgbClr val="FFFFFF"/>
              </a:solidFill>
            </a:ln>
          </p:spPr>
          <p:txBody>
            <a:bodyPr wrap="square" lIns="0" tIns="0" rIns="0" bIns="0" rtlCol="0"/>
            <a:lstStyle/>
            <a:p>
              <a:endParaRPr/>
            </a:p>
          </p:txBody>
        </p:sp>
      </p:grpSp>
      <p:grpSp>
        <p:nvGrpSpPr>
          <p:cNvPr id="43" name="object 43"/>
          <p:cNvGrpSpPr/>
          <p:nvPr/>
        </p:nvGrpSpPr>
        <p:grpSpPr>
          <a:xfrm>
            <a:off x="2776982" y="1673898"/>
            <a:ext cx="2160270" cy="1233170"/>
            <a:chOff x="2776982" y="1673898"/>
            <a:chExt cx="2160270" cy="1233170"/>
          </a:xfrm>
        </p:grpSpPr>
        <p:pic>
          <p:nvPicPr>
            <p:cNvPr id="44" name="object 44"/>
            <p:cNvPicPr/>
            <p:nvPr/>
          </p:nvPicPr>
          <p:blipFill>
            <a:blip r:embed="rId4" cstate="print"/>
            <a:stretch>
              <a:fillRect/>
            </a:stretch>
          </p:blipFill>
          <p:spPr>
            <a:xfrm>
              <a:off x="2776982" y="1673898"/>
              <a:ext cx="2160270" cy="1232712"/>
            </a:xfrm>
            <a:prstGeom prst="rect">
              <a:avLst/>
            </a:prstGeom>
          </p:spPr>
        </p:pic>
        <p:sp>
          <p:nvSpPr>
            <p:cNvPr id="45" name="object 45"/>
            <p:cNvSpPr/>
            <p:nvPr/>
          </p:nvSpPr>
          <p:spPr>
            <a:xfrm>
              <a:off x="3172587" y="2401951"/>
              <a:ext cx="0" cy="176530"/>
            </a:xfrm>
            <a:custGeom>
              <a:avLst/>
              <a:gdLst/>
              <a:ahLst/>
              <a:cxnLst/>
              <a:rect l="l" t="t" r="r" b="b"/>
              <a:pathLst>
                <a:path h="176530">
                  <a:moveTo>
                    <a:pt x="0" y="176187"/>
                  </a:moveTo>
                  <a:lnTo>
                    <a:pt x="0" y="0"/>
                  </a:lnTo>
                </a:path>
              </a:pathLst>
            </a:custGeom>
            <a:ln w="15237">
              <a:solidFill>
                <a:srgbClr val="FFFFFF"/>
              </a:solidFill>
            </a:ln>
          </p:spPr>
          <p:txBody>
            <a:bodyPr wrap="square" lIns="0" tIns="0" rIns="0" bIns="0" rtlCol="0"/>
            <a:lstStyle/>
            <a:p>
              <a:endParaRPr/>
            </a:p>
          </p:txBody>
        </p:sp>
        <p:sp>
          <p:nvSpPr>
            <p:cNvPr id="46" name="object 46"/>
            <p:cNvSpPr/>
            <p:nvPr/>
          </p:nvSpPr>
          <p:spPr>
            <a:xfrm>
              <a:off x="3172587" y="2401951"/>
              <a:ext cx="0" cy="176530"/>
            </a:xfrm>
            <a:custGeom>
              <a:avLst/>
              <a:gdLst/>
              <a:ahLst/>
              <a:cxnLst/>
              <a:rect l="l" t="t" r="r" b="b"/>
              <a:pathLst>
                <a:path h="176530">
                  <a:moveTo>
                    <a:pt x="0" y="176187"/>
                  </a:moveTo>
                  <a:lnTo>
                    <a:pt x="0" y="0"/>
                  </a:lnTo>
                </a:path>
              </a:pathLst>
            </a:custGeom>
            <a:ln w="7621">
              <a:solidFill>
                <a:srgbClr val="221F1F"/>
              </a:solidFill>
            </a:ln>
          </p:spPr>
          <p:txBody>
            <a:bodyPr wrap="square" lIns="0" tIns="0" rIns="0" bIns="0" rtlCol="0"/>
            <a:lstStyle/>
            <a:p>
              <a:endParaRPr/>
            </a:p>
          </p:txBody>
        </p:sp>
        <p:sp>
          <p:nvSpPr>
            <p:cNvPr id="47" name="object 47"/>
            <p:cNvSpPr/>
            <p:nvPr/>
          </p:nvSpPr>
          <p:spPr>
            <a:xfrm>
              <a:off x="3159506" y="2378202"/>
              <a:ext cx="26670" cy="26670"/>
            </a:xfrm>
            <a:custGeom>
              <a:avLst/>
              <a:gdLst/>
              <a:ahLst/>
              <a:cxnLst/>
              <a:rect l="l" t="t" r="r" b="b"/>
              <a:pathLst>
                <a:path w="26669" h="26669">
                  <a:moveTo>
                    <a:pt x="20319" y="0"/>
                  </a:moveTo>
                  <a:lnTo>
                    <a:pt x="5842" y="0"/>
                  </a:lnTo>
                  <a:lnTo>
                    <a:pt x="0" y="5842"/>
                  </a:lnTo>
                  <a:lnTo>
                    <a:pt x="0" y="20320"/>
                  </a:lnTo>
                  <a:lnTo>
                    <a:pt x="5842" y="26162"/>
                  </a:lnTo>
                  <a:lnTo>
                    <a:pt x="20319" y="26162"/>
                  </a:lnTo>
                  <a:lnTo>
                    <a:pt x="26162" y="20320"/>
                  </a:lnTo>
                  <a:lnTo>
                    <a:pt x="26162" y="5842"/>
                  </a:lnTo>
                  <a:lnTo>
                    <a:pt x="20319" y="0"/>
                  </a:lnTo>
                  <a:close/>
                </a:path>
              </a:pathLst>
            </a:custGeom>
            <a:solidFill>
              <a:srgbClr val="221F1F"/>
            </a:solidFill>
          </p:spPr>
          <p:txBody>
            <a:bodyPr wrap="square" lIns="0" tIns="0" rIns="0" bIns="0" rtlCol="0"/>
            <a:lstStyle/>
            <a:p>
              <a:endParaRPr/>
            </a:p>
          </p:txBody>
        </p:sp>
        <p:sp>
          <p:nvSpPr>
            <p:cNvPr id="48" name="object 48"/>
            <p:cNvSpPr/>
            <p:nvPr/>
          </p:nvSpPr>
          <p:spPr>
            <a:xfrm>
              <a:off x="3159506" y="2378202"/>
              <a:ext cx="26670" cy="26670"/>
            </a:xfrm>
            <a:custGeom>
              <a:avLst/>
              <a:gdLst/>
              <a:ahLst/>
              <a:cxnLst/>
              <a:rect l="l" t="t" r="r" b="b"/>
              <a:pathLst>
                <a:path w="26669" h="26669">
                  <a:moveTo>
                    <a:pt x="13081" y="26162"/>
                  </a:moveTo>
                  <a:lnTo>
                    <a:pt x="20319" y="26162"/>
                  </a:lnTo>
                  <a:lnTo>
                    <a:pt x="26162" y="20320"/>
                  </a:lnTo>
                  <a:lnTo>
                    <a:pt x="26162" y="13081"/>
                  </a:lnTo>
                  <a:lnTo>
                    <a:pt x="26162" y="5842"/>
                  </a:lnTo>
                  <a:lnTo>
                    <a:pt x="20319" y="0"/>
                  </a:lnTo>
                  <a:lnTo>
                    <a:pt x="13081" y="0"/>
                  </a:lnTo>
                  <a:lnTo>
                    <a:pt x="5842" y="0"/>
                  </a:lnTo>
                  <a:lnTo>
                    <a:pt x="0" y="5842"/>
                  </a:lnTo>
                  <a:lnTo>
                    <a:pt x="0" y="13081"/>
                  </a:lnTo>
                  <a:lnTo>
                    <a:pt x="0" y="20320"/>
                  </a:lnTo>
                  <a:lnTo>
                    <a:pt x="5842" y="26162"/>
                  </a:lnTo>
                  <a:lnTo>
                    <a:pt x="13081" y="26162"/>
                  </a:lnTo>
                  <a:close/>
                </a:path>
              </a:pathLst>
            </a:custGeom>
            <a:ln w="9525">
              <a:solidFill>
                <a:srgbClr val="FFFFFF"/>
              </a:solidFill>
            </a:ln>
          </p:spPr>
          <p:txBody>
            <a:bodyPr wrap="square" lIns="0" tIns="0" rIns="0" bIns="0" rtlCol="0"/>
            <a:lstStyle/>
            <a:p>
              <a:endParaRPr/>
            </a:p>
          </p:txBody>
        </p:sp>
        <p:sp>
          <p:nvSpPr>
            <p:cNvPr id="49" name="object 49"/>
            <p:cNvSpPr/>
            <p:nvPr/>
          </p:nvSpPr>
          <p:spPr>
            <a:xfrm>
              <a:off x="3096641" y="2562682"/>
              <a:ext cx="152400" cy="152400"/>
            </a:xfrm>
            <a:custGeom>
              <a:avLst/>
              <a:gdLst/>
              <a:ahLst/>
              <a:cxnLst/>
              <a:rect l="l" t="t" r="r" b="b"/>
              <a:pathLst>
                <a:path w="152400" h="152400">
                  <a:moveTo>
                    <a:pt x="75945" y="0"/>
                  </a:moveTo>
                  <a:lnTo>
                    <a:pt x="46354" y="5968"/>
                  </a:lnTo>
                  <a:lnTo>
                    <a:pt x="22225" y="22250"/>
                  </a:lnTo>
                  <a:lnTo>
                    <a:pt x="5968" y="46380"/>
                  </a:lnTo>
                  <a:lnTo>
                    <a:pt x="0" y="75933"/>
                  </a:lnTo>
                  <a:lnTo>
                    <a:pt x="5968" y="105486"/>
                  </a:lnTo>
                  <a:lnTo>
                    <a:pt x="22225" y="129628"/>
                  </a:lnTo>
                  <a:lnTo>
                    <a:pt x="46354" y="145897"/>
                  </a:lnTo>
                  <a:lnTo>
                    <a:pt x="75945" y="151866"/>
                  </a:lnTo>
                  <a:lnTo>
                    <a:pt x="105536" y="145897"/>
                  </a:lnTo>
                  <a:lnTo>
                    <a:pt x="129666" y="129628"/>
                  </a:lnTo>
                  <a:lnTo>
                    <a:pt x="145922" y="105486"/>
                  </a:lnTo>
                  <a:lnTo>
                    <a:pt x="151891" y="75933"/>
                  </a:lnTo>
                  <a:lnTo>
                    <a:pt x="145922" y="46380"/>
                  </a:lnTo>
                  <a:lnTo>
                    <a:pt x="129666" y="22250"/>
                  </a:lnTo>
                  <a:lnTo>
                    <a:pt x="105536" y="5968"/>
                  </a:lnTo>
                  <a:lnTo>
                    <a:pt x="75945" y="0"/>
                  </a:lnTo>
                  <a:close/>
                </a:path>
              </a:pathLst>
            </a:custGeom>
            <a:solidFill>
              <a:srgbClr val="FFFFFF"/>
            </a:solidFill>
          </p:spPr>
          <p:txBody>
            <a:bodyPr wrap="square" lIns="0" tIns="0" rIns="0" bIns="0" rtlCol="0"/>
            <a:lstStyle/>
            <a:p>
              <a:endParaRPr/>
            </a:p>
          </p:txBody>
        </p:sp>
      </p:grpSp>
      <p:sp>
        <p:nvSpPr>
          <p:cNvPr id="50" name="object 50"/>
          <p:cNvSpPr txBox="1"/>
          <p:nvPr/>
        </p:nvSpPr>
        <p:spPr>
          <a:xfrm>
            <a:off x="3117342" y="2552496"/>
            <a:ext cx="11176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Montserrat"/>
                <a:cs typeface="Montserrat"/>
              </a:rPr>
              <a:t>B</a:t>
            </a:r>
            <a:endParaRPr sz="900">
              <a:latin typeface="Montserrat"/>
              <a:cs typeface="Montserrat"/>
            </a:endParaRPr>
          </a:p>
        </p:txBody>
      </p:sp>
      <p:sp>
        <p:nvSpPr>
          <p:cNvPr id="51" name="object 51"/>
          <p:cNvSpPr/>
          <p:nvPr/>
        </p:nvSpPr>
        <p:spPr>
          <a:xfrm>
            <a:off x="3096641" y="2562682"/>
            <a:ext cx="152400" cy="152400"/>
          </a:xfrm>
          <a:custGeom>
            <a:avLst/>
            <a:gdLst/>
            <a:ahLst/>
            <a:cxnLst/>
            <a:rect l="l" t="t" r="r" b="b"/>
            <a:pathLst>
              <a:path w="152400" h="152400">
                <a:moveTo>
                  <a:pt x="75945" y="151866"/>
                </a:moveTo>
                <a:lnTo>
                  <a:pt x="105536" y="145897"/>
                </a:lnTo>
                <a:lnTo>
                  <a:pt x="129666" y="129628"/>
                </a:lnTo>
                <a:lnTo>
                  <a:pt x="145922" y="105486"/>
                </a:lnTo>
                <a:lnTo>
                  <a:pt x="151891" y="75933"/>
                </a:lnTo>
                <a:lnTo>
                  <a:pt x="145922" y="46380"/>
                </a:lnTo>
                <a:lnTo>
                  <a:pt x="129666" y="22250"/>
                </a:lnTo>
                <a:lnTo>
                  <a:pt x="105536" y="5968"/>
                </a:lnTo>
                <a:lnTo>
                  <a:pt x="75945" y="0"/>
                </a:lnTo>
                <a:lnTo>
                  <a:pt x="46354" y="5968"/>
                </a:lnTo>
                <a:lnTo>
                  <a:pt x="22225" y="22250"/>
                </a:lnTo>
                <a:lnTo>
                  <a:pt x="5968" y="46380"/>
                </a:lnTo>
                <a:lnTo>
                  <a:pt x="0" y="75933"/>
                </a:lnTo>
                <a:lnTo>
                  <a:pt x="5968" y="105486"/>
                </a:lnTo>
                <a:lnTo>
                  <a:pt x="22225" y="129628"/>
                </a:lnTo>
                <a:lnTo>
                  <a:pt x="46354" y="145897"/>
                </a:lnTo>
                <a:lnTo>
                  <a:pt x="75945" y="151866"/>
                </a:lnTo>
                <a:close/>
              </a:path>
            </a:pathLst>
          </a:custGeom>
          <a:ln w="6350">
            <a:solidFill>
              <a:srgbClr val="221F1F"/>
            </a:solidFill>
          </a:ln>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459" y="489331"/>
            <a:ext cx="2252980" cy="744855"/>
          </a:xfrm>
          <a:prstGeom prst="rect">
            <a:avLst/>
          </a:prstGeom>
        </p:spPr>
        <p:txBody>
          <a:bodyPr vert="horz" wrap="square" lIns="0" tIns="13335" rIns="0" bIns="0" rtlCol="0">
            <a:spAutoFit/>
          </a:bodyPr>
          <a:lstStyle/>
          <a:p>
            <a:pPr marL="12700" algn="just">
              <a:lnSpc>
                <a:spcPct val="100000"/>
              </a:lnSpc>
              <a:spcBef>
                <a:spcPts val="105"/>
              </a:spcBef>
            </a:pPr>
            <a:r>
              <a:rPr sz="800" b="1" dirty="0">
                <a:solidFill>
                  <a:srgbClr val="221F1F"/>
                </a:solidFill>
                <a:latin typeface="Montserrat"/>
                <a:cs typeface="Montserrat"/>
              </a:rPr>
              <a:t>FRENO</a:t>
            </a:r>
            <a:r>
              <a:rPr sz="800" b="1" spc="-10" dirty="0">
                <a:solidFill>
                  <a:srgbClr val="221F1F"/>
                </a:solidFill>
                <a:latin typeface="Montserrat"/>
                <a:cs typeface="Montserrat"/>
              </a:rPr>
              <a:t> TRASERO</a:t>
            </a:r>
            <a:endParaRPr sz="800" dirty="0">
              <a:latin typeface="Montserrat"/>
              <a:cs typeface="Montserrat"/>
            </a:endParaRPr>
          </a:p>
          <a:p>
            <a:pPr marL="12700" marR="5080" algn="just">
              <a:lnSpc>
                <a:spcPct val="100000"/>
              </a:lnSpc>
              <a:spcBef>
                <a:spcPts val="495"/>
              </a:spcBef>
            </a:pPr>
            <a:r>
              <a:rPr sz="700" dirty="0">
                <a:latin typeface="Montserrat"/>
                <a:cs typeface="Montserrat"/>
              </a:rPr>
              <a:t>Puede</a:t>
            </a:r>
            <a:r>
              <a:rPr sz="700" spc="65" dirty="0">
                <a:latin typeface="Montserrat"/>
                <a:cs typeface="Montserrat"/>
              </a:rPr>
              <a:t> </a:t>
            </a:r>
            <a:r>
              <a:rPr sz="700" dirty="0">
                <a:latin typeface="Montserrat"/>
                <a:cs typeface="Montserrat"/>
              </a:rPr>
              <a:t>observar</a:t>
            </a:r>
            <a:r>
              <a:rPr sz="700" spc="65"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cilindro</a:t>
            </a:r>
            <a:r>
              <a:rPr sz="700" spc="65" dirty="0">
                <a:latin typeface="Montserrat"/>
                <a:cs typeface="Montserrat"/>
              </a:rPr>
              <a:t> </a:t>
            </a:r>
            <a:r>
              <a:rPr sz="700" dirty="0">
                <a:latin typeface="Montserrat"/>
                <a:cs typeface="Montserrat"/>
              </a:rPr>
              <a:t>maestro</a:t>
            </a:r>
            <a:r>
              <a:rPr sz="700" spc="55" dirty="0">
                <a:latin typeface="Montserrat"/>
                <a:cs typeface="Montserrat"/>
              </a:rPr>
              <a:t> </a:t>
            </a:r>
            <a:r>
              <a:rPr sz="700" dirty="0">
                <a:latin typeface="Montserrat"/>
                <a:cs typeface="Montserrat"/>
              </a:rPr>
              <a:t>(1)</a:t>
            </a:r>
            <a:r>
              <a:rPr sz="700" spc="65" dirty="0">
                <a:latin typeface="Montserrat"/>
                <a:cs typeface="Montserrat"/>
              </a:rPr>
              <a:t> </a:t>
            </a:r>
            <a:r>
              <a:rPr sz="700" dirty="0">
                <a:latin typeface="Montserrat"/>
                <a:cs typeface="Montserrat"/>
              </a:rPr>
              <a:t>al</a:t>
            </a:r>
            <a:r>
              <a:rPr sz="700" spc="60" dirty="0">
                <a:latin typeface="Montserrat"/>
                <a:cs typeface="Montserrat"/>
              </a:rPr>
              <a:t> </a:t>
            </a:r>
            <a:r>
              <a:rPr sz="700" dirty="0">
                <a:latin typeface="Montserrat"/>
                <a:cs typeface="Montserrat"/>
              </a:rPr>
              <a:t>lado</a:t>
            </a:r>
            <a:r>
              <a:rPr sz="700" spc="60" dirty="0">
                <a:latin typeface="Montserrat"/>
                <a:cs typeface="Montserrat"/>
              </a:rPr>
              <a:t> </a:t>
            </a:r>
            <a:r>
              <a:rPr sz="700" spc="-25" dirty="0">
                <a:latin typeface="Montserrat"/>
                <a:cs typeface="Montserrat"/>
              </a:rPr>
              <a:t>del</a:t>
            </a:r>
            <a:r>
              <a:rPr sz="700" spc="500" dirty="0">
                <a:latin typeface="Montserrat"/>
                <a:cs typeface="Montserrat"/>
              </a:rPr>
              <a:t> </a:t>
            </a:r>
            <a:r>
              <a:rPr lang="es-ES" sz="700" dirty="0">
                <a:latin typeface="Montserrat"/>
                <a:cs typeface="Montserrat"/>
              </a:rPr>
              <a:t>p</a:t>
            </a:r>
            <a:r>
              <a:rPr sz="700" dirty="0" err="1">
                <a:latin typeface="Montserrat"/>
                <a:cs typeface="Montserrat"/>
              </a:rPr>
              <a:t>osapiés</a:t>
            </a:r>
            <a:r>
              <a:rPr sz="700" dirty="0">
                <a:latin typeface="Montserrat"/>
                <a:cs typeface="Montserrat"/>
              </a:rPr>
              <a:t> derecho,</a:t>
            </a:r>
            <a:r>
              <a:rPr sz="700" spc="260" dirty="0">
                <a:latin typeface="Montserrat"/>
                <a:cs typeface="Montserrat"/>
              </a:rPr>
              <a:t> </a:t>
            </a:r>
            <a:r>
              <a:rPr sz="700" dirty="0">
                <a:latin typeface="Montserrat"/>
                <a:cs typeface="Montserrat"/>
              </a:rPr>
              <a:t>el</a:t>
            </a:r>
            <a:r>
              <a:rPr sz="700" spc="260" dirty="0">
                <a:latin typeface="Montserrat"/>
                <a:cs typeface="Montserrat"/>
              </a:rPr>
              <a:t> </a:t>
            </a:r>
            <a:r>
              <a:rPr sz="700" dirty="0">
                <a:latin typeface="Montserrat"/>
                <a:cs typeface="Montserrat"/>
              </a:rPr>
              <a:t>depósito</a:t>
            </a:r>
            <a:r>
              <a:rPr sz="700" spc="260" dirty="0">
                <a:latin typeface="Montserrat"/>
                <a:cs typeface="Montserrat"/>
              </a:rPr>
              <a:t> </a:t>
            </a:r>
            <a:r>
              <a:rPr sz="700" dirty="0">
                <a:latin typeface="Montserrat"/>
                <a:cs typeface="Montserrat"/>
              </a:rPr>
              <a:t>de</a:t>
            </a:r>
            <a:r>
              <a:rPr sz="700" spc="240" dirty="0">
                <a:latin typeface="Montserrat"/>
                <a:cs typeface="Montserrat"/>
              </a:rPr>
              <a:t> </a:t>
            </a:r>
            <a:r>
              <a:rPr sz="700" dirty="0">
                <a:latin typeface="Montserrat"/>
                <a:cs typeface="Montserrat"/>
              </a:rPr>
              <a:t>líquido</a:t>
            </a:r>
            <a:r>
              <a:rPr sz="700" spc="260"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frenos</a:t>
            </a:r>
            <a:r>
              <a:rPr sz="700" spc="25" dirty="0">
                <a:latin typeface="Montserrat"/>
                <a:cs typeface="Montserrat"/>
              </a:rPr>
              <a:t> </a:t>
            </a:r>
            <a:r>
              <a:rPr sz="700" dirty="0">
                <a:latin typeface="Montserrat"/>
                <a:cs typeface="Montserrat"/>
              </a:rPr>
              <a:t>(2),</a:t>
            </a:r>
            <a:r>
              <a:rPr sz="700" spc="3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mordaza</a:t>
            </a:r>
            <a:r>
              <a:rPr sz="700" spc="35" dirty="0">
                <a:latin typeface="Montserrat"/>
                <a:cs typeface="Montserrat"/>
              </a:rPr>
              <a:t> </a:t>
            </a:r>
            <a:r>
              <a:rPr sz="700" dirty="0">
                <a:latin typeface="Montserrat"/>
                <a:cs typeface="Montserrat"/>
              </a:rPr>
              <a:t>(3)</a:t>
            </a:r>
            <a:r>
              <a:rPr sz="700" spc="30" dirty="0">
                <a:latin typeface="Montserrat"/>
                <a:cs typeface="Montserrat"/>
              </a:rPr>
              <a:t> </a:t>
            </a:r>
            <a:r>
              <a:rPr sz="700" dirty="0">
                <a:latin typeface="Montserrat"/>
                <a:cs typeface="Montserrat"/>
              </a:rPr>
              <a:t>de</a:t>
            </a:r>
            <a:r>
              <a:rPr sz="700" spc="35" dirty="0">
                <a:latin typeface="Montserrat"/>
                <a:cs typeface="Montserrat"/>
              </a:rPr>
              <a:t> </a:t>
            </a:r>
            <a:r>
              <a:rPr sz="700" dirty="0">
                <a:latin typeface="Montserrat"/>
                <a:cs typeface="Montserrat"/>
              </a:rPr>
              <a:t>freno</a:t>
            </a:r>
            <a:r>
              <a:rPr sz="700" spc="25" dirty="0">
                <a:latin typeface="Montserrat"/>
                <a:cs typeface="Montserrat"/>
              </a:rPr>
              <a:t> </a:t>
            </a:r>
            <a:r>
              <a:rPr sz="700" dirty="0">
                <a:latin typeface="Montserrat"/>
                <a:cs typeface="Montserrat"/>
              </a:rPr>
              <a:t>trasero</a:t>
            </a:r>
            <a:r>
              <a:rPr sz="700" spc="30" dirty="0">
                <a:latin typeface="Montserrat"/>
                <a:cs typeface="Montserrat"/>
              </a:rPr>
              <a:t> </a:t>
            </a:r>
            <a:r>
              <a:rPr sz="700" dirty="0">
                <a:latin typeface="Montserrat"/>
                <a:cs typeface="Montserrat"/>
              </a:rPr>
              <a:t>está</a:t>
            </a:r>
            <a:r>
              <a:rPr sz="700" spc="20" dirty="0">
                <a:latin typeface="Montserrat"/>
                <a:cs typeface="Montserrat"/>
              </a:rPr>
              <a:t> </a:t>
            </a:r>
            <a:r>
              <a:rPr sz="700" spc="-20" dirty="0">
                <a:latin typeface="Montserrat"/>
                <a:cs typeface="Montserrat"/>
              </a:rPr>
              <a:t>fija</a:t>
            </a:r>
            <a:r>
              <a:rPr sz="700" spc="500" dirty="0">
                <a:latin typeface="Montserrat"/>
                <a:cs typeface="Montserrat"/>
              </a:rPr>
              <a:t> </a:t>
            </a:r>
            <a:r>
              <a:rPr sz="700" dirty="0">
                <a:latin typeface="Montserrat"/>
                <a:cs typeface="Montserrat"/>
              </a:rPr>
              <a:t>en</a:t>
            </a:r>
            <a:r>
              <a:rPr sz="700" spc="25" dirty="0">
                <a:latin typeface="Montserrat"/>
                <a:cs typeface="Montserrat"/>
              </a:rPr>
              <a:t> </a:t>
            </a:r>
            <a:r>
              <a:rPr sz="700" dirty="0">
                <a:latin typeface="Montserrat"/>
                <a:cs typeface="Montserrat"/>
              </a:rPr>
              <a:t>basculante,</a:t>
            </a:r>
            <a:r>
              <a:rPr sz="700" spc="30" dirty="0">
                <a:latin typeface="Montserrat"/>
                <a:cs typeface="Montserrat"/>
              </a:rPr>
              <a:t> </a:t>
            </a:r>
            <a:r>
              <a:rPr sz="700" dirty="0">
                <a:latin typeface="Montserrat"/>
                <a:cs typeface="Montserrat"/>
              </a:rPr>
              <a:t>fijo</a:t>
            </a:r>
            <a:r>
              <a:rPr sz="700" spc="20" dirty="0">
                <a:latin typeface="Montserrat"/>
                <a:cs typeface="Montserrat"/>
              </a:rPr>
              <a:t> </a:t>
            </a:r>
            <a:r>
              <a:rPr sz="700" dirty="0">
                <a:latin typeface="Montserrat"/>
                <a:cs typeface="Montserrat"/>
              </a:rPr>
              <a:t>en</a:t>
            </a:r>
            <a:r>
              <a:rPr sz="700" spc="30" dirty="0">
                <a:latin typeface="Montserrat"/>
                <a:cs typeface="Montserrat"/>
              </a:rPr>
              <a:t> </a:t>
            </a:r>
            <a:r>
              <a:rPr sz="700" dirty="0">
                <a:latin typeface="Montserrat"/>
                <a:cs typeface="Montserrat"/>
              </a:rPr>
              <a:t>el</a:t>
            </a:r>
            <a:r>
              <a:rPr sz="700" spc="25" dirty="0">
                <a:latin typeface="Montserrat"/>
                <a:cs typeface="Montserrat"/>
              </a:rPr>
              <a:t> </a:t>
            </a:r>
            <a:r>
              <a:rPr sz="700" dirty="0">
                <a:latin typeface="Montserrat"/>
                <a:cs typeface="Montserrat"/>
              </a:rPr>
              <a:t>rin</a:t>
            </a:r>
            <a:r>
              <a:rPr sz="700" spc="30" dirty="0">
                <a:latin typeface="Montserrat"/>
                <a:cs typeface="Montserrat"/>
              </a:rPr>
              <a:t> </a:t>
            </a:r>
            <a:r>
              <a:rPr sz="700" dirty="0">
                <a:latin typeface="Montserrat"/>
                <a:cs typeface="Montserrat"/>
              </a:rPr>
              <a:t>se</a:t>
            </a:r>
            <a:r>
              <a:rPr sz="700" spc="30" dirty="0">
                <a:latin typeface="Montserrat"/>
                <a:cs typeface="Montserrat"/>
              </a:rPr>
              <a:t> </a:t>
            </a:r>
            <a:r>
              <a:rPr sz="700" dirty="0">
                <a:latin typeface="Montserrat"/>
                <a:cs typeface="Montserrat"/>
              </a:rPr>
              <a:t>encuentra</a:t>
            </a:r>
            <a:r>
              <a:rPr sz="700" spc="250" dirty="0">
                <a:latin typeface="Montserrat"/>
                <a:cs typeface="Montserrat"/>
              </a:rPr>
              <a:t> </a:t>
            </a:r>
            <a:r>
              <a:rPr sz="700" dirty="0">
                <a:latin typeface="Montserrat"/>
                <a:cs typeface="Montserrat"/>
              </a:rPr>
              <a:t>el</a:t>
            </a:r>
            <a:r>
              <a:rPr sz="700" spc="25" dirty="0">
                <a:latin typeface="Montserrat"/>
                <a:cs typeface="Montserrat"/>
              </a:rPr>
              <a:t> </a:t>
            </a:r>
            <a:r>
              <a:rPr sz="700" spc="-10" dirty="0">
                <a:latin typeface="Montserrat"/>
                <a:cs typeface="Montserrat"/>
              </a:rPr>
              <a:t>disco</a:t>
            </a:r>
            <a:r>
              <a:rPr sz="700" spc="50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freno</a:t>
            </a:r>
            <a:r>
              <a:rPr sz="700" spc="-20" dirty="0">
                <a:latin typeface="Montserrat"/>
                <a:cs typeface="Montserrat"/>
              </a:rPr>
              <a:t> </a:t>
            </a:r>
            <a:r>
              <a:rPr sz="700" dirty="0">
                <a:latin typeface="Montserrat"/>
                <a:cs typeface="Montserrat"/>
              </a:rPr>
              <a:t>(4)</a:t>
            </a:r>
            <a:r>
              <a:rPr sz="700" spc="-15" dirty="0">
                <a:latin typeface="Montserrat"/>
                <a:cs typeface="Montserrat"/>
              </a:rPr>
              <a:t> </a:t>
            </a:r>
            <a:r>
              <a:rPr sz="700" spc="-50" dirty="0">
                <a:latin typeface="Montserrat"/>
                <a:cs typeface="Montserrat"/>
              </a:rPr>
              <a:t>.</a:t>
            </a:r>
            <a:endParaRPr sz="700" dirty="0">
              <a:latin typeface="Montserrat"/>
              <a:cs typeface="Montserrat"/>
            </a:endParaRPr>
          </a:p>
        </p:txBody>
      </p:sp>
      <p:sp>
        <p:nvSpPr>
          <p:cNvPr id="3" name="object 3"/>
          <p:cNvSpPr txBox="1"/>
          <p:nvPr/>
        </p:nvSpPr>
        <p:spPr>
          <a:xfrm>
            <a:off x="270459" y="2634488"/>
            <a:ext cx="2252980" cy="900430"/>
          </a:xfrm>
          <a:prstGeom prst="rect">
            <a:avLst/>
          </a:prstGeom>
        </p:spPr>
        <p:txBody>
          <a:bodyPr vert="horz" wrap="square" lIns="0" tIns="12065" rIns="0" bIns="0" rtlCol="0">
            <a:spAutoFit/>
          </a:bodyPr>
          <a:lstStyle/>
          <a:p>
            <a:pPr marL="12700" marR="6350">
              <a:lnSpc>
                <a:spcPct val="100000"/>
              </a:lnSpc>
              <a:spcBef>
                <a:spcPts val="95"/>
              </a:spcBef>
            </a:pPr>
            <a:r>
              <a:rPr sz="700" dirty="0">
                <a:latin typeface="Montserrat"/>
                <a:cs typeface="Montserrat"/>
              </a:rPr>
              <a:t>También</a:t>
            </a:r>
            <a:r>
              <a:rPr sz="700" spc="15" dirty="0">
                <a:latin typeface="Montserrat"/>
                <a:cs typeface="Montserrat"/>
              </a:rPr>
              <a:t> </a:t>
            </a:r>
            <a:r>
              <a:rPr sz="700" dirty="0">
                <a:latin typeface="Montserrat"/>
                <a:cs typeface="Montserrat"/>
              </a:rPr>
              <a:t>puede</a:t>
            </a:r>
            <a:r>
              <a:rPr sz="700" spc="15" dirty="0">
                <a:latin typeface="Montserrat"/>
                <a:cs typeface="Montserrat"/>
              </a:rPr>
              <a:t> </a:t>
            </a:r>
            <a:r>
              <a:rPr sz="700" dirty="0">
                <a:latin typeface="Montserrat"/>
                <a:cs typeface="Montserrat"/>
              </a:rPr>
              <a:t>observar</a:t>
            </a:r>
            <a:r>
              <a:rPr sz="700" spc="15" dirty="0">
                <a:latin typeface="Montserrat"/>
                <a:cs typeface="Montserrat"/>
              </a:rPr>
              <a:t> </a:t>
            </a:r>
            <a:r>
              <a:rPr sz="700" dirty="0">
                <a:latin typeface="Montserrat"/>
                <a:cs typeface="Montserrat"/>
              </a:rPr>
              <a:t>una</a:t>
            </a:r>
            <a:r>
              <a:rPr sz="700" spc="15" dirty="0">
                <a:latin typeface="Montserrat"/>
                <a:cs typeface="Montserrat"/>
              </a:rPr>
              <a:t> </a:t>
            </a:r>
            <a:r>
              <a:rPr sz="700" dirty="0">
                <a:latin typeface="Montserrat"/>
                <a:cs typeface="Montserrat"/>
              </a:rPr>
              <a:t>manguera</a:t>
            </a:r>
            <a:r>
              <a:rPr sz="700" spc="15" dirty="0">
                <a:latin typeface="Montserrat"/>
                <a:cs typeface="Montserrat"/>
              </a:rPr>
              <a:t> </a:t>
            </a:r>
            <a:r>
              <a:rPr sz="700" dirty="0">
                <a:latin typeface="Montserrat"/>
                <a:cs typeface="Montserrat"/>
              </a:rPr>
              <a:t>de</a:t>
            </a:r>
            <a:r>
              <a:rPr sz="700" spc="10" dirty="0">
                <a:latin typeface="Montserrat"/>
                <a:cs typeface="Montserrat"/>
              </a:rPr>
              <a:t> </a:t>
            </a:r>
            <a:r>
              <a:rPr sz="700" spc="-10" dirty="0">
                <a:latin typeface="Montserrat"/>
                <a:cs typeface="Montserrat"/>
              </a:rPr>
              <a:t>freno</a:t>
            </a:r>
            <a:r>
              <a:rPr sz="700" spc="500" dirty="0">
                <a:latin typeface="Montserrat"/>
                <a:cs typeface="Montserrat"/>
              </a:rPr>
              <a:t> </a:t>
            </a:r>
            <a:r>
              <a:rPr sz="700" dirty="0">
                <a:latin typeface="Montserrat"/>
                <a:cs typeface="Montserrat"/>
              </a:rPr>
              <a:t>que</a:t>
            </a:r>
            <a:r>
              <a:rPr sz="700" spc="-10" dirty="0">
                <a:latin typeface="Montserrat"/>
                <a:cs typeface="Montserrat"/>
              </a:rPr>
              <a:t> </a:t>
            </a:r>
            <a:r>
              <a:rPr sz="700" dirty="0">
                <a:latin typeface="Montserrat"/>
                <a:cs typeface="Montserrat"/>
              </a:rPr>
              <a:t>conecta</a:t>
            </a:r>
            <a:r>
              <a:rPr sz="700" spc="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cilindro</a:t>
            </a:r>
            <a:r>
              <a:rPr sz="700" spc="-20" dirty="0">
                <a:latin typeface="Montserrat"/>
                <a:cs typeface="Montserrat"/>
              </a:rPr>
              <a:t> </a:t>
            </a:r>
            <a:r>
              <a:rPr sz="700" dirty="0">
                <a:latin typeface="Montserrat"/>
                <a:cs typeface="Montserrat"/>
              </a:rPr>
              <a:t>maestro</a:t>
            </a:r>
            <a:r>
              <a:rPr sz="700" spc="-10" dirty="0">
                <a:latin typeface="Montserrat"/>
                <a:cs typeface="Montserrat"/>
              </a:rPr>
              <a:t> </a:t>
            </a:r>
            <a:r>
              <a:rPr sz="700" dirty="0">
                <a:latin typeface="Montserrat"/>
                <a:cs typeface="Montserrat"/>
              </a:rPr>
              <a:t>con</a:t>
            </a:r>
            <a:r>
              <a:rPr sz="700" spc="-15" dirty="0">
                <a:latin typeface="Montserrat"/>
                <a:cs typeface="Montserrat"/>
              </a:rPr>
              <a:t> </a:t>
            </a:r>
            <a:r>
              <a:rPr sz="700" dirty="0">
                <a:latin typeface="Montserrat"/>
                <a:cs typeface="Montserrat"/>
              </a:rPr>
              <a:t>la</a:t>
            </a:r>
            <a:r>
              <a:rPr sz="700" spc="-30" dirty="0">
                <a:latin typeface="Montserrat"/>
                <a:cs typeface="Montserrat"/>
              </a:rPr>
              <a:t> </a:t>
            </a:r>
            <a:r>
              <a:rPr sz="700" spc="-10" dirty="0">
                <a:latin typeface="Montserrat"/>
                <a:cs typeface="Montserrat"/>
              </a:rPr>
              <a:t>mordaza.</a:t>
            </a:r>
            <a:endParaRPr sz="700">
              <a:latin typeface="Montserrat"/>
              <a:cs typeface="Montserrat"/>
            </a:endParaRPr>
          </a:p>
          <a:p>
            <a:pPr marL="241300" marR="5715" indent="-228600" algn="just">
              <a:lnSpc>
                <a:spcPct val="100000"/>
              </a:lnSpc>
              <a:spcBef>
                <a:spcPts val="505"/>
              </a:spcBef>
              <a:buAutoNum type="arabicPeriod"/>
              <a:tabLst>
                <a:tab pos="241300" algn="l"/>
              </a:tabLst>
            </a:pPr>
            <a:r>
              <a:rPr sz="700" dirty="0">
                <a:latin typeface="Montserrat"/>
                <a:cs typeface="Montserrat"/>
              </a:rPr>
              <a:t>Revise</a:t>
            </a:r>
            <a:r>
              <a:rPr sz="700" spc="200" dirty="0">
                <a:latin typeface="Montserrat"/>
                <a:cs typeface="Montserrat"/>
              </a:rPr>
              <a:t> </a:t>
            </a:r>
            <a:r>
              <a:rPr sz="700" dirty="0">
                <a:latin typeface="Montserrat"/>
                <a:cs typeface="Montserrat"/>
              </a:rPr>
              <a:t>el</a:t>
            </a:r>
            <a:r>
              <a:rPr sz="700" spc="215" dirty="0">
                <a:latin typeface="Montserrat"/>
                <a:cs typeface="Montserrat"/>
              </a:rPr>
              <a:t> </a:t>
            </a:r>
            <a:r>
              <a:rPr sz="700" dirty="0">
                <a:latin typeface="Montserrat"/>
                <a:cs typeface="Montserrat"/>
              </a:rPr>
              <a:t>nivel</a:t>
            </a:r>
            <a:r>
              <a:rPr sz="700" spc="220" dirty="0">
                <a:latin typeface="Montserrat"/>
                <a:cs typeface="Montserrat"/>
              </a:rPr>
              <a:t> </a:t>
            </a:r>
            <a:r>
              <a:rPr sz="700" dirty="0">
                <a:latin typeface="Montserrat"/>
                <a:cs typeface="Montserrat"/>
              </a:rPr>
              <a:t>de</a:t>
            </a:r>
            <a:r>
              <a:rPr sz="700" spc="210" dirty="0">
                <a:latin typeface="Montserrat"/>
                <a:cs typeface="Montserrat"/>
              </a:rPr>
              <a:t> </a:t>
            </a:r>
            <a:r>
              <a:rPr sz="700" dirty="0">
                <a:latin typeface="Montserrat"/>
                <a:cs typeface="Montserrat"/>
              </a:rPr>
              <a:t>líquido</a:t>
            </a:r>
            <a:r>
              <a:rPr sz="700" spc="210" dirty="0">
                <a:latin typeface="Montserrat"/>
                <a:cs typeface="Montserrat"/>
              </a:rPr>
              <a:t> </a:t>
            </a:r>
            <a:r>
              <a:rPr sz="700" dirty="0">
                <a:latin typeface="Montserrat"/>
                <a:cs typeface="Montserrat"/>
              </a:rPr>
              <a:t>de</a:t>
            </a:r>
            <a:r>
              <a:rPr sz="700" spc="210" dirty="0">
                <a:latin typeface="Montserrat"/>
                <a:cs typeface="Montserrat"/>
              </a:rPr>
              <a:t> </a:t>
            </a:r>
            <a:r>
              <a:rPr sz="700" dirty="0">
                <a:latin typeface="Montserrat"/>
                <a:cs typeface="Montserrat"/>
              </a:rPr>
              <a:t>frenos</a:t>
            </a:r>
            <a:r>
              <a:rPr sz="700" spc="215" dirty="0">
                <a:latin typeface="Montserrat"/>
                <a:cs typeface="Montserrat"/>
              </a:rPr>
              <a:t> </a:t>
            </a:r>
            <a:r>
              <a:rPr sz="700" dirty="0">
                <a:latin typeface="Montserrat"/>
                <a:cs typeface="Montserrat"/>
              </a:rPr>
              <a:t>en</a:t>
            </a:r>
            <a:r>
              <a:rPr sz="700" spc="19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depósito</a:t>
            </a:r>
            <a:r>
              <a:rPr sz="700" spc="-30" dirty="0">
                <a:latin typeface="Montserrat"/>
                <a:cs typeface="Montserrat"/>
              </a:rPr>
              <a:t> </a:t>
            </a:r>
            <a:r>
              <a:rPr sz="700" spc="-20" dirty="0">
                <a:latin typeface="Montserrat"/>
                <a:cs typeface="Montserrat"/>
              </a:rPr>
              <a:t>(2).</a:t>
            </a:r>
            <a:endParaRPr sz="700">
              <a:latin typeface="Montserrat"/>
              <a:cs typeface="Montserrat"/>
            </a:endParaRPr>
          </a:p>
          <a:p>
            <a:pPr marL="241300" marR="5080" indent="-228600" algn="just">
              <a:lnSpc>
                <a:spcPct val="100000"/>
              </a:lnSpc>
              <a:spcBef>
                <a:spcPts val="505"/>
              </a:spcBef>
              <a:buAutoNum type="arabicPeriod"/>
              <a:tabLst>
                <a:tab pos="241300" algn="l"/>
              </a:tabLst>
            </a:pPr>
            <a:r>
              <a:rPr sz="700" dirty="0">
                <a:latin typeface="Montserrat"/>
                <a:cs typeface="Montserrat"/>
              </a:rPr>
              <a:t>El</a:t>
            </a:r>
            <a:r>
              <a:rPr sz="700" spc="155" dirty="0">
                <a:latin typeface="Montserrat"/>
                <a:cs typeface="Montserrat"/>
              </a:rPr>
              <a:t> </a:t>
            </a:r>
            <a:r>
              <a:rPr sz="700" dirty="0">
                <a:latin typeface="Montserrat"/>
                <a:cs typeface="Montserrat"/>
              </a:rPr>
              <a:t>líquido</a:t>
            </a:r>
            <a:r>
              <a:rPr sz="700" spc="160" dirty="0">
                <a:latin typeface="Montserrat"/>
                <a:cs typeface="Montserrat"/>
              </a:rPr>
              <a:t> </a:t>
            </a:r>
            <a:r>
              <a:rPr sz="700" dirty="0">
                <a:latin typeface="Montserrat"/>
                <a:cs typeface="Montserrat"/>
              </a:rPr>
              <a:t>de</a:t>
            </a:r>
            <a:r>
              <a:rPr sz="700" spc="165" dirty="0">
                <a:latin typeface="Montserrat"/>
                <a:cs typeface="Montserrat"/>
              </a:rPr>
              <a:t> </a:t>
            </a:r>
            <a:r>
              <a:rPr sz="700" dirty="0">
                <a:latin typeface="Montserrat"/>
                <a:cs typeface="Montserrat"/>
              </a:rPr>
              <a:t>frenos</a:t>
            </a:r>
            <a:r>
              <a:rPr sz="700" spc="160" dirty="0">
                <a:latin typeface="Montserrat"/>
                <a:cs typeface="Montserrat"/>
              </a:rPr>
              <a:t> </a:t>
            </a:r>
            <a:r>
              <a:rPr sz="700" dirty="0">
                <a:latin typeface="Montserrat"/>
                <a:cs typeface="Montserrat"/>
              </a:rPr>
              <a:t>debe</a:t>
            </a:r>
            <a:r>
              <a:rPr sz="700" spc="165" dirty="0">
                <a:latin typeface="Montserrat"/>
                <a:cs typeface="Montserrat"/>
              </a:rPr>
              <a:t> </a:t>
            </a:r>
            <a:r>
              <a:rPr sz="700" dirty="0">
                <a:latin typeface="Montserrat"/>
                <a:cs typeface="Montserrat"/>
              </a:rPr>
              <a:t>permanecer</a:t>
            </a:r>
            <a:r>
              <a:rPr sz="700" spc="165" dirty="0">
                <a:latin typeface="Montserrat"/>
                <a:cs typeface="Montserrat"/>
              </a:rPr>
              <a:t> </a:t>
            </a:r>
            <a:r>
              <a:rPr sz="700" spc="-25" dirty="0">
                <a:latin typeface="Montserrat"/>
                <a:cs typeface="Montserrat"/>
              </a:rPr>
              <a:t>por</a:t>
            </a:r>
            <a:r>
              <a:rPr sz="700" spc="500" dirty="0">
                <a:latin typeface="Montserrat"/>
                <a:cs typeface="Montserrat"/>
              </a:rPr>
              <a:t> </a:t>
            </a:r>
            <a:r>
              <a:rPr sz="700" dirty="0">
                <a:latin typeface="Montserrat"/>
                <a:cs typeface="Montserrat"/>
              </a:rPr>
              <a:t>encima</a:t>
            </a:r>
            <a:r>
              <a:rPr sz="700" spc="5" dirty="0">
                <a:latin typeface="Montserrat"/>
                <a:cs typeface="Montserrat"/>
              </a:rPr>
              <a:t> </a:t>
            </a:r>
            <a:r>
              <a:rPr sz="700" dirty="0">
                <a:latin typeface="Montserrat"/>
                <a:cs typeface="Montserrat"/>
              </a:rPr>
              <a:t>del</a:t>
            </a:r>
            <a:r>
              <a:rPr sz="700" spc="5" dirty="0">
                <a:latin typeface="Montserrat"/>
                <a:cs typeface="Montserrat"/>
              </a:rPr>
              <a:t> </a:t>
            </a:r>
            <a:r>
              <a:rPr sz="700" dirty="0">
                <a:latin typeface="Montserrat"/>
                <a:cs typeface="Montserrat"/>
              </a:rPr>
              <a:t>nivel</a:t>
            </a:r>
            <a:r>
              <a:rPr sz="700" spc="10" dirty="0">
                <a:latin typeface="Montserrat"/>
                <a:cs typeface="Montserrat"/>
              </a:rPr>
              <a:t> </a:t>
            </a:r>
            <a:r>
              <a:rPr sz="700" dirty="0">
                <a:latin typeface="Montserrat"/>
                <a:cs typeface="Montserrat"/>
              </a:rPr>
              <a:t>mínimo,</a:t>
            </a:r>
            <a:r>
              <a:rPr sz="700" spc="5" dirty="0">
                <a:latin typeface="Montserrat"/>
                <a:cs typeface="Montserrat"/>
              </a:rPr>
              <a:t> </a:t>
            </a:r>
            <a:r>
              <a:rPr sz="700" dirty="0">
                <a:latin typeface="Montserrat"/>
                <a:cs typeface="Montserrat"/>
              </a:rPr>
              <a:t>el</a:t>
            </a:r>
            <a:r>
              <a:rPr sz="700" spc="10" dirty="0">
                <a:latin typeface="Montserrat"/>
                <a:cs typeface="Montserrat"/>
              </a:rPr>
              <a:t> </a:t>
            </a:r>
            <a:r>
              <a:rPr sz="700" dirty="0">
                <a:latin typeface="Montserrat"/>
                <a:cs typeface="Montserrat"/>
              </a:rPr>
              <a:t>cilindro</a:t>
            </a:r>
            <a:r>
              <a:rPr sz="700" spc="5" dirty="0">
                <a:latin typeface="Montserrat"/>
                <a:cs typeface="Montserrat"/>
              </a:rPr>
              <a:t> </a:t>
            </a:r>
            <a:r>
              <a:rPr sz="700" spc="-10" dirty="0">
                <a:latin typeface="Montserrat"/>
                <a:cs typeface="Montserrat"/>
              </a:rPr>
              <a:t>maestro</a:t>
            </a:r>
            <a:r>
              <a:rPr sz="700" spc="500" dirty="0">
                <a:latin typeface="Montserrat"/>
                <a:cs typeface="Montserrat"/>
              </a:rPr>
              <a:t> </a:t>
            </a:r>
            <a:r>
              <a:rPr sz="700" dirty="0">
                <a:latin typeface="Montserrat"/>
                <a:cs typeface="Montserrat"/>
              </a:rPr>
              <a:t>debe</a:t>
            </a:r>
            <a:r>
              <a:rPr sz="700" spc="45" dirty="0">
                <a:latin typeface="Montserrat"/>
                <a:cs typeface="Montserrat"/>
              </a:rPr>
              <a:t> </a:t>
            </a:r>
            <a:r>
              <a:rPr sz="700" dirty="0">
                <a:latin typeface="Montserrat"/>
                <a:cs typeface="Montserrat"/>
              </a:rPr>
              <a:t>estar</a:t>
            </a:r>
            <a:r>
              <a:rPr sz="700" spc="50" dirty="0">
                <a:latin typeface="Montserrat"/>
                <a:cs typeface="Montserrat"/>
              </a:rPr>
              <a:t> </a:t>
            </a:r>
            <a:r>
              <a:rPr sz="700" dirty="0">
                <a:latin typeface="Montserrat"/>
                <a:cs typeface="Montserrat"/>
              </a:rPr>
              <a:t>paralelo</a:t>
            </a:r>
            <a:r>
              <a:rPr sz="700" spc="45" dirty="0">
                <a:latin typeface="Montserrat"/>
                <a:cs typeface="Montserrat"/>
              </a:rPr>
              <a:t> </a:t>
            </a:r>
            <a:r>
              <a:rPr sz="700" dirty="0">
                <a:latin typeface="Montserrat"/>
                <a:cs typeface="Montserrat"/>
              </a:rPr>
              <a:t>al</a:t>
            </a:r>
            <a:r>
              <a:rPr sz="700" spc="45" dirty="0">
                <a:latin typeface="Montserrat"/>
                <a:cs typeface="Montserrat"/>
              </a:rPr>
              <a:t> </a:t>
            </a:r>
            <a:r>
              <a:rPr sz="700" dirty="0">
                <a:latin typeface="Montserrat"/>
                <a:cs typeface="Montserrat"/>
              </a:rPr>
              <a:t>suelo</a:t>
            </a:r>
            <a:r>
              <a:rPr sz="700" spc="45" dirty="0">
                <a:latin typeface="Montserrat"/>
                <a:cs typeface="Montserrat"/>
              </a:rPr>
              <a:t> </a:t>
            </a:r>
            <a:r>
              <a:rPr sz="700" dirty="0">
                <a:latin typeface="Montserrat"/>
                <a:cs typeface="Montserrat"/>
              </a:rPr>
              <a:t>y</a:t>
            </a:r>
            <a:r>
              <a:rPr sz="700" spc="45" dirty="0">
                <a:latin typeface="Montserrat"/>
                <a:cs typeface="Montserrat"/>
              </a:rPr>
              <a:t> </a:t>
            </a:r>
            <a:r>
              <a:rPr sz="700" dirty="0">
                <a:latin typeface="Montserrat"/>
                <a:cs typeface="Montserrat"/>
              </a:rPr>
              <a:t>el</a:t>
            </a:r>
            <a:r>
              <a:rPr sz="700" spc="50" dirty="0">
                <a:latin typeface="Montserrat"/>
                <a:cs typeface="Montserrat"/>
              </a:rPr>
              <a:t> </a:t>
            </a:r>
            <a:r>
              <a:rPr sz="700" dirty="0">
                <a:latin typeface="Montserrat"/>
                <a:cs typeface="Montserrat"/>
              </a:rPr>
              <a:t>Vehículo</a:t>
            </a:r>
            <a:r>
              <a:rPr sz="700" spc="50" dirty="0">
                <a:latin typeface="Montserrat"/>
                <a:cs typeface="Montserrat"/>
              </a:rPr>
              <a:t> </a:t>
            </a:r>
            <a:r>
              <a:rPr sz="700" spc="-25" dirty="0">
                <a:latin typeface="Montserrat"/>
                <a:cs typeface="Montserrat"/>
              </a:rPr>
              <a:t>en</a:t>
            </a:r>
            <a:endParaRPr sz="700">
              <a:latin typeface="Montserrat"/>
              <a:cs typeface="Montserrat"/>
            </a:endParaRPr>
          </a:p>
        </p:txBody>
      </p:sp>
      <p:sp>
        <p:nvSpPr>
          <p:cNvPr id="4" name="object 4"/>
          <p:cNvSpPr txBox="1"/>
          <p:nvPr/>
        </p:nvSpPr>
        <p:spPr>
          <a:xfrm>
            <a:off x="2698750" y="490855"/>
            <a:ext cx="2252980" cy="727710"/>
          </a:xfrm>
          <a:prstGeom prst="rect">
            <a:avLst/>
          </a:prstGeom>
        </p:spPr>
        <p:txBody>
          <a:bodyPr vert="horz" wrap="square" lIns="0" tIns="12065" rIns="0" bIns="0" rtlCol="0">
            <a:spAutoFit/>
          </a:bodyPr>
          <a:lstStyle/>
          <a:p>
            <a:pPr marL="241300">
              <a:lnSpc>
                <a:spcPct val="100000"/>
              </a:lnSpc>
              <a:spcBef>
                <a:spcPts val="95"/>
              </a:spcBef>
            </a:pPr>
            <a:r>
              <a:rPr sz="700" dirty="0">
                <a:latin typeface="Montserrat"/>
                <a:cs typeface="Montserrat"/>
              </a:rPr>
              <a:t>una</a:t>
            </a:r>
            <a:r>
              <a:rPr sz="700" spc="-20" dirty="0">
                <a:latin typeface="Montserrat"/>
                <a:cs typeface="Montserrat"/>
              </a:rPr>
              <a:t> </a:t>
            </a:r>
            <a:r>
              <a:rPr sz="700" dirty="0">
                <a:latin typeface="Montserrat"/>
                <a:cs typeface="Montserrat"/>
              </a:rPr>
              <a:t>superficie</a:t>
            </a:r>
            <a:r>
              <a:rPr sz="700" spc="-10" dirty="0">
                <a:latin typeface="Montserrat"/>
                <a:cs typeface="Montserrat"/>
              </a:rPr>
              <a:t> plana.</a:t>
            </a:r>
            <a:endParaRPr sz="700" dirty="0">
              <a:latin typeface="Montserrat"/>
              <a:cs typeface="Montserrat"/>
            </a:endParaRPr>
          </a:p>
          <a:p>
            <a:pPr marL="241300" marR="5080" indent="-228600" algn="just">
              <a:lnSpc>
                <a:spcPct val="100000"/>
              </a:lnSpc>
              <a:spcBef>
                <a:spcPts val="490"/>
              </a:spcBef>
              <a:tabLst>
                <a:tab pos="966469" algn="l"/>
                <a:tab pos="1297305" algn="l"/>
                <a:tab pos="2011045" algn="l"/>
              </a:tabLst>
            </a:pPr>
            <a:r>
              <a:rPr sz="700" dirty="0">
                <a:latin typeface="Montserrat"/>
                <a:cs typeface="Montserrat"/>
              </a:rPr>
              <a:t>3.</a:t>
            </a:r>
            <a:r>
              <a:rPr sz="700" spc="425" dirty="0">
                <a:latin typeface="Montserrat"/>
                <a:cs typeface="Montserrat"/>
              </a:rPr>
              <a:t>  </a:t>
            </a:r>
            <a:r>
              <a:rPr sz="700" dirty="0">
                <a:latin typeface="Montserrat"/>
                <a:cs typeface="Montserrat"/>
              </a:rPr>
              <a:t>Si</a:t>
            </a:r>
            <a:r>
              <a:rPr sz="700" spc="190" dirty="0">
                <a:latin typeface="Montserrat"/>
                <a:cs typeface="Montserrat"/>
              </a:rPr>
              <a:t> </a:t>
            </a:r>
            <a:r>
              <a:rPr sz="700" dirty="0">
                <a:latin typeface="Montserrat"/>
                <a:cs typeface="Montserrat"/>
              </a:rPr>
              <a:t>el</a:t>
            </a:r>
            <a:r>
              <a:rPr sz="700" spc="195" dirty="0">
                <a:latin typeface="Montserrat"/>
                <a:cs typeface="Montserrat"/>
              </a:rPr>
              <a:t> </a:t>
            </a:r>
            <a:r>
              <a:rPr sz="700" dirty="0">
                <a:latin typeface="Montserrat"/>
                <a:cs typeface="Montserrat"/>
              </a:rPr>
              <a:t>líquido</a:t>
            </a:r>
            <a:r>
              <a:rPr sz="700" spc="195" dirty="0">
                <a:latin typeface="Montserrat"/>
                <a:cs typeface="Montserrat"/>
              </a:rPr>
              <a:t> </a:t>
            </a:r>
            <a:r>
              <a:rPr sz="700" dirty="0">
                <a:latin typeface="Montserrat"/>
                <a:cs typeface="Montserrat"/>
              </a:rPr>
              <a:t>está</a:t>
            </a:r>
            <a:r>
              <a:rPr sz="700" spc="195" dirty="0">
                <a:latin typeface="Montserrat"/>
                <a:cs typeface="Montserrat"/>
              </a:rPr>
              <a:t> </a:t>
            </a:r>
            <a:r>
              <a:rPr sz="700" dirty="0">
                <a:latin typeface="Montserrat"/>
                <a:cs typeface="Montserrat"/>
              </a:rPr>
              <a:t>por</a:t>
            </a:r>
            <a:r>
              <a:rPr sz="700" spc="195" dirty="0">
                <a:latin typeface="Montserrat"/>
                <a:cs typeface="Montserrat"/>
              </a:rPr>
              <a:t> </a:t>
            </a:r>
            <a:r>
              <a:rPr sz="700" dirty="0">
                <a:latin typeface="Montserrat"/>
                <a:cs typeface="Montserrat"/>
              </a:rPr>
              <a:t>debajo</a:t>
            </a:r>
            <a:r>
              <a:rPr sz="700" spc="190" dirty="0">
                <a:latin typeface="Montserrat"/>
                <a:cs typeface="Montserrat"/>
              </a:rPr>
              <a:t> </a:t>
            </a:r>
            <a:r>
              <a:rPr sz="700" dirty="0">
                <a:latin typeface="Montserrat"/>
                <a:cs typeface="Montserrat"/>
              </a:rPr>
              <a:t>de</a:t>
            </a:r>
            <a:r>
              <a:rPr sz="700" spc="195" dirty="0">
                <a:latin typeface="Montserrat"/>
                <a:cs typeface="Montserrat"/>
              </a:rPr>
              <a:t> </a:t>
            </a:r>
            <a:r>
              <a:rPr sz="700" dirty="0">
                <a:latin typeface="Montserrat"/>
                <a:cs typeface="Montserrat"/>
              </a:rPr>
              <a:t>la</a:t>
            </a:r>
            <a:r>
              <a:rPr sz="700" spc="180" dirty="0">
                <a:latin typeface="Montserrat"/>
                <a:cs typeface="Montserrat"/>
              </a:rPr>
              <a:t> </a:t>
            </a:r>
            <a:r>
              <a:rPr sz="700" spc="-10" dirty="0">
                <a:latin typeface="Montserrat"/>
                <a:cs typeface="Montserrat"/>
              </a:rPr>
              <a:t>marca,</a:t>
            </a:r>
            <a:r>
              <a:rPr sz="700" spc="500" dirty="0">
                <a:latin typeface="Montserrat"/>
                <a:cs typeface="Montserrat"/>
              </a:rPr>
              <a:t> </a:t>
            </a:r>
            <a:r>
              <a:rPr sz="700" dirty="0">
                <a:latin typeface="Montserrat"/>
                <a:cs typeface="Montserrat"/>
              </a:rPr>
              <a:t>pruebe</a:t>
            </a:r>
            <a:r>
              <a:rPr sz="700" spc="50" dirty="0">
                <a:latin typeface="Montserrat"/>
                <a:cs typeface="Montserrat"/>
              </a:rPr>
              <a:t> </a:t>
            </a:r>
            <a:r>
              <a:rPr sz="700" dirty="0">
                <a:latin typeface="Montserrat"/>
                <a:cs typeface="Montserrat"/>
              </a:rPr>
              <a:t>la</a:t>
            </a:r>
            <a:r>
              <a:rPr sz="700" spc="75" dirty="0">
                <a:latin typeface="Montserrat"/>
                <a:cs typeface="Montserrat"/>
              </a:rPr>
              <a:t> </a:t>
            </a:r>
            <a:r>
              <a:rPr sz="700" dirty="0">
                <a:latin typeface="Montserrat"/>
                <a:cs typeface="Montserrat"/>
              </a:rPr>
              <a:t>efectividad</a:t>
            </a:r>
            <a:r>
              <a:rPr sz="700" spc="70" dirty="0">
                <a:latin typeface="Montserrat"/>
                <a:cs typeface="Montserrat"/>
              </a:rPr>
              <a:t> </a:t>
            </a:r>
            <a:r>
              <a:rPr sz="700" dirty="0">
                <a:latin typeface="Montserrat"/>
                <a:cs typeface="Montserrat"/>
              </a:rPr>
              <a:t>del</a:t>
            </a:r>
            <a:r>
              <a:rPr sz="700" spc="65" dirty="0">
                <a:latin typeface="Montserrat"/>
                <a:cs typeface="Montserrat"/>
              </a:rPr>
              <a:t> </a:t>
            </a:r>
            <a:r>
              <a:rPr sz="700" dirty="0">
                <a:latin typeface="Montserrat"/>
                <a:cs typeface="Montserrat"/>
              </a:rPr>
              <a:t>freno</a:t>
            </a:r>
            <a:r>
              <a:rPr sz="700" spc="60" dirty="0">
                <a:latin typeface="Montserrat"/>
                <a:cs typeface="Montserrat"/>
              </a:rPr>
              <a:t> </a:t>
            </a:r>
            <a:r>
              <a:rPr sz="700" dirty="0">
                <a:latin typeface="Montserrat"/>
                <a:cs typeface="Montserrat"/>
              </a:rPr>
              <a:t>y</a:t>
            </a:r>
            <a:r>
              <a:rPr sz="700" spc="60" dirty="0">
                <a:latin typeface="Montserrat"/>
                <a:cs typeface="Montserrat"/>
              </a:rPr>
              <a:t> </a:t>
            </a:r>
            <a:r>
              <a:rPr sz="700" dirty="0">
                <a:latin typeface="Montserrat"/>
                <a:cs typeface="Montserrat"/>
              </a:rPr>
              <a:t>si</a:t>
            </a:r>
            <a:r>
              <a:rPr sz="700" spc="55" dirty="0">
                <a:latin typeface="Montserrat"/>
                <a:cs typeface="Montserrat"/>
              </a:rPr>
              <a:t> </a:t>
            </a:r>
            <a:r>
              <a:rPr sz="700" dirty="0">
                <a:latin typeface="Montserrat"/>
                <a:cs typeface="Montserrat"/>
              </a:rPr>
              <a:t>lo</a:t>
            </a:r>
            <a:r>
              <a:rPr sz="700" spc="60" dirty="0">
                <a:latin typeface="Montserrat"/>
                <a:cs typeface="Montserrat"/>
              </a:rPr>
              <a:t> </a:t>
            </a:r>
            <a:r>
              <a:rPr sz="700" spc="-10" dirty="0">
                <a:latin typeface="Montserrat"/>
                <a:cs typeface="Montserrat"/>
              </a:rPr>
              <a:t>siente</a:t>
            </a:r>
            <a:r>
              <a:rPr sz="700" spc="500" dirty="0">
                <a:latin typeface="Montserrat"/>
                <a:cs typeface="Montserrat"/>
              </a:rPr>
              <a:t> </a:t>
            </a:r>
            <a:r>
              <a:rPr sz="700" spc="-10" dirty="0">
                <a:latin typeface="Montserrat"/>
                <a:cs typeface="Montserrat"/>
              </a:rPr>
              <a:t>esponjoso</a:t>
            </a:r>
            <a:r>
              <a:rPr sz="700" dirty="0">
                <a:latin typeface="Montserrat"/>
                <a:cs typeface="Montserrat"/>
              </a:rPr>
              <a:t>	</a:t>
            </a:r>
            <a:r>
              <a:rPr sz="700" spc="-50" dirty="0">
                <a:latin typeface="Montserrat"/>
                <a:cs typeface="Montserrat"/>
              </a:rPr>
              <a:t>o</a:t>
            </a:r>
            <a:r>
              <a:rPr sz="700" dirty="0">
                <a:latin typeface="Montserrat"/>
                <a:cs typeface="Montserrat"/>
              </a:rPr>
              <a:t>	</a:t>
            </a:r>
            <a:r>
              <a:rPr sz="700" spc="-10" dirty="0">
                <a:latin typeface="Montserrat"/>
                <a:cs typeface="Montserrat"/>
              </a:rPr>
              <a:t>inefectivo</a:t>
            </a:r>
            <a:r>
              <a:rPr sz="700" dirty="0">
                <a:latin typeface="Montserrat"/>
                <a:cs typeface="Montserrat"/>
              </a:rPr>
              <a:t>	</a:t>
            </a:r>
            <a:r>
              <a:rPr sz="700" spc="-10" dirty="0">
                <a:latin typeface="Montserrat"/>
                <a:cs typeface="Montserrat"/>
              </a:rPr>
              <a:t>visite</a:t>
            </a:r>
            <a:r>
              <a:rPr sz="700" spc="500" dirty="0">
                <a:latin typeface="Montserrat"/>
                <a:cs typeface="Montserrat"/>
              </a:rPr>
              <a:t> </a:t>
            </a:r>
            <a:r>
              <a:rPr sz="700" dirty="0">
                <a:latin typeface="Montserrat"/>
                <a:cs typeface="Montserrat"/>
              </a:rPr>
              <a:t>inmediatamente</a:t>
            </a:r>
            <a:r>
              <a:rPr sz="700" spc="160" dirty="0">
                <a:latin typeface="Montserrat"/>
                <a:cs typeface="Montserrat"/>
              </a:rPr>
              <a:t>  </a:t>
            </a:r>
            <a:r>
              <a:rPr sz="700" dirty="0">
                <a:latin typeface="Montserrat"/>
                <a:cs typeface="Montserrat"/>
              </a:rPr>
              <a:t>un</a:t>
            </a:r>
            <a:r>
              <a:rPr sz="700" spc="495" dirty="0">
                <a:latin typeface="Montserrat"/>
                <a:cs typeface="Montserrat"/>
              </a:rPr>
              <a:t> </a:t>
            </a:r>
            <a:r>
              <a:rPr sz="700" dirty="0">
                <a:latin typeface="Montserrat"/>
                <a:cs typeface="Montserrat"/>
              </a:rPr>
              <a:t>Centro</a:t>
            </a:r>
            <a:r>
              <a:rPr sz="700" spc="495" dirty="0">
                <a:latin typeface="Montserrat"/>
                <a:cs typeface="Montserrat"/>
              </a:rPr>
              <a:t> </a:t>
            </a:r>
            <a:r>
              <a:rPr sz="700" dirty="0">
                <a:latin typeface="Montserrat"/>
                <a:cs typeface="Montserrat"/>
              </a:rPr>
              <a:t>de</a:t>
            </a:r>
            <a:r>
              <a:rPr sz="700" spc="484" dirty="0">
                <a:latin typeface="Montserrat"/>
                <a:cs typeface="Montserrat"/>
              </a:rPr>
              <a:t> </a:t>
            </a:r>
            <a:r>
              <a:rPr sz="700" spc="-10" dirty="0" err="1">
                <a:latin typeface="Montserrat"/>
                <a:cs typeface="Montserrat"/>
              </a:rPr>
              <a:t>Servicio</a:t>
            </a:r>
            <a:r>
              <a:rPr sz="700" spc="500" dirty="0">
                <a:latin typeface="Montserrat"/>
                <a:cs typeface="Montserrat"/>
              </a:rPr>
              <a:t> </a:t>
            </a:r>
            <a:r>
              <a:rPr sz="700" spc="-10" dirty="0" err="1">
                <a:latin typeface="Montserrat"/>
                <a:cs typeface="Montserrat"/>
              </a:rPr>
              <a:t>Autorizado</a:t>
            </a:r>
            <a:r>
              <a:rPr sz="700" spc="-10" dirty="0">
                <a:latin typeface="Montserrat"/>
                <a:cs typeface="Montserrat"/>
              </a:rPr>
              <a:t>.</a:t>
            </a:r>
            <a:endParaRPr sz="700" dirty="0">
              <a:latin typeface="Montserrat"/>
              <a:cs typeface="Montserrat"/>
            </a:endParaRPr>
          </a:p>
        </p:txBody>
      </p:sp>
      <p:sp>
        <p:nvSpPr>
          <p:cNvPr id="5" name="object 5"/>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7" name="object 7"/>
          <p:cNvGrpSpPr/>
          <p:nvPr/>
        </p:nvGrpSpPr>
        <p:grpSpPr>
          <a:xfrm>
            <a:off x="321081" y="1313853"/>
            <a:ext cx="2145665" cy="1302385"/>
            <a:chOff x="321081" y="1313853"/>
            <a:chExt cx="2145665" cy="1302385"/>
          </a:xfrm>
        </p:grpSpPr>
        <p:pic>
          <p:nvPicPr>
            <p:cNvPr id="8" name="object 8"/>
            <p:cNvPicPr/>
            <p:nvPr/>
          </p:nvPicPr>
          <p:blipFill>
            <a:blip r:embed="rId2" cstate="print"/>
            <a:stretch>
              <a:fillRect/>
            </a:stretch>
          </p:blipFill>
          <p:spPr>
            <a:xfrm>
              <a:off x="321081" y="1313853"/>
              <a:ext cx="2145538" cy="1226032"/>
            </a:xfrm>
            <a:prstGeom prst="rect">
              <a:avLst/>
            </a:prstGeom>
          </p:spPr>
        </p:pic>
        <p:sp>
          <p:nvSpPr>
            <p:cNvPr id="9" name="object 9"/>
            <p:cNvSpPr/>
            <p:nvPr/>
          </p:nvSpPr>
          <p:spPr>
            <a:xfrm>
              <a:off x="1458340" y="1370965"/>
              <a:ext cx="0" cy="1226185"/>
            </a:xfrm>
            <a:custGeom>
              <a:avLst/>
              <a:gdLst/>
              <a:ahLst/>
              <a:cxnLst/>
              <a:rect l="l" t="t" r="r" b="b"/>
              <a:pathLst>
                <a:path h="1226185">
                  <a:moveTo>
                    <a:pt x="0" y="0"/>
                  </a:moveTo>
                  <a:lnTo>
                    <a:pt x="0" y="1226070"/>
                  </a:lnTo>
                </a:path>
              </a:pathLst>
            </a:custGeom>
            <a:ln w="38100">
              <a:solidFill>
                <a:srgbClr val="FFFFFF"/>
              </a:solidFill>
            </a:ln>
          </p:spPr>
          <p:txBody>
            <a:bodyPr wrap="square" lIns="0" tIns="0" rIns="0" bIns="0" rtlCol="0"/>
            <a:lstStyle/>
            <a:p>
              <a:endParaRPr/>
            </a:p>
          </p:txBody>
        </p:sp>
        <p:sp>
          <p:nvSpPr>
            <p:cNvPr id="10" name="object 10"/>
            <p:cNvSpPr/>
            <p:nvPr/>
          </p:nvSpPr>
          <p:spPr>
            <a:xfrm>
              <a:off x="516674" y="1730756"/>
              <a:ext cx="0" cy="153670"/>
            </a:xfrm>
            <a:custGeom>
              <a:avLst/>
              <a:gdLst/>
              <a:ahLst/>
              <a:cxnLst/>
              <a:rect l="l" t="t" r="r" b="b"/>
              <a:pathLst>
                <a:path h="153669">
                  <a:moveTo>
                    <a:pt x="0" y="0"/>
                  </a:moveTo>
                  <a:lnTo>
                    <a:pt x="0" y="153415"/>
                  </a:lnTo>
                </a:path>
              </a:pathLst>
            </a:custGeom>
            <a:ln w="11428">
              <a:solidFill>
                <a:srgbClr val="FFFFFF"/>
              </a:solidFill>
            </a:ln>
          </p:spPr>
          <p:txBody>
            <a:bodyPr wrap="square" lIns="0" tIns="0" rIns="0" bIns="0" rtlCol="0"/>
            <a:lstStyle/>
            <a:p>
              <a:endParaRPr/>
            </a:p>
          </p:txBody>
        </p:sp>
        <p:sp>
          <p:nvSpPr>
            <p:cNvPr id="11" name="object 11"/>
            <p:cNvSpPr/>
            <p:nvPr/>
          </p:nvSpPr>
          <p:spPr>
            <a:xfrm>
              <a:off x="516674" y="1729105"/>
              <a:ext cx="0" cy="156845"/>
            </a:xfrm>
            <a:custGeom>
              <a:avLst/>
              <a:gdLst/>
              <a:ahLst/>
              <a:cxnLst/>
              <a:rect l="l" t="t" r="r" b="b"/>
              <a:pathLst>
                <a:path h="156844">
                  <a:moveTo>
                    <a:pt x="0" y="0"/>
                  </a:moveTo>
                  <a:lnTo>
                    <a:pt x="0" y="156590"/>
                  </a:lnTo>
                </a:path>
              </a:pathLst>
            </a:custGeom>
            <a:ln w="15238">
              <a:solidFill>
                <a:srgbClr val="221F1F"/>
              </a:solidFill>
            </a:ln>
          </p:spPr>
          <p:txBody>
            <a:bodyPr wrap="square" lIns="0" tIns="0" rIns="0" bIns="0" rtlCol="0"/>
            <a:lstStyle/>
            <a:p>
              <a:endParaRPr/>
            </a:p>
          </p:txBody>
        </p:sp>
        <p:sp>
          <p:nvSpPr>
            <p:cNvPr id="12" name="object 12"/>
            <p:cNvSpPr/>
            <p:nvPr/>
          </p:nvSpPr>
          <p:spPr>
            <a:xfrm>
              <a:off x="937666" y="1597199"/>
              <a:ext cx="127000" cy="10160"/>
            </a:xfrm>
            <a:custGeom>
              <a:avLst/>
              <a:gdLst/>
              <a:ahLst/>
              <a:cxnLst/>
              <a:rect l="l" t="t" r="r" b="b"/>
              <a:pathLst>
                <a:path w="127000" h="10159">
                  <a:moveTo>
                    <a:pt x="126499" y="0"/>
                  </a:moveTo>
                  <a:lnTo>
                    <a:pt x="0" y="0"/>
                  </a:lnTo>
                  <a:lnTo>
                    <a:pt x="0" y="9731"/>
                  </a:lnTo>
                  <a:lnTo>
                    <a:pt x="126499" y="9731"/>
                  </a:lnTo>
                  <a:lnTo>
                    <a:pt x="126499" y="0"/>
                  </a:lnTo>
                  <a:close/>
                </a:path>
              </a:pathLst>
            </a:custGeom>
            <a:solidFill>
              <a:srgbClr val="FFFFFF"/>
            </a:solidFill>
          </p:spPr>
          <p:txBody>
            <a:bodyPr wrap="square" lIns="0" tIns="0" rIns="0" bIns="0" rtlCol="0"/>
            <a:lstStyle/>
            <a:p>
              <a:endParaRPr/>
            </a:p>
          </p:txBody>
        </p:sp>
        <p:sp>
          <p:nvSpPr>
            <p:cNvPr id="13" name="object 13"/>
            <p:cNvSpPr/>
            <p:nvPr/>
          </p:nvSpPr>
          <p:spPr>
            <a:xfrm>
              <a:off x="936040" y="1595606"/>
              <a:ext cx="130175" cy="13335"/>
            </a:xfrm>
            <a:custGeom>
              <a:avLst/>
              <a:gdLst/>
              <a:ahLst/>
              <a:cxnLst/>
              <a:rect l="l" t="t" r="r" b="b"/>
              <a:pathLst>
                <a:path w="130175" h="13334">
                  <a:moveTo>
                    <a:pt x="129743" y="0"/>
                  </a:moveTo>
                  <a:lnTo>
                    <a:pt x="0" y="0"/>
                  </a:lnTo>
                  <a:lnTo>
                    <a:pt x="0" y="12975"/>
                  </a:lnTo>
                  <a:lnTo>
                    <a:pt x="129743" y="12975"/>
                  </a:lnTo>
                  <a:lnTo>
                    <a:pt x="129743" y="0"/>
                  </a:lnTo>
                  <a:close/>
                </a:path>
              </a:pathLst>
            </a:custGeom>
            <a:solidFill>
              <a:srgbClr val="221F1F"/>
            </a:solidFill>
          </p:spPr>
          <p:txBody>
            <a:bodyPr wrap="square" lIns="0" tIns="0" rIns="0" bIns="0" rtlCol="0"/>
            <a:lstStyle/>
            <a:p>
              <a:endParaRPr/>
            </a:p>
          </p:txBody>
        </p:sp>
        <p:sp>
          <p:nvSpPr>
            <p:cNvPr id="14" name="object 14"/>
            <p:cNvSpPr/>
            <p:nvPr/>
          </p:nvSpPr>
          <p:spPr>
            <a:xfrm>
              <a:off x="1742567" y="2281602"/>
              <a:ext cx="125095" cy="10160"/>
            </a:xfrm>
            <a:custGeom>
              <a:avLst/>
              <a:gdLst/>
              <a:ahLst/>
              <a:cxnLst/>
              <a:rect l="l" t="t" r="r" b="b"/>
              <a:pathLst>
                <a:path w="125094" h="10160">
                  <a:moveTo>
                    <a:pt x="124683" y="0"/>
                  </a:moveTo>
                  <a:lnTo>
                    <a:pt x="0" y="0"/>
                  </a:lnTo>
                  <a:lnTo>
                    <a:pt x="0" y="9731"/>
                  </a:lnTo>
                  <a:lnTo>
                    <a:pt x="124683" y="9731"/>
                  </a:lnTo>
                  <a:lnTo>
                    <a:pt x="124683" y="0"/>
                  </a:lnTo>
                  <a:close/>
                </a:path>
              </a:pathLst>
            </a:custGeom>
            <a:solidFill>
              <a:srgbClr val="FFFFFF"/>
            </a:solidFill>
          </p:spPr>
          <p:txBody>
            <a:bodyPr wrap="square" lIns="0" tIns="0" rIns="0" bIns="0" rtlCol="0"/>
            <a:lstStyle/>
            <a:p>
              <a:endParaRPr/>
            </a:p>
          </p:txBody>
        </p:sp>
        <p:sp>
          <p:nvSpPr>
            <p:cNvPr id="15" name="object 15"/>
            <p:cNvSpPr/>
            <p:nvPr/>
          </p:nvSpPr>
          <p:spPr>
            <a:xfrm>
              <a:off x="1740915" y="2280009"/>
              <a:ext cx="128270" cy="13335"/>
            </a:xfrm>
            <a:custGeom>
              <a:avLst/>
              <a:gdLst/>
              <a:ahLst/>
              <a:cxnLst/>
              <a:rect l="l" t="t" r="r" b="b"/>
              <a:pathLst>
                <a:path w="128269" h="13335">
                  <a:moveTo>
                    <a:pt x="127927" y="0"/>
                  </a:moveTo>
                  <a:lnTo>
                    <a:pt x="0" y="0"/>
                  </a:lnTo>
                  <a:lnTo>
                    <a:pt x="0" y="12975"/>
                  </a:lnTo>
                  <a:lnTo>
                    <a:pt x="127927" y="12975"/>
                  </a:lnTo>
                  <a:lnTo>
                    <a:pt x="127927" y="0"/>
                  </a:lnTo>
                  <a:close/>
                </a:path>
              </a:pathLst>
            </a:custGeom>
            <a:solidFill>
              <a:srgbClr val="221F1F"/>
            </a:solidFill>
          </p:spPr>
          <p:txBody>
            <a:bodyPr wrap="square" lIns="0" tIns="0" rIns="0" bIns="0" rtlCol="0"/>
            <a:lstStyle/>
            <a:p>
              <a:endParaRPr/>
            </a:p>
          </p:txBody>
        </p:sp>
        <p:sp>
          <p:nvSpPr>
            <p:cNvPr id="16" name="object 16"/>
            <p:cNvSpPr/>
            <p:nvPr/>
          </p:nvSpPr>
          <p:spPr>
            <a:xfrm>
              <a:off x="1915033" y="1634617"/>
              <a:ext cx="0" cy="148590"/>
            </a:xfrm>
            <a:custGeom>
              <a:avLst/>
              <a:gdLst/>
              <a:ahLst/>
              <a:cxnLst/>
              <a:rect l="l" t="t" r="r" b="b"/>
              <a:pathLst>
                <a:path h="148589">
                  <a:moveTo>
                    <a:pt x="0" y="0"/>
                  </a:moveTo>
                  <a:lnTo>
                    <a:pt x="0" y="148335"/>
                  </a:lnTo>
                </a:path>
              </a:pathLst>
            </a:custGeom>
            <a:ln w="11430">
              <a:solidFill>
                <a:srgbClr val="221F1F"/>
              </a:solidFill>
            </a:ln>
          </p:spPr>
          <p:txBody>
            <a:bodyPr wrap="square" lIns="0" tIns="0" rIns="0" bIns="0" rtlCol="0"/>
            <a:lstStyle/>
            <a:p>
              <a:endParaRPr/>
            </a:p>
          </p:txBody>
        </p:sp>
        <p:sp>
          <p:nvSpPr>
            <p:cNvPr id="17" name="object 17"/>
            <p:cNvSpPr/>
            <p:nvPr/>
          </p:nvSpPr>
          <p:spPr>
            <a:xfrm>
              <a:off x="1915033" y="1632966"/>
              <a:ext cx="0" cy="151765"/>
            </a:xfrm>
            <a:custGeom>
              <a:avLst/>
              <a:gdLst/>
              <a:ahLst/>
              <a:cxnLst/>
              <a:rect l="l" t="t" r="r" b="b"/>
              <a:pathLst>
                <a:path h="151764">
                  <a:moveTo>
                    <a:pt x="0" y="0"/>
                  </a:moveTo>
                  <a:lnTo>
                    <a:pt x="0" y="151511"/>
                  </a:lnTo>
                </a:path>
              </a:pathLst>
            </a:custGeom>
            <a:ln w="15240">
              <a:solidFill>
                <a:srgbClr val="FFFFFF"/>
              </a:solidFill>
            </a:ln>
          </p:spPr>
          <p:txBody>
            <a:bodyPr wrap="square" lIns="0" tIns="0" rIns="0" bIns="0" rtlCol="0"/>
            <a:lstStyle/>
            <a:p>
              <a:endParaRPr/>
            </a:p>
          </p:txBody>
        </p:sp>
        <p:sp>
          <p:nvSpPr>
            <p:cNvPr id="18" name="object 18"/>
            <p:cNvSpPr/>
            <p:nvPr/>
          </p:nvSpPr>
          <p:spPr>
            <a:xfrm>
              <a:off x="510552" y="1877949"/>
              <a:ext cx="12700" cy="12700"/>
            </a:xfrm>
            <a:custGeom>
              <a:avLst/>
              <a:gdLst/>
              <a:ahLst/>
              <a:cxnLst/>
              <a:rect l="l" t="t" r="r" b="b"/>
              <a:pathLst>
                <a:path w="12700" h="12700">
                  <a:moveTo>
                    <a:pt x="9512" y="0"/>
                  </a:moveTo>
                  <a:lnTo>
                    <a:pt x="2743" y="0"/>
                  </a:lnTo>
                  <a:lnTo>
                    <a:pt x="0" y="2793"/>
                  </a:lnTo>
                  <a:lnTo>
                    <a:pt x="0" y="9525"/>
                  </a:lnTo>
                  <a:lnTo>
                    <a:pt x="2743" y="12318"/>
                  </a:lnTo>
                  <a:lnTo>
                    <a:pt x="9512" y="12318"/>
                  </a:lnTo>
                  <a:lnTo>
                    <a:pt x="12255" y="9525"/>
                  </a:lnTo>
                  <a:lnTo>
                    <a:pt x="12255" y="2793"/>
                  </a:lnTo>
                  <a:lnTo>
                    <a:pt x="9512" y="0"/>
                  </a:lnTo>
                  <a:close/>
                </a:path>
              </a:pathLst>
            </a:custGeom>
            <a:solidFill>
              <a:srgbClr val="221F1F"/>
            </a:solidFill>
          </p:spPr>
          <p:txBody>
            <a:bodyPr wrap="square" lIns="0" tIns="0" rIns="0" bIns="0" rtlCol="0"/>
            <a:lstStyle/>
            <a:p>
              <a:endParaRPr/>
            </a:p>
          </p:txBody>
        </p:sp>
        <p:sp>
          <p:nvSpPr>
            <p:cNvPr id="19" name="object 19"/>
            <p:cNvSpPr/>
            <p:nvPr/>
          </p:nvSpPr>
          <p:spPr>
            <a:xfrm>
              <a:off x="510552" y="1877949"/>
              <a:ext cx="12700" cy="12700"/>
            </a:xfrm>
            <a:custGeom>
              <a:avLst/>
              <a:gdLst/>
              <a:ahLst/>
              <a:cxnLst/>
              <a:rect l="l" t="t" r="r" b="b"/>
              <a:pathLst>
                <a:path w="12700" h="12700">
                  <a:moveTo>
                    <a:pt x="6121" y="0"/>
                  </a:moveTo>
                  <a:lnTo>
                    <a:pt x="9512" y="0"/>
                  </a:lnTo>
                  <a:lnTo>
                    <a:pt x="12255" y="2793"/>
                  </a:lnTo>
                  <a:lnTo>
                    <a:pt x="12255" y="6222"/>
                  </a:lnTo>
                  <a:lnTo>
                    <a:pt x="12255" y="9525"/>
                  </a:lnTo>
                  <a:lnTo>
                    <a:pt x="9512" y="12318"/>
                  </a:lnTo>
                  <a:lnTo>
                    <a:pt x="6121" y="12318"/>
                  </a:lnTo>
                  <a:lnTo>
                    <a:pt x="2743" y="12318"/>
                  </a:lnTo>
                  <a:lnTo>
                    <a:pt x="0" y="9525"/>
                  </a:lnTo>
                  <a:lnTo>
                    <a:pt x="0" y="6222"/>
                  </a:lnTo>
                  <a:lnTo>
                    <a:pt x="0" y="2793"/>
                  </a:lnTo>
                  <a:lnTo>
                    <a:pt x="2743" y="0"/>
                  </a:lnTo>
                  <a:lnTo>
                    <a:pt x="6121" y="0"/>
                  </a:lnTo>
                  <a:close/>
                </a:path>
              </a:pathLst>
            </a:custGeom>
            <a:ln w="7620">
              <a:solidFill>
                <a:srgbClr val="FFFFFF"/>
              </a:solidFill>
            </a:ln>
          </p:spPr>
          <p:txBody>
            <a:bodyPr wrap="square" lIns="0" tIns="0" rIns="0" bIns="0" rtlCol="0"/>
            <a:lstStyle/>
            <a:p>
              <a:endParaRPr/>
            </a:p>
          </p:txBody>
        </p:sp>
        <p:sp>
          <p:nvSpPr>
            <p:cNvPr id="20" name="object 20"/>
            <p:cNvSpPr/>
            <p:nvPr/>
          </p:nvSpPr>
          <p:spPr>
            <a:xfrm>
              <a:off x="1058036" y="1596009"/>
              <a:ext cx="12700" cy="12700"/>
            </a:xfrm>
            <a:custGeom>
              <a:avLst/>
              <a:gdLst/>
              <a:ahLst/>
              <a:cxnLst/>
              <a:rect l="l" t="t" r="r" b="b"/>
              <a:pathLst>
                <a:path w="12700" h="12700">
                  <a:moveTo>
                    <a:pt x="9512" y="0"/>
                  </a:moveTo>
                  <a:lnTo>
                    <a:pt x="2743" y="0"/>
                  </a:lnTo>
                  <a:lnTo>
                    <a:pt x="0" y="2667"/>
                  </a:lnTo>
                  <a:lnTo>
                    <a:pt x="0" y="9525"/>
                  </a:lnTo>
                  <a:lnTo>
                    <a:pt x="2743" y="12192"/>
                  </a:lnTo>
                  <a:lnTo>
                    <a:pt x="9512" y="12192"/>
                  </a:lnTo>
                  <a:lnTo>
                    <a:pt x="12268" y="9525"/>
                  </a:lnTo>
                  <a:lnTo>
                    <a:pt x="12268" y="2667"/>
                  </a:lnTo>
                  <a:lnTo>
                    <a:pt x="9512" y="0"/>
                  </a:lnTo>
                  <a:close/>
                </a:path>
              </a:pathLst>
            </a:custGeom>
            <a:solidFill>
              <a:srgbClr val="FFFFFF"/>
            </a:solidFill>
          </p:spPr>
          <p:txBody>
            <a:bodyPr wrap="square" lIns="0" tIns="0" rIns="0" bIns="0" rtlCol="0"/>
            <a:lstStyle/>
            <a:p>
              <a:endParaRPr/>
            </a:p>
          </p:txBody>
        </p:sp>
        <p:sp>
          <p:nvSpPr>
            <p:cNvPr id="21" name="object 21"/>
            <p:cNvSpPr/>
            <p:nvPr/>
          </p:nvSpPr>
          <p:spPr>
            <a:xfrm>
              <a:off x="1058036" y="1596009"/>
              <a:ext cx="12700" cy="12700"/>
            </a:xfrm>
            <a:custGeom>
              <a:avLst/>
              <a:gdLst/>
              <a:ahLst/>
              <a:cxnLst/>
              <a:rect l="l" t="t" r="r" b="b"/>
              <a:pathLst>
                <a:path w="12700" h="12700">
                  <a:moveTo>
                    <a:pt x="6134" y="0"/>
                  </a:moveTo>
                  <a:lnTo>
                    <a:pt x="9512" y="0"/>
                  </a:lnTo>
                  <a:lnTo>
                    <a:pt x="12268" y="2667"/>
                  </a:lnTo>
                  <a:lnTo>
                    <a:pt x="12268" y="6096"/>
                  </a:lnTo>
                  <a:lnTo>
                    <a:pt x="12268" y="9525"/>
                  </a:lnTo>
                  <a:lnTo>
                    <a:pt x="9512" y="12192"/>
                  </a:lnTo>
                  <a:lnTo>
                    <a:pt x="6134" y="12192"/>
                  </a:lnTo>
                  <a:lnTo>
                    <a:pt x="2743" y="12192"/>
                  </a:lnTo>
                  <a:lnTo>
                    <a:pt x="0" y="9525"/>
                  </a:lnTo>
                  <a:lnTo>
                    <a:pt x="0" y="6096"/>
                  </a:lnTo>
                  <a:lnTo>
                    <a:pt x="0" y="2667"/>
                  </a:lnTo>
                  <a:lnTo>
                    <a:pt x="2743" y="0"/>
                  </a:lnTo>
                  <a:lnTo>
                    <a:pt x="6134" y="0"/>
                  </a:lnTo>
                  <a:close/>
                </a:path>
              </a:pathLst>
            </a:custGeom>
            <a:ln w="7620">
              <a:solidFill>
                <a:srgbClr val="221F1F"/>
              </a:solidFill>
            </a:ln>
          </p:spPr>
          <p:txBody>
            <a:bodyPr wrap="square" lIns="0" tIns="0" rIns="0" bIns="0" rtlCol="0"/>
            <a:lstStyle/>
            <a:p>
              <a:endParaRPr/>
            </a:p>
          </p:txBody>
        </p:sp>
        <p:sp>
          <p:nvSpPr>
            <p:cNvPr id="22" name="object 22"/>
            <p:cNvSpPr/>
            <p:nvPr/>
          </p:nvSpPr>
          <p:spPr>
            <a:xfrm>
              <a:off x="1861058" y="2280412"/>
              <a:ext cx="12700" cy="12700"/>
            </a:xfrm>
            <a:custGeom>
              <a:avLst/>
              <a:gdLst/>
              <a:ahLst/>
              <a:cxnLst/>
              <a:rect l="l" t="t" r="r" b="b"/>
              <a:pathLst>
                <a:path w="12700" h="12700">
                  <a:moveTo>
                    <a:pt x="9525" y="0"/>
                  </a:moveTo>
                  <a:lnTo>
                    <a:pt x="2793" y="0"/>
                  </a:lnTo>
                  <a:lnTo>
                    <a:pt x="0" y="2794"/>
                  </a:lnTo>
                  <a:lnTo>
                    <a:pt x="0" y="9525"/>
                  </a:lnTo>
                  <a:lnTo>
                    <a:pt x="2793" y="12192"/>
                  </a:lnTo>
                  <a:lnTo>
                    <a:pt x="9525" y="12192"/>
                  </a:lnTo>
                  <a:lnTo>
                    <a:pt x="12318" y="9525"/>
                  </a:lnTo>
                  <a:lnTo>
                    <a:pt x="12318" y="2794"/>
                  </a:lnTo>
                  <a:lnTo>
                    <a:pt x="9525" y="0"/>
                  </a:lnTo>
                  <a:close/>
                </a:path>
              </a:pathLst>
            </a:custGeom>
            <a:solidFill>
              <a:srgbClr val="FFFFFF"/>
            </a:solidFill>
          </p:spPr>
          <p:txBody>
            <a:bodyPr wrap="square" lIns="0" tIns="0" rIns="0" bIns="0" rtlCol="0"/>
            <a:lstStyle/>
            <a:p>
              <a:endParaRPr/>
            </a:p>
          </p:txBody>
        </p:sp>
        <p:sp>
          <p:nvSpPr>
            <p:cNvPr id="23" name="object 23"/>
            <p:cNvSpPr/>
            <p:nvPr/>
          </p:nvSpPr>
          <p:spPr>
            <a:xfrm>
              <a:off x="1861058" y="2280412"/>
              <a:ext cx="12700" cy="12700"/>
            </a:xfrm>
            <a:custGeom>
              <a:avLst/>
              <a:gdLst/>
              <a:ahLst/>
              <a:cxnLst/>
              <a:rect l="l" t="t" r="r" b="b"/>
              <a:pathLst>
                <a:path w="12700" h="12700">
                  <a:moveTo>
                    <a:pt x="6096" y="0"/>
                  </a:moveTo>
                  <a:lnTo>
                    <a:pt x="9525" y="0"/>
                  </a:lnTo>
                  <a:lnTo>
                    <a:pt x="12318" y="2794"/>
                  </a:lnTo>
                  <a:lnTo>
                    <a:pt x="12318" y="6096"/>
                  </a:lnTo>
                  <a:lnTo>
                    <a:pt x="12318" y="9525"/>
                  </a:lnTo>
                  <a:lnTo>
                    <a:pt x="9525" y="12192"/>
                  </a:lnTo>
                  <a:lnTo>
                    <a:pt x="6096" y="12192"/>
                  </a:lnTo>
                  <a:lnTo>
                    <a:pt x="2793" y="12192"/>
                  </a:lnTo>
                  <a:lnTo>
                    <a:pt x="0" y="9525"/>
                  </a:lnTo>
                  <a:lnTo>
                    <a:pt x="0" y="6096"/>
                  </a:lnTo>
                  <a:lnTo>
                    <a:pt x="0" y="2794"/>
                  </a:lnTo>
                  <a:lnTo>
                    <a:pt x="2793" y="0"/>
                  </a:lnTo>
                  <a:lnTo>
                    <a:pt x="6096" y="0"/>
                  </a:lnTo>
                  <a:close/>
                </a:path>
              </a:pathLst>
            </a:custGeom>
            <a:ln w="7620">
              <a:solidFill>
                <a:srgbClr val="221F1F"/>
              </a:solidFill>
            </a:ln>
          </p:spPr>
          <p:txBody>
            <a:bodyPr wrap="square" lIns="0" tIns="0" rIns="0" bIns="0" rtlCol="0"/>
            <a:lstStyle/>
            <a:p>
              <a:endParaRPr/>
            </a:p>
          </p:txBody>
        </p:sp>
        <p:sp>
          <p:nvSpPr>
            <p:cNvPr id="24" name="object 24"/>
            <p:cNvSpPr/>
            <p:nvPr/>
          </p:nvSpPr>
          <p:spPr>
            <a:xfrm>
              <a:off x="455383" y="1608074"/>
              <a:ext cx="123189" cy="123189"/>
            </a:xfrm>
            <a:custGeom>
              <a:avLst/>
              <a:gdLst/>
              <a:ahLst/>
              <a:cxnLst/>
              <a:rect l="l" t="t" r="r" b="b"/>
              <a:pathLst>
                <a:path w="123190" h="123189">
                  <a:moveTo>
                    <a:pt x="61290" y="0"/>
                  </a:moveTo>
                  <a:lnTo>
                    <a:pt x="37439" y="4825"/>
                  </a:lnTo>
                  <a:lnTo>
                    <a:pt x="17945" y="18033"/>
                  </a:lnTo>
                  <a:lnTo>
                    <a:pt x="4813" y="37464"/>
                  </a:lnTo>
                  <a:lnTo>
                    <a:pt x="0" y="61340"/>
                  </a:lnTo>
                  <a:lnTo>
                    <a:pt x="4813" y="85216"/>
                  </a:lnTo>
                  <a:lnTo>
                    <a:pt x="17945" y="104647"/>
                  </a:lnTo>
                  <a:lnTo>
                    <a:pt x="37439" y="117856"/>
                  </a:lnTo>
                  <a:lnTo>
                    <a:pt x="61290" y="122681"/>
                  </a:lnTo>
                  <a:lnTo>
                    <a:pt x="85153" y="117856"/>
                  </a:lnTo>
                  <a:lnTo>
                    <a:pt x="104635" y="104647"/>
                  </a:lnTo>
                  <a:lnTo>
                    <a:pt x="117779" y="85216"/>
                  </a:lnTo>
                  <a:lnTo>
                    <a:pt x="122593" y="61340"/>
                  </a:lnTo>
                  <a:lnTo>
                    <a:pt x="117779" y="37464"/>
                  </a:lnTo>
                  <a:lnTo>
                    <a:pt x="104635" y="18033"/>
                  </a:lnTo>
                  <a:lnTo>
                    <a:pt x="85153" y="4825"/>
                  </a:lnTo>
                  <a:lnTo>
                    <a:pt x="61290" y="0"/>
                  </a:lnTo>
                  <a:close/>
                </a:path>
              </a:pathLst>
            </a:custGeom>
            <a:solidFill>
              <a:srgbClr val="FFFFFF"/>
            </a:solidFill>
          </p:spPr>
          <p:txBody>
            <a:bodyPr wrap="square" lIns="0" tIns="0" rIns="0" bIns="0" rtlCol="0"/>
            <a:lstStyle/>
            <a:p>
              <a:endParaRPr/>
            </a:p>
          </p:txBody>
        </p:sp>
      </p:grpSp>
      <p:sp>
        <p:nvSpPr>
          <p:cNvPr id="25" name="object 25"/>
          <p:cNvSpPr txBox="1"/>
          <p:nvPr/>
        </p:nvSpPr>
        <p:spPr>
          <a:xfrm>
            <a:off x="485648" y="1592072"/>
            <a:ext cx="62865"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Montserrat"/>
                <a:cs typeface="Montserrat"/>
              </a:rPr>
              <a:t>1</a:t>
            </a:r>
            <a:endParaRPr sz="800">
              <a:latin typeface="Montserrat"/>
              <a:cs typeface="Montserrat"/>
            </a:endParaRPr>
          </a:p>
        </p:txBody>
      </p:sp>
      <p:grpSp>
        <p:nvGrpSpPr>
          <p:cNvPr id="26" name="object 26"/>
          <p:cNvGrpSpPr/>
          <p:nvPr/>
        </p:nvGrpSpPr>
        <p:grpSpPr>
          <a:xfrm>
            <a:off x="452208" y="1540764"/>
            <a:ext cx="485775" cy="193675"/>
            <a:chOff x="452208" y="1540764"/>
            <a:chExt cx="485775" cy="193675"/>
          </a:xfrm>
        </p:grpSpPr>
        <p:sp>
          <p:nvSpPr>
            <p:cNvPr id="27" name="object 27"/>
            <p:cNvSpPr/>
            <p:nvPr/>
          </p:nvSpPr>
          <p:spPr>
            <a:xfrm>
              <a:off x="455383" y="1608074"/>
              <a:ext cx="123189" cy="123189"/>
            </a:xfrm>
            <a:custGeom>
              <a:avLst/>
              <a:gdLst/>
              <a:ahLst/>
              <a:cxnLst/>
              <a:rect l="l" t="t" r="r" b="b"/>
              <a:pathLst>
                <a:path w="123190" h="123189">
                  <a:moveTo>
                    <a:pt x="61290" y="0"/>
                  </a:moveTo>
                  <a:lnTo>
                    <a:pt x="85153" y="4825"/>
                  </a:lnTo>
                  <a:lnTo>
                    <a:pt x="104635" y="18033"/>
                  </a:lnTo>
                  <a:lnTo>
                    <a:pt x="117779" y="37464"/>
                  </a:lnTo>
                  <a:lnTo>
                    <a:pt x="122593" y="61340"/>
                  </a:lnTo>
                  <a:lnTo>
                    <a:pt x="117779" y="85216"/>
                  </a:lnTo>
                  <a:lnTo>
                    <a:pt x="104635" y="104647"/>
                  </a:lnTo>
                  <a:lnTo>
                    <a:pt x="85153" y="117856"/>
                  </a:lnTo>
                  <a:lnTo>
                    <a:pt x="61290" y="122681"/>
                  </a:lnTo>
                  <a:lnTo>
                    <a:pt x="37439" y="117856"/>
                  </a:lnTo>
                  <a:lnTo>
                    <a:pt x="17945" y="104647"/>
                  </a:lnTo>
                  <a:lnTo>
                    <a:pt x="4813" y="85216"/>
                  </a:lnTo>
                  <a:lnTo>
                    <a:pt x="0" y="61340"/>
                  </a:lnTo>
                  <a:lnTo>
                    <a:pt x="4813" y="37464"/>
                  </a:lnTo>
                  <a:lnTo>
                    <a:pt x="17945" y="18033"/>
                  </a:lnTo>
                  <a:lnTo>
                    <a:pt x="37439" y="4825"/>
                  </a:lnTo>
                  <a:lnTo>
                    <a:pt x="61290" y="0"/>
                  </a:lnTo>
                  <a:close/>
                </a:path>
              </a:pathLst>
            </a:custGeom>
            <a:ln w="6350">
              <a:solidFill>
                <a:srgbClr val="221F1F"/>
              </a:solidFill>
            </a:ln>
          </p:spPr>
          <p:txBody>
            <a:bodyPr wrap="square" lIns="0" tIns="0" rIns="0" bIns="0" rtlCol="0"/>
            <a:lstStyle/>
            <a:p>
              <a:endParaRPr/>
            </a:p>
          </p:txBody>
        </p:sp>
        <p:sp>
          <p:nvSpPr>
            <p:cNvPr id="28" name="object 28"/>
            <p:cNvSpPr/>
            <p:nvPr/>
          </p:nvSpPr>
          <p:spPr>
            <a:xfrm>
              <a:off x="815073" y="1540764"/>
              <a:ext cx="123189" cy="123189"/>
            </a:xfrm>
            <a:custGeom>
              <a:avLst/>
              <a:gdLst/>
              <a:ahLst/>
              <a:cxnLst/>
              <a:rect l="l" t="t" r="r" b="b"/>
              <a:pathLst>
                <a:path w="123190" h="123189">
                  <a:moveTo>
                    <a:pt x="61290" y="0"/>
                  </a:moveTo>
                  <a:lnTo>
                    <a:pt x="37439" y="4825"/>
                  </a:lnTo>
                  <a:lnTo>
                    <a:pt x="17945" y="18033"/>
                  </a:lnTo>
                  <a:lnTo>
                    <a:pt x="4813" y="37464"/>
                  </a:lnTo>
                  <a:lnTo>
                    <a:pt x="0" y="61341"/>
                  </a:lnTo>
                  <a:lnTo>
                    <a:pt x="4813" y="85217"/>
                  </a:lnTo>
                  <a:lnTo>
                    <a:pt x="17945" y="104648"/>
                  </a:lnTo>
                  <a:lnTo>
                    <a:pt x="37439" y="117856"/>
                  </a:lnTo>
                  <a:lnTo>
                    <a:pt x="61290" y="122681"/>
                  </a:lnTo>
                  <a:lnTo>
                    <a:pt x="85153" y="117856"/>
                  </a:lnTo>
                  <a:lnTo>
                    <a:pt x="104635" y="104648"/>
                  </a:lnTo>
                  <a:lnTo>
                    <a:pt x="117779" y="85217"/>
                  </a:lnTo>
                  <a:lnTo>
                    <a:pt x="122593" y="61341"/>
                  </a:lnTo>
                  <a:lnTo>
                    <a:pt x="117779" y="37464"/>
                  </a:lnTo>
                  <a:lnTo>
                    <a:pt x="104635" y="18033"/>
                  </a:lnTo>
                  <a:lnTo>
                    <a:pt x="85153" y="4825"/>
                  </a:lnTo>
                  <a:lnTo>
                    <a:pt x="61290" y="0"/>
                  </a:lnTo>
                  <a:close/>
                </a:path>
              </a:pathLst>
            </a:custGeom>
            <a:solidFill>
              <a:srgbClr val="FFFFFF"/>
            </a:solidFill>
          </p:spPr>
          <p:txBody>
            <a:bodyPr wrap="square" lIns="0" tIns="0" rIns="0" bIns="0" rtlCol="0"/>
            <a:lstStyle/>
            <a:p>
              <a:endParaRPr/>
            </a:p>
          </p:txBody>
        </p:sp>
      </p:grpSp>
      <p:sp>
        <p:nvSpPr>
          <p:cNvPr id="29" name="object 29"/>
          <p:cNvSpPr txBox="1"/>
          <p:nvPr/>
        </p:nvSpPr>
        <p:spPr>
          <a:xfrm>
            <a:off x="834644" y="1524762"/>
            <a:ext cx="83820"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Montserrat"/>
                <a:cs typeface="Montserrat"/>
              </a:rPr>
              <a:t>2</a:t>
            </a:r>
            <a:endParaRPr sz="800">
              <a:latin typeface="Montserrat"/>
              <a:cs typeface="Montserrat"/>
            </a:endParaRPr>
          </a:p>
        </p:txBody>
      </p:sp>
      <p:grpSp>
        <p:nvGrpSpPr>
          <p:cNvPr id="30" name="object 30"/>
          <p:cNvGrpSpPr/>
          <p:nvPr/>
        </p:nvGrpSpPr>
        <p:grpSpPr>
          <a:xfrm>
            <a:off x="811898" y="1537589"/>
            <a:ext cx="931544" cy="810895"/>
            <a:chOff x="811898" y="1537589"/>
            <a:chExt cx="931544" cy="810895"/>
          </a:xfrm>
        </p:grpSpPr>
        <p:sp>
          <p:nvSpPr>
            <p:cNvPr id="31" name="object 31"/>
            <p:cNvSpPr/>
            <p:nvPr/>
          </p:nvSpPr>
          <p:spPr>
            <a:xfrm>
              <a:off x="815073" y="1540764"/>
              <a:ext cx="123189" cy="123189"/>
            </a:xfrm>
            <a:custGeom>
              <a:avLst/>
              <a:gdLst/>
              <a:ahLst/>
              <a:cxnLst/>
              <a:rect l="l" t="t" r="r" b="b"/>
              <a:pathLst>
                <a:path w="123190" h="123189">
                  <a:moveTo>
                    <a:pt x="61290" y="0"/>
                  </a:moveTo>
                  <a:lnTo>
                    <a:pt x="85153" y="4825"/>
                  </a:lnTo>
                  <a:lnTo>
                    <a:pt x="104635" y="18033"/>
                  </a:lnTo>
                  <a:lnTo>
                    <a:pt x="117779" y="37464"/>
                  </a:lnTo>
                  <a:lnTo>
                    <a:pt x="122593" y="61341"/>
                  </a:lnTo>
                  <a:lnTo>
                    <a:pt x="117779" y="85217"/>
                  </a:lnTo>
                  <a:lnTo>
                    <a:pt x="104635" y="104648"/>
                  </a:lnTo>
                  <a:lnTo>
                    <a:pt x="85153" y="117856"/>
                  </a:lnTo>
                  <a:lnTo>
                    <a:pt x="61290" y="122681"/>
                  </a:lnTo>
                  <a:lnTo>
                    <a:pt x="37439" y="117856"/>
                  </a:lnTo>
                  <a:lnTo>
                    <a:pt x="17945" y="104648"/>
                  </a:lnTo>
                  <a:lnTo>
                    <a:pt x="4813" y="85217"/>
                  </a:lnTo>
                  <a:lnTo>
                    <a:pt x="0" y="61341"/>
                  </a:lnTo>
                  <a:lnTo>
                    <a:pt x="4813" y="37464"/>
                  </a:lnTo>
                  <a:lnTo>
                    <a:pt x="17945" y="18033"/>
                  </a:lnTo>
                  <a:lnTo>
                    <a:pt x="37439" y="4825"/>
                  </a:lnTo>
                  <a:lnTo>
                    <a:pt x="61290" y="0"/>
                  </a:lnTo>
                  <a:close/>
                </a:path>
              </a:pathLst>
            </a:custGeom>
            <a:ln w="6348">
              <a:solidFill>
                <a:srgbClr val="221F1F"/>
              </a:solidFill>
            </a:ln>
          </p:spPr>
          <p:txBody>
            <a:bodyPr wrap="square" lIns="0" tIns="0" rIns="0" bIns="0" rtlCol="0"/>
            <a:lstStyle/>
            <a:p>
              <a:endParaRPr/>
            </a:p>
          </p:txBody>
        </p:sp>
        <p:sp>
          <p:nvSpPr>
            <p:cNvPr id="32" name="object 32"/>
            <p:cNvSpPr/>
            <p:nvPr/>
          </p:nvSpPr>
          <p:spPr>
            <a:xfrm>
              <a:off x="1620266" y="2225929"/>
              <a:ext cx="123189" cy="122555"/>
            </a:xfrm>
            <a:custGeom>
              <a:avLst/>
              <a:gdLst/>
              <a:ahLst/>
              <a:cxnLst/>
              <a:rect l="l" t="t" r="r" b="b"/>
              <a:pathLst>
                <a:path w="123189" h="122555">
                  <a:moveTo>
                    <a:pt x="61340" y="0"/>
                  </a:moveTo>
                  <a:lnTo>
                    <a:pt x="37465" y="4825"/>
                  </a:lnTo>
                  <a:lnTo>
                    <a:pt x="18034" y="17906"/>
                  </a:lnTo>
                  <a:lnTo>
                    <a:pt x="4825" y="37337"/>
                  </a:lnTo>
                  <a:lnTo>
                    <a:pt x="0" y="61213"/>
                  </a:lnTo>
                  <a:lnTo>
                    <a:pt x="4825" y="85089"/>
                  </a:lnTo>
                  <a:lnTo>
                    <a:pt x="18034" y="104647"/>
                  </a:lnTo>
                  <a:lnTo>
                    <a:pt x="37465" y="117728"/>
                  </a:lnTo>
                  <a:lnTo>
                    <a:pt x="61340" y="122554"/>
                  </a:lnTo>
                  <a:lnTo>
                    <a:pt x="85216" y="117728"/>
                  </a:lnTo>
                  <a:lnTo>
                    <a:pt x="104647" y="104647"/>
                  </a:lnTo>
                  <a:lnTo>
                    <a:pt x="117856" y="85089"/>
                  </a:lnTo>
                  <a:lnTo>
                    <a:pt x="122682" y="61213"/>
                  </a:lnTo>
                  <a:lnTo>
                    <a:pt x="117856" y="37337"/>
                  </a:lnTo>
                  <a:lnTo>
                    <a:pt x="104647" y="17906"/>
                  </a:lnTo>
                  <a:lnTo>
                    <a:pt x="85216" y="4825"/>
                  </a:lnTo>
                  <a:lnTo>
                    <a:pt x="61340" y="0"/>
                  </a:lnTo>
                  <a:close/>
                </a:path>
              </a:pathLst>
            </a:custGeom>
            <a:solidFill>
              <a:srgbClr val="FFFFFF"/>
            </a:solidFill>
          </p:spPr>
          <p:txBody>
            <a:bodyPr wrap="square" lIns="0" tIns="0" rIns="0" bIns="0" rtlCol="0"/>
            <a:lstStyle/>
            <a:p>
              <a:endParaRPr/>
            </a:p>
          </p:txBody>
        </p:sp>
      </p:grpSp>
      <p:sp>
        <p:nvSpPr>
          <p:cNvPr id="33" name="object 33"/>
          <p:cNvSpPr txBox="1"/>
          <p:nvPr/>
        </p:nvSpPr>
        <p:spPr>
          <a:xfrm>
            <a:off x="1635632" y="2209927"/>
            <a:ext cx="93345"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Montserrat"/>
                <a:cs typeface="Montserrat"/>
              </a:rPr>
              <a:t>4</a:t>
            </a:r>
            <a:endParaRPr sz="800">
              <a:latin typeface="Montserrat"/>
              <a:cs typeface="Montserrat"/>
            </a:endParaRPr>
          </a:p>
        </p:txBody>
      </p:sp>
      <p:grpSp>
        <p:nvGrpSpPr>
          <p:cNvPr id="34" name="object 34"/>
          <p:cNvGrpSpPr/>
          <p:nvPr/>
        </p:nvGrpSpPr>
        <p:grpSpPr>
          <a:xfrm>
            <a:off x="1617091" y="1511935"/>
            <a:ext cx="359410" cy="840105"/>
            <a:chOff x="1617091" y="1511935"/>
            <a:chExt cx="359410" cy="840105"/>
          </a:xfrm>
        </p:grpSpPr>
        <p:sp>
          <p:nvSpPr>
            <p:cNvPr id="35" name="object 35"/>
            <p:cNvSpPr/>
            <p:nvPr/>
          </p:nvSpPr>
          <p:spPr>
            <a:xfrm>
              <a:off x="1620266" y="2225929"/>
              <a:ext cx="123189" cy="122555"/>
            </a:xfrm>
            <a:custGeom>
              <a:avLst/>
              <a:gdLst/>
              <a:ahLst/>
              <a:cxnLst/>
              <a:rect l="l" t="t" r="r" b="b"/>
              <a:pathLst>
                <a:path w="123189" h="122555">
                  <a:moveTo>
                    <a:pt x="61340" y="0"/>
                  </a:moveTo>
                  <a:lnTo>
                    <a:pt x="85216" y="4825"/>
                  </a:lnTo>
                  <a:lnTo>
                    <a:pt x="104647" y="17906"/>
                  </a:lnTo>
                  <a:lnTo>
                    <a:pt x="117856" y="37337"/>
                  </a:lnTo>
                  <a:lnTo>
                    <a:pt x="122682" y="61213"/>
                  </a:lnTo>
                  <a:lnTo>
                    <a:pt x="117856" y="85089"/>
                  </a:lnTo>
                  <a:lnTo>
                    <a:pt x="104647" y="104647"/>
                  </a:lnTo>
                  <a:lnTo>
                    <a:pt x="85216" y="117728"/>
                  </a:lnTo>
                  <a:lnTo>
                    <a:pt x="61340" y="122554"/>
                  </a:lnTo>
                  <a:lnTo>
                    <a:pt x="37465" y="117728"/>
                  </a:lnTo>
                  <a:lnTo>
                    <a:pt x="18034" y="104647"/>
                  </a:lnTo>
                  <a:lnTo>
                    <a:pt x="4825" y="85089"/>
                  </a:lnTo>
                  <a:lnTo>
                    <a:pt x="0" y="61213"/>
                  </a:lnTo>
                  <a:lnTo>
                    <a:pt x="4825" y="37337"/>
                  </a:lnTo>
                  <a:lnTo>
                    <a:pt x="18034" y="17906"/>
                  </a:lnTo>
                  <a:lnTo>
                    <a:pt x="37465" y="4825"/>
                  </a:lnTo>
                  <a:lnTo>
                    <a:pt x="61340" y="0"/>
                  </a:lnTo>
                  <a:close/>
                </a:path>
              </a:pathLst>
            </a:custGeom>
            <a:ln w="6350">
              <a:solidFill>
                <a:srgbClr val="221F1F"/>
              </a:solidFill>
            </a:ln>
          </p:spPr>
          <p:txBody>
            <a:bodyPr wrap="square" lIns="0" tIns="0" rIns="0" bIns="0" rtlCol="0"/>
            <a:lstStyle/>
            <a:p>
              <a:endParaRPr/>
            </a:p>
          </p:txBody>
        </p:sp>
        <p:sp>
          <p:nvSpPr>
            <p:cNvPr id="36" name="object 36"/>
            <p:cNvSpPr/>
            <p:nvPr/>
          </p:nvSpPr>
          <p:spPr>
            <a:xfrm>
              <a:off x="1853692" y="1511935"/>
              <a:ext cx="122555" cy="123189"/>
            </a:xfrm>
            <a:custGeom>
              <a:avLst/>
              <a:gdLst/>
              <a:ahLst/>
              <a:cxnLst/>
              <a:rect l="l" t="t" r="r" b="b"/>
              <a:pathLst>
                <a:path w="122555" h="123189">
                  <a:moveTo>
                    <a:pt x="61340" y="0"/>
                  </a:moveTo>
                  <a:lnTo>
                    <a:pt x="37464" y="4826"/>
                  </a:lnTo>
                  <a:lnTo>
                    <a:pt x="18033" y="18034"/>
                  </a:lnTo>
                  <a:lnTo>
                    <a:pt x="4825" y="37465"/>
                  </a:lnTo>
                  <a:lnTo>
                    <a:pt x="0" y="61341"/>
                  </a:lnTo>
                  <a:lnTo>
                    <a:pt x="4825" y="85217"/>
                  </a:lnTo>
                  <a:lnTo>
                    <a:pt x="18033" y="104775"/>
                  </a:lnTo>
                  <a:lnTo>
                    <a:pt x="37464" y="117856"/>
                  </a:lnTo>
                  <a:lnTo>
                    <a:pt x="61340" y="122682"/>
                  </a:lnTo>
                  <a:lnTo>
                    <a:pt x="85216" y="117856"/>
                  </a:lnTo>
                  <a:lnTo>
                    <a:pt x="104647" y="104775"/>
                  </a:lnTo>
                  <a:lnTo>
                    <a:pt x="117856" y="85217"/>
                  </a:lnTo>
                  <a:lnTo>
                    <a:pt x="122555" y="61341"/>
                  </a:lnTo>
                  <a:lnTo>
                    <a:pt x="117856" y="37465"/>
                  </a:lnTo>
                  <a:lnTo>
                    <a:pt x="104647" y="18034"/>
                  </a:lnTo>
                  <a:lnTo>
                    <a:pt x="85216" y="4826"/>
                  </a:lnTo>
                  <a:lnTo>
                    <a:pt x="61340" y="0"/>
                  </a:lnTo>
                  <a:close/>
                </a:path>
              </a:pathLst>
            </a:custGeom>
            <a:solidFill>
              <a:srgbClr val="FFFFFF"/>
            </a:solidFill>
          </p:spPr>
          <p:txBody>
            <a:bodyPr wrap="square" lIns="0" tIns="0" rIns="0" bIns="0" rtlCol="0"/>
            <a:lstStyle/>
            <a:p>
              <a:endParaRPr/>
            </a:p>
          </p:txBody>
        </p:sp>
      </p:grpSp>
      <p:sp>
        <p:nvSpPr>
          <p:cNvPr id="37" name="object 37"/>
          <p:cNvSpPr txBox="1"/>
          <p:nvPr/>
        </p:nvSpPr>
        <p:spPr>
          <a:xfrm>
            <a:off x="1873757" y="1495806"/>
            <a:ext cx="83185"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Montserrat"/>
                <a:cs typeface="Montserrat"/>
              </a:rPr>
              <a:t>3</a:t>
            </a:r>
            <a:endParaRPr sz="800">
              <a:latin typeface="Montserrat"/>
              <a:cs typeface="Montserrat"/>
            </a:endParaRPr>
          </a:p>
        </p:txBody>
      </p:sp>
      <p:grpSp>
        <p:nvGrpSpPr>
          <p:cNvPr id="38" name="object 38"/>
          <p:cNvGrpSpPr/>
          <p:nvPr/>
        </p:nvGrpSpPr>
        <p:grpSpPr>
          <a:xfrm>
            <a:off x="1850517" y="1508760"/>
            <a:ext cx="128905" cy="284480"/>
            <a:chOff x="1850517" y="1508760"/>
            <a:chExt cx="128905" cy="284480"/>
          </a:xfrm>
        </p:grpSpPr>
        <p:sp>
          <p:nvSpPr>
            <p:cNvPr id="39" name="object 39"/>
            <p:cNvSpPr/>
            <p:nvPr/>
          </p:nvSpPr>
          <p:spPr>
            <a:xfrm>
              <a:off x="1853692" y="1511935"/>
              <a:ext cx="122555" cy="123189"/>
            </a:xfrm>
            <a:custGeom>
              <a:avLst/>
              <a:gdLst/>
              <a:ahLst/>
              <a:cxnLst/>
              <a:rect l="l" t="t" r="r" b="b"/>
              <a:pathLst>
                <a:path w="122555" h="123189">
                  <a:moveTo>
                    <a:pt x="61340" y="0"/>
                  </a:moveTo>
                  <a:lnTo>
                    <a:pt x="85216" y="4826"/>
                  </a:lnTo>
                  <a:lnTo>
                    <a:pt x="104647" y="18034"/>
                  </a:lnTo>
                  <a:lnTo>
                    <a:pt x="117856" y="37465"/>
                  </a:lnTo>
                  <a:lnTo>
                    <a:pt x="122555" y="61341"/>
                  </a:lnTo>
                  <a:lnTo>
                    <a:pt x="117856" y="85217"/>
                  </a:lnTo>
                  <a:lnTo>
                    <a:pt x="104647" y="104775"/>
                  </a:lnTo>
                  <a:lnTo>
                    <a:pt x="85216" y="117856"/>
                  </a:lnTo>
                  <a:lnTo>
                    <a:pt x="61340" y="122682"/>
                  </a:lnTo>
                  <a:lnTo>
                    <a:pt x="37464" y="117856"/>
                  </a:lnTo>
                  <a:lnTo>
                    <a:pt x="18033" y="104775"/>
                  </a:lnTo>
                  <a:lnTo>
                    <a:pt x="4825" y="85217"/>
                  </a:lnTo>
                  <a:lnTo>
                    <a:pt x="0" y="61341"/>
                  </a:lnTo>
                  <a:lnTo>
                    <a:pt x="4825" y="37465"/>
                  </a:lnTo>
                  <a:lnTo>
                    <a:pt x="18033" y="18034"/>
                  </a:lnTo>
                  <a:lnTo>
                    <a:pt x="37464" y="4826"/>
                  </a:lnTo>
                  <a:lnTo>
                    <a:pt x="61340" y="0"/>
                  </a:lnTo>
                  <a:close/>
                </a:path>
              </a:pathLst>
            </a:custGeom>
            <a:ln w="6350">
              <a:solidFill>
                <a:srgbClr val="221F1F"/>
              </a:solidFill>
            </a:ln>
          </p:spPr>
          <p:txBody>
            <a:bodyPr wrap="square" lIns="0" tIns="0" rIns="0" bIns="0" rtlCol="0"/>
            <a:lstStyle/>
            <a:p>
              <a:endParaRPr/>
            </a:p>
          </p:txBody>
        </p:sp>
        <p:sp>
          <p:nvSpPr>
            <p:cNvPr id="40" name="object 40"/>
            <p:cNvSpPr/>
            <p:nvPr/>
          </p:nvSpPr>
          <p:spPr>
            <a:xfrm>
              <a:off x="1908937" y="1776730"/>
              <a:ext cx="12700" cy="12700"/>
            </a:xfrm>
            <a:custGeom>
              <a:avLst/>
              <a:gdLst/>
              <a:ahLst/>
              <a:cxnLst/>
              <a:rect l="l" t="t" r="r" b="b"/>
              <a:pathLst>
                <a:path w="12700" h="12700">
                  <a:moveTo>
                    <a:pt x="9398" y="0"/>
                  </a:moveTo>
                  <a:lnTo>
                    <a:pt x="2667" y="0"/>
                  </a:lnTo>
                  <a:lnTo>
                    <a:pt x="0" y="2793"/>
                  </a:lnTo>
                  <a:lnTo>
                    <a:pt x="0" y="9525"/>
                  </a:lnTo>
                  <a:lnTo>
                    <a:pt x="2667" y="12318"/>
                  </a:lnTo>
                  <a:lnTo>
                    <a:pt x="9398" y="12318"/>
                  </a:lnTo>
                  <a:lnTo>
                    <a:pt x="12192" y="9525"/>
                  </a:lnTo>
                  <a:lnTo>
                    <a:pt x="12192" y="2793"/>
                  </a:lnTo>
                  <a:lnTo>
                    <a:pt x="9398" y="0"/>
                  </a:lnTo>
                  <a:close/>
                </a:path>
              </a:pathLst>
            </a:custGeom>
            <a:solidFill>
              <a:srgbClr val="FFFFFF"/>
            </a:solidFill>
          </p:spPr>
          <p:txBody>
            <a:bodyPr wrap="square" lIns="0" tIns="0" rIns="0" bIns="0" rtlCol="0"/>
            <a:lstStyle/>
            <a:p>
              <a:endParaRPr/>
            </a:p>
          </p:txBody>
        </p:sp>
        <p:sp>
          <p:nvSpPr>
            <p:cNvPr id="41" name="object 41"/>
            <p:cNvSpPr/>
            <p:nvPr/>
          </p:nvSpPr>
          <p:spPr>
            <a:xfrm>
              <a:off x="1908937" y="1776730"/>
              <a:ext cx="12700" cy="12700"/>
            </a:xfrm>
            <a:custGeom>
              <a:avLst/>
              <a:gdLst/>
              <a:ahLst/>
              <a:cxnLst/>
              <a:rect l="l" t="t" r="r" b="b"/>
              <a:pathLst>
                <a:path w="12700" h="12700">
                  <a:moveTo>
                    <a:pt x="6095" y="0"/>
                  </a:moveTo>
                  <a:lnTo>
                    <a:pt x="9398" y="0"/>
                  </a:lnTo>
                  <a:lnTo>
                    <a:pt x="12192" y="2793"/>
                  </a:lnTo>
                  <a:lnTo>
                    <a:pt x="12192" y="6222"/>
                  </a:lnTo>
                  <a:lnTo>
                    <a:pt x="12192" y="9525"/>
                  </a:lnTo>
                  <a:lnTo>
                    <a:pt x="9398" y="12318"/>
                  </a:lnTo>
                  <a:lnTo>
                    <a:pt x="6095" y="12318"/>
                  </a:lnTo>
                  <a:lnTo>
                    <a:pt x="2667" y="12318"/>
                  </a:lnTo>
                  <a:lnTo>
                    <a:pt x="0" y="9525"/>
                  </a:lnTo>
                  <a:lnTo>
                    <a:pt x="0" y="6222"/>
                  </a:lnTo>
                  <a:lnTo>
                    <a:pt x="0" y="2793"/>
                  </a:lnTo>
                  <a:lnTo>
                    <a:pt x="2667" y="0"/>
                  </a:lnTo>
                  <a:lnTo>
                    <a:pt x="6095" y="0"/>
                  </a:lnTo>
                  <a:close/>
                </a:path>
              </a:pathLst>
            </a:custGeom>
            <a:ln w="7620">
              <a:solidFill>
                <a:srgbClr val="221F1F"/>
              </a:solidFill>
            </a:ln>
          </p:spPr>
          <p:txBody>
            <a:bodyPr wrap="square" lIns="0" tIns="0" rIns="0" bIns="0" rtlCol="0"/>
            <a:lstStyle/>
            <a:p>
              <a:endParaRPr/>
            </a:p>
          </p:txBody>
        </p:sp>
      </p:grpSp>
      <p:grpSp>
        <p:nvGrpSpPr>
          <p:cNvPr id="42" name="object 42"/>
          <p:cNvGrpSpPr/>
          <p:nvPr/>
        </p:nvGrpSpPr>
        <p:grpSpPr>
          <a:xfrm>
            <a:off x="2884042" y="1313827"/>
            <a:ext cx="2016760" cy="1152525"/>
            <a:chOff x="2884042" y="1313827"/>
            <a:chExt cx="2016760" cy="1152525"/>
          </a:xfrm>
        </p:grpSpPr>
        <p:pic>
          <p:nvPicPr>
            <p:cNvPr id="43" name="object 43"/>
            <p:cNvPicPr/>
            <p:nvPr/>
          </p:nvPicPr>
          <p:blipFill>
            <a:blip r:embed="rId3" cstate="print"/>
            <a:stretch>
              <a:fillRect/>
            </a:stretch>
          </p:blipFill>
          <p:spPr>
            <a:xfrm>
              <a:off x="2884042" y="1313827"/>
              <a:ext cx="2016252" cy="1152131"/>
            </a:xfrm>
            <a:prstGeom prst="rect">
              <a:avLst/>
            </a:prstGeom>
          </p:spPr>
        </p:pic>
        <p:sp>
          <p:nvSpPr>
            <p:cNvPr id="44" name="object 44"/>
            <p:cNvSpPr/>
            <p:nvPr/>
          </p:nvSpPr>
          <p:spPr>
            <a:xfrm>
              <a:off x="3962653" y="1745742"/>
              <a:ext cx="39370" cy="120650"/>
            </a:xfrm>
            <a:custGeom>
              <a:avLst/>
              <a:gdLst/>
              <a:ahLst/>
              <a:cxnLst/>
              <a:rect l="l" t="t" r="r" b="b"/>
              <a:pathLst>
                <a:path w="39370" h="120650">
                  <a:moveTo>
                    <a:pt x="36449" y="3428"/>
                  </a:moveTo>
                  <a:lnTo>
                    <a:pt x="27432" y="3047"/>
                  </a:lnTo>
                  <a:lnTo>
                    <a:pt x="19050" y="2285"/>
                  </a:lnTo>
                  <a:lnTo>
                    <a:pt x="11049" y="1269"/>
                  </a:lnTo>
                  <a:lnTo>
                    <a:pt x="2540" y="0"/>
                  </a:lnTo>
                </a:path>
                <a:path w="39370" h="120650">
                  <a:moveTo>
                    <a:pt x="38226" y="120522"/>
                  </a:moveTo>
                  <a:lnTo>
                    <a:pt x="28575" y="120141"/>
                  </a:lnTo>
                  <a:lnTo>
                    <a:pt x="18796" y="118998"/>
                  </a:lnTo>
                  <a:lnTo>
                    <a:pt x="9144" y="117728"/>
                  </a:lnTo>
                  <a:lnTo>
                    <a:pt x="0" y="116458"/>
                  </a:lnTo>
                </a:path>
                <a:path w="39370" h="120650">
                  <a:moveTo>
                    <a:pt x="36322" y="11429"/>
                  </a:moveTo>
                  <a:lnTo>
                    <a:pt x="27305" y="11048"/>
                  </a:lnTo>
                  <a:lnTo>
                    <a:pt x="19050" y="10286"/>
                  </a:lnTo>
                  <a:lnTo>
                    <a:pt x="10922" y="9143"/>
                  </a:lnTo>
                  <a:lnTo>
                    <a:pt x="2412" y="8000"/>
                  </a:lnTo>
                  <a:lnTo>
                    <a:pt x="2412" y="31114"/>
                  </a:lnTo>
                  <a:lnTo>
                    <a:pt x="10922" y="33146"/>
                  </a:lnTo>
                  <a:lnTo>
                    <a:pt x="19431" y="34416"/>
                  </a:lnTo>
                  <a:lnTo>
                    <a:pt x="27940" y="34925"/>
                  </a:lnTo>
                  <a:lnTo>
                    <a:pt x="35941" y="34797"/>
                  </a:lnTo>
                </a:path>
                <a:path w="39370" h="120650">
                  <a:moveTo>
                    <a:pt x="38100" y="88900"/>
                  </a:moveTo>
                  <a:lnTo>
                    <a:pt x="28575" y="88518"/>
                  </a:lnTo>
                  <a:lnTo>
                    <a:pt x="19176" y="87629"/>
                  </a:lnTo>
                  <a:lnTo>
                    <a:pt x="10033" y="86486"/>
                  </a:lnTo>
                  <a:lnTo>
                    <a:pt x="1143" y="85216"/>
                  </a:lnTo>
                  <a:lnTo>
                    <a:pt x="1143" y="108330"/>
                  </a:lnTo>
                  <a:lnTo>
                    <a:pt x="10160" y="110489"/>
                  </a:lnTo>
                  <a:lnTo>
                    <a:pt x="20447" y="112140"/>
                  </a:lnTo>
                  <a:lnTo>
                    <a:pt x="30480" y="113029"/>
                  </a:lnTo>
                  <a:lnTo>
                    <a:pt x="39116" y="113029"/>
                  </a:lnTo>
                </a:path>
                <a:path w="39370" h="120650">
                  <a:moveTo>
                    <a:pt x="10668" y="25780"/>
                  </a:moveTo>
                  <a:lnTo>
                    <a:pt x="10413" y="14350"/>
                  </a:lnTo>
                  <a:lnTo>
                    <a:pt x="17145" y="27177"/>
                  </a:lnTo>
                  <a:lnTo>
                    <a:pt x="25908" y="15493"/>
                  </a:lnTo>
                  <a:lnTo>
                    <a:pt x="25908" y="27431"/>
                  </a:lnTo>
                </a:path>
                <a:path w="39370" h="120650">
                  <a:moveTo>
                    <a:pt x="32004" y="27431"/>
                  </a:moveTo>
                  <a:lnTo>
                    <a:pt x="36195" y="18414"/>
                  </a:lnTo>
                </a:path>
                <a:path w="39370" h="120650">
                  <a:moveTo>
                    <a:pt x="8382" y="104647"/>
                  </a:moveTo>
                  <a:lnTo>
                    <a:pt x="9651" y="92328"/>
                  </a:lnTo>
                  <a:lnTo>
                    <a:pt x="15494" y="104901"/>
                  </a:lnTo>
                  <a:lnTo>
                    <a:pt x="22479" y="92963"/>
                  </a:lnTo>
                  <a:lnTo>
                    <a:pt x="22351" y="106679"/>
                  </a:lnTo>
                </a:path>
                <a:path w="39370" h="120650">
                  <a:moveTo>
                    <a:pt x="31496" y="107441"/>
                  </a:moveTo>
                  <a:lnTo>
                    <a:pt x="31750" y="93979"/>
                  </a:lnTo>
                </a:path>
              </a:pathLst>
            </a:custGeom>
            <a:ln w="3175">
              <a:solidFill>
                <a:srgbClr val="000000"/>
              </a:solidFill>
            </a:ln>
          </p:spPr>
          <p:txBody>
            <a:bodyPr wrap="square" lIns="0" tIns="0" rIns="0" bIns="0" rtlCol="0"/>
            <a:lstStyle/>
            <a:p>
              <a:endParaRPr/>
            </a:p>
          </p:txBody>
        </p:sp>
      </p:grpSp>
      <p:sp>
        <p:nvSpPr>
          <p:cNvPr id="45" name="object 45"/>
          <p:cNvSpPr txBox="1"/>
          <p:nvPr/>
        </p:nvSpPr>
        <p:spPr>
          <a:xfrm>
            <a:off x="3425697" y="1591437"/>
            <a:ext cx="465455" cy="455930"/>
          </a:xfrm>
          <a:prstGeom prst="rect">
            <a:avLst/>
          </a:prstGeom>
        </p:spPr>
        <p:txBody>
          <a:bodyPr vert="horz" wrap="square" lIns="0" tIns="12700" rIns="0" bIns="0" rtlCol="0">
            <a:spAutoFit/>
          </a:bodyPr>
          <a:lstStyle/>
          <a:p>
            <a:pPr marL="12700">
              <a:lnSpc>
                <a:spcPct val="100000"/>
              </a:lnSpc>
              <a:spcBef>
                <a:spcPts val="100"/>
              </a:spcBef>
            </a:pPr>
            <a:r>
              <a:rPr sz="800" b="1" spc="-20" dirty="0">
                <a:solidFill>
                  <a:srgbClr val="FFFFFF"/>
                </a:solidFill>
                <a:latin typeface="Montserrat"/>
                <a:cs typeface="Montserrat"/>
              </a:rPr>
              <a:t>Máxim</a:t>
            </a:r>
            <a:endParaRPr sz="800">
              <a:latin typeface="Montserrat"/>
              <a:cs typeface="Montserrat"/>
            </a:endParaRPr>
          </a:p>
          <a:p>
            <a:pPr>
              <a:lnSpc>
                <a:spcPct val="100000"/>
              </a:lnSpc>
              <a:spcBef>
                <a:spcPts val="5"/>
              </a:spcBef>
            </a:pPr>
            <a:endParaRPr sz="1200">
              <a:latin typeface="Montserrat"/>
              <a:cs typeface="Montserrat"/>
            </a:endParaRPr>
          </a:p>
          <a:p>
            <a:pPr marL="12700">
              <a:lnSpc>
                <a:spcPct val="100000"/>
              </a:lnSpc>
            </a:pPr>
            <a:r>
              <a:rPr sz="800" b="1" spc="35" dirty="0">
                <a:solidFill>
                  <a:srgbClr val="FFFFFF"/>
                </a:solidFill>
                <a:latin typeface="Montserrat"/>
                <a:cs typeface="Montserrat"/>
              </a:rPr>
              <a:t>Mínimo</a:t>
            </a:r>
            <a:endParaRPr sz="800">
              <a:latin typeface="Montserrat"/>
              <a:cs typeface="Montserrat"/>
            </a:endParaRPr>
          </a:p>
        </p:txBody>
      </p:sp>
      <p:grpSp>
        <p:nvGrpSpPr>
          <p:cNvPr id="46" name="object 46"/>
          <p:cNvGrpSpPr/>
          <p:nvPr/>
        </p:nvGrpSpPr>
        <p:grpSpPr>
          <a:xfrm>
            <a:off x="3881374" y="1669923"/>
            <a:ext cx="89535" cy="297815"/>
            <a:chOff x="3881374" y="1669923"/>
            <a:chExt cx="89535" cy="297815"/>
          </a:xfrm>
        </p:grpSpPr>
        <p:sp>
          <p:nvSpPr>
            <p:cNvPr id="47" name="object 47"/>
            <p:cNvSpPr/>
            <p:nvPr/>
          </p:nvSpPr>
          <p:spPr>
            <a:xfrm>
              <a:off x="3897502" y="1671828"/>
              <a:ext cx="71120" cy="77470"/>
            </a:xfrm>
            <a:custGeom>
              <a:avLst/>
              <a:gdLst/>
              <a:ahLst/>
              <a:cxnLst/>
              <a:rect l="l" t="t" r="r" b="b"/>
              <a:pathLst>
                <a:path w="71120" h="77469">
                  <a:moveTo>
                    <a:pt x="6858" y="0"/>
                  </a:moveTo>
                  <a:lnTo>
                    <a:pt x="0" y="6096"/>
                  </a:lnTo>
                  <a:lnTo>
                    <a:pt x="64388" y="76962"/>
                  </a:lnTo>
                  <a:lnTo>
                    <a:pt x="71120" y="70866"/>
                  </a:lnTo>
                  <a:lnTo>
                    <a:pt x="6858" y="0"/>
                  </a:lnTo>
                  <a:close/>
                </a:path>
              </a:pathLst>
            </a:custGeom>
            <a:solidFill>
              <a:srgbClr val="221F1F"/>
            </a:solidFill>
          </p:spPr>
          <p:txBody>
            <a:bodyPr wrap="square" lIns="0" tIns="0" rIns="0" bIns="0" rtlCol="0"/>
            <a:lstStyle/>
            <a:p>
              <a:endParaRPr/>
            </a:p>
          </p:txBody>
        </p:sp>
        <p:sp>
          <p:nvSpPr>
            <p:cNvPr id="48" name="object 48"/>
            <p:cNvSpPr/>
            <p:nvPr/>
          </p:nvSpPr>
          <p:spPr>
            <a:xfrm>
              <a:off x="3897502" y="1671828"/>
              <a:ext cx="71120" cy="77470"/>
            </a:xfrm>
            <a:custGeom>
              <a:avLst/>
              <a:gdLst/>
              <a:ahLst/>
              <a:cxnLst/>
              <a:rect l="l" t="t" r="r" b="b"/>
              <a:pathLst>
                <a:path w="71120" h="77469">
                  <a:moveTo>
                    <a:pt x="64388" y="76962"/>
                  </a:moveTo>
                  <a:lnTo>
                    <a:pt x="0" y="6096"/>
                  </a:lnTo>
                  <a:lnTo>
                    <a:pt x="6858" y="0"/>
                  </a:lnTo>
                  <a:lnTo>
                    <a:pt x="71120" y="70866"/>
                  </a:lnTo>
                  <a:lnTo>
                    <a:pt x="64388" y="76962"/>
                  </a:lnTo>
                  <a:close/>
                </a:path>
              </a:pathLst>
            </a:custGeom>
            <a:ln w="3810">
              <a:solidFill>
                <a:srgbClr val="FFFFFF"/>
              </a:solidFill>
            </a:ln>
          </p:spPr>
          <p:txBody>
            <a:bodyPr wrap="square" lIns="0" tIns="0" rIns="0" bIns="0" rtlCol="0"/>
            <a:lstStyle/>
            <a:p>
              <a:endParaRPr/>
            </a:p>
          </p:txBody>
        </p:sp>
        <p:sp>
          <p:nvSpPr>
            <p:cNvPr id="49" name="object 49"/>
            <p:cNvSpPr/>
            <p:nvPr/>
          </p:nvSpPr>
          <p:spPr>
            <a:xfrm>
              <a:off x="3883278" y="1859407"/>
              <a:ext cx="83185" cy="106045"/>
            </a:xfrm>
            <a:custGeom>
              <a:avLst/>
              <a:gdLst/>
              <a:ahLst/>
              <a:cxnLst/>
              <a:rect l="l" t="t" r="r" b="b"/>
              <a:pathLst>
                <a:path w="83185" h="106044">
                  <a:moveTo>
                    <a:pt x="75819" y="0"/>
                  </a:moveTo>
                  <a:lnTo>
                    <a:pt x="0" y="100330"/>
                  </a:lnTo>
                  <a:lnTo>
                    <a:pt x="7366" y="105918"/>
                  </a:lnTo>
                  <a:lnTo>
                    <a:pt x="83058" y="5461"/>
                  </a:lnTo>
                  <a:lnTo>
                    <a:pt x="75819" y="0"/>
                  </a:lnTo>
                  <a:close/>
                </a:path>
              </a:pathLst>
            </a:custGeom>
            <a:solidFill>
              <a:srgbClr val="221F1F"/>
            </a:solidFill>
          </p:spPr>
          <p:txBody>
            <a:bodyPr wrap="square" lIns="0" tIns="0" rIns="0" bIns="0" rtlCol="0"/>
            <a:lstStyle/>
            <a:p>
              <a:endParaRPr/>
            </a:p>
          </p:txBody>
        </p:sp>
        <p:sp>
          <p:nvSpPr>
            <p:cNvPr id="50" name="object 50"/>
            <p:cNvSpPr/>
            <p:nvPr/>
          </p:nvSpPr>
          <p:spPr>
            <a:xfrm>
              <a:off x="3883278" y="1859407"/>
              <a:ext cx="83185" cy="106045"/>
            </a:xfrm>
            <a:custGeom>
              <a:avLst/>
              <a:gdLst/>
              <a:ahLst/>
              <a:cxnLst/>
              <a:rect l="l" t="t" r="r" b="b"/>
              <a:pathLst>
                <a:path w="83185" h="106044">
                  <a:moveTo>
                    <a:pt x="83058" y="5461"/>
                  </a:moveTo>
                  <a:lnTo>
                    <a:pt x="7366" y="105918"/>
                  </a:lnTo>
                  <a:lnTo>
                    <a:pt x="0" y="100330"/>
                  </a:lnTo>
                  <a:lnTo>
                    <a:pt x="75819" y="0"/>
                  </a:lnTo>
                  <a:lnTo>
                    <a:pt x="83058" y="5461"/>
                  </a:lnTo>
                  <a:close/>
                </a:path>
              </a:pathLst>
            </a:custGeom>
            <a:ln w="3808">
              <a:solidFill>
                <a:srgbClr val="FFFFFF"/>
              </a:solidFill>
            </a:ln>
          </p:spPr>
          <p:txBody>
            <a:bodyPr wrap="square" lIns="0" tIns="0" rIns="0" bIns="0" rtlCol="0"/>
            <a:lstStyle/>
            <a:p>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459" y="427456"/>
            <a:ext cx="2254250" cy="2989580"/>
          </a:xfrm>
          <a:prstGeom prst="rect">
            <a:avLst/>
          </a:prstGeom>
        </p:spPr>
        <p:txBody>
          <a:bodyPr vert="horz" wrap="square" lIns="0" tIns="74930" rIns="0" bIns="0" rtlCol="0">
            <a:spAutoFit/>
          </a:bodyPr>
          <a:lstStyle/>
          <a:p>
            <a:pPr marL="12700">
              <a:lnSpc>
                <a:spcPct val="100000"/>
              </a:lnSpc>
              <a:spcBef>
                <a:spcPts val="590"/>
              </a:spcBef>
            </a:pPr>
            <a:r>
              <a:rPr sz="800" b="1" spc="-10" dirty="0">
                <a:latin typeface="Montserrat"/>
                <a:cs typeface="Montserrat"/>
              </a:rPr>
              <a:t>LLANTAS</a:t>
            </a:r>
            <a:endParaRPr sz="800">
              <a:latin typeface="Montserrat"/>
              <a:cs typeface="Montserrat"/>
            </a:endParaRPr>
          </a:p>
          <a:p>
            <a:pPr marL="12700">
              <a:lnSpc>
                <a:spcPct val="100000"/>
              </a:lnSpc>
              <a:spcBef>
                <a:spcPts val="490"/>
              </a:spcBef>
            </a:pPr>
            <a:r>
              <a:rPr sz="800" b="1" dirty="0">
                <a:latin typeface="Montserrat"/>
                <a:cs typeface="Montserrat"/>
              </a:rPr>
              <a:t>PRESIÓN</a:t>
            </a:r>
            <a:r>
              <a:rPr sz="800" b="1" spc="-35" dirty="0">
                <a:latin typeface="Montserrat"/>
                <a:cs typeface="Montserrat"/>
              </a:rPr>
              <a:t> </a:t>
            </a:r>
            <a:r>
              <a:rPr sz="800" b="1" dirty="0">
                <a:latin typeface="Montserrat"/>
                <a:cs typeface="Montserrat"/>
              </a:rPr>
              <a:t>DE</a:t>
            </a:r>
            <a:r>
              <a:rPr sz="800" b="1" spc="-10" dirty="0">
                <a:latin typeface="Montserrat"/>
                <a:cs typeface="Montserrat"/>
              </a:rPr>
              <a:t> </a:t>
            </a:r>
            <a:r>
              <a:rPr sz="800" b="1" dirty="0">
                <a:latin typeface="Montserrat"/>
                <a:cs typeface="Montserrat"/>
              </a:rPr>
              <a:t>AIRE</a:t>
            </a:r>
            <a:r>
              <a:rPr sz="800" b="1" spc="-5" dirty="0">
                <a:latin typeface="Montserrat"/>
                <a:cs typeface="Montserrat"/>
              </a:rPr>
              <a:t> </a:t>
            </a:r>
            <a:r>
              <a:rPr sz="800" b="1" dirty="0">
                <a:latin typeface="Montserrat"/>
                <a:cs typeface="Montserrat"/>
              </a:rPr>
              <a:t>DE</a:t>
            </a:r>
            <a:r>
              <a:rPr sz="800" b="1" spc="-20" dirty="0">
                <a:latin typeface="Montserrat"/>
                <a:cs typeface="Montserrat"/>
              </a:rPr>
              <a:t> </a:t>
            </a:r>
            <a:r>
              <a:rPr sz="800" b="1" dirty="0">
                <a:latin typeface="Montserrat"/>
                <a:cs typeface="Montserrat"/>
              </a:rPr>
              <a:t>LAS</a:t>
            </a:r>
            <a:r>
              <a:rPr sz="800" b="1" spc="-5" dirty="0">
                <a:latin typeface="Montserrat"/>
                <a:cs typeface="Montserrat"/>
              </a:rPr>
              <a:t> </a:t>
            </a:r>
            <a:r>
              <a:rPr sz="800" b="1" spc="-10" dirty="0">
                <a:latin typeface="Montserrat"/>
                <a:cs typeface="Montserrat"/>
              </a:rPr>
              <a:t>LLANTAS</a:t>
            </a:r>
            <a:endParaRPr sz="800">
              <a:latin typeface="Montserrat"/>
              <a:cs typeface="Montserrat"/>
            </a:endParaRPr>
          </a:p>
          <a:p>
            <a:pPr marL="12700" marR="5080" algn="just">
              <a:lnSpc>
                <a:spcPct val="100000"/>
              </a:lnSpc>
              <a:spcBef>
                <a:spcPts val="509"/>
              </a:spcBef>
            </a:pPr>
            <a:r>
              <a:rPr sz="700" dirty="0">
                <a:latin typeface="Montserrat"/>
                <a:cs typeface="Montserrat"/>
              </a:rPr>
              <a:t>Revise</a:t>
            </a:r>
            <a:r>
              <a:rPr sz="700" spc="220" dirty="0">
                <a:latin typeface="Montserrat"/>
                <a:cs typeface="Montserrat"/>
              </a:rPr>
              <a:t> </a:t>
            </a:r>
            <a:r>
              <a:rPr sz="700" dirty="0">
                <a:latin typeface="Montserrat"/>
                <a:cs typeface="Montserrat"/>
              </a:rPr>
              <a:t>la</a:t>
            </a:r>
            <a:r>
              <a:rPr sz="700" spc="229" dirty="0">
                <a:latin typeface="Montserrat"/>
                <a:cs typeface="Montserrat"/>
              </a:rPr>
              <a:t> </a:t>
            </a:r>
            <a:r>
              <a:rPr sz="700" dirty="0">
                <a:latin typeface="Montserrat"/>
                <a:cs typeface="Montserrat"/>
              </a:rPr>
              <a:t>presión</a:t>
            </a:r>
            <a:r>
              <a:rPr sz="700" spc="229" dirty="0">
                <a:latin typeface="Montserrat"/>
                <a:cs typeface="Montserrat"/>
              </a:rPr>
              <a:t> </a:t>
            </a:r>
            <a:r>
              <a:rPr sz="700" dirty="0">
                <a:latin typeface="Montserrat"/>
                <a:cs typeface="Montserrat"/>
              </a:rPr>
              <a:t>de</a:t>
            </a:r>
            <a:r>
              <a:rPr sz="700" spc="235" dirty="0">
                <a:latin typeface="Montserrat"/>
                <a:cs typeface="Montserrat"/>
              </a:rPr>
              <a:t> </a:t>
            </a:r>
            <a:r>
              <a:rPr sz="700" dirty="0">
                <a:latin typeface="Montserrat"/>
                <a:cs typeface="Montserrat"/>
              </a:rPr>
              <a:t>aire</a:t>
            </a:r>
            <a:r>
              <a:rPr sz="700" spc="229" dirty="0">
                <a:latin typeface="Montserrat"/>
                <a:cs typeface="Montserrat"/>
              </a:rPr>
              <a:t> </a:t>
            </a:r>
            <a:r>
              <a:rPr sz="700" dirty="0">
                <a:latin typeface="Montserrat"/>
                <a:cs typeface="Montserrat"/>
              </a:rPr>
              <a:t>de</a:t>
            </a:r>
            <a:r>
              <a:rPr sz="700" spc="235" dirty="0">
                <a:latin typeface="Montserrat"/>
                <a:cs typeface="Montserrat"/>
              </a:rPr>
              <a:t> </a:t>
            </a:r>
            <a:r>
              <a:rPr sz="700" dirty="0">
                <a:latin typeface="Montserrat"/>
                <a:cs typeface="Montserrat"/>
              </a:rPr>
              <a:t>las</a:t>
            </a:r>
            <a:r>
              <a:rPr sz="700" spc="225" dirty="0">
                <a:latin typeface="Montserrat"/>
                <a:cs typeface="Montserrat"/>
              </a:rPr>
              <a:t> </a:t>
            </a:r>
            <a:r>
              <a:rPr sz="700" dirty="0">
                <a:latin typeface="Montserrat"/>
                <a:cs typeface="Montserrat"/>
              </a:rPr>
              <a:t>llantas</a:t>
            </a:r>
            <a:r>
              <a:rPr sz="700" spc="235" dirty="0">
                <a:latin typeface="Montserrat"/>
                <a:cs typeface="Montserrat"/>
              </a:rPr>
              <a:t> </a:t>
            </a:r>
            <a:r>
              <a:rPr sz="700" dirty="0">
                <a:latin typeface="Montserrat"/>
                <a:cs typeface="Montserrat"/>
              </a:rPr>
              <a:t>por</a:t>
            </a:r>
            <a:r>
              <a:rPr sz="700" spc="225" dirty="0">
                <a:latin typeface="Montserrat"/>
                <a:cs typeface="Montserrat"/>
              </a:rPr>
              <a:t> </a:t>
            </a:r>
            <a:r>
              <a:rPr sz="700" spc="-25" dirty="0">
                <a:latin typeface="Montserrat"/>
                <a:cs typeface="Montserrat"/>
              </a:rPr>
              <a:t>lo</a:t>
            </a:r>
            <a:r>
              <a:rPr sz="700" spc="500" dirty="0">
                <a:latin typeface="Montserrat"/>
                <a:cs typeface="Montserrat"/>
              </a:rPr>
              <a:t> </a:t>
            </a:r>
            <a:r>
              <a:rPr sz="700" dirty="0">
                <a:latin typeface="Montserrat"/>
                <a:cs typeface="Montserrat"/>
              </a:rPr>
              <a:t>menos</a:t>
            </a:r>
            <a:r>
              <a:rPr sz="700" spc="65" dirty="0">
                <a:latin typeface="Montserrat"/>
                <a:cs typeface="Montserrat"/>
              </a:rPr>
              <a:t> </a:t>
            </a:r>
            <a:r>
              <a:rPr sz="700" dirty="0">
                <a:latin typeface="Montserrat"/>
                <a:cs typeface="Montserrat"/>
              </a:rPr>
              <a:t>una</a:t>
            </a:r>
            <a:r>
              <a:rPr sz="700" spc="60" dirty="0">
                <a:latin typeface="Montserrat"/>
                <a:cs typeface="Montserrat"/>
              </a:rPr>
              <a:t> </a:t>
            </a:r>
            <a:r>
              <a:rPr sz="700" dirty="0">
                <a:latin typeface="Montserrat"/>
                <a:cs typeface="Montserrat"/>
              </a:rPr>
              <a:t>vez</a:t>
            </a:r>
            <a:r>
              <a:rPr sz="700" spc="65" dirty="0">
                <a:latin typeface="Montserrat"/>
                <a:cs typeface="Montserrat"/>
              </a:rPr>
              <a:t> </a:t>
            </a:r>
            <a:r>
              <a:rPr sz="700" dirty="0">
                <a:latin typeface="Montserrat"/>
                <a:cs typeface="Montserrat"/>
              </a:rPr>
              <a:t>a</a:t>
            </a:r>
            <a:r>
              <a:rPr sz="700" spc="65" dirty="0">
                <a:latin typeface="Montserrat"/>
                <a:cs typeface="Montserrat"/>
              </a:rPr>
              <a:t> </a:t>
            </a:r>
            <a:r>
              <a:rPr sz="700" dirty="0">
                <a:latin typeface="Montserrat"/>
                <a:cs typeface="Montserrat"/>
              </a:rPr>
              <a:t>la</a:t>
            </a:r>
            <a:r>
              <a:rPr sz="700" spc="70" dirty="0">
                <a:latin typeface="Montserrat"/>
                <a:cs typeface="Montserrat"/>
              </a:rPr>
              <a:t> </a:t>
            </a:r>
            <a:r>
              <a:rPr sz="700" dirty="0">
                <a:latin typeface="Montserrat"/>
                <a:cs typeface="Montserrat"/>
              </a:rPr>
              <a:t>semana.</a:t>
            </a:r>
            <a:r>
              <a:rPr sz="700" spc="60" dirty="0">
                <a:latin typeface="Montserrat"/>
                <a:cs typeface="Montserrat"/>
              </a:rPr>
              <a:t> </a:t>
            </a:r>
            <a:r>
              <a:rPr sz="700" dirty="0">
                <a:latin typeface="Montserrat"/>
                <a:cs typeface="Montserrat"/>
              </a:rPr>
              <a:t>Una</a:t>
            </a:r>
            <a:r>
              <a:rPr sz="700" spc="75" dirty="0">
                <a:latin typeface="Montserrat"/>
                <a:cs typeface="Montserrat"/>
              </a:rPr>
              <a:t> </a:t>
            </a:r>
            <a:r>
              <a:rPr sz="700" dirty="0">
                <a:latin typeface="Montserrat"/>
                <a:cs typeface="Montserrat"/>
              </a:rPr>
              <a:t>presión</a:t>
            </a:r>
            <a:r>
              <a:rPr sz="700" spc="60" dirty="0">
                <a:latin typeface="Montserrat"/>
                <a:cs typeface="Montserrat"/>
              </a:rPr>
              <a:t> </a:t>
            </a:r>
            <a:r>
              <a:rPr sz="700" dirty="0">
                <a:latin typeface="Montserrat"/>
                <a:cs typeface="Montserrat"/>
              </a:rPr>
              <a:t>de</a:t>
            </a:r>
            <a:r>
              <a:rPr sz="700" spc="65" dirty="0">
                <a:latin typeface="Montserrat"/>
                <a:cs typeface="Montserrat"/>
              </a:rPr>
              <a:t> </a:t>
            </a:r>
            <a:r>
              <a:rPr sz="700" spc="-20" dirty="0">
                <a:latin typeface="Montserrat"/>
                <a:cs typeface="Montserrat"/>
              </a:rPr>
              <a:t>aire</a:t>
            </a:r>
            <a:r>
              <a:rPr sz="700" spc="500" dirty="0">
                <a:latin typeface="Montserrat"/>
                <a:cs typeface="Montserrat"/>
              </a:rPr>
              <a:t> </a:t>
            </a:r>
            <a:r>
              <a:rPr sz="700" dirty="0">
                <a:latin typeface="Montserrat"/>
                <a:cs typeface="Montserrat"/>
              </a:rPr>
              <a:t>baja</a:t>
            </a:r>
            <a:r>
              <a:rPr sz="700" spc="20" dirty="0">
                <a:latin typeface="Montserrat"/>
                <a:cs typeface="Montserrat"/>
              </a:rPr>
              <a:t> </a:t>
            </a:r>
            <a:r>
              <a:rPr sz="700" dirty="0">
                <a:latin typeface="Montserrat"/>
                <a:cs typeface="Montserrat"/>
              </a:rPr>
              <a:t>no</a:t>
            </a:r>
            <a:r>
              <a:rPr sz="700" spc="10" dirty="0">
                <a:latin typeface="Montserrat"/>
                <a:cs typeface="Montserrat"/>
              </a:rPr>
              <a:t> </a:t>
            </a:r>
            <a:r>
              <a:rPr sz="700" dirty="0">
                <a:latin typeface="Montserrat"/>
                <a:cs typeface="Montserrat"/>
              </a:rPr>
              <a:t>solo</a:t>
            </a:r>
            <a:r>
              <a:rPr sz="700" spc="15" dirty="0">
                <a:latin typeface="Montserrat"/>
                <a:cs typeface="Montserrat"/>
              </a:rPr>
              <a:t> </a:t>
            </a:r>
            <a:r>
              <a:rPr sz="700" dirty="0">
                <a:latin typeface="Montserrat"/>
                <a:cs typeface="Montserrat"/>
              </a:rPr>
              <a:t>genera</a:t>
            </a:r>
            <a:r>
              <a:rPr sz="700" spc="25" dirty="0">
                <a:latin typeface="Montserrat"/>
                <a:cs typeface="Montserrat"/>
              </a:rPr>
              <a:t> </a:t>
            </a:r>
            <a:r>
              <a:rPr sz="700" dirty="0">
                <a:latin typeface="Montserrat"/>
                <a:cs typeface="Montserrat"/>
              </a:rPr>
              <a:t>un</a:t>
            </a:r>
            <a:r>
              <a:rPr sz="700" spc="25" dirty="0">
                <a:latin typeface="Montserrat"/>
                <a:cs typeface="Montserrat"/>
              </a:rPr>
              <a:t> </a:t>
            </a:r>
            <a:r>
              <a:rPr sz="700" dirty="0">
                <a:latin typeface="Montserrat"/>
                <a:cs typeface="Montserrat"/>
              </a:rPr>
              <a:t>desgaste</a:t>
            </a:r>
            <a:r>
              <a:rPr sz="700" spc="15" dirty="0">
                <a:latin typeface="Montserrat"/>
                <a:cs typeface="Montserrat"/>
              </a:rPr>
              <a:t> </a:t>
            </a:r>
            <a:r>
              <a:rPr sz="700" dirty="0">
                <a:latin typeface="Montserrat"/>
                <a:cs typeface="Montserrat"/>
              </a:rPr>
              <a:t>acelerado</a:t>
            </a:r>
            <a:r>
              <a:rPr sz="700" spc="30" dirty="0">
                <a:latin typeface="Montserrat"/>
                <a:cs typeface="Montserrat"/>
              </a:rPr>
              <a:t> </a:t>
            </a:r>
            <a:r>
              <a:rPr sz="700" dirty="0">
                <a:latin typeface="Montserrat"/>
                <a:cs typeface="Montserrat"/>
              </a:rPr>
              <a:t>en</a:t>
            </a:r>
            <a:r>
              <a:rPr sz="700" spc="10" dirty="0">
                <a:latin typeface="Montserrat"/>
                <a:cs typeface="Montserrat"/>
              </a:rPr>
              <a:t> </a:t>
            </a:r>
            <a:r>
              <a:rPr sz="700" spc="-25" dirty="0">
                <a:latin typeface="Montserrat"/>
                <a:cs typeface="Montserrat"/>
              </a:rPr>
              <a:t>las</a:t>
            </a:r>
            <a:r>
              <a:rPr sz="700" spc="500" dirty="0">
                <a:latin typeface="Montserrat"/>
                <a:cs typeface="Montserrat"/>
              </a:rPr>
              <a:t> </a:t>
            </a:r>
            <a:r>
              <a:rPr sz="700" dirty="0">
                <a:latin typeface="Montserrat"/>
                <a:cs typeface="Montserrat"/>
              </a:rPr>
              <a:t>llantas,</a:t>
            </a:r>
            <a:r>
              <a:rPr sz="700" spc="10" dirty="0">
                <a:latin typeface="Montserrat"/>
                <a:cs typeface="Montserrat"/>
              </a:rPr>
              <a:t> </a:t>
            </a:r>
            <a:r>
              <a:rPr sz="700" dirty="0">
                <a:latin typeface="Montserrat"/>
                <a:cs typeface="Montserrat"/>
              </a:rPr>
              <a:t>sino</a:t>
            </a:r>
            <a:r>
              <a:rPr sz="700" spc="15" dirty="0">
                <a:latin typeface="Montserrat"/>
                <a:cs typeface="Montserrat"/>
              </a:rPr>
              <a:t> </a:t>
            </a:r>
            <a:r>
              <a:rPr sz="700" dirty="0">
                <a:latin typeface="Montserrat"/>
                <a:cs typeface="Montserrat"/>
              </a:rPr>
              <a:t>que</a:t>
            </a:r>
            <a:r>
              <a:rPr sz="700" spc="20" dirty="0">
                <a:latin typeface="Montserrat"/>
                <a:cs typeface="Montserrat"/>
              </a:rPr>
              <a:t> </a:t>
            </a:r>
            <a:r>
              <a:rPr sz="700" dirty="0">
                <a:latin typeface="Montserrat"/>
                <a:cs typeface="Montserrat"/>
              </a:rPr>
              <a:t>también</a:t>
            </a:r>
            <a:r>
              <a:rPr sz="700" spc="15" dirty="0">
                <a:latin typeface="Montserrat"/>
                <a:cs typeface="Montserrat"/>
              </a:rPr>
              <a:t> </a:t>
            </a:r>
            <a:r>
              <a:rPr sz="700" dirty="0">
                <a:latin typeface="Montserrat"/>
                <a:cs typeface="Montserrat"/>
              </a:rPr>
              <a:t>afecta</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estabilidad</a:t>
            </a:r>
            <a:r>
              <a:rPr sz="700" spc="2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Vehículo.</a:t>
            </a:r>
            <a:endParaRPr sz="700">
              <a:latin typeface="Montserrat"/>
              <a:cs typeface="Montserrat"/>
            </a:endParaRPr>
          </a:p>
          <a:p>
            <a:pPr marL="12700" marR="5080" algn="just">
              <a:lnSpc>
                <a:spcPct val="100000"/>
              </a:lnSpc>
              <a:spcBef>
                <a:spcPts val="505"/>
              </a:spcBef>
            </a:pPr>
            <a:r>
              <a:rPr sz="700" dirty="0">
                <a:latin typeface="Montserrat"/>
                <a:cs typeface="Montserrat"/>
              </a:rPr>
              <a:t>Baja</a:t>
            </a:r>
            <a:r>
              <a:rPr sz="700" spc="10" dirty="0">
                <a:latin typeface="Montserrat"/>
                <a:cs typeface="Montserrat"/>
              </a:rPr>
              <a:t> </a:t>
            </a:r>
            <a:r>
              <a:rPr sz="700" dirty="0">
                <a:latin typeface="Montserrat"/>
                <a:cs typeface="Montserrat"/>
              </a:rPr>
              <a:t>presión</a:t>
            </a:r>
            <a:r>
              <a:rPr sz="700" spc="15" dirty="0">
                <a:latin typeface="Montserrat"/>
                <a:cs typeface="Montserrat"/>
              </a:rPr>
              <a:t> </a:t>
            </a:r>
            <a:r>
              <a:rPr sz="700" dirty="0">
                <a:latin typeface="Montserrat"/>
                <a:cs typeface="Montserrat"/>
              </a:rPr>
              <a:t>dificulta</a:t>
            </a:r>
            <a:r>
              <a:rPr sz="700" spc="20" dirty="0">
                <a:latin typeface="Montserrat"/>
                <a:cs typeface="Montserrat"/>
              </a:rPr>
              <a:t> </a:t>
            </a:r>
            <a:r>
              <a:rPr sz="700" dirty="0">
                <a:latin typeface="Montserrat"/>
                <a:cs typeface="Montserrat"/>
              </a:rPr>
              <a:t>tomar</a:t>
            </a:r>
            <a:r>
              <a:rPr sz="700" spc="15" dirty="0">
                <a:latin typeface="Montserrat"/>
                <a:cs typeface="Montserrat"/>
              </a:rPr>
              <a:t> </a:t>
            </a:r>
            <a:r>
              <a:rPr sz="700" dirty="0">
                <a:latin typeface="Montserrat"/>
                <a:cs typeface="Montserrat"/>
              </a:rPr>
              <a:t>curvas</a:t>
            </a:r>
            <a:r>
              <a:rPr sz="700" spc="5" dirty="0">
                <a:latin typeface="Montserrat"/>
                <a:cs typeface="Montserrat"/>
              </a:rPr>
              <a:t> </a:t>
            </a:r>
            <a:r>
              <a:rPr sz="700" dirty="0">
                <a:latin typeface="Montserrat"/>
                <a:cs typeface="Montserrat"/>
              </a:rPr>
              <a:t>suavemente</a:t>
            </a:r>
            <a:r>
              <a:rPr sz="700" spc="20"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un</a:t>
            </a:r>
            <a:r>
              <a:rPr sz="700" spc="-20" dirty="0">
                <a:latin typeface="Montserrat"/>
                <a:cs typeface="Montserrat"/>
              </a:rPr>
              <a:t> </a:t>
            </a:r>
            <a:r>
              <a:rPr sz="700" dirty="0">
                <a:latin typeface="Montserrat"/>
                <a:cs typeface="Montserrat"/>
              </a:rPr>
              <a:t>consumo</a:t>
            </a:r>
            <a:r>
              <a:rPr sz="700" spc="-15"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combustible</a:t>
            </a:r>
            <a:r>
              <a:rPr sz="700" spc="-10" dirty="0">
                <a:latin typeface="Montserrat"/>
                <a:cs typeface="Montserrat"/>
              </a:rPr>
              <a:t> </a:t>
            </a:r>
            <a:r>
              <a:rPr sz="700" dirty="0">
                <a:latin typeface="Montserrat"/>
                <a:cs typeface="Montserrat"/>
              </a:rPr>
              <a:t>mas</a:t>
            </a:r>
            <a:r>
              <a:rPr sz="700" spc="-25" dirty="0">
                <a:latin typeface="Montserrat"/>
                <a:cs typeface="Montserrat"/>
              </a:rPr>
              <a:t> </a:t>
            </a:r>
            <a:r>
              <a:rPr sz="700" spc="-10" dirty="0">
                <a:latin typeface="Montserrat"/>
                <a:cs typeface="Montserrat"/>
              </a:rPr>
              <a:t>alto.</a:t>
            </a:r>
            <a:endParaRPr sz="700">
              <a:latin typeface="Montserrat"/>
              <a:cs typeface="Montserrat"/>
            </a:endParaRPr>
          </a:p>
          <a:p>
            <a:pPr marL="12700" marR="5080" algn="just">
              <a:lnSpc>
                <a:spcPct val="100000"/>
              </a:lnSpc>
              <a:spcBef>
                <a:spcPts val="495"/>
              </a:spcBef>
            </a:pPr>
            <a:r>
              <a:rPr sz="700" dirty="0">
                <a:latin typeface="Montserrat"/>
                <a:cs typeface="Montserrat"/>
              </a:rPr>
              <a:t>Alta</a:t>
            </a:r>
            <a:r>
              <a:rPr sz="700" spc="55" dirty="0">
                <a:latin typeface="Montserrat"/>
                <a:cs typeface="Montserrat"/>
              </a:rPr>
              <a:t> </a:t>
            </a:r>
            <a:r>
              <a:rPr sz="700" dirty="0">
                <a:latin typeface="Montserrat"/>
                <a:cs typeface="Montserrat"/>
              </a:rPr>
              <a:t>presión</a:t>
            </a:r>
            <a:r>
              <a:rPr sz="700" spc="75" dirty="0">
                <a:latin typeface="Montserrat"/>
                <a:cs typeface="Montserrat"/>
              </a:rPr>
              <a:t> </a:t>
            </a:r>
            <a:r>
              <a:rPr sz="700" dirty="0">
                <a:latin typeface="Montserrat"/>
                <a:cs typeface="Montserrat"/>
              </a:rPr>
              <a:t>disminuye</a:t>
            </a:r>
            <a:r>
              <a:rPr sz="700" spc="70" dirty="0">
                <a:latin typeface="Montserrat"/>
                <a:cs typeface="Montserrat"/>
              </a:rPr>
              <a:t> </a:t>
            </a:r>
            <a:r>
              <a:rPr sz="700" dirty="0">
                <a:latin typeface="Montserrat"/>
                <a:cs typeface="Montserrat"/>
              </a:rPr>
              <a:t>el</a:t>
            </a:r>
            <a:r>
              <a:rPr sz="700" spc="70" dirty="0">
                <a:latin typeface="Montserrat"/>
                <a:cs typeface="Montserrat"/>
              </a:rPr>
              <a:t> </a:t>
            </a:r>
            <a:r>
              <a:rPr sz="700" dirty="0">
                <a:latin typeface="Montserrat"/>
                <a:cs typeface="Montserrat"/>
              </a:rPr>
              <a:t>área</a:t>
            </a:r>
            <a:r>
              <a:rPr sz="700" spc="75" dirty="0">
                <a:latin typeface="Montserrat"/>
                <a:cs typeface="Montserrat"/>
              </a:rPr>
              <a:t> </a:t>
            </a:r>
            <a:r>
              <a:rPr sz="700" dirty="0">
                <a:latin typeface="Montserrat"/>
                <a:cs typeface="Montserrat"/>
              </a:rPr>
              <a:t>de</a:t>
            </a:r>
            <a:r>
              <a:rPr sz="700" spc="65" dirty="0">
                <a:latin typeface="Montserrat"/>
                <a:cs typeface="Montserrat"/>
              </a:rPr>
              <a:t> </a:t>
            </a:r>
            <a:r>
              <a:rPr sz="700" dirty="0">
                <a:latin typeface="Montserrat"/>
                <a:cs typeface="Montserrat"/>
              </a:rPr>
              <a:t>contacto</a:t>
            </a:r>
            <a:r>
              <a:rPr sz="700" spc="85" dirty="0">
                <a:latin typeface="Montserrat"/>
                <a:cs typeface="Montserrat"/>
              </a:rPr>
              <a:t> </a:t>
            </a:r>
            <a:r>
              <a:rPr sz="700" dirty="0">
                <a:latin typeface="Montserrat"/>
                <a:cs typeface="Montserrat"/>
              </a:rPr>
              <a:t>de</a:t>
            </a:r>
            <a:r>
              <a:rPr sz="700" spc="6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llanta</a:t>
            </a:r>
            <a:r>
              <a:rPr sz="700" spc="45" dirty="0">
                <a:latin typeface="Montserrat"/>
                <a:cs typeface="Montserrat"/>
              </a:rPr>
              <a:t> </a:t>
            </a:r>
            <a:r>
              <a:rPr sz="700" dirty="0">
                <a:latin typeface="Montserrat"/>
                <a:cs typeface="Montserrat"/>
              </a:rPr>
              <a:t>con</a:t>
            </a:r>
            <a:r>
              <a:rPr sz="700" spc="45" dirty="0">
                <a:latin typeface="Montserrat"/>
                <a:cs typeface="Montserrat"/>
              </a:rPr>
              <a:t> </a:t>
            </a:r>
            <a:r>
              <a:rPr sz="700" dirty="0">
                <a:latin typeface="Montserrat"/>
                <a:cs typeface="Montserrat"/>
              </a:rPr>
              <a:t>la</a:t>
            </a:r>
            <a:r>
              <a:rPr sz="700" spc="55" dirty="0">
                <a:latin typeface="Montserrat"/>
                <a:cs typeface="Montserrat"/>
              </a:rPr>
              <a:t> </a:t>
            </a:r>
            <a:r>
              <a:rPr sz="700" dirty="0">
                <a:latin typeface="Montserrat"/>
                <a:cs typeface="Montserrat"/>
              </a:rPr>
              <a:t>superficie,</a:t>
            </a:r>
            <a:r>
              <a:rPr sz="700" spc="50" dirty="0">
                <a:latin typeface="Montserrat"/>
                <a:cs typeface="Montserrat"/>
              </a:rPr>
              <a:t> </a:t>
            </a:r>
            <a:r>
              <a:rPr sz="700" dirty="0">
                <a:latin typeface="Montserrat"/>
                <a:cs typeface="Montserrat"/>
              </a:rPr>
              <a:t>lo</a:t>
            </a:r>
            <a:r>
              <a:rPr sz="700" spc="55" dirty="0">
                <a:latin typeface="Montserrat"/>
                <a:cs typeface="Montserrat"/>
              </a:rPr>
              <a:t> </a:t>
            </a:r>
            <a:r>
              <a:rPr sz="700" dirty="0">
                <a:latin typeface="Montserrat"/>
                <a:cs typeface="Montserrat"/>
              </a:rPr>
              <a:t>que</a:t>
            </a:r>
            <a:r>
              <a:rPr sz="700" spc="65" dirty="0">
                <a:latin typeface="Montserrat"/>
                <a:cs typeface="Montserrat"/>
              </a:rPr>
              <a:t> </a:t>
            </a:r>
            <a:r>
              <a:rPr sz="700" dirty="0">
                <a:latin typeface="Montserrat"/>
                <a:cs typeface="Montserrat"/>
              </a:rPr>
              <a:t>puede</a:t>
            </a:r>
            <a:r>
              <a:rPr sz="700" spc="60" dirty="0">
                <a:latin typeface="Montserrat"/>
                <a:cs typeface="Montserrat"/>
              </a:rPr>
              <a:t> </a:t>
            </a:r>
            <a:r>
              <a:rPr sz="700" dirty="0">
                <a:latin typeface="Montserrat"/>
                <a:cs typeface="Montserrat"/>
              </a:rPr>
              <a:t>significar</a:t>
            </a:r>
            <a:r>
              <a:rPr sz="700" spc="5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perdida</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adherencia</a:t>
            </a:r>
            <a:r>
              <a:rPr sz="700" spc="10"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la</a:t>
            </a:r>
            <a:r>
              <a:rPr sz="700" spc="-35" dirty="0">
                <a:latin typeface="Montserrat"/>
                <a:cs typeface="Montserrat"/>
              </a:rPr>
              <a:t> </a:t>
            </a:r>
            <a:r>
              <a:rPr sz="700" spc="-10" dirty="0">
                <a:latin typeface="Montserrat"/>
                <a:cs typeface="Montserrat"/>
              </a:rPr>
              <a:t>llanta.</a:t>
            </a:r>
            <a:endParaRPr sz="700">
              <a:latin typeface="Montserrat"/>
              <a:cs typeface="Montserrat"/>
            </a:endParaRPr>
          </a:p>
          <a:p>
            <a:pPr marL="12700" marR="5715" algn="just">
              <a:lnSpc>
                <a:spcPct val="100000"/>
              </a:lnSpc>
              <a:spcBef>
                <a:spcPts val="505"/>
              </a:spcBef>
            </a:pPr>
            <a:r>
              <a:rPr sz="700" dirty="0">
                <a:latin typeface="Montserrat"/>
                <a:cs typeface="Montserrat"/>
              </a:rPr>
              <a:t>Mantenga</a:t>
            </a:r>
            <a:r>
              <a:rPr sz="700" spc="-20" dirty="0">
                <a:latin typeface="Montserrat"/>
                <a:cs typeface="Montserrat"/>
              </a:rPr>
              <a:t> </a:t>
            </a:r>
            <a:r>
              <a:rPr sz="700" dirty="0">
                <a:latin typeface="Montserrat"/>
                <a:cs typeface="Montserrat"/>
              </a:rPr>
              <a:t>siempre</a:t>
            </a:r>
            <a:r>
              <a:rPr sz="700" spc="-1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presión</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aire</a:t>
            </a:r>
            <a:r>
              <a:rPr sz="700" spc="-15"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las</a:t>
            </a:r>
            <a:r>
              <a:rPr sz="700" spc="-25" dirty="0">
                <a:latin typeface="Montserrat"/>
                <a:cs typeface="Montserrat"/>
              </a:rPr>
              <a:t> </a:t>
            </a:r>
            <a:r>
              <a:rPr sz="700" spc="-10" dirty="0">
                <a:latin typeface="Montserrat"/>
                <a:cs typeface="Montserrat"/>
              </a:rPr>
              <a:t>llantas</a:t>
            </a:r>
            <a:r>
              <a:rPr sz="700" spc="500" dirty="0">
                <a:latin typeface="Montserrat"/>
                <a:cs typeface="Montserrat"/>
              </a:rPr>
              <a:t> </a:t>
            </a:r>
            <a:r>
              <a:rPr sz="700" dirty="0">
                <a:latin typeface="Montserrat"/>
                <a:cs typeface="Montserrat"/>
              </a:rPr>
              <a:t>según</a:t>
            </a:r>
            <a:r>
              <a:rPr sz="700" spc="420" dirty="0">
                <a:latin typeface="Montserrat"/>
                <a:cs typeface="Montserrat"/>
              </a:rPr>
              <a:t>  </a:t>
            </a:r>
            <a:r>
              <a:rPr sz="700" dirty="0">
                <a:latin typeface="Montserrat"/>
                <a:cs typeface="Montserrat"/>
              </a:rPr>
              <a:t>lo</a:t>
            </a:r>
            <a:r>
              <a:rPr sz="700" spc="420" dirty="0">
                <a:latin typeface="Montserrat"/>
                <a:cs typeface="Montserrat"/>
              </a:rPr>
              <a:t>  </a:t>
            </a:r>
            <a:r>
              <a:rPr sz="700" dirty="0">
                <a:latin typeface="Montserrat"/>
                <a:cs typeface="Montserrat"/>
              </a:rPr>
              <a:t>recomendado</a:t>
            </a:r>
            <a:r>
              <a:rPr sz="700" spc="425" dirty="0">
                <a:latin typeface="Montserrat"/>
                <a:cs typeface="Montserrat"/>
              </a:rPr>
              <a:t>  </a:t>
            </a:r>
            <a:r>
              <a:rPr sz="700" dirty="0">
                <a:latin typeface="Montserrat"/>
                <a:cs typeface="Montserrat"/>
              </a:rPr>
              <a:t>en</a:t>
            </a:r>
            <a:r>
              <a:rPr sz="700" spc="420" dirty="0">
                <a:latin typeface="Montserrat"/>
                <a:cs typeface="Montserrat"/>
              </a:rPr>
              <a:t>  </a:t>
            </a:r>
            <a:r>
              <a:rPr sz="700" dirty="0">
                <a:latin typeface="Montserrat"/>
                <a:cs typeface="Montserrat"/>
              </a:rPr>
              <a:t>tabla</a:t>
            </a:r>
            <a:r>
              <a:rPr sz="700" spc="430"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especificaciones</a:t>
            </a:r>
            <a:r>
              <a:rPr sz="700" spc="120" dirty="0">
                <a:latin typeface="Montserrat"/>
                <a:cs typeface="Montserrat"/>
              </a:rPr>
              <a:t> </a:t>
            </a:r>
            <a:r>
              <a:rPr sz="700" spc="-10" dirty="0">
                <a:latin typeface="Montserrat"/>
                <a:cs typeface="Montserrat"/>
              </a:rPr>
              <a:t>técnicas.</a:t>
            </a:r>
            <a:endParaRPr sz="700">
              <a:latin typeface="Montserrat"/>
              <a:cs typeface="Montserrat"/>
            </a:endParaRPr>
          </a:p>
          <a:p>
            <a:pPr marL="12700">
              <a:lnSpc>
                <a:spcPct val="100000"/>
              </a:lnSpc>
              <a:spcBef>
                <a:spcPts val="500"/>
              </a:spcBef>
            </a:pPr>
            <a:r>
              <a:rPr sz="800" b="1" dirty="0">
                <a:latin typeface="Montserrat"/>
                <a:cs typeface="Montserrat"/>
              </a:rPr>
              <a:t>CONDICIÓN</a:t>
            </a:r>
            <a:r>
              <a:rPr sz="800" b="1" spc="-45" dirty="0">
                <a:latin typeface="Montserrat"/>
                <a:cs typeface="Montserrat"/>
              </a:rPr>
              <a:t> </a:t>
            </a:r>
            <a:r>
              <a:rPr sz="800" b="1" dirty="0">
                <a:latin typeface="Montserrat"/>
                <a:cs typeface="Montserrat"/>
              </a:rPr>
              <a:t>DE</a:t>
            </a:r>
            <a:r>
              <a:rPr sz="800" b="1" spc="-20" dirty="0">
                <a:latin typeface="Montserrat"/>
                <a:cs typeface="Montserrat"/>
              </a:rPr>
              <a:t> </a:t>
            </a:r>
            <a:r>
              <a:rPr sz="800" b="1" dirty="0">
                <a:latin typeface="Montserrat"/>
                <a:cs typeface="Montserrat"/>
              </a:rPr>
              <a:t>LAS</a:t>
            </a:r>
            <a:r>
              <a:rPr sz="800" b="1" spc="-15" dirty="0">
                <a:latin typeface="Montserrat"/>
                <a:cs typeface="Montserrat"/>
              </a:rPr>
              <a:t> </a:t>
            </a:r>
            <a:r>
              <a:rPr sz="800" b="1" spc="-10" dirty="0">
                <a:latin typeface="Montserrat"/>
                <a:cs typeface="Montserrat"/>
              </a:rPr>
              <a:t>LLANTAS</a:t>
            </a:r>
            <a:endParaRPr sz="800">
              <a:latin typeface="Montserrat"/>
              <a:cs typeface="Montserrat"/>
            </a:endParaRPr>
          </a:p>
          <a:p>
            <a:pPr marL="12700" marR="5715" algn="just">
              <a:lnSpc>
                <a:spcPct val="100000"/>
              </a:lnSpc>
              <a:spcBef>
                <a:spcPts val="500"/>
              </a:spcBef>
            </a:pPr>
            <a:r>
              <a:rPr sz="700" dirty="0">
                <a:latin typeface="Montserrat"/>
                <a:cs typeface="Montserrat"/>
              </a:rPr>
              <a:t>Usar</a:t>
            </a:r>
            <a:r>
              <a:rPr sz="700" spc="295" dirty="0">
                <a:latin typeface="Montserrat"/>
                <a:cs typeface="Montserrat"/>
              </a:rPr>
              <a:t> </a:t>
            </a:r>
            <a:r>
              <a:rPr sz="700" dirty="0">
                <a:latin typeface="Montserrat"/>
                <a:cs typeface="Montserrat"/>
              </a:rPr>
              <a:t>el</a:t>
            </a:r>
            <a:r>
              <a:rPr sz="700" spc="320" dirty="0">
                <a:latin typeface="Montserrat"/>
                <a:cs typeface="Montserrat"/>
              </a:rPr>
              <a:t> </a:t>
            </a:r>
            <a:r>
              <a:rPr sz="700" dirty="0">
                <a:latin typeface="Montserrat"/>
                <a:cs typeface="Montserrat"/>
              </a:rPr>
              <a:t>Vehículo</a:t>
            </a:r>
            <a:r>
              <a:rPr sz="700" spc="310" dirty="0">
                <a:latin typeface="Montserrat"/>
                <a:cs typeface="Montserrat"/>
              </a:rPr>
              <a:t> </a:t>
            </a:r>
            <a:r>
              <a:rPr sz="700" dirty="0">
                <a:latin typeface="Montserrat"/>
                <a:cs typeface="Montserrat"/>
              </a:rPr>
              <a:t>con</a:t>
            </a:r>
            <a:r>
              <a:rPr sz="700" spc="310" dirty="0">
                <a:latin typeface="Montserrat"/>
                <a:cs typeface="Montserrat"/>
              </a:rPr>
              <a:t> </a:t>
            </a:r>
            <a:r>
              <a:rPr sz="700" dirty="0">
                <a:latin typeface="Montserrat"/>
                <a:cs typeface="Montserrat"/>
              </a:rPr>
              <a:t>unas</a:t>
            </a:r>
            <a:r>
              <a:rPr sz="700" spc="300" dirty="0">
                <a:latin typeface="Montserrat"/>
                <a:cs typeface="Montserrat"/>
              </a:rPr>
              <a:t> </a:t>
            </a:r>
            <a:r>
              <a:rPr sz="700" dirty="0">
                <a:latin typeface="Montserrat"/>
                <a:cs typeface="Montserrat"/>
              </a:rPr>
              <a:t>llantas</a:t>
            </a:r>
            <a:r>
              <a:rPr sz="700" spc="305" dirty="0">
                <a:latin typeface="Montserrat"/>
                <a:cs typeface="Montserrat"/>
              </a:rPr>
              <a:t> </a:t>
            </a:r>
            <a:r>
              <a:rPr sz="700" spc="-10" dirty="0">
                <a:latin typeface="Montserrat"/>
                <a:cs typeface="Montserrat"/>
              </a:rPr>
              <a:t>demasiado</a:t>
            </a:r>
            <a:r>
              <a:rPr sz="700" spc="500" dirty="0">
                <a:latin typeface="Montserrat"/>
                <a:cs typeface="Montserrat"/>
              </a:rPr>
              <a:t> </a:t>
            </a:r>
            <a:r>
              <a:rPr sz="700" dirty="0">
                <a:latin typeface="Montserrat"/>
                <a:cs typeface="Montserrat"/>
              </a:rPr>
              <a:t>desgastadas</a:t>
            </a:r>
            <a:r>
              <a:rPr sz="700" spc="250" dirty="0">
                <a:latin typeface="Montserrat"/>
                <a:cs typeface="Montserrat"/>
              </a:rPr>
              <a:t> </a:t>
            </a:r>
            <a:r>
              <a:rPr sz="700" dirty="0">
                <a:latin typeface="Montserrat"/>
                <a:cs typeface="Montserrat"/>
              </a:rPr>
              <a:t>disminuye</a:t>
            </a:r>
            <a:r>
              <a:rPr sz="700" spc="260" dirty="0">
                <a:latin typeface="Montserrat"/>
                <a:cs typeface="Montserrat"/>
              </a:rPr>
              <a:t> </a:t>
            </a:r>
            <a:r>
              <a:rPr sz="700" dirty="0">
                <a:latin typeface="Montserrat"/>
                <a:cs typeface="Montserrat"/>
              </a:rPr>
              <a:t>la</a:t>
            </a:r>
            <a:r>
              <a:rPr sz="700" spc="254" dirty="0">
                <a:latin typeface="Montserrat"/>
                <a:cs typeface="Montserrat"/>
              </a:rPr>
              <a:t> </a:t>
            </a:r>
            <a:r>
              <a:rPr sz="700" dirty="0">
                <a:latin typeface="Montserrat"/>
                <a:cs typeface="Montserrat"/>
              </a:rPr>
              <a:t>estabilidad</a:t>
            </a:r>
            <a:r>
              <a:rPr sz="700" spc="250" dirty="0">
                <a:latin typeface="Montserrat"/>
                <a:cs typeface="Montserrat"/>
              </a:rPr>
              <a:t> </a:t>
            </a:r>
            <a:r>
              <a:rPr sz="700" dirty="0">
                <a:latin typeface="Montserrat"/>
                <a:cs typeface="Montserrat"/>
              </a:rPr>
              <a:t>y</a:t>
            </a:r>
            <a:r>
              <a:rPr sz="700" spc="250" dirty="0">
                <a:latin typeface="Montserrat"/>
                <a:cs typeface="Montserrat"/>
              </a:rPr>
              <a:t> </a:t>
            </a:r>
            <a:r>
              <a:rPr sz="700" spc="-10" dirty="0">
                <a:latin typeface="Montserrat"/>
                <a:cs typeface="Montserrat"/>
              </a:rPr>
              <a:t>puede</a:t>
            </a:r>
            <a:r>
              <a:rPr sz="700" spc="500" dirty="0">
                <a:latin typeface="Montserrat"/>
                <a:cs typeface="Montserrat"/>
              </a:rPr>
              <a:t> </a:t>
            </a:r>
            <a:r>
              <a:rPr sz="700" dirty="0">
                <a:latin typeface="Montserrat"/>
                <a:cs typeface="Montserrat"/>
              </a:rPr>
              <a:t>causar</a:t>
            </a:r>
            <a:r>
              <a:rPr sz="700" spc="-20" dirty="0">
                <a:latin typeface="Montserrat"/>
                <a:cs typeface="Montserrat"/>
              </a:rPr>
              <a:t> </a:t>
            </a:r>
            <a:r>
              <a:rPr sz="700" dirty="0">
                <a:latin typeface="Montserrat"/>
                <a:cs typeface="Montserrat"/>
              </a:rPr>
              <a:t>pérdida de</a:t>
            </a:r>
            <a:r>
              <a:rPr sz="700" spc="-15" dirty="0">
                <a:latin typeface="Montserrat"/>
                <a:cs typeface="Montserrat"/>
              </a:rPr>
              <a:t> </a:t>
            </a:r>
            <a:r>
              <a:rPr sz="700" dirty="0">
                <a:latin typeface="Montserrat"/>
                <a:cs typeface="Montserrat"/>
              </a:rPr>
              <a:t>control</a:t>
            </a:r>
            <a:r>
              <a:rPr sz="700" spc="-5" dirty="0">
                <a:latin typeface="Montserrat"/>
                <a:cs typeface="Montserrat"/>
              </a:rPr>
              <a:t> </a:t>
            </a:r>
            <a:r>
              <a:rPr sz="700" dirty="0">
                <a:latin typeface="Montserrat"/>
                <a:cs typeface="Montserrat"/>
              </a:rPr>
              <a:t>del</a:t>
            </a:r>
            <a:r>
              <a:rPr sz="700" spc="-25" dirty="0">
                <a:latin typeface="Montserrat"/>
                <a:cs typeface="Montserrat"/>
              </a:rPr>
              <a:t> </a:t>
            </a:r>
            <a:r>
              <a:rPr sz="700" spc="-10" dirty="0">
                <a:latin typeface="Montserrat"/>
                <a:cs typeface="Montserrat"/>
              </a:rPr>
              <a:t>Vehículo.</a:t>
            </a:r>
            <a:endParaRPr sz="700">
              <a:latin typeface="Montserrat"/>
              <a:cs typeface="Montserrat"/>
            </a:endParaRPr>
          </a:p>
          <a:p>
            <a:pPr marL="12700" marR="6350" algn="just">
              <a:lnSpc>
                <a:spcPct val="100000"/>
              </a:lnSpc>
              <a:spcBef>
                <a:spcPts val="500"/>
              </a:spcBef>
            </a:pPr>
            <a:r>
              <a:rPr sz="700" dirty="0">
                <a:latin typeface="Montserrat"/>
                <a:cs typeface="Montserrat"/>
              </a:rPr>
              <a:t>Se</a:t>
            </a:r>
            <a:r>
              <a:rPr sz="700" spc="75" dirty="0">
                <a:latin typeface="Montserrat"/>
                <a:cs typeface="Montserrat"/>
              </a:rPr>
              <a:t> </a:t>
            </a:r>
            <a:r>
              <a:rPr sz="700" dirty="0">
                <a:latin typeface="Montserrat"/>
                <a:cs typeface="Montserrat"/>
              </a:rPr>
              <a:t>recomienda</a:t>
            </a:r>
            <a:r>
              <a:rPr sz="700" spc="85" dirty="0">
                <a:latin typeface="Montserrat"/>
                <a:cs typeface="Montserrat"/>
              </a:rPr>
              <a:t> </a:t>
            </a:r>
            <a:r>
              <a:rPr sz="700" dirty="0">
                <a:latin typeface="Montserrat"/>
                <a:cs typeface="Montserrat"/>
              </a:rPr>
              <a:t>cambiar</a:t>
            </a:r>
            <a:r>
              <a:rPr sz="700" spc="75" dirty="0">
                <a:latin typeface="Montserrat"/>
                <a:cs typeface="Montserrat"/>
              </a:rPr>
              <a:t> </a:t>
            </a:r>
            <a:r>
              <a:rPr sz="700" dirty="0">
                <a:latin typeface="Montserrat"/>
                <a:cs typeface="Montserrat"/>
              </a:rPr>
              <a:t>la</a:t>
            </a:r>
            <a:r>
              <a:rPr sz="700" spc="85" dirty="0">
                <a:latin typeface="Montserrat"/>
                <a:cs typeface="Montserrat"/>
              </a:rPr>
              <a:t> </a:t>
            </a:r>
            <a:r>
              <a:rPr sz="700" dirty="0">
                <a:latin typeface="Montserrat"/>
                <a:cs typeface="Montserrat"/>
              </a:rPr>
              <a:t>llanta</a:t>
            </a:r>
            <a:r>
              <a:rPr sz="700" spc="95" dirty="0">
                <a:latin typeface="Montserrat"/>
                <a:cs typeface="Montserrat"/>
              </a:rPr>
              <a:t> </a:t>
            </a:r>
            <a:r>
              <a:rPr sz="700" dirty="0">
                <a:latin typeface="Montserrat"/>
                <a:cs typeface="Montserrat"/>
              </a:rPr>
              <a:t>cuando</a:t>
            </a:r>
            <a:r>
              <a:rPr sz="700" spc="85" dirty="0">
                <a:latin typeface="Montserrat"/>
                <a:cs typeface="Montserrat"/>
              </a:rPr>
              <a:t> </a:t>
            </a:r>
            <a:r>
              <a:rPr sz="700" dirty="0">
                <a:latin typeface="Montserrat"/>
                <a:cs typeface="Montserrat"/>
              </a:rPr>
              <a:t>el</a:t>
            </a:r>
            <a:r>
              <a:rPr sz="700" spc="80" dirty="0">
                <a:latin typeface="Montserrat"/>
                <a:cs typeface="Montserrat"/>
              </a:rPr>
              <a:t> </a:t>
            </a:r>
            <a:r>
              <a:rPr sz="700" spc="-10" dirty="0">
                <a:latin typeface="Montserrat"/>
                <a:cs typeface="Montserrat"/>
              </a:rPr>
              <a:t>nivel</a:t>
            </a:r>
            <a:r>
              <a:rPr sz="700" spc="500" dirty="0">
                <a:latin typeface="Montserrat"/>
                <a:cs typeface="Montserrat"/>
              </a:rPr>
              <a:t> </a:t>
            </a:r>
            <a:r>
              <a:rPr sz="700" dirty="0">
                <a:latin typeface="Montserrat"/>
                <a:cs typeface="Montserrat"/>
              </a:rPr>
              <a:t>llega</a:t>
            </a:r>
            <a:r>
              <a:rPr sz="700" spc="95" dirty="0">
                <a:latin typeface="Montserrat"/>
                <a:cs typeface="Montserrat"/>
              </a:rPr>
              <a:t> </a:t>
            </a:r>
            <a:r>
              <a:rPr sz="700" dirty="0">
                <a:latin typeface="Montserrat"/>
                <a:cs typeface="Montserrat"/>
              </a:rPr>
              <a:t>al</a:t>
            </a:r>
            <a:r>
              <a:rPr sz="700" spc="110" dirty="0">
                <a:latin typeface="Montserrat"/>
                <a:cs typeface="Montserrat"/>
              </a:rPr>
              <a:t> </a:t>
            </a:r>
            <a:r>
              <a:rPr sz="700" dirty="0">
                <a:latin typeface="Montserrat"/>
                <a:cs typeface="Montserrat"/>
              </a:rPr>
              <a:t>indicador</a:t>
            </a:r>
            <a:r>
              <a:rPr sz="700" spc="120" dirty="0">
                <a:latin typeface="Montserrat"/>
                <a:cs typeface="Montserrat"/>
              </a:rPr>
              <a:t> </a:t>
            </a:r>
            <a:r>
              <a:rPr sz="700" dirty="0">
                <a:latin typeface="Montserrat"/>
                <a:cs typeface="Montserrat"/>
              </a:rPr>
              <a:t>de</a:t>
            </a:r>
            <a:r>
              <a:rPr sz="700" spc="110" dirty="0">
                <a:latin typeface="Montserrat"/>
                <a:cs typeface="Montserrat"/>
              </a:rPr>
              <a:t> </a:t>
            </a:r>
            <a:r>
              <a:rPr sz="700" dirty="0">
                <a:latin typeface="Montserrat"/>
                <a:cs typeface="Montserrat"/>
              </a:rPr>
              <a:t>desgaste</a:t>
            </a:r>
            <a:r>
              <a:rPr sz="700" spc="114" dirty="0">
                <a:latin typeface="Montserrat"/>
                <a:cs typeface="Montserrat"/>
              </a:rPr>
              <a:t> </a:t>
            </a:r>
            <a:r>
              <a:rPr sz="700" dirty="0">
                <a:latin typeface="Montserrat"/>
                <a:cs typeface="Montserrat"/>
              </a:rPr>
              <a:t>que</a:t>
            </a:r>
            <a:r>
              <a:rPr sz="700" spc="105" dirty="0">
                <a:latin typeface="Montserrat"/>
                <a:cs typeface="Montserrat"/>
              </a:rPr>
              <a:t> </a:t>
            </a:r>
            <a:r>
              <a:rPr sz="700" dirty="0">
                <a:latin typeface="Montserrat"/>
                <a:cs typeface="Montserrat"/>
              </a:rPr>
              <a:t>trae</a:t>
            </a:r>
            <a:r>
              <a:rPr sz="700" spc="105" dirty="0">
                <a:latin typeface="Montserrat"/>
                <a:cs typeface="Montserrat"/>
              </a:rPr>
              <a:t> </a:t>
            </a:r>
            <a:r>
              <a:rPr sz="700" dirty="0">
                <a:latin typeface="Montserrat"/>
                <a:cs typeface="Montserrat"/>
              </a:rPr>
              <a:t>la</a:t>
            </a:r>
            <a:r>
              <a:rPr sz="700" spc="105" dirty="0">
                <a:latin typeface="Montserrat"/>
                <a:cs typeface="Montserrat"/>
              </a:rPr>
              <a:t> </a:t>
            </a:r>
            <a:r>
              <a:rPr sz="700" spc="-10" dirty="0">
                <a:latin typeface="Montserrat"/>
                <a:cs typeface="Montserrat"/>
              </a:rPr>
              <a:t>llanta</a:t>
            </a:r>
            <a:r>
              <a:rPr sz="700" spc="500"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30" dirty="0">
                <a:latin typeface="Montserrat"/>
                <a:cs typeface="Montserrat"/>
              </a:rPr>
              <a:t> </a:t>
            </a:r>
            <a:r>
              <a:rPr sz="700" dirty="0">
                <a:latin typeface="Montserrat"/>
                <a:cs typeface="Montserrat"/>
              </a:rPr>
              <a:t>banda</a:t>
            </a:r>
            <a:r>
              <a:rPr sz="700" spc="10" dirty="0">
                <a:latin typeface="Montserrat"/>
                <a:cs typeface="Montserrat"/>
              </a:rPr>
              <a:t> </a:t>
            </a:r>
            <a:r>
              <a:rPr sz="700" dirty="0">
                <a:latin typeface="Montserrat"/>
                <a:cs typeface="Montserrat"/>
              </a:rPr>
              <a:t>de </a:t>
            </a:r>
            <a:r>
              <a:rPr sz="700" spc="-10" dirty="0">
                <a:latin typeface="Montserrat"/>
                <a:cs typeface="Montserrat"/>
              </a:rPr>
              <a:t>rodadura.</a:t>
            </a:r>
            <a:endParaRPr sz="700">
              <a:latin typeface="Montserrat"/>
              <a:cs typeface="Montserrat"/>
            </a:endParaRPr>
          </a:p>
        </p:txBody>
      </p:sp>
      <p:sp>
        <p:nvSpPr>
          <p:cNvPr id="3" name="object 3"/>
          <p:cNvSpPr txBox="1"/>
          <p:nvPr/>
        </p:nvSpPr>
        <p:spPr>
          <a:xfrm>
            <a:off x="2698750" y="489331"/>
            <a:ext cx="2254250" cy="760095"/>
          </a:xfrm>
          <a:prstGeom prst="rect">
            <a:avLst/>
          </a:prstGeom>
        </p:spPr>
        <p:txBody>
          <a:bodyPr vert="horz" wrap="square" lIns="0" tIns="13335" rIns="0" bIns="0" rtlCol="0">
            <a:spAutoFit/>
          </a:bodyPr>
          <a:lstStyle/>
          <a:p>
            <a:pPr marL="12700" marR="5080" algn="just">
              <a:lnSpc>
                <a:spcPct val="100000"/>
              </a:lnSpc>
              <a:spcBef>
                <a:spcPts val="105"/>
              </a:spcBef>
            </a:pPr>
            <a:r>
              <a:rPr sz="800" b="1" dirty="0">
                <a:latin typeface="Montserrat"/>
                <a:cs typeface="Montserrat"/>
              </a:rPr>
              <a:t>DIRECCIÓN</a:t>
            </a:r>
            <a:r>
              <a:rPr sz="800" b="1" spc="285" dirty="0">
                <a:latin typeface="Montserrat"/>
                <a:cs typeface="Montserrat"/>
              </a:rPr>
              <a:t>  </a:t>
            </a:r>
            <a:r>
              <a:rPr sz="800" b="1" dirty="0">
                <a:latin typeface="Montserrat"/>
                <a:cs typeface="Montserrat"/>
              </a:rPr>
              <a:t>DE</a:t>
            </a:r>
            <a:r>
              <a:rPr sz="800" b="1" spc="285" dirty="0">
                <a:latin typeface="Montserrat"/>
                <a:cs typeface="Montserrat"/>
              </a:rPr>
              <a:t>  </a:t>
            </a:r>
            <a:r>
              <a:rPr sz="800" b="1" dirty="0">
                <a:latin typeface="Montserrat"/>
                <a:cs typeface="Montserrat"/>
              </a:rPr>
              <a:t>ROTACIÓN</a:t>
            </a:r>
            <a:r>
              <a:rPr sz="800" b="1" spc="290" dirty="0">
                <a:latin typeface="Montserrat"/>
                <a:cs typeface="Montserrat"/>
              </a:rPr>
              <a:t>  </a:t>
            </a:r>
            <a:r>
              <a:rPr sz="800" b="1" dirty="0">
                <a:latin typeface="Montserrat"/>
                <a:cs typeface="Montserrat"/>
              </a:rPr>
              <a:t>DE</a:t>
            </a:r>
            <a:r>
              <a:rPr sz="800" b="1" spc="285" dirty="0">
                <a:latin typeface="Montserrat"/>
                <a:cs typeface="Montserrat"/>
              </a:rPr>
              <a:t>  </a:t>
            </a:r>
            <a:r>
              <a:rPr sz="800" b="1" spc="-25" dirty="0">
                <a:latin typeface="Montserrat"/>
                <a:cs typeface="Montserrat"/>
              </a:rPr>
              <a:t>LAS </a:t>
            </a:r>
            <a:r>
              <a:rPr sz="800" b="1" spc="-10" dirty="0">
                <a:latin typeface="Montserrat"/>
                <a:cs typeface="Montserrat"/>
              </a:rPr>
              <a:t>LLANTAS</a:t>
            </a:r>
            <a:endParaRPr sz="800">
              <a:latin typeface="Montserrat"/>
              <a:cs typeface="Montserrat"/>
            </a:endParaRPr>
          </a:p>
          <a:p>
            <a:pPr marL="12700" marR="5715" algn="just">
              <a:lnSpc>
                <a:spcPct val="100000"/>
              </a:lnSpc>
              <a:spcBef>
                <a:spcPts val="495"/>
              </a:spcBef>
            </a:pPr>
            <a:r>
              <a:rPr sz="700" dirty="0">
                <a:latin typeface="Montserrat"/>
                <a:cs typeface="Montserrat"/>
              </a:rPr>
              <a:t>Al</a:t>
            </a:r>
            <a:r>
              <a:rPr sz="700" spc="85" dirty="0">
                <a:latin typeface="Montserrat"/>
                <a:cs typeface="Montserrat"/>
              </a:rPr>
              <a:t> </a:t>
            </a:r>
            <a:r>
              <a:rPr sz="700" dirty="0">
                <a:latin typeface="Montserrat"/>
                <a:cs typeface="Montserrat"/>
              </a:rPr>
              <a:t>volver</a:t>
            </a:r>
            <a:r>
              <a:rPr sz="700" spc="100" dirty="0">
                <a:latin typeface="Montserrat"/>
                <a:cs typeface="Montserrat"/>
              </a:rPr>
              <a:t> </a:t>
            </a:r>
            <a:r>
              <a:rPr sz="700" dirty="0">
                <a:latin typeface="Montserrat"/>
                <a:cs typeface="Montserrat"/>
              </a:rPr>
              <a:t>a</a:t>
            </a:r>
            <a:r>
              <a:rPr sz="700" spc="95" dirty="0">
                <a:latin typeface="Montserrat"/>
                <a:cs typeface="Montserrat"/>
              </a:rPr>
              <a:t> </a:t>
            </a:r>
            <a:r>
              <a:rPr sz="700" dirty="0">
                <a:latin typeface="Montserrat"/>
                <a:cs typeface="Montserrat"/>
              </a:rPr>
              <a:t>montar</a:t>
            </a:r>
            <a:r>
              <a:rPr sz="700" spc="90" dirty="0">
                <a:latin typeface="Montserrat"/>
                <a:cs typeface="Montserrat"/>
              </a:rPr>
              <a:t> </a:t>
            </a:r>
            <a:r>
              <a:rPr sz="700" dirty="0">
                <a:latin typeface="Montserrat"/>
                <a:cs typeface="Montserrat"/>
              </a:rPr>
              <a:t>la</a:t>
            </a:r>
            <a:r>
              <a:rPr sz="700" spc="95" dirty="0">
                <a:latin typeface="Montserrat"/>
                <a:cs typeface="Montserrat"/>
              </a:rPr>
              <a:t> </a:t>
            </a:r>
            <a:r>
              <a:rPr sz="700" dirty="0">
                <a:latin typeface="Montserrat"/>
                <a:cs typeface="Montserrat"/>
              </a:rPr>
              <a:t>llanta,</a:t>
            </a:r>
            <a:r>
              <a:rPr sz="700" spc="100" dirty="0">
                <a:latin typeface="Montserrat"/>
                <a:cs typeface="Montserrat"/>
              </a:rPr>
              <a:t> </a:t>
            </a:r>
            <a:r>
              <a:rPr sz="700" dirty="0">
                <a:latin typeface="Montserrat"/>
                <a:cs typeface="Montserrat"/>
              </a:rPr>
              <a:t>después</a:t>
            </a:r>
            <a:r>
              <a:rPr sz="700" spc="100" dirty="0">
                <a:latin typeface="Montserrat"/>
                <a:cs typeface="Montserrat"/>
              </a:rPr>
              <a:t> </a:t>
            </a:r>
            <a:r>
              <a:rPr sz="700" dirty="0">
                <a:latin typeface="Montserrat"/>
                <a:cs typeface="Montserrat"/>
              </a:rPr>
              <a:t>de</a:t>
            </a:r>
            <a:r>
              <a:rPr sz="700" spc="95" dirty="0">
                <a:latin typeface="Montserrat"/>
                <a:cs typeface="Montserrat"/>
              </a:rPr>
              <a:t> </a:t>
            </a:r>
            <a:r>
              <a:rPr sz="700" spc="-10" dirty="0">
                <a:latin typeface="Montserrat"/>
                <a:cs typeface="Montserrat"/>
              </a:rPr>
              <a:t>retirarlo</a:t>
            </a:r>
            <a:r>
              <a:rPr sz="700" spc="500" dirty="0">
                <a:latin typeface="Montserrat"/>
                <a:cs typeface="Montserrat"/>
              </a:rPr>
              <a:t> </a:t>
            </a:r>
            <a:r>
              <a:rPr sz="700" dirty="0">
                <a:latin typeface="Montserrat"/>
                <a:cs typeface="Montserrat"/>
              </a:rPr>
              <a:t>del</a:t>
            </a:r>
            <a:r>
              <a:rPr sz="700" spc="5" dirty="0">
                <a:latin typeface="Montserrat"/>
                <a:cs typeface="Montserrat"/>
              </a:rPr>
              <a:t> </a:t>
            </a:r>
            <a:r>
              <a:rPr sz="700" dirty="0">
                <a:latin typeface="Montserrat"/>
                <a:cs typeface="Montserrat"/>
              </a:rPr>
              <a:t>rin, asegúrese</a:t>
            </a:r>
            <a:r>
              <a:rPr sz="700" spc="20" dirty="0">
                <a:latin typeface="Montserrat"/>
                <a:cs typeface="Montserrat"/>
              </a:rPr>
              <a:t> </a:t>
            </a:r>
            <a:r>
              <a:rPr sz="700" dirty="0">
                <a:latin typeface="Montserrat"/>
                <a:cs typeface="Montserrat"/>
              </a:rPr>
              <a:t>de</a:t>
            </a:r>
            <a:r>
              <a:rPr sz="700" spc="15" dirty="0">
                <a:latin typeface="Montserrat"/>
                <a:cs typeface="Montserrat"/>
              </a:rPr>
              <a:t> </a:t>
            </a:r>
            <a:r>
              <a:rPr sz="700" dirty="0">
                <a:latin typeface="Montserrat"/>
                <a:cs typeface="Montserrat"/>
              </a:rPr>
              <a:t>que</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marca</a:t>
            </a:r>
            <a:r>
              <a:rPr sz="700" spc="15" dirty="0">
                <a:latin typeface="Montserrat"/>
                <a:cs typeface="Montserrat"/>
              </a:rPr>
              <a:t> </a:t>
            </a:r>
            <a:r>
              <a:rPr sz="700" dirty="0">
                <a:latin typeface="Montserrat"/>
                <a:cs typeface="Montserrat"/>
              </a:rPr>
              <a:t>de</a:t>
            </a:r>
            <a:r>
              <a:rPr sz="700" spc="10" dirty="0">
                <a:latin typeface="Montserrat"/>
                <a:cs typeface="Montserrat"/>
              </a:rPr>
              <a:t> </a:t>
            </a:r>
            <a:r>
              <a:rPr sz="700" dirty="0">
                <a:latin typeface="Montserrat"/>
                <a:cs typeface="Montserrat"/>
              </a:rPr>
              <a:t>la flecha </a:t>
            </a:r>
            <a:r>
              <a:rPr sz="700" spc="-25" dirty="0">
                <a:latin typeface="Montserrat"/>
                <a:cs typeface="Montserrat"/>
              </a:rPr>
              <a:t>(A)</a:t>
            </a:r>
            <a:r>
              <a:rPr sz="700" spc="500" dirty="0">
                <a:latin typeface="Montserrat"/>
                <a:cs typeface="Montserrat"/>
              </a:rPr>
              <a:t> </a:t>
            </a:r>
            <a:r>
              <a:rPr sz="700" dirty="0">
                <a:latin typeface="Montserrat"/>
                <a:cs typeface="Montserrat"/>
              </a:rPr>
              <a:t>en</a:t>
            </a:r>
            <a:r>
              <a:rPr sz="700" spc="229" dirty="0">
                <a:latin typeface="Montserrat"/>
                <a:cs typeface="Montserrat"/>
              </a:rPr>
              <a:t> </a:t>
            </a:r>
            <a:r>
              <a:rPr sz="700" dirty="0">
                <a:latin typeface="Montserrat"/>
                <a:cs typeface="Montserrat"/>
              </a:rPr>
              <a:t>la</a:t>
            </a:r>
            <a:r>
              <a:rPr sz="700" spc="229" dirty="0">
                <a:latin typeface="Montserrat"/>
                <a:cs typeface="Montserrat"/>
              </a:rPr>
              <a:t> </a:t>
            </a:r>
            <a:r>
              <a:rPr sz="700" dirty="0">
                <a:latin typeface="Montserrat"/>
                <a:cs typeface="Montserrat"/>
              </a:rPr>
              <a:t>llanta</a:t>
            </a:r>
            <a:r>
              <a:rPr sz="700" spc="235" dirty="0">
                <a:latin typeface="Montserrat"/>
                <a:cs typeface="Montserrat"/>
              </a:rPr>
              <a:t> </a:t>
            </a:r>
            <a:r>
              <a:rPr sz="700" dirty="0">
                <a:latin typeface="Montserrat"/>
                <a:cs typeface="Montserrat"/>
              </a:rPr>
              <a:t>esté</a:t>
            </a:r>
            <a:r>
              <a:rPr sz="700" spc="245" dirty="0">
                <a:latin typeface="Montserrat"/>
                <a:cs typeface="Montserrat"/>
              </a:rPr>
              <a:t> </a:t>
            </a:r>
            <a:r>
              <a:rPr sz="700" dirty="0">
                <a:latin typeface="Montserrat"/>
                <a:cs typeface="Montserrat"/>
              </a:rPr>
              <a:t>orientada</a:t>
            </a:r>
            <a:r>
              <a:rPr sz="700" spc="235" dirty="0">
                <a:latin typeface="Montserrat"/>
                <a:cs typeface="Montserrat"/>
              </a:rPr>
              <a:t> </a:t>
            </a:r>
            <a:r>
              <a:rPr sz="700" dirty="0">
                <a:latin typeface="Montserrat"/>
                <a:cs typeface="Montserrat"/>
              </a:rPr>
              <a:t>en</a:t>
            </a:r>
            <a:r>
              <a:rPr sz="700" spc="229" dirty="0">
                <a:latin typeface="Montserrat"/>
                <a:cs typeface="Montserrat"/>
              </a:rPr>
              <a:t> </a:t>
            </a:r>
            <a:r>
              <a:rPr sz="700" dirty="0">
                <a:latin typeface="Montserrat"/>
                <a:cs typeface="Montserrat"/>
              </a:rPr>
              <a:t>la</a:t>
            </a:r>
            <a:r>
              <a:rPr sz="700" spc="235" dirty="0">
                <a:latin typeface="Montserrat"/>
                <a:cs typeface="Montserrat"/>
              </a:rPr>
              <a:t> </a:t>
            </a:r>
            <a:r>
              <a:rPr sz="700" dirty="0">
                <a:latin typeface="Montserrat"/>
                <a:cs typeface="Montserrat"/>
              </a:rPr>
              <a:t>dirección</a:t>
            </a:r>
            <a:r>
              <a:rPr sz="700" spc="24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rotación</a:t>
            </a:r>
            <a:r>
              <a:rPr sz="700" spc="-1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spc="-10" dirty="0">
                <a:latin typeface="Montserrat"/>
                <a:cs typeface="Montserrat"/>
              </a:rPr>
              <a:t>rueda.</a:t>
            </a:r>
            <a:endParaRPr sz="700">
              <a:latin typeface="Montserrat"/>
              <a:cs typeface="Montserrat"/>
            </a:endParaRPr>
          </a:p>
        </p:txBody>
      </p:sp>
      <p:sp>
        <p:nvSpPr>
          <p:cNvPr id="4" name="object 4"/>
          <p:cNvSpPr txBox="1"/>
          <p:nvPr/>
        </p:nvSpPr>
        <p:spPr>
          <a:xfrm>
            <a:off x="2698750" y="2585720"/>
            <a:ext cx="2253615" cy="95821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Montserrat"/>
                <a:cs typeface="Montserrat"/>
              </a:rPr>
              <a:t>NOTA:</a:t>
            </a:r>
            <a:endParaRPr sz="800">
              <a:latin typeface="Montserrat"/>
              <a:cs typeface="Montserrat"/>
            </a:endParaRPr>
          </a:p>
          <a:p>
            <a:pPr marL="12700" marR="5080" algn="just">
              <a:lnSpc>
                <a:spcPct val="100000"/>
              </a:lnSpc>
              <a:spcBef>
                <a:spcPts val="500"/>
              </a:spcBef>
            </a:pPr>
            <a:r>
              <a:rPr sz="700" dirty="0">
                <a:latin typeface="Montserrat"/>
                <a:cs typeface="Montserrat"/>
              </a:rPr>
              <a:t>El</a:t>
            </a:r>
            <a:r>
              <a:rPr sz="700" spc="5" dirty="0">
                <a:latin typeface="Montserrat"/>
                <a:cs typeface="Montserrat"/>
              </a:rPr>
              <a:t> </a:t>
            </a:r>
            <a:r>
              <a:rPr sz="700" dirty="0">
                <a:latin typeface="Montserrat"/>
                <a:cs typeface="Montserrat"/>
              </a:rPr>
              <a:t>inflado</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las</a:t>
            </a:r>
            <a:r>
              <a:rPr sz="700" spc="10" dirty="0">
                <a:latin typeface="Montserrat"/>
                <a:cs typeface="Montserrat"/>
              </a:rPr>
              <a:t> </a:t>
            </a:r>
            <a:r>
              <a:rPr sz="700" dirty="0">
                <a:latin typeface="Montserrat"/>
                <a:cs typeface="Montserrat"/>
              </a:rPr>
              <a:t>llantas</a:t>
            </a:r>
            <a:r>
              <a:rPr sz="700" spc="10"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frío</a:t>
            </a:r>
            <a:r>
              <a:rPr sz="700" spc="10" dirty="0">
                <a:latin typeface="Montserrat"/>
                <a:cs typeface="Montserrat"/>
              </a:rPr>
              <a:t> </a:t>
            </a:r>
            <a:r>
              <a:rPr sz="700" dirty="0">
                <a:latin typeface="Montserrat"/>
                <a:cs typeface="Montserrat"/>
              </a:rPr>
              <a:t>y</a:t>
            </a:r>
            <a:r>
              <a:rPr sz="700" spc="10" dirty="0">
                <a:latin typeface="Montserrat"/>
                <a:cs typeface="Montserrat"/>
              </a:rPr>
              <a:t> </a:t>
            </a:r>
            <a:r>
              <a:rPr sz="700" dirty="0">
                <a:latin typeface="Montserrat"/>
                <a:cs typeface="Montserrat"/>
              </a:rPr>
              <a:t>la</a:t>
            </a:r>
            <a:r>
              <a:rPr sz="700" spc="15" dirty="0">
                <a:latin typeface="Montserrat"/>
                <a:cs typeface="Montserrat"/>
              </a:rPr>
              <a:t> </a:t>
            </a:r>
            <a:r>
              <a:rPr sz="700" dirty="0">
                <a:latin typeface="Montserrat"/>
                <a:cs typeface="Montserrat"/>
              </a:rPr>
              <a:t>condición</a:t>
            </a:r>
            <a:r>
              <a:rPr sz="700" spc="20" dirty="0">
                <a:latin typeface="Montserrat"/>
                <a:cs typeface="Montserrat"/>
              </a:rPr>
              <a:t> </a:t>
            </a:r>
            <a:r>
              <a:rPr sz="700" dirty="0">
                <a:latin typeface="Montserrat"/>
                <a:cs typeface="Montserrat"/>
              </a:rPr>
              <a:t>de</a:t>
            </a:r>
            <a:r>
              <a:rPr sz="700" spc="10"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banda</a:t>
            </a:r>
            <a:r>
              <a:rPr sz="700" spc="400" dirty="0">
                <a:latin typeface="Montserrat"/>
                <a:cs typeface="Montserrat"/>
              </a:rPr>
              <a:t> </a:t>
            </a:r>
            <a:r>
              <a:rPr sz="700" dirty="0">
                <a:latin typeface="Montserrat"/>
                <a:cs typeface="Montserrat"/>
              </a:rPr>
              <a:t>de</a:t>
            </a:r>
            <a:r>
              <a:rPr sz="700" spc="400" dirty="0">
                <a:latin typeface="Montserrat"/>
                <a:cs typeface="Montserrat"/>
              </a:rPr>
              <a:t> </a:t>
            </a:r>
            <a:r>
              <a:rPr sz="700" dirty="0">
                <a:latin typeface="Montserrat"/>
                <a:cs typeface="Montserrat"/>
              </a:rPr>
              <a:t>rodadura</a:t>
            </a:r>
            <a:r>
              <a:rPr sz="700" spc="390" dirty="0">
                <a:latin typeface="Montserrat"/>
                <a:cs typeface="Montserrat"/>
              </a:rPr>
              <a:t> </a:t>
            </a:r>
            <a:r>
              <a:rPr sz="700" dirty="0">
                <a:latin typeface="Montserrat"/>
                <a:cs typeface="Montserrat"/>
              </a:rPr>
              <a:t>de</a:t>
            </a:r>
            <a:r>
              <a:rPr sz="700" spc="380" dirty="0">
                <a:latin typeface="Montserrat"/>
                <a:cs typeface="Montserrat"/>
              </a:rPr>
              <a:t> </a:t>
            </a:r>
            <a:r>
              <a:rPr sz="700" dirty="0">
                <a:latin typeface="Montserrat"/>
                <a:cs typeface="Montserrat"/>
              </a:rPr>
              <a:t>las</a:t>
            </a:r>
            <a:r>
              <a:rPr sz="700" spc="390" dirty="0">
                <a:latin typeface="Montserrat"/>
                <a:cs typeface="Montserrat"/>
              </a:rPr>
              <a:t> </a:t>
            </a:r>
            <a:r>
              <a:rPr sz="700" dirty="0">
                <a:latin typeface="Montserrat"/>
                <a:cs typeface="Montserrat"/>
              </a:rPr>
              <a:t>llantas</a:t>
            </a:r>
            <a:r>
              <a:rPr sz="700" spc="395" dirty="0">
                <a:latin typeface="Montserrat"/>
                <a:cs typeface="Montserrat"/>
              </a:rPr>
              <a:t> </a:t>
            </a:r>
            <a:r>
              <a:rPr sz="700" dirty="0">
                <a:latin typeface="Montserrat"/>
                <a:cs typeface="Montserrat"/>
              </a:rPr>
              <a:t>son</a:t>
            </a:r>
            <a:r>
              <a:rPr sz="700" spc="390" dirty="0">
                <a:latin typeface="Montserrat"/>
                <a:cs typeface="Montserrat"/>
              </a:rPr>
              <a:t> </a:t>
            </a:r>
            <a:r>
              <a:rPr sz="700" spc="-25" dirty="0">
                <a:latin typeface="Montserrat"/>
                <a:cs typeface="Montserrat"/>
              </a:rPr>
              <a:t>muy</a:t>
            </a:r>
            <a:r>
              <a:rPr sz="700" spc="500" dirty="0">
                <a:latin typeface="Montserrat"/>
                <a:cs typeface="Montserrat"/>
              </a:rPr>
              <a:t> </a:t>
            </a:r>
            <a:r>
              <a:rPr sz="700" dirty="0">
                <a:latin typeface="Montserrat"/>
                <a:cs typeface="Montserrat"/>
              </a:rPr>
              <a:t>importantes</a:t>
            </a:r>
            <a:r>
              <a:rPr sz="700" spc="35" dirty="0">
                <a:latin typeface="Montserrat"/>
                <a:cs typeface="Montserrat"/>
              </a:rPr>
              <a:t> </a:t>
            </a:r>
            <a:r>
              <a:rPr sz="700" dirty="0">
                <a:latin typeface="Montserrat"/>
                <a:cs typeface="Montserrat"/>
              </a:rPr>
              <a:t>para</a:t>
            </a:r>
            <a:r>
              <a:rPr sz="700" spc="40" dirty="0">
                <a:latin typeface="Montserrat"/>
                <a:cs typeface="Montserrat"/>
              </a:rPr>
              <a:t> </a:t>
            </a:r>
            <a:r>
              <a:rPr sz="700" dirty="0">
                <a:latin typeface="Montserrat"/>
                <a:cs typeface="Montserrat"/>
              </a:rPr>
              <a:t>el</a:t>
            </a:r>
            <a:r>
              <a:rPr sz="700" spc="35" dirty="0">
                <a:latin typeface="Montserrat"/>
                <a:cs typeface="Montserrat"/>
              </a:rPr>
              <a:t> </a:t>
            </a:r>
            <a:r>
              <a:rPr sz="700" dirty="0">
                <a:latin typeface="Montserrat"/>
                <a:cs typeface="Montserrat"/>
              </a:rPr>
              <a:t>desempeño</a:t>
            </a:r>
            <a:r>
              <a:rPr sz="700" spc="40" dirty="0">
                <a:latin typeface="Montserrat"/>
                <a:cs typeface="Montserrat"/>
              </a:rPr>
              <a:t> </a:t>
            </a:r>
            <a:r>
              <a:rPr sz="700" dirty="0">
                <a:latin typeface="Montserrat"/>
                <a:cs typeface="Montserrat"/>
              </a:rPr>
              <a:t>del</a:t>
            </a:r>
            <a:r>
              <a:rPr sz="700" spc="25" dirty="0">
                <a:latin typeface="Montserrat"/>
                <a:cs typeface="Montserrat"/>
              </a:rPr>
              <a:t> </a:t>
            </a:r>
            <a:r>
              <a:rPr sz="700" dirty="0">
                <a:latin typeface="Montserrat"/>
                <a:cs typeface="Montserrat"/>
              </a:rPr>
              <a:t>Vehículo</a:t>
            </a:r>
            <a:r>
              <a:rPr sz="700" spc="30" dirty="0">
                <a:latin typeface="Montserrat"/>
                <a:cs typeface="Montserrat"/>
              </a:rPr>
              <a:t> </a:t>
            </a:r>
            <a:r>
              <a:rPr sz="700" dirty="0">
                <a:latin typeface="Montserrat"/>
                <a:cs typeface="Montserrat"/>
              </a:rPr>
              <a:t>y</a:t>
            </a:r>
            <a:r>
              <a:rPr sz="700" spc="2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seguridad.</a:t>
            </a:r>
            <a:r>
              <a:rPr sz="700" spc="160" dirty="0">
                <a:latin typeface="Montserrat"/>
                <a:cs typeface="Montserrat"/>
              </a:rPr>
              <a:t>  </a:t>
            </a:r>
            <a:r>
              <a:rPr sz="700" dirty="0">
                <a:latin typeface="Montserrat"/>
                <a:cs typeface="Montserrat"/>
              </a:rPr>
              <a:t>Usar</a:t>
            </a:r>
            <a:r>
              <a:rPr sz="700" spc="165" dirty="0">
                <a:latin typeface="Montserrat"/>
                <a:cs typeface="Montserrat"/>
              </a:rPr>
              <a:t>  </a:t>
            </a:r>
            <a:r>
              <a:rPr sz="700" dirty="0">
                <a:latin typeface="Montserrat"/>
                <a:cs typeface="Montserrat"/>
              </a:rPr>
              <a:t>llantas</a:t>
            </a:r>
            <a:r>
              <a:rPr sz="700" spc="160" dirty="0">
                <a:latin typeface="Montserrat"/>
                <a:cs typeface="Montserrat"/>
              </a:rPr>
              <a:t>  </a:t>
            </a:r>
            <a:r>
              <a:rPr sz="700" dirty="0">
                <a:latin typeface="Montserrat"/>
                <a:cs typeface="Montserrat"/>
              </a:rPr>
              <a:t>con</a:t>
            </a:r>
            <a:r>
              <a:rPr sz="700" spc="165" dirty="0">
                <a:latin typeface="Montserrat"/>
                <a:cs typeface="Montserrat"/>
              </a:rPr>
              <a:t>  </a:t>
            </a:r>
            <a:r>
              <a:rPr sz="700" spc="-10" dirty="0">
                <a:latin typeface="Montserrat"/>
                <a:cs typeface="Montserrat"/>
              </a:rPr>
              <a:t>especificaciones</a:t>
            </a:r>
            <a:r>
              <a:rPr sz="700" spc="500" dirty="0">
                <a:latin typeface="Montserrat"/>
                <a:cs typeface="Montserrat"/>
              </a:rPr>
              <a:t> </a:t>
            </a:r>
            <a:r>
              <a:rPr sz="700" dirty="0">
                <a:latin typeface="Montserrat"/>
                <a:cs typeface="Montserrat"/>
              </a:rPr>
              <a:t>diferentes</a:t>
            </a:r>
            <a:r>
              <a:rPr sz="700" spc="220" dirty="0">
                <a:latin typeface="Montserrat"/>
                <a:cs typeface="Montserrat"/>
              </a:rPr>
              <a:t> </a:t>
            </a:r>
            <a:r>
              <a:rPr sz="700" dirty="0">
                <a:latin typeface="Montserrat"/>
                <a:cs typeface="Montserrat"/>
              </a:rPr>
              <a:t>a</a:t>
            </a:r>
            <a:r>
              <a:rPr sz="700" spc="210" dirty="0">
                <a:latin typeface="Montserrat"/>
                <a:cs typeface="Montserrat"/>
              </a:rPr>
              <a:t> </a:t>
            </a:r>
            <a:r>
              <a:rPr sz="700" dirty="0">
                <a:latin typeface="Montserrat"/>
                <a:cs typeface="Montserrat"/>
              </a:rPr>
              <a:t>las</a:t>
            </a:r>
            <a:r>
              <a:rPr sz="700" spc="210" dirty="0">
                <a:latin typeface="Montserrat"/>
                <a:cs typeface="Montserrat"/>
              </a:rPr>
              <a:t> </a:t>
            </a:r>
            <a:r>
              <a:rPr sz="700" dirty="0">
                <a:latin typeface="Montserrat"/>
                <a:cs typeface="Montserrat"/>
              </a:rPr>
              <a:t>recomendadas</a:t>
            </a:r>
            <a:r>
              <a:rPr sz="700" spc="210" dirty="0">
                <a:latin typeface="Montserrat"/>
                <a:cs typeface="Montserrat"/>
              </a:rPr>
              <a:t> </a:t>
            </a:r>
            <a:r>
              <a:rPr sz="700" dirty="0">
                <a:latin typeface="Montserrat"/>
                <a:cs typeface="Montserrat"/>
              </a:rPr>
              <a:t>(Ver</a:t>
            </a:r>
            <a:r>
              <a:rPr sz="700" spc="220" dirty="0">
                <a:latin typeface="Montserrat"/>
                <a:cs typeface="Montserrat"/>
              </a:rPr>
              <a:t> </a:t>
            </a:r>
            <a:r>
              <a:rPr sz="700" dirty="0">
                <a:latin typeface="Montserrat"/>
                <a:cs typeface="Montserrat"/>
              </a:rPr>
              <a:t>cuadro</a:t>
            </a:r>
            <a:r>
              <a:rPr sz="700" spc="21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especificaciones</a:t>
            </a:r>
            <a:r>
              <a:rPr sz="700" spc="475" dirty="0">
                <a:latin typeface="Montserrat"/>
                <a:cs typeface="Montserrat"/>
              </a:rPr>
              <a:t>  </a:t>
            </a:r>
            <a:r>
              <a:rPr sz="700" dirty="0">
                <a:latin typeface="Montserrat"/>
                <a:cs typeface="Montserrat"/>
              </a:rPr>
              <a:t>técnicas)</a:t>
            </a:r>
            <a:r>
              <a:rPr sz="700" spc="475" dirty="0">
                <a:latin typeface="Montserrat"/>
                <a:cs typeface="Montserrat"/>
              </a:rPr>
              <a:t>  </a:t>
            </a:r>
            <a:r>
              <a:rPr sz="700" dirty="0">
                <a:latin typeface="Montserrat"/>
                <a:cs typeface="Montserrat"/>
              </a:rPr>
              <a:t>puede</a:t>
            </a:r>
            <a:r>
              <a:rPr sz="700" spc="480" dirty="0">
                <a:latin typeface="Montserrat"/>
                <a:cs typeface="Montserrat"/>
              </a:rPr>
              <a:t>  </a:t>
            </a:r>
            <a:r>
              <a:rPr sz="700" spc="-10" dirty="0">
                <a:latin typeface="Montserrat"/>
                <a:cs typeface="Montserrat"/>
              </a:rPr>
              <a:t>causar</a:t>
            </a:r>
            <a:r>
              <a:rPr sz="700" spc="500" dirty="0">
                <a:latin typeface="Montserrat"/>
                <a:cs typeface="Montserrat"/>
              </a:rPr>
              <a:t> </a:t>
            </a:r>
            <a:r>
              <a:rPr sz="700" spc="-10" dirty="0">
                <a:latin typeface="Montserrat"/>
                <a:cs typeface="Montserrat"/>
              </a:rPr>
              <a:t>inestabilidad.</a:t>
            </a:r>
            <a:endParaRPr sz="700">
              <a:latin typeface="Montserrat"/>
              <a:cs typeface="Montserrat"/>
            </a:endParaRPr>
          </a:p>
        </p:txBody>
      </p:sp>
      <p:sp>
        <p:nvSpPr>
          <p:cNvPr id="5" name="object 5"/>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7" name="object 7"/>
          <p:cNvGrpSpPr/>
          <p:nvPr/>
        </p:nvGrpSpPr>
        <p:grpSpPr>
          <a:xfrm>
            <a:off x="2832354" y="1285786"/>
            <a:ext cx="2173605" cy="1242060"/>
            <a:chOff x="2832354" y="1285786"/>
            <a:chExt cx="2173605" cy="1242060"/>
          </a:xfrm>
        </p:grpSpPr>
        <p:pic>
          <p:nvPicPr>
            <p:cNvPr id="8" name="object 8"/>
            <p:cNvPicPr/>
            <p:nvPr/>
          </p:nvPicPr>
          <p:blipFill>
            <a:blip r:embed="rId2" cstate="print"/>
            <a:stretch>
              <a:fillRect/>
            </a:stretch>
          </p:blipFill>
          <p:spPr>
            <a:xfrm>
              <a:off x="2832354" y="1285786"/>
              <a:ext cx="2173350" cy="1241920"/>
            </a:xfrm>
            <a:prstGeom prst="rect">
              <a:avLst/>
            </a:prstGeom>
          </p:spPr>
        </p:pic>
        <p:pic>
          <p:nvPicPr>
            <p:cNvPr id="9" name="object 9"/>
            <p:cNvPicPr/>
            <p:nvPr/>
          </p:nvPicPr>
          <p:blipFill>
            <a:blip r:embed="rId3" cstate="print"/>
            <a:stretch>
              <a:fillRect/>
            </a:stretch>
          </p:blipFill>
          <p:spPr>
            <a:xfrm>
              <a:off x="4459097" y="1420114"/>
              <a:ext cx="95376" cy="143382"/>
            </a:xfrm>
            <a:prstGeom prst="rect">
              <a:avLst/>
            </a:prstGeom>
          </p:spPr>
        </p:pic>
        <p:sp>
          <p:nvSpPr>
            <p:cNvPr id="10" name="object 10"/>
            <p:cNvSpPr/>
            <p:nvPr/>
          </p:nvSpPr>
          <p:spPr>
            <a:xfrm>
              <a:off x="4210050" y="1514601"/>
              <a:ext cx="261620" cy="158750"/>
            </a:xfrm>
            <a:custGeom>
              <a:avLst/>
              <a:gdLst/>
              <a:ahLst/>
              <a:cxnLst/>
              <a:rect l="l" t="t" r="r" b="b"/>
              <a:pathLst>
                <a:path w="261620" h="158750">
                  <a:moveTo>
                    <a:pt x="261112" y="0"/>
                  </a:moveTo>
                  <a:lnTo>
                    <a:pt x="107188" y="20701"/>
                  </a:lnTo>
                  <a:lnTo>
                    <a:pt x="118999" y="44069"/>
                  </a:lnTo>
                  <a:lnTo>
                    <a:pt x="0" y="107823"/>
                  </a:lnTo>
                  <a:lnTo>
                    <a:pt x="27305" y="158496"/>
                  </a:lnTo>
                  <a:lnTo>
                    <a:pt x="147828" y="97790"/>
                  </a:lnTo>
                  <a:lnTo>
                    <a:pt x="161163" y="120523"/>
                  </a:lnTo>
                  <a:lnTo>
                    <a:pt x="179959" y="97790"/>
                  </a:lnTo>
                  <a:lnTo>
                    <a:pt x="261112" y="0"/>
                  </a:lnTo>
                  <a:close/>
                </a:path>
              </a:pathLst>
            </a:custGeom>
            <a:solidFill>
              <a:srgbClr val="FFFFFF"/>
            </a:solidFill>
          </p:spPr>
          <p:txBody>
            <a:bodyPr wrap="square" lIns="0" tIns="0" rIns="0" bIns="0" rtlCol="0"/>
            <a:lstStyle/>
            <a:p>
              <a:endParaRPr/>
            </a:p>
          </p:txBody>
        </p:sp>
        <p:sp>
          <p:nvSpPr>
            <p:cNvPr id="11" name="object 11"/>
            <p:cNvSpPr/>
            <p:nvPr/>
          </p:nvSpPr>
          <p:spPr>
            <a:xfrm>
              <a:off x="4210050" y="1514602"/>
              <a:ext cx="261620" cy="158750"/>
            </a:xfrm>
            <a:custGeom>
              <a:avLst/>
              <a:gdLst/>
              <a:ahLst/>
              <a:cxnLst/>
              <a:rect l="l" t="t" r="r" b="b"/>
              <a:pathLst>
                <a:path w="261620" h="158750">
                  <a:moveTo>
                    <a:pt x="0" y="107823"/>
                  </a:moveTo>
                  <a:lnTo>
                    <a:pt x="27304" y="158495"/>
                  </a:lnTo>
                  <a:lnTo>
                    <a:pt x="147827" y="97790"/>
                  </a:lnTo>
                  <a:lnTo>
                    <a:pt x="161162" y="120523"/>
                  </a:lnTo>
                  <a:lnTo>
                    <a:pt x="261112" y="0"/>
                  </a:lnTo>
                  <a:lnTo>
                    <a:pt x="107187" y="20700"/>
                  </a:lnTo>
                  <a:lnTo>
                    <a:pt x="118999" y="44068"/>
                  </a:lnTo>
                  <a:lnTo>
                    <a:pt x="0" y="107823"/>
                  </a:lnTo>
                  <a:close/>
                </a:path>
              </a:pathLst>
            </a:custGeom>
            <a:ln w="6350">
              <a:solidFill>
                <a:srgbClr val="221F1F"/>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4240403" y="1535811"/>
              <a:ext cx="188595" cy="114045"/>
            </a:xfrm>
            <a:prstGeom prst="rect">
              <a:avLst/>
            </a:prstGeom>
          </p:spPr>
        </p:pic>
        <p:pic>
          <p:nvPicPr>
            <p:cNvPr id="13" name="object 13"/>
            <p:cNvPicPr/>
            <p:nvPr/>
          </p:nvPicPr>
          <p:blipFill>
            <a:blip r:embed="rId5" cstate="print"/>
            <a:stretch>
              <a:fillRect/>
            </a:stretch>
          </p:blipFill>
          <p:spPr>
            <a:xfrm>
              <a:off x="4655693" y="1915922"/>
              <a:ext cx="130556" cy="130556"/>
            </a:xfrm>
            <a:prstGeom prst="rect">
              <a:avLst/>
            </a:prstGeom>
          </p:spPr>
        </p:pic>
      </p:grpSp>
      <p:sp>
        <p:nvSpPr>
          <p:cNvPr id="14" name="object 14"/>
          <p:cNvSpPr txBox="1"/>
          <p:nvPr/>
        </p:nvSpPr>
        <p:spPr>
          <a:xfrm>
            <a:off x="4683633" y="1913382"/>
            <a:ext cx="81280" cy="140970"/>
          </a:xfrm>
          <a:prstGeom prst="rect">
            <a:avLst/>
          </a:prstGeom>
        </p:spPr>
        <p:txBody>
          <a:bodyPr vert="horz" wrap="square" lIns="0" tIns="13335" rIns="0" bIns="0" rtlCol="0">
            <a:spAutoFit/>
          </a:bodyPr>
          <a:lstStyle/>
          <a:p>
            <a:pPr marL="12700">
              <a:lnSpc>
                <a:spcPct val="100000"/>
              </a:lnSpc>
              <a:spcBef>
                <a:spcPts val="105"/>
              </a:spcBef>
            </a:pPr>
            <a:r>
              <a:rPr sz="750" spc="-65" dirty="0">
                <a:solidFill>
                  <a:srgbClr val="221F1F"/>
                </a:solidFill>
                <a:latin typeface="Arial"/>
                <a:cs typeface="Arial"/>
              </a:rPr>
              <a:t>A</a:t>
            </a:r>
            <a:endParaRPr sz="750">
              <a:latin typeface="Arial"/>
              <a:cs typeface="Arial"/>
            </a:endParaRPr>
          </a:p>
        </p:txBody>
      </p:sp>
      <p:grpSp>
        <p:nvGrpSpPr>
          <p:cNvPr id="15" name="object 15"/>
          <p:cNvGrpSpPr/>
          <p:nvPr/>
        </p:nvGrpSpPr>
        <p:grpSpPr>
          <a:xfrm>
            <a:off x="4483734" y="1794255"/>
            <a:ext cx="227965" cy="521970"/>
            <a:chOff x="4483734" y="1794255"/>
            <a:chExt cx="227965" cy="521970"/>
          </a:xfrm>
        </p:grpSpPr>
        <p:sp>
          <p:nvSpPr>
            <p:cNvPr id="16" name="object 16"/>
            <p:cNvSpPr/>
            <p:nvPr/>
          </p:nvSpPr>
          <p:spPr>
            <a:xfrm>
              <a:off x="4486909" y="1797430"/>
              <a:ext cx="221615" cy="515620"/>
            </a:xfrm>
            <a:custGeom>
              <a:avLst/>
              <a:gdLst/>
              <a:ahLst/>
              <a:cxnLst/>
              <a:rect l="l" t="t" r="r" b="b"/>
              <a:pathLst>
                <a:path w="221614" h="515619">
                  <a:moveTo>
                    <a:pt x="40512" y="151130"/>
                  </a:moveTo>
                  <a:lnTo>
                    <a:pt x="0" y="34797"/>
                  </a:lnTo>
                  <a:lnTo>
                    <a:pt x="75056" y="57657"/>
                  </a:lnTo>
                  <a:lnTo>
                    <a:pt x="118999" y="0"/>
                  </a:lnTo>
                  <a:lnTo>
                    <a:pt x="157225" y="123825"/>
                  </a:lnTo>
                  <a:lnTo>
                    <a:pt x="134492" y="160527"/>
                  </a:lnTo>
                  <a:lnTo>
                    <a:pt x="156844" y="230377"/>
                  </a:lnTo>
                  <a:lnTo>
                    <a:pt x="192531" y="385317"/>
                  </a:lnTo>
                  <a:lnTo>
                    <a:pt x="221234" y="363219"/>
                  </a:lnTo>
                  <a:lnTo>
                    <a:pt x="187451" y="515111"/>
                  </a:lnTo>
                  <a:lnTo>
                    <a:pt x="102107" y="383285"/>
                  </a:lnTo>
                  <a:lnTo>
                    <a:pt x="147954" y="399033"/>
                  </a:lnTo>
                </a:path>
              </a:pathLst>
            </a:custGeom>
            <a:ln w="6350">
              <a:solidFill>
                <a:srgbClr val="FFFFFF"/>
              </a:solidFill>
            </a:ln>
          </p:spPr>
          <p:txBody>
            <a:bodyPr wrap="square" lIns="0" tIns="0" rIns="0" bIns="0" rtlCol="0"/>
            <a:lstStyle/>
            <a:p>
              <a:endParaRPr/>
            </a:p>
          </p:txBody>
        </p:sp>
        <p:sp>
          <p:nvSpPr>
            <p:cNvPr id="17" name="object 17"/>
            <p:cNvSpPr/>
            <p:nvPr/>
          </p:nvSpPr>
          <p:spPr>
            <a:xfrm>
              <a:off x="4527422" y="1948560"/>
              <a:ext cx="107950" cy="248285"/>
            </a:xfrm>
            <a:custGeom>
              <a:avLst/>
              <a:gdLst/>
              <a:ahLst/>
              <a:cxnLst/>
              <a:rect l="l" t="t" r="r" b="b"/>
              <a:pathLst>
                <a:path w="107950" h="248285">
                  <a:moveTo>
                    <a:pt x="107441" y="247903"/>
                  </a:moveTo>
                  <a:lnTo>
                    <a:pt x="60451" y="79501"/>
                  </a:lnTo>
                  <a:lnTo>
                    <a:pt x="42290" y="16256"/>
                  </a:lnTo>
                  <a:lnTo>
                    <a:pt x="0" y="0"/>
                  </a:lnTo>
                </a:path>
              </a:pathLst>
            </a:custGeom>
            <a:ln w="6348">
              <a:solidFill>
                <a:srgbClr val="FFFFFF"/>
              </a:solidFill>
            </a:ln>
          </p:spPr>
          <p:txBody>
            <a:bodyPr wrap="square" lIns="0" tIns="0" rIns="0" bIns="0" rtlCol="0"/>
            <a:lstStyle/>
            <a:p>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0459" y="489331"/>
            <a:ext cx="2253615" cy="1513205"/>
          </a:xfrm>
          <a:prstGeom prst="rect">
            <a:avLst/>
          </a:prstGeom>
        </p:spPr>
        <p:txBody>
          <a:bodyPr vert="horz" wrap="square" lIns="0" tIns="13335" rIns="0" bIns="0" rtlCol="0">
            <a:spAutoFit/>
          </a:bodyPr>
          <a:lstStyle/>
          <a:p>
            <a:pPr marL="12700">
              <a:lnSpc>
                <a:spcPct val="100000"/>
              </a:lnSpc>
              <a:spcBef>
                <a:spcPts val="105"/>
              </a:spcBef>
            </a:pPr>
            <a:r>
              <a:rPr sz="800" b="1" spc="-10" dirty="0">
                <a:latin typeface="Montserrat"/>
                <a:cs typeface="Montserrat"/>
              </a:rPr>
              <a:t>CADENA</a:t>
            </a:r>
            <a:endParaRPr sz="800">
              <a:latin typeface="Montserrat"/>
              <a:cs typeface="Montserrat"/>
            </a:endParaRPr>
          </a:p>
          <a:p>
            <a:pPr marL="12700" marR="5715" algn="just">
              <a:lnSpc>
                <a:spcPct val="100000"/>
              </a:lnSpc>
              <a:spcBef>
                <a:spcPts val="495"/>
              </a:spcBef>
            </a:pPr>
            <a:r>
              <a:rPr sz="700" dirty="0">
                <a:latin typeface="Montserrat"/>
                <a:cs typeface="Montserrat"/>
              </a:rPr>
              <a:t>Una</a:t>
            </a:r>
            <a:r>
              <a:rPr sz="700" spc="275" dirty="0">
                <a:latin typeface="Montserrat"/>
                <a:cs typeface="Montserrat"/>
              </a:rPr>
              <a:t> </a:t>
            </a:r>
            <a:r>
              <a:rPr sz="700" dirty="0">
                <a:latin typeface="Montserrat"/>
                <a:cs typeface="Montserrat"/>
              </a:rPr>
              <a:t>buena</a:t>
            </a:r>
            <a:r>
              <a:rPr sz="700" spc="275" dirty="0">
                <a:latin typeface="Montserrat"/>
                <a:cs typeface="Montserrat"/>
              </a:rPr>
              <a:t> </a:t>
            </a:r>
            <a:r>
              <a:rPr sz="700" dirty="0">
                <a:latin typeface="Montserrat"/>
                <a:cs typeface="Montserrat"/>
              </a:rPr>
              <a:t>lubricación</a:t>
            </a:r>
            <a:r>
              <a:rPr sz="700" spc="270" dirty="0">
                <a:latin typeface="Montserrat"/>
                <a:cs typeface="Montserrat"/>
              </a:rPr>
              <a:t> </a:t>
            </a:r>
            <a:r>
              <a:rPr sz="700" dirty="0">
                <a:latin typeface="Montserrat"/>
                <a:cs typeface="Montserrat"/>
              </a:rPr>
              <a:t>y</a:t>
            </a:r>
            <a:r>
              <a:rPr sz="700" spc="270" dirty="0">
                <a:latin typeface="Montserrat"/>
                <a:cs typeface="Montserrat"/>
              </a:rPr>
              <a:t> </a:t>
            </a:r>
            <a:r>
              <a:rPr sz="700" dirty="0">
                <a:latin typeface="Montserrat"/>
                <a:cs typeface="Montserrat"/>
              </a:rPr>
              <a:t>ajuste</a:t>
            </a:r>
            <a:r>
              <a:rPr sz="700" spc="280" dirty="0">
                <a:latin typeface="Montserrat"/>
                <a:cs typeface="Montserrat"/>
              </a:rPr>
              <a:t> </a:t>
            </a:r>
            <a:r>
              <a:rPr sz="700" dirty="0">
                <a:latin typeface="Montserrat"/>
                <a:cs typeface="Montserrat"/>
              </a:rPr>
              <a:t>de</a:t>
            </a:r>
            <a:r>
              <a:rPr sz="700" spc="265" dirty="0">
                <a:latin typeface="Montserrat"/>
                <a:cs typeface="Montserrat"/>
              </a:rPr>
              <a:t> </a:t>
            </a:r>
            <a:r>
              <a:rPr sz="700" dirty="0">
                <a:latin typeface="Montserrat"/>
                <a:cs typeface="Montserrat"/>
              </a:rPr>
              <a:t>la</a:t>
            </a:r>
            <a:r>
              <a:rPr sz="700" spc="275" dirty="0">
                <a:latin typeface="Montserrat"/>
                <a:cs typeface="Montserrat"/>
              </a:rPr>
              <a:t> </a:t>
            </a:r>
            <a:r>
              <a:rPr sz="700" spc="-10" dirty="0">
                <a:latin typeface="Montserrat"/>
                <a:cs typeface="Montserrat"/>
              </a:rPr>
              <a:t>cadena</a:t>
            </a:r>
            <a:r>
              <a:rPr sz="700" spc="500" dirty="0">
                <a:latin typeface="Montserrat"/>
                <a:cs typeface="Montserrat"/>
              </a:rPr>
              <a:t> </a:t>
            </a:r>
            <a:r>
              <a:rPr sz="700" dirty="0">
                <a:latin typeface="Montserrat"/>
                <a:cs typeface="Montserrat"/>
              </a:rPr>
              <a:t>alarga</a:t>
            </a:r>
            <a:r>
              <a:rPr sz="700" spc="295" dirty="0">
                <a:latin typeface="Montserrat"/>
                <a:cs typeface="Montserrat"/>
              </a:rPr>
              <a:t> </a:t>
            </a:r>
            <a:r>
              <a:rPr sz="700" dirty="0">
                <a:latin typeface="Montserrat"/>
                <a:cs typeface="Montserrat"/>
              </a:rPr>
              <a:t>la</a:t>
            </a:r>
            <a:r>
              <a:rPr sz="700" spc="305" dirty="0">
                <a:latin typeface="Montserrat"/>
                <a:cs typeface="Montserrat"/>
              </a:rPr>
              <a:t> </a:t>
            </a:r>
            <a:r>
              <a:rPr sz="700" dirty="0">
                <a:latin typeface="Montserrat"/>
                <a:cs typeface="Montserrat"/>
              </a:rPr>
              <a:t>vida</a:t>
            </a:r>
            <a:r>
              <a:rPr sz="700" spc="310" dirty="0">
                <a:latin typeface="Montserrat"/>
                <a:cs typeface="Montserrat"/>
              </a:rPr>
              <a:t> </a:t>
            </a:r>
            <a:r>
              <a:rPr sz="700" dirty="0">
                <a:latin typeface="Montserrat"/>
                <a:cs typeface="Montserrat"/>
              </a:rPr>
              <a:t>útil</a:t>
            </a:r>
            <a:r>
              <a:rPr sz="700" spc="305" dirty="0">
                <a:latin typeface="Montserrat"/>
                <a:cs typeface="Montserrat"/>
              </a:rPr>
              <a:t> </a:t>
            </a:r>
            <a:r>
              <a:rPr sz="700" dirty="0">
                <a:latin typeface="Montserrat"/>
                <a:cs typeface="Montserrat"/>
              </a:rPr>
              <a:t>del</a:t>
            </a:r>
            <a:r>
              <a:rPr sz="700" spc="315" dirty="0">
                <a:latin typeface="Montserrat"/>
                <a:cs typeface="Montserrat"/>
              </a:rPr>
              <a:t> </a:t>
            </a:r>
            <a:r>
              <a:rPr sz="700" dirty="0">
                <a:latin typeface="Montserrat"/>
                <a:cs typeface="Montserrat"/>
              </a:rPr>
              <a:t>kit</a:t>
            </a:r>
            <a:r>
              <a:rPr sz="700" spc="320" dirty="0">
                <a:latin typeface="Montserrat"/>
                <a:cs typeface="Montserrat"/>
              </a:rPr>
              <a:t> </a:t>
            </a:r>
            <a:r>
              <a:rPr sz="700" dirty="0">
                <a:latin typeface="Montserrat"/>
                <a:cs typeface="Montserrat"/>
              </a:rPr>
              <a:t>de</a:t>
            </a:r>
            <a:r>
              <a:rPr sz="700" spc="310" dirty="0">
                <a:latin typeface="Montserrat"/>
                <a:cs typeface="Montserrat"/>
              </a:rPr>
              <a:t> </a:t>
            </a:r>
            <a:r>
              <a:rPr sz="700" dirty="0">
                <a:latin typeface="Montserrat"/>
                <a:cs typeface="Montserrat"/>
              </a:rPr>
              <a:t>arrastre.</a:t>
            </a:r>
            <a:r>
              <a:rPr sz="700" spc="305" dirty="0">
                <a:latin typeface="Montserrat"/>
                <a:cs typeface="Montserrat"/>
              </a:rPr>
              <a:t> </a:t>
            </a:r>
            <a:r>
              <a:rPr sz="700" dirty="0">
                <a:latin typeface="Montserrat"/>
                <a:cs typeface="Montserrat"/>
              </a:rPr>
              <a:t>Por</a:t>
            </a:r>
            <a:r>
              <a:rPr sz="700" spc="310"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contrario</a:t>
            </a:r>
            <a:r>
              <a:rPr sz="700" spc="300" dirty="0">
                <a:latin typeface="Montserrat"/>
                <a:cs typeface="Montserrat"/>
              </a:rPr>
              <a:t>  </a:t>
            </a:r>
            <a:r>
              <a:rPr sz="700" dirty="0">
                <a:latin typeface="Montserrat"/>
                <a:cs typeface="Montserrat"/>
              </a:rPr>
              <a:t>si</a:t>
            </a:r>
            <a:r>
              <a:rPr sz="700" spc="310" dirty="0">
                <a:latin typeface="Montserrat"/>
                <a:cs typeface="Montserrat"/>
              </a:rPr>
              <a:t>  </a:t>
            </a:r>
            <a:r>
              <a:rPr sz="700" dirty="0">
                <a:latin typeface="Montserrat"/>
                <a:cs typeface="Montserrat"/>
              </a:rPr>
              <a:t>no</a:t>
            </a:r>
            <a:r>
              <a:rPr sz="700" spc="310" dirty="0">
                <a:latin typeface="Montserrat"/>
                <a:cs typeface="Montserrat"/>
              </a:rPr>
              <a:t>  </a:t>
            </a:r>
            <a:r>
              <a:rPr sz="700" dirty="0">
                <a:latin typeface="Montserrat"/>
                <a:cs typeface="Montserrat"/>
              </a:rPr>
              <a:t>se</a:t>
            </a:r>
            <a:r>
              <a:rPr sz="700" spc="300" dirty="0">
                <a:latin typeface="Montserrat"/>
                <a:cs typeface="Montserrat"/>
              </a:rPr>
              <a:t>  </a:t>
            </a:r>
            <a:r>
              <a:rPr sz="700" dirty="0">
                <a:latin typeface="Montserrat"/>
                <a:cs typeface="Montserrat"/>
              </a:rPr>
              <a:t>realiza</a:t>
            </a:r>
            <a:r>
              <a:rPr sz="700" spc="310" dirty="0">
                <a:latin typeface="Montserrat"/>
                <a:cs typeface="Montserrat"/>
              </a:rPr>
              <a:t>  </a:t>
            </a:r>
            <a:r>
              <a:rPr sz="700" dirty="0">
                <a:latin typeface="Montserrat"/>
                <a:cs typeface="Montserrat"/>
              </a:rPr>
              <a:t>un</a:t>
            </a:r>
            <a:r>
              <a:rPr sz="700" spc="300" dirty="0">
                <a:latin typeface="Montserrat"/>
                <a:cs typeface="Montserrat"/>
              </a:rPr>
              <a:t>  </a:t>
            </a:r>
            <a:r>
              <a:rPr sz="700" spc="-10" dirty="0">
                <a:latin typeface="Montserrat"/>
                <a:cs typeface="Montserrat"/>
              </a:rPr>
              <a:t>correcto</a:t>
            </a:r>
            <a:r>
              <a:rPr sz="700" spc="500" dirty="0">
                <a:latin typeface="Montserrat"/>
                <a:cs typeface="Montserrat"/>
              </a:rPr>
              <a:t> </a:t>
            </a:r>
            <a:r>
              <a:rPr sz="700" dirty="0">
                <a:latin typeface="Montserrat"/>
                <a:cs typeface="Montserrat"/>
              </a:rPr>
              <a:t>mantenimiento</a:t>
            </a:r>
            <a:r>
              <a:rPr sz="700" spc="210" dirty="0">
                <a:latin typeface="Montserrat"/>
                <a:cs typeface="Montserrat"/>
              </a:rPr>
              <a:t>  </a:t>
            </a:r>
            <a:r>
              <a:rPr sz="700" dirty="0">
                <a:latin typeface="Montserrat"/>
                <a:cs typeface="Montserrat"/>
              </a:rPr>
              <a:t>a</a:t>
            </a:r>
            <a:r>
              <a:rPr sz="700" spc="204" dirty="0">
                <a:latin typeface="Montserrat"/>
                <a:cs typeface="Montserrat"/>
              </a:rPr>
              <a:t>  </a:t>
            </a:r>
            <a:r>
              <a:rPr sz="700" dirty="0">
                <a:latin typeface="Montserrat"/>
                <a:cs typeface="Montserrat"/>
              </a:rPr>
              <a:t>la</a:t>
            </a:r>
            <a:r>
              <a:rPr sz="700" spc="210" dirty="0">
                <a:latin typeface="Montserrat"/>
                <a:cs typeface="Montserrat"/>
              </a:rPr>
              <a:t>  </a:t>
            </a:r>
            <a:r>
              <a:rPr sz="700" dirty="0">
                <a:latin typeface="Montserrat"/>
                <a:cs typeface="Montserrat"/>
              </a:rPr>
              <a:t>cadena</a:t>
            </a:r>
            <a:r>
              <a:rPr sz="700" spc="204" dirty="0">
                <a:latin typeface="Montserrat"/>
                <a:cs typeface="Montserrat"/>
              </a:rPr>
              <a:t>  </a:t>
            </a:r>
            <a:r>
              <a:rPr sz="700" dirty="0">
                <a:latin typeface="Montserrat"/>
                <a:cs typeface="Montserrat"/>
              </a:rPr>
              <a:t>se</a:t>
            </a:r>
            <a:r>
              <a:rPr sz="700" spc="210" dirty="0">
                <a:latin typeface="Montserrat"/>
                <a:cs typeface="Montserrat"/>
              </a:rPr>
              <a:t>  </a:t>
            </a:r>
            <a:r>
              <a:rPr sz="700" spc="-10" dirty="0">
                <a:latin typeface="Montserrat"/>
                <a:cs typeface="Montserrat"/>
              </a:rPr>
              <a:t>presentan</a:t>
            </a:r>
            <a:r>
              <a:rPr sz="700" spc="500" dirty="0">
                <a:latin typeface="Montserrat"/>
                <a:cs typeface="Montserrat"/>
              </a:rPr>
              <a:t> </a:t>
            </a:r>
            <a:r>
              <a:rPr sz="700" dirty="0">
                <a:latin typeface="Montserrat"/>
                <a:cs typeface="Montserrat"/>
              </a:rPr>
              <a:t>desgastes</a:t>
            </a:r>
            <a:r>
              <a:rPr sz="700" spc="-20" dirty="0">
                <a:latin typeface="Montserrat"/>
                <a:cs typeface="Montserrat"/>
              </a:rPr>
              <a:t> </a:t>
            </a:r>
            <a:r>
              <a:rPr sz="700" dirty="0">
                <a:latin typeface="Montserrat"/>
                <a:cs typeface="Montserrat"/>
              </a:rPr>
              <a:t>prematuros</a:t>
            </a:r>
            <a:r>
              <a:rPr sz="700" spc="-10" dirty="0">
                <a:latin typeface="Montserrat"/>
                <a:cs typeface="Montserrat"/>
              </a:rPr>
              <a:t> </a:t>
            </a:r>
            <a:r>
              <a:rPr sz="700" dirty="0">
                <a:latin typeface="Montserrat"/>
                <a:cs typeface="Montserrat"/>
              </a:rPr>
              <a:t>en</a:t>
            </a:r>
            <a:r>
              <a:rPr sz="700" spc="-25" dirty="0">
                <a:latin typeface="Montserrat"/>
                <a:cs typeface="Montserrat"/>
              </a:rPr>
              <a:t> </a:t>
            </a:r>
            <a:r>
              <a:rPr sz="700" dirty="0">
                <a:latin typeface="Montserrat"/>
                <a:cs typeface="Montserrat"/>
              </a:rPr>
              <a:t>todo</a:t>
            </a:r>
            <a:r>
              <a:rPr sz="700" spc="-20" dirty="0">
                <a:latin typeface="Montserrat"/>
                <a:cs typeface="Montserrat"/>
              </a:rPr>
              <a:t> </a:t>
            </a:r>
            <a:r>
              <a:rPr sz="700" dirty="0">
                <a:latin typeface="Montserrat"/>
                <a:cs typeface="Montserrat"/>
              </a:rPr>
              <a:t>el</a:t>
            </a:r>
            <a:r>
              <a:rPr sz="700" spc="-25" dirty="0">
                <a:latin typeface="Montserrat"/>
                <a:cs typeface="Montserrat"/>
              </a:rPr>
              <a:t> </a:t>
            </a:r>
            <a:r>
              <a:rPr sz="700" spc="-10" dirty="0">
                <a:latin typeface="Montserrat"/>
                <a:cs typeface="Montserrat"/>
              </a:rPr>
              <a:t>sistema.</a:t>
            </a:r>
            <a:endParaRPr sz="700">
              <a:latin typeface="Montserrat"/>
              <a:cs typeface="Montserrat"/>
            </a:endParaRPr>
          </a:p>
          <a:p>
            <a:pPr marL="12700" marR="5080" algn="just">
              <a:lnSpc>
                <a:spcPct val="100000"/>
              </a:lnSpc>
              <a:spcBef>
                <a:spcPts val="505"/>
              </a:spcBef>
            </a:pPr>
            <a:r>
              <a:rPr sz="700" dirty="0">
                <a:latin typeface="Montserrat"/>
                <a:cs typeface="Montserrat"/>
              </a:rPr>
              <a:t>El</a:t>
            </a:r>
            <a:r>
              <a:rPr sz="700" spc="130" dirty="0">
                <a:latin typeface="Montserrat"/>
                <a:cs typeface="Montserrat"/>
              </a:rPr>
              <a:t> </a:t>
            </a:r>
            <a:r>
              <a:rPr sz="700" dirty="0">
                <a:latin typeface="Montserrat"/>
                <a:cs typeface="Montserrat"/>
              </a:rPr>
              <a:t>kit</a:t>
            </a:r>
            <a:r>
              <a:rPr sz="700" spc="145" dirty="0">
                <a:latin typeface="Montserrat"/>
                <a:cs typeface="Montserrat"/>
              </a:rPr>
              <a:t> </a:t>
            </a:r>
            <a:r>
              <a:rPr sz="700" dirty="0">
                <a:latin typeface="Montserrat"/>
                <a:cs typeface="Montserrat"/>
              </a:rPr>
              <a:t>de</a:t>
            </a:r>
            <a:r>
              <a:rPr sz="700" spc="145" dirty="0">
                <a:latin typeface="Montserrat"/>
                <a:cs typeface="Montserrat"/>
              </a:rPr>
              <a:t> </a:t>
            </a:r>
            <a:r>
              <a:rPr sz="700" dirty="0">
                <a:latin typeface="Montserrat"/>
                <a:cs typeface="Montserrat"/>
              </a:rPr>
              <a:t>arrastre</a:t>
            </a:r>
            <a:r>
              <a:rPr sz="700" spc="140" dirty="0">
                <a:latin typeface="Montserrat"/>
                <a:cs typeface="Montserrat"/>
              </a:rPr>
              <a:t> </a:t>
            </a:r>
            <a:r>
              <a:rPr sz="700" dirty="0">
                <a:latin typeface="Montserrat"/>
                <a:cs typeface="Montserrat"/>
              </a:rPr>
              <a:t>debe</a:t>
            </a:r>
            <a:r>
              <a:rPr sz="700" spc="140" dirty="0">
                <a:latin typeface="Montserrat"/>
                <a:cs typeface="Montserrat"/>
              </a:rPr>
              <a:t> </a:t>
            </a:r>
            <a:r>
              <a:rPr sz="700" dirty="0">
                <a:latin typeface="Montserrat"/>
                <a:cs typeface="Montserrat"/>
              </a:rPr>
              <a:t>ser</a:t>
            </a:r>
            <a:r>
              <a:rPr sz="700" spc="140" dirty="0">
                <a:latin typeface="Montserrat"/>
                <a:cs typeface="Montserrat"/>
              </a:rPr>
              <a:t> </a:t>
            </a:r>
            <a:r>
              <a:rPr sz="700" dirty="0">
                <a:latin typeface="Montserrat"/>
                <a:cs typeface="Montserrat"/>
              </a:rPr>
              <a:t>revisado,</a:t>
            </a:r>
            <a:r>
              <a:rPr sz="700" spc="125" dirty="0">
                <a:latin typeface="Montserrat"/>
                <a:cs typeface="Montserrat"/>
              </a:rPr>
              <a:t> </a:t>
            </a:r>
            <a:r>
              <a:rPr sz="700" dirty="0">
                <a:latin typeface="Montserrat"/>
                <a:cs typeface="Montserrat"/>
              </a:rPr>
              <a:t>lubricado</a:t>
            </a:r>
            <a:r>
              <a:rPr sz="700" spc="145" dirty="0">
                <a:latin typeface="Montserrat"/>
                <a:cs typeface="Montserrat"/>
              </a:rPr>
              <a:t> </a:t>
            </a:r>
            <a:r>
              <a:rPr sz="700" spc="-50" dirty="0">
                <a:latin typeface="Montserrat"/>
                <a:cs typeface="Montserrat"/>
              </a:rPr>
              <a:t>y</a:t>
            </a:r>
            <a:r>
              <a:rPr sz="700" spc="500" dirty="0">
                <a:latin typeface="Montserrat"/>
                <a:cs typeface="Montserrat"/>
              </a:rPr>
              <a:t> </a:t>
            </a:r>
            <a:r>
              <a:rPr sz="700" dirty="0">
                <a:latin typeface="Montserrat"/>
                <a:cs typeface="Montserrat"/>
              </a:rPr>
              <a:t>ajustado</a:t>
            </a:r>
            <a:r>
              <a:rPr sz="700" spc="55" dirty="0">
                <a:latin typeface="Montserrat"/>
                <a:cs typeface="Montserrat"/>
              </a:rPr>
              <a:t> </a:t>
            </a:r>
            <a:r>
              <a:rPr sz="700" dirty="0">
                <a:latin typeface="Montserrat"/>
                <a:cs typeface="Montserrat"/>
              </a:rPr>
              <a:t>según</a:t>
            </a:r>
            <a:r>
              <a:rPr sz="700" spc="55" dirty="0">
                <a:latin typeface="Montserrat"/>
                <a:cs typeface="Montserrat"/>
              </a:rPr>
              <a:t> </a:t>
            </a:r>
            <a:r>
              <a:rPr sz="700" dirty="0">
                <a:latin typeface="Montserrat"/>
                <a:cs typeface="Montserrat"/>
              </a:rPr>
              <a:t>lo</a:t>
            </a:r>
            <a:r>
              <a:rPr sz="700" spc="55" dirty="0">
                <a:latin typeface="Montserrat"/>
                <a:cs typeface="Montserrat"/>
              </a:rPr>
              <a:t> </a:t>
            </a:r>
            <a:r>
              <a:rPr sz="700" dirty="0">
                <a:latin typeface="Montserrat"/>
                <a:cs typeface="Montserrat"/>
              </a:rPr>
              <a:t>recomendado</a:t>
            </a:r>
            <a:r>
              <a:rPr sz="700" spc="65" dirty="0">
                <a:latin typeface="Montserrat"/>
                <a:cs typeface="Montserrat"/>
              </a:rPr>
              <a:t> </a:t>
            </a:r>
            <a:r>
              <a:rPr sz="700" dirty="0">
                <a:latin typeface="Montserrat"/>
                <a:cs typeface="Montserrat"/>
              </a:rPr>
              <a:t>en</a:t>
            </a:r>
            <a:r>
              <a:rPr sz="700" spc="55" dirty="0">
                <a:latin typeface="Montserrat"/>
                <a:cs typeface="Montserrat"/>
              </a:rPr>
              <a:t> </a:t>
            </a:r>
            <a:r>
              <a:rPr sz="700" dirty="0">
                <a:latin typeface="Montserrat"/>
                <a:cs typeface="Montserrat"/>
              </a:rPr>
              <a:t>el</a:t>
            </a:r>
            <a:r>
              <a:rPr sz="700" spc="65" dirty="0">
                <a:latin typeface="Montserrat"/>
                <a:cs typeface="Montserrat"/>
              </a:rPr>
              <a:t> </a:t>
            </a:r>
            <a:r>
              <a:rPr sz="700" dirty="0">
                <a:latin typeface="Montserrat"/>
                <a:cs typeface="Montserrat"/>
              </a:rPr>
              <a:t>cuadro</a:t>
            </a:r>
            <a:r>
              <a:rPr sz="700" spc="70" dirty="0">
                <a:latin typeface="Montserrat"/>
                <a:cs typeface="Montserrat"/>
              </a:rPr>
              <a:t> </a:t>
            </a:r>
            <a:r>
              <a:rPr sz="700" spc="-25" dirty="0">
                <a:latin typeface="Montserrat"/>
                <a:cs typeface="Montserrat"/>
              </a:rPr>
              <a:t>de</a:t>
            </a:r>
            <a:r>
              <a:rPr sz="700" spc="500" dirty="0">
                <a:latin typeface="Montserrat"/>
                <a:cs typeface="Montserrat"/>
              </a:rPr>
              <a:t> </a:t>
            </a:r>
            <a:r>
              <a:rPr sz="700" spc="-10" dirty="0">
                <a:latin typeface="Montserrat"/>
                <a:cs typeface="Montserrat"/>
              </a:rPr>
              <a:t>mantenimiento.</a:t>
            </a:r>
            <a:endParaRPr sz="700">
              <a:latin typeface="Montserrat"/>
              <a:cs typeface="Montserrat"/>
            </a:endParaRPr>
          </a:p>
          <a:p>
            <a:pPr marL="12700" marR="5080" algn="just">
              <a:lnSpc>
                <a:spcPct val="100000"/>
              </a:lnSpc>
              <a:spcBef>
                <a:spcPts val="505"/>
              </a:spcBef>
            </a:pPr>
            <a:r>
              <a:rPr sz="700" dirty="0">
                <a:latin typeface="Montserrat"/>
                <a:cs typeface="Montserrat"/>
              </a:rPr>
              <a:t>Si</a:t>
            </a:r>
            <a:r>
              <a:rPr sz="700" spc="315" dirty="0">
                <a:latin typeface="Montserrat"/>
                <a:cs typeface="Montserrat"/>
              </a:rPr>
              <a:t> </a:t>
            </a:r>
            <a:r>
              <a:rPr sz="700" dirty="0">
                <a:latin typeface="Montserrat"/>
                <a:cs typeface="Montserrat"/>
              </a:rPr>
              <a:t>el</a:t>
            </a:r>
            <a:r>
              <a:rPr sz="700" spc="325" dirty="0">
                <a:latin typeface="Montserrat"/>
                <a:cs typeface="Montserrat"/>
              </a:rPr>
              <a:t> </a:t>
            </a:r>
            <a:r>
              <a:rPr sz="700" dirty="0">
                <a:latin typeface="Montserrat"/>
                <a:cs typeface="Montserrat"/>
              </a:rPr>
              <a:t>Vehículo</a:t>
            </a:r>
            <a:r>
              <a:rPr sz="700" spc="330" dirty="0">
                <a:latin typeface="Montserrat"/>
                <a:cs typeface="Montserrat"/>
              </a:rPr>
              <a:t> </a:t>
            </a:r>
            <a:r>
              <a:rPr sz="700" dirty="0">
                <a:latin typeface="Montserrat"/>
                <a:cs typeface="Montserrat"/>
              </a:rPr>
              <a:t>es</a:t>
            </a:r>
            <a:r>
              <a:rPr sz="700" spc="325" dirty="0">
                <a:latin typeface="Montserrat"/>
                <a:cs typeface="Montserrat"/>
              </a:rPr>
              <a:t> </a:t>
            </a:r>
            <a:r>
              <a:rPr sz="700" dirty="0">
                <a:latin typeface="Montserrat"/>
                <a:cs typeface="Montserrat"/>
              </a:rPr>
              <a:t>usado</a:t>
            </a:r>
            <a:r>
              <a:rPr sz="700" spc="320" dirty="0">
                <a:latin typeface="Montserrat"/>
                <a:cs typeface="Montserrat"/>
              </a:rPr>
              <a:t> </a:t>
            </a:r>
            <a:r>
              <a:rPr sz="700" dirty="0">
                <a:latin typeface="Montserrat"/>
                <a:cs typeface="Montserrat"/>
              </a:rPr>
              <a:t>bajo</a:t>
            </a:r>
            <a:r>
              <a:rPr sz="700" spc="320" dirty="0">
                <a:latin typeface="Montserrat"/>
                <a:cs typeface="Montserrat"/>
              </a:rPr>
              <a:t> </a:t>
            </a:r>
            <a:r>
              <a:rPr sz="700" dirty="0">
                <a:latin typeface="Montserrat"/>
                <a:cs typeface="Montserrat"/>
              </a:rPr>
              <a:t>condiciones</a:t>
            </a:r>
            <a:r>
              <a:rPr sz="700" spc="325" dirty="0">
                <a:latin typeface="Montserrat"/>
                <a:cs typeface="Montserrat"/>
              </a:rPr>
              <a:t> </a:t>
            </a:r>
            <a:r>
              <a:rPr sz="700" spc="-25" dirty="0">
                <a:latin typeface="Montserrat"/>
                <a:cs typeface="Montserrat"/>
              </a:rPr>
              <a:t>de</a:t>
            </a:r>
            <a:r>
              <a:rPr sz="700" spc="500" dirty="0">
                <a:latin typeface="Montserrat"/>
                <a:cs typeface="Montserrat"/>
              </a:rPr>
              <a:t> </a:t>
            </a:r>
            <a:r>
              <a:rPr sz="700" dirty="0">
                <a:latin typeface="Montserrat"/>
                <a:cs typeface="Montserrat"/>
              </a:rPr>
              <a:t>mucho</a:t>
            </a:r>
            <a:r>
              <a:rPr sz="700" spc="140" dirty="0">
                <a:latin typeface="Montserrat"/>
                <a:cs typeface="Montserrat"/>
              </a:rPr>
              <a:t> </a:t>
            </a:r>
            <a:r>
              <a:rPr sz="700" dirty="0">
                <a:latin typeface="Montserrat"/>
                <a:cs typeface="Montserrat"/>
              </a:rPr>
              <a:t>polvo</a:t>
            </a:r>
            <a:r>
              <a:rPr sz="700" spc="140" dirty="0">
                <a:latin typeface="Montserrat"/>
                <a:cs typeface="Montserrat"/>
              </a:rPr>
              <a:t> </a:t>
            </a:r>
            <a:r>
              <a:rPr sz="700" dirty="0">
                <a:latin typeface="Montserrat"/>
                <a:cs typeface="Montserrat"/>
              </a:rPr>
              <a:t>o</a:t>
            </a:r>
            <a:r>
              <a:rPr sz="700" spc="135" dirty="0">
                <a:latin typeface="Montserrat"/>
                <a:cs typeface="Montserrat"/>
              </a:rPr>
              <a:t> </a:t>
            </a:r>
            <a:r>
              <a:rPr sz="700" dirty="0">
                <a:latin typeface="Montserrat"/>
                <a:cs typeface="Montserrat"/>
              </a:rPr>
              <a:t>en</a:t>
            </a:r>
            <a:r>
              <a:rPr sz="700" spc="130" dirty="0">
                <a:latin typeface="Montserrat"/>
                <a:cs typeface="Montserrat"/>
              </a:rPr>
              <a:t> </a:t>
            </a:r>
            <a:r>
              <a:rPr sz="700" dirty="0">
                <a:latin typeface="Montserrat"/>
                <a:cs typeface="Montserrat"/>
              </a:rPr>
              <a:t>temporadas</a:t>
            </a:r>
            <a:r>
              <a:rPr sz="700" spc="145" dirty="0">
                <a:latin typeface="Montserrat"/>
                <a:cs typeface="Montserrat"/>
              </a:rPr>
              <a:t> </a:t>
            </a:r>
            <a:r>
              <a:rPr sz="700" dirty="0">
                <a:latin typeface="Montserrat"/>
                <a:cs typeface="Montserrat"/>
              </a:rPr>
              <a:t>de</a:t>
            </a:r>
            <a:r>
              <a:rPr sz="700" spc="135" dirty="0">
                <a:latin typeface="Montserrat"/>
                <a:cs typeface="Montserrat"/>
              </a:rPr>
              <a:t> </a:t>
            </a:r>
            <a:r>
              <a:rPr sz="700" dirty="0">
                <a:latin typeface="Montserrat"/>
                <a:cs typeface="Montserrat"/>
              </a:rPr>
              <a:t>lluvia</a:t>
            </a:r>
            <a:r>
              <a:rPr sz="700" spc="135" dirty="0">
                <a:latin typeface="Montserrat"/>
                <a:cs typeface="Montserrat"/>
              </a:rPr>
              <a:t> </a:t>
            </a:r>
            <a:r>
              <a:rPr sz="700" spc="-10" dirty="0">
                <a:latin typeface="Montserrat"/>
                <a:cs typeface="Montserrat"/>
              </a:rPr>
              <a:t>realice</a:t>
            </a:r>
            <a:r>
              <a:rPr sz="700" spc="500" dirty="0">
                <a:latin typeface="Montserrat"/>
                <a:cs typeface="Montserrat"/>
              </a:rPr>
              <a:t> </a:t>
            </a:r>
            <a:r>
              <a:rPr sz="700" spc="-10" dirty="0">
                <a:latin typeface="Montserrat"/>
                <a:cs typeface="Montserrat"/>
              </a:rPr>
              <a:t>mantenimiento</a:t>
            </a:r>
            <a:r>
              <a:rPr sz="700" spc="15" dirty="0">
                <a:latin typeface="Montserrat"/>
                <a:cs typeface="Montserrat"/>
              </a:rPr>
              <a:t> </a:t>
            </a:r>
            <a:r>
              <a:rPr sz="700" dirty="0">
                <a:latin typeface="Montserrat"/>
                <a:cs typeface="Montserrat"/>
              </a:rPr>
              <a:t>a</a:t>
            </a:r>
            <a:r>
              <a:rPr sz="700" spc="5" dirty="0">
                <a:latin typeface="Montserrat"/>
                <a:cs typeface="Montserrat"/>
              </a:rPr>
              <a:t> </a:t>
            </a:r>
            <a:r>
              <a:rPr sz="700" dirty="0">
                <a:latin typeface="Montserrat"/>
                <a:cs typeface="Montserrat"/>
              </a:rPr>
              <a:t>sistema mas</a:t>
            </a:r>
            <a:r>
              <a:rPr sz="700" spc="-10" dirty="0">
                <a:latin typeface="Montserrat"/>
                <a:cs typeface="Montserrat"/>
              </a:rPr>
              <a:t> frecuentemente.</a:t>
            </a:r>
            <a:endParaRPr sz="700">
              <a:latin typeface="Montserrat"/>
              <a:cs typeface="Montserrat"/>
            </a:endParaRPr>
          </a:p>
        </p:txBody>
      </p:sp>
      <p:sp>
        <p:nvSpPr>
          <p:cNvPr id="3" name="object 3"/>
          <p:cNvSpPr txBox="1"/>
          <p:nvPr/>
        </p:nvSpPr>
        <p:spPr>
          <a:xfrm>
            <a:off x="2698750" y="490855"/>
            <a:ext cx="2254250" cy="1948610"/>
          </a:xfrm>
          <a:prstGeom prst="rect">
            <a:avLst/>
          </a:prstGeom>
        </p:spPr>
        <p:txBody>
          <a:bodyPr vert="horz" wrap="square" lIns="0" tIns="12065" rIns="0" bIns="0" rtlCol="0">
            <a:spAutoFit/>
          </a:bodyPr>
          <a:lstStyle/>
          <a:p>
            <a:pPr marL="12700" marR="6350">
              <a:lnSpc>
                <a:spcPct val="100000"/>
              </a:lnSpc>
              <a:spcBef>
                <a:spcPts val="95"/>
              </a:spcBef>
            </a:pPr>
            <a:r>
              <a:rPr sz="700" dirty="0">
                <a:latin typeface="Montserrat"/>
                <a:cs typeface="Montserrat"/>
              </a:rPr>
              <a:t>Para</a:t>
            </a:r>
            <a:r>
              <a:rPr sz="700" spc="65" dirty="0">
                <a:latin typeface="Montserrat"/>
                <a:cs typeface="Montserrat"/>
              </a:rPr>
              <a:t> </a:t>
            </a:r>
            <a:r>
              <a:rPr sz="700" dirty="0">
                <a:latin typeface="Montserrat"/>
                <a:cs typeface="Montserrat"/>
              </a:rPr>
              <a:t>Limpiar,</a:t>
            </a:r>
            <a:r>
              <a:rPr sz="700" spc="75" dirty="0">
                <a:latin typeface="Montserrat"/>
                <a:cs typeface="Montserrat"/>
              </a:rPr>
              <a:t> </a:t>
            </a:r>
            <a:r>
              <a:rPr sz="700" dirty="0">
                <a:latin typeface="Montserrat"/>
                <a:cs typeface="Montserrat"/>
              </a:rPr>
              <a:t>revisar,</a:t>
            </a:r>
            <a:r>
              <a:rPr sz="700" spc="70" dirty="0">
                <a:latin typeface="Montserrat"/>
                <a:cs typeface="Montserrat"/>
              </a:rPr>
              <a:t> </a:t>
            </a:r>
            <a:r>
              <a:rPr sz="700" dirty="0">
                <a:latin typeface="Montserrat"/>
                <a:cs typeface="Montserrat"/>
              </a:rPr>
              <a:t>lubricar</a:t>
            </a:r>
            <a:r>
              <a:rPr sz="700" spc="70" dirty="0">
                <a:latin typeface="Montserrat"/>
                <a:cs typeface="Montserrat"/>
              </a:rPr>
              <a:t> </a:t>
            </a:r>
            <a:r>
              <a:rPr sz="700" dirty="0">
                <a:latin typeface="Montserrat"/>
                <a:cs typeface="Montserrat"/>
              </a:rPr>
              <a:t>y</a:t>
            </a:r>
            <a:r>
              <a:rPr sz="700" spc="70" dirty="0">
                <a:latin typeface="Montserrat"/>
                <a:cs typeface="Montserrat"/>
              </a:rPr>
              <a:t> </a:t>
            </a:r>
            <a:r>
              <a:rPr sz="700" dirty="0">
                <a:latin typeface="Montserrat"/>
                <a:cs typeface="Montserrat"/>
              </a:rPr>
              <a:t>ajustar</a:t>
            </a:r>
            <a:r>
              <a:rPr sz="700" spc="75" dirty="0">
                <a:latin typeface="Montserrat"/>
                <a:cs typeface="Montserrat"/>
              </a:rPr>
              <a:t> </a:t>
            </a:r>
            <a:r>
              <a:rPr sz="700" dirty="0">
                <a:latin typeface="Montserrat"/>
                <a:cs typeface="Montserrat"/>
              </a:rPr>
              <a:t>la</a:t>
            </a:r>
            <a:r>
              <a:rPr sz="700" spc="70" dirty="0">
                <a:latin typeface="Montserrat"/>
                <a:cs typeface="Montserrat"/>
              </a:rPr>
              <a:t> </a:t>
            </a:r>
            <a:r>
              <a:rPr sz="700" spc="-10" dirty="0">
                <a:latin typeface="Montserrat"/>
                <a:cs typeface="Montserrat"/>
              </a:rPr>
              <a:t>cadena</a:t>
            </a:r>
            <a:r>
              <a:rPr sz="700" spc="500" dirty="0">
                <a:latin typeface="Montserrat"/>
                <a:cs typeface="Montserrat"/>
              </a:rPr>
              <a:t> </a:t>
            </a:r>
            <a:r>
              <a:rPr sz="700" dirty="0">
                <a:latin typeface="Montserrat"/>
                <a:cs typeface="Montserrat"/>
              </a:rPr>
              <a:t>siga</a:t>
            </a:r>
            <a:r>
              <a:rPr sz="700" spc="-35" dirty="0">
                <a:latin typeface="Montserrat"/>
                <a:cs typeface="Montserrat"/>
              </a:rPr>
              <a:t> </a:t>
            </a:r>
            <a:r>
              <a:rPr sz="700" dirty="0">
                <a:latin typeface="Montserrat"/>
                <a:cs typeface="Montserrat"/>
              </a:rPr>
              <a:t>el</a:t>
            </a:r>
            <a:r>
              <a:rPr sz="700" spc="-15" dirty="0">
                <a:latin typeface="Montserrat"/>
                <a:cs typeface="Montserrat"/>
              </a:rPr>
              <a:t> </a:t>
            </a:r>
            <a:r>
              <a:rPr sz="700" dirty="0">
                <a:latin typeface="Montserrat"/>
                <a:cs typeface="Montserrat"/>
              </a:rPr>
              <a:t>siguiente </a:t>
            </a:r>
            <a:r>
              <a:rPr sz="700" spc="-10" dirty="0">
                <a:latin typeface="Montserrat"/>
                <a:cs typeface="Montserrat"/>
              </a:rPr>
              <a:t>procedimiento:</a:t>
            </a:r>
            <a:endParaRPr sz="700" dirty="0">
              <a:latin typeface="Montserrat"/>
              <a:cs typeface="Montserrat"/>
            </a:endParaRPr>
          </a:p>
          <a:p>
            <a:pPr marL="241300" marR="7620" indent="-228600" algn="just">
              <a:lnSpc>
                <a:spcPct val="100000"/>
              </a:lnSpc>
              <a:spcBef>
                <a:spcPts val="490"/>
              </a:spcBef>
              <a:buAutoNum type="arabicPeriod"/>
              <a:tabLst>
                <a:tab pos="241300" algn="l"/>
              </a:tabLst>
            </a:pPr>
            <a:r>
              <a:rPr sz="700" dirty="0">
                <a:latin typeface="Montserrat"/>
                <a:cs typeface="Montserrat"/>
              </a:rPr>
              <a:t>Ponga</a:t>
            </a:r>
            <a:r>
              <a:rPr sz="700" spc="75" dirty="0">
                <a:latin typeface="Montserrat"/>
                <a:cs typeface="Montserrat"/>
              </a:rPr>
              <a:t> </a:t>
            </a:r>
            <a:r>
              <a:rPr sz="700" dirty="0">
                <a:latin typeface="Montserrat"/>
                <a:cs typeface="Montserrat"/>
              </a:rPr>
              <a:t>el</a:t>
            </a:r>
            <a:r>
              <a:rPr sz="700" spc="95" dirty="0">
                <a:latin typeface="Montserrat"/>
                <a:cs typeface="Montserrat"/>
              </a:rPr>
              <a:t> </a:t>
            </a:r>
            <a:r>
              <a:rPr sz="700" dirty="0">
                <a:latin typeface="Montserrat"/>
                <a:cs typeface="Montserrat"/>
              </a:rPr>
              <a:t>Vehículo</a:t>
            </a:r>
            <a:r>
              <a:rPr sz="700" spc="90" dirty="0">
                <a:latin typeface="Montserrat"/>
                <a:cs typeface="Montserrat"/>
              </a:rPr>
              <a:t> </a:t>
            </a:r>
            <a:r>
              <a:rPr sz="700" dirty="0">
                <a:latin typeface="Montserrat"/>
                <a:cs typeface="Montserrat"/>
              </a:rPr>
              <a:t>en</a:t>
            </a:r>
            <a:r>
              <a:rPr sz="700" spc="90" dirty="0">
                <a:latin typeface="Montserrat"/>
                <a:cs typeface="Montserrat"/>
              </a:rPr>
              <a:t> </a:t>
            </a:r>
            <a:r>
              <a:rPr sz="700" dirty="0">
                <a:latin typeface="Montserrat"/>
                <a:cs typeface="Montserrat"/>
              </a:rPr>
              <a:t>el</a:t>
            </a:r>
            <a:r>
              <a:rPr sz="700" spc="80" dirty="0">
                <a:latin typeface="Montserrat"/>
                <a:cs typeface="Montserrat"/>
              </a:rPr>
              <a:t> </a:t>
            </a:r>
            <a:r>
              <a:rPr sz="700" dirty="0">
                <a:latin typeface="Montserrat"/>
                <a:cs typeface="Montserrat"/>
              </a:rPr>
              <a:t>soporte</a:t>
            </a:r>
            <a:r>
              <a:rPr sz="700" spc="95" dirty="0">
                <a:latin typeface="Montserrat"/>
                <a:cs typeface="Montserrat"/>
              </a:rPr>
              <a:t> </a:t>
            </a:r>
            <a:r>
              <a:rPr sz="700" dirty="0">
                <a:latin typeface="Montserrat"/>
                <a:cs typeface="Montserrat"/>
              </a:rPr>
              <a:t>central,</a:t>
            </a:r>
            <a:r>
              <a:rPr sz="700" spc="90" dirty="0">
                <a:latin typeface="Montserrat"/>
                <a:cs typeface="Montserrat"/>
              </a:rPr>
              <a:t> </a:t>
            </a:r>
            <a:r>
              <a:rPr sz="700" spc="-25" dirty="0">
                <a:latin typeface="Montserrat"/>
                <a:cs typeface="Montserrat"/>
              </a:rPr>
              <a:t>en</a:t>
            </a:r>
            <a:r>
              <a:rPr sz="700" spc="500" dirty="0">
                <a:latin typeface="Montserrat"/>
                <a:cs typeface="Montserrat"/>
              </a:rPr>
              <a:t> </a:t>
            </a:r>
            <a:r>
              <a:rPr sz="700" spc="-10" dirty="0">
                <a:latin typeface="Montserrat"/>
                <a:cs typeface="Montserrat"/>
              </a:rPr>
              <a:t>neutra.</a:t>
            </a:r>
            <a:endParaRPr sz="700" dirty="0">
              <a:latin typeface="Montserrat"/>
              <a:cs typeface="Montserrat"/>
            </a:endParaRPr>
          </a:p>
          <a:p>
            <a:pPr marL="241300" marR="5080" indent="-228600" algn="just">
              <a:lnSpc>
                <a:spcPct val="100000"/>
              </a:lnSpc>
              <a:spcBef>
                <a:spcPts val="509"/>
              </a:spcBef>
              <a:buAutoNum type="arabicPeriod"/>
              <a:tabLst>
                <a:tab pos="241300" algn="l"/>
              </a:tabLst>
            </a:pPr>
            <a:r>
              <a:rPr sz="700" dirty="0">
                <a:latin typeface="Montserrat"/>
                <a:cs typeface="Montserrat"/>
              </a:rPr>
              <a:t>Revise</a:t>
            </a:r>
            <a:r>
              <a:rPr sz="700" spc="30" dirty="0">
                <a:latin typeface="Montserrat"/>
                <a:cs typeface="Montserrat"/>
              </a:rPr>
              <a:t> </a:t>
            </a:r>
            <a:r>
              <a:rPr sz="700" dirty="0">
                <a:latin typeface="Montserrat"/>
                <a:cs typeface="Montserrat"/>
              </a:rPr>
              <a:t>la</a:t>
            </a:r>
            <a:r>
              <a:rPr sz="700" spc="50" dirty="0">
                <a:latin typeface="Montserrat"/>
                <a:cs typeface="Montserrat"/>
              </a:rPr>
              <a:t> </a:t>
            </a:r>
            <a:r>
              <a:rPr sz="700" dirty="0">
                <a:latin typeface="Montserrat"/>
                <a:cs typeface="Montserrat"/>
              </a:rPr>
              <a:t>holgura</a:t>
            </a:r>
            <a:r>
              <a:rPr sz="700" spc="50" dirty="0">
                <a:latin typeface="Montserrat"/>
                <a:cs typeface="Montserrat"/>
              </a:rPr>
              <a:t> </a:t>
            </a:r>
            <a:r>
              <a:rPr sz="700" dirty="0">
                <a:latin typeface="Montserrat"/>
                <a:cs typeface="Montserrat"/>
              </a:rPr>
              <a:t>de</a:t>
            </a:r>
            <a:r>
              <a:rPr sz="700" spc="45" dirty="0">
                <a:latin typeface="Montserrat"/>
                <a:cs typeface="Montserrat"/>
              </a:rPr>
              <a:t> </a:t>
            </a:r>
            <a:r>
              <a:rPr sz="700" dirty="0">
                <a:latin typeface="Montserrat"/>
                <a:cs typeface="Montserrat"/>
              </a:rPr>
              <a:t>la</a:t>
            </a:r>
            <a:r>
              <a:rPr sz="700" spc="40" dirty="0">
                <a:latin typeface="Montserrat"/>
                <a:cs typeface="Montserrat"/>
              </a:rPr>
              <a:t> </a:t>
            </a:r>
            <a:r>
              <a:rPr sz="700" dirty="0">
                <a:latin typeface="Montserrat"/>
                <a:cs typeface="Montserrat"/>
              </a:rPr>
              <a:t>cadena,</a:t>
            </a:r>
            <a:r>
              <a:rPr sz="700" spc="40" dirty="0">
                <a:latin typeface="Montserrat"/>
                <a:cs typeface="Montserrat"/>
              </a:rPr>
              <a:t> </a:t>
            </a:r>
            <a:r>
              <a:rPr sz="700" dirty="0">
                <a:latin typeface="Montserrat"/>
                <a:cs typeface="Montserrat"/>
              </a:rPr>
              <a:t>moviendo</a:t>
            </a:r>
            <a:r>
              <a:rPr sz="700" spc="45" dirty="0">
                <a:latin typeface="Montserrat"/>
                <a:cs typeface="Montserrat"/>
              </a:rPr>
              <a:t> </a:t>
            </a:r>
            <a:r>
              <a:rPr sz="700" spc="-25" dirty="0">
                <a:latin typeface="Montserrat"/>
                <a:cs typeface="Montserrat"/>
              </a:rPr>
              <a:t>la</a:t>
            </a:r>
            <a:r>
              <a:rPr sz="700" spc="500" dirty="0">
                <a:latin typeface="Montserrat"/>
                <a:cs typeface="Montserrat"/>
              </a:rPr>
              <a:t> </a:t>
            </a:r>
            <a:r>
              <a:rPr sz="700" dirty="0">
                <a:latin typeface="Montserrat"/>
                <a:cs typeface="Montserrat"/>
              </a:rPr>
              <a:t>cadena</a:t>
            </a:r>
            <a:r>
              <a:rPr sz="700" spc="75" dirty="0">
                <a:latin typeface="Montserrat"/>
                <a:cs typeface="Montserrat"/>
              </a:rPr>
              <a:t> </a:t>
            </a:r>
            <a:r>
              <a:rPr sz="700" dirty="0">
                <a:latin typeface="Montserrat"/>
                <a:cs typeface="Montserrat"/>
              </a:rPr>
              <a:t>verticalmente</a:t>
            </a:r>
            <a:r>
              <a:rPr sz="700" spc="85" dirty="0">
                <a:latin typeface="Montserrat"/>
                <a:cs typeface="Montserrat"/>
              </a:rPr>
              <a:t> </a:t>
            </a:r>
            <a:r>
              <a:rPr sz="700" dirty="0">
                <a:latin typeface="Montserrat"/>
                <a:cs typeface="Montserrat"/>
              </a:rPr>
              <a:t>con</a:t>
            </a:r>
            <a:r>
              <a:rPr sz="700" spc="85" dirty="0">
                <a:latin typeface="Montserrat"/>
                <a:cs typeface="Montserrat"/>
              </a:rPr>
              <a:t> </a:t>
            </a:r>
            <a:r>
              <a:rPr sz="700" dirty="0">
                <a:latin typeface="Montserrat"/>
                <a:cs typeface="Montserrat"/>
              </a:rPr>
              <a:t>el</a:t>
            </a:r>
            <a:r>
              <a:rPr sz="700" spc="85" dirty="0">
                <a:latin typeface="Montserrat"/>
                <a:cs typeface="Montserrat"/>
              </a:rPr>
              <a:t> </a:t>
            </a:r>
            <a:r>
              <a:rPr sz="700" dirty="0">
                <a:latin typeface="Montserrat"/>
                <a:cs typeface="Montserrat"/>
              </a:rPr>
              <a:t>dedo</a:t>
            </a:r>
            <a:r>
              <a:rPr sz="700" spc="70" dirty="0">
                <a:latin typeface="Montserrat"/>
                <a:cs typeface="Montserrat"/>
              </a:rPr>
              <a:t> </a:t>
            </a:r>
            <a:r>
              <a:rPr sz="700" dirty="0">
                <a:latin typeface="Montserrat"/>
                <a:cs typeface="Montserrat"/>
              </a:rPr>
              <a:t>como</a:t>
            </a:r>
            <a:r>
              <a:rPr sz="700" spc="75" dirty="0">
                <a:latin typeface="Montserrat"/>
                <a:cs typeface="Montserrat"/>
              </a:rPr>
              <a:t> </a:t>
            </a:r>
            <a:r>
              <a:rPr sz="700" spc="-25" dirty="0">
                <a:latin typeface="Montserrat"/>
                <a:cs typeface="Montserrat"/>
              </a:rPr>
              <a:t>se</a:t>
            </a:r>
            <a:r>
              <a:rPr sz="700" spc="500" dirty="0">
                <a:latin typeface="Montserrat"/>
                <a:cs typeface="Montserrat"/>
              </a:rPr>
              <a:t> </a:t>
            </a:r>
            <a:r>
              <a:rPr sz="700" dirty="0">
                <a:latin typeface="Montserrat"/>
                <a:cs typeface="Montserrat"/>
              </a:rPr>
              <a:t>muestra</a:t>
            </a:r>
            <a:r>
              <a:rPr sz="700" spc="-15" dirty="0">
                <a:latin typeface="Montserrat"/>
                <a:cs typeface="Montserrat"/>
              </a:rPr>
              <a:t> </a:t>
            </a:r>
            <a:r>
              <a:rPr sz="700" dirty="0">
                <a:latin typeface="Montserrat"/>
                <a:cs typeface="Montserrat"/>
              </a:rPr>
              <a:t>en</a:t>
            </a:r>
            <a:r>
              <a:rPr sz="700" spc="-5" dirty="0">
                <a:latin typeface="Montserrat"/>
                <a:cs typeface="Montserrat"/>
              </a:rPr>
              <a:t> </a:t>
            </a:r>
            <a:r>
              <a:rPr sz="700" dirty="0">
                <a:latin typeface="Montserrat"/>
                <a:cs typeface="Montserrat"/>
              </a:rPr>
              <a:t>la</a:t>
            </a:r>
            <a:r>
              <a:rPr sz="700" spc="-15" dirty="0">
                <a:latin typeface="Montserrat"/>
                <a:cs typeface="Montserrat"/>
              </a:rPr>
              <a:t> </a:t>
            </a:r>
            <a:r>
              <a:rPr sz="700" spc="-10" dirty="0">
                <a:latin typeface="Montserrat"/>
                <a:cs typeface="Montserrat"/>
              </a:rPr>
              <a:t>imagen.</a:t>
            </a:r>
            <a:endParaRPr sz="700" dirty="0">
              <a:latin typeface="Montserrat"/>
              <a:cs typeface="Montserrat"/>
            </a:endParaRPr>
          </a:p>
          <a:p>
            <a:pPr marL="241300" marR="6350" indent="-228600" algn="just">
              <a:lnSpc>
                <a:spcPct val="100000"/>
              </a:lnSpc>
              <a:spcBef>
                <a:spcPts val="500"/>
              </a:spcBef>
              <a:buAutoNum type="arabicPeriod"/>
              <a:tabLst>
                <a:tab pos="264160" algn="l"/>
              </a:tabLst>
            </a:pPr>
            <a:r>
              <a:rPr sz="700" dirty="0">
                <a:latin typeface="Montserrat"/>
                <a:cs typeface="Montserrat"/>
              </a:rPr>
              <a:t>La</a:t>
            </a:r>
            <a:r>
              <a:rPr sz="700" spc="100" dirty="0">
                <a:latin typeface="Montserrat"/>
                <a:cs typeface="Montserrat"/>
              </a:rPr>
              <a:t> </a:t>
            </a:r>
            <a:r>
              <a:rPr sz="700" dirty="0">
                <a:latin typeface="Montserrat"/>
                <a:cs typeface="Montserrat"/>
              </a:rPr>
              <a:t>holgura</a:t>
            </a:r>
            <a:r>
              <a:rPr sz="700" spc="95" dirty="0">
                <a:latin typeface="Montserrat"/>
                <a:cs typeface="Montserrat"/>
              </a:rPr>
              <a:t> </a:t>
            </a:r>
            <a:r>
              <a:rPr sz="700" dirty="0">
                <a:latin typeface="Montserrat"/>
                <a:cs typeface="Montserrat"/>
              </a:rPr>
              <a:t>no</a:t>
            </a:r>
            <a:r>
              <a:rPr sz="700" spc="105" dirty="0">
                <a:latin typeface="Montserrat"/>
                <a:cs typeface="Montserrat"/>
              </a:rPr>
              <a:t> </a:t>
            </a:r>
            <a:r>
              <a:rPr sz="700" dirty="0">
                <a:latin typeface="Montserrat"/>
                <a:cs typeface="Montserrat"/>
              </a:rPr>
              <a:t>debe</a:t>
            </a:r>
            <a:r>
              <a:rPr sz="700" spc="110" dirty="0">
                <a:latin typeface="Montserrat"/>
                <a:cs typeface="Montserrat"/>
              </a:rPr>
              <a:t> </a:t>
            </a:r>
            <a:r>
              <a:rPr sz="700" dirty="0">
                <a:latin typeface="Montserrat"/>
                <a:cs typeface="Montserrat"/>
              </a:rPr>
              <a:t>exceder</a:t>
            </a:r>
            <a:r>
              <a:rPr sz="700" spc="95" dirty="0">
                <a:latin typeface="Montserrat"/>
                <a:cs typeface="Montserrat"/>
              </a:rPr>
              <a:t> </a:t>
            </a:r>
            <a:r>
              <a:rPr sz="700" dirty="0">
                <a:latin typeface="Montserrat"/>
                <a:cs typeface="Montserrat"/>
              </a:rPr>
              <a:t>el</a:t>
            </a:r>
            <a:r>
              <a:rPr sz="700" spc="100" dirty="0">
                <a:latin typeface="Montserrat"/>
                <a:cs typeface="Montserrat"/>
              </a:rPr>
              <a:t> </a:t>
            </a:r>
            <a:r>
              <a:rPr sz="700" dirty="0">
                <a:latin typeface="Montserrat"/>
                <a:cs typeface="Montserrat"/>
              </a:rPr>
              <a:t>límite</a:t>
            </a:r>
            <a:r>
              <a:rPr sz="700" spc="95" dirty="0">
                <a:latin typeface="Montserrat"/>
                <a:cs typeface="Montserrat"/>
              </a:rPr>
              <a:t> </a:t>
            </a:r>
            <a:r>
              <a:rPr sz="700" dirty="0">
                <a:latin typeface="Montserrat"/>
                <a:cs typeface="Montserrat"/>
              </a:rPr>
              <a:t>(20</a:t>
            </a:r>
            <a:r>
              <a:rPr sz="700" spc="90" dirty="0">
                <a:latin typeface="Montserrat"/>
                <a:cs typeface="Montserrat"/>
              </a:rPr>
              <a:t> </a:t>
            </a:r>
            <a:r>
              <a:rPr sz="700" spc="-50" dirty="0">
                <a:latin typeface="Montserrat"/>
                <a:cs typeface="Montserrat"/>
              </a:rPr>
              <a:t>–</a:t>
            </a:r>
            <a:r>
              <a:rPr sz="700" spc="500" dirty="0">
                <a:latin typeface="Montserrat"/>
                <a:cs typeface="Montserrat"/>
              </a:rPr>
              <a:t> </a:t>
            </a:r>
            <a:r>
              <a:rPr sz="700" dirty="0">
                <a:latin typeface="Montserrat"/>
                <a:cs typeface="Montserrat"/>
              </a:rPr>
              <a:t>25</a:t>
            </a:r>
            <a:r>
              <a:rPr sz="700" spc="85" dirty="0">
                <a:latin typeface="Montserrat"/>
                <a:cs typeface="Montserrat"/>
              </a:rPr>
              <a:t> </a:t>
            </a:r>
            <a:r>
              <a:rPr sz="700" dirty="0">
                <a:latin typeface="Montserrat"/>
                <a:cs typeface="Montserrat"/>
              </a:rPr>
              <a:t>mm).</a:t>
            </a:r>
            <a:r>
              <a:rPr sz="700" spc="80" dirty="0">
                <a:latin typeface="Montserrat"/>
                <a:cs typeface="Montserrat"/>
              </a:rPr>
              <a:t> </a:t>
            </a:r>
            <a:r>
              <a:rPr sz="700" dirty="0">
                <a:latin typeface="Montserrat"/>
                <a:cs typeface="Montserrat"/>
              </a:rPr>
              <a:t>El</a:t>
            </a:r>
            <a:r>
              <a:rPr sz="700" spc="95" dirty="0">
                <a:latin typeface="Montserrat"/>
                <a:cs typeface="Montserrat"/>
              </a:rPr>
              <a:t> </a:t>
            </a:r>
            <a:r>
              <a:rPr sz="700" dirty="0">
                <a:latin typeface="Montserrat"/>
                <a:cs typeface="Montserrat"/>
              </a:rPr>
              <a:t>exceso</a:t>
            </a:r>
            <a:r>
              <a:rPr sz="700" spc="90" dirty="0">
                <a:latin typeface="Montserrat"/>
                <a:cs typeface="Montserrat"/>
              </a:rPr>
              <a:t> </a:t>
            </a:r>
            <a:r>
              <a:rPr sz="700" dirty="0">
                <a:latin typeface="Montserrat"/>
                <a:cs typeface="Montserrat"/>
              </a:rPr>
              <a:t>puede</a:t>
            </a:r>
            <a:r>
              <a:rPr sz="700" spc="90" dirty="0">
                <a:latin typeface="Montserrat"/>
                <a:cs typeface="Montserrat"/>
              </a:rPr>
              <a:t> </a:t>
            </a:r>
            <a:r>
              <a:rPr sz="700" dirty="0">
                <a:latin typeface="Montserrat"/>
                <a:cs typeface="Montserrat"/>
              </a:rPr>
              <a:t>generar</a:t>
            </a:r>
            <a:r>
              <a:rPr sz="700" spc="85" dirty="0">
                <a:latin typeface="Montserrat"/>
                <a:cs typeface="Montserrat"/>
              </a:rPr>
              <a:t> </a:t>
            </a:r>
            <a:r>
              <a:rPr sz="700" spc="-10" dirty="0">
                <a:latin typeface="Montserrat"/>
                <a:cs typeface="Montserrat"/>
              </a:rPr>
              <a:t>aumento</a:t>
            </a:r>
            <a:r>
              <a:rPr sz="700" spc="500" dirty="0">
                <a:latin typeface="Montserrat"/>
                <a:cs typeface="Montserrat"/>
              </a:rPr>
              <a:t> </a:t>
            </a:r>
            <a:r>
              <a:rPr sz="700" dirty="0">
                <a:latin typeface="Montserrat"/>
                <a:cs typeface="Montserrat"/>
              </a:rPr>
              <a:t>en</a:t>
            </a:r>
            <a:r>
              <a:rPr sz="700" spc="-10" dirty="0">
                <a:latin typeface="Montserrat"/>
                <a:cs typeface="Montserrat"/>
              </a:rPr>
              <a:t> </a:t>
            </a:r>
            <a:r>
              <a:rPr sz="700" dirty="0">
                <a:latin typeface="Montserrat"/>
                <a:cs typeface="Montserrat"/>
              </a:rPr>
              <a:t>el</a:t>
            </a:r>
            <a:r>
              <a:rPr sz="700" spc="-20" dirty="0">
                <a:latin typeface="Montserrat"/>
                <a:cs typeface="Montserrat"/>
              </a:rPr>
              <a:t> </a:t>
            </a:r>
            <a:r>
              <a:rPr sz="700" dirty="0">
                <a:latin typeface="Montserrat"/>
                <a:cs typeface="Montserrat"/>
              </a:rPr>
              <a:t>consumo</a:t>
            </a:r>
            <a:r>
              <a:rPr sz="700" spc="10"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combustible.</a:t>
            </a:r>
            <a:endParaRPr sz="700" dirty="0">
              <a:latin typeface="Montserrat"/>
              <a:cs typeface="Montserrat"/>
            </a:endParaRPr>
          </a:p>
          <a:p>
            <a:pPr marL="241300" marR="5080" indent="-228600" algn="just">
              <a:lnSpc>
                <a:spcPct val="100000"/>
              </a:lnSpc>
              <a:spcBef>
                <a:spcPts val="495"/>
              </a:spcBef>
              <a:buAutoNum type="arabicPeriod"/>
              <a:tabLst>
                <a:tab pos="241300" algn="l"/>
              </a:tabLst>
            </a:pPr>
            <a:r>
              <a:rPr sz="700" dirty="0">
                <a:latin typeface="Montserrat"/>
                <a:cs typeface="Montserrat"/>
              </a:rPr>
              <a:t>Si</a:t>
            </a:r>
            <a:r>
              <a:rPr sz="700" spc="55" dirty="0">
                <a:latin typeface="Montserrat"/>
                <a:cs typeface="Montserrat"/>
              </a:rPr>
              <a:t> </a:t>
            </a:r>
            <a:r>
              <a:rPr sz="700" dirty="0">
                <a:latin typeface="Montserrat"/>
                <a:cs typeface="Montserrat"/>
              </a:rPr>
              <a:t>la</a:t>
            </a:r>
            <a:r>
              <a:rPr sz="700" spc="65" dirty="0">
                <a:latin typeface="Montserrat"/>
                <a:cs typeface="Montserrat"/>
              </a:rPr>
              <a:t> </a:t>
            </a:r>
            <a:r>
              <a:rPr sz="700" dirty="0">
                <a:latin typeface="Montserrat"/>
                <a:cs typeface="Montserrat"/>
              </a:rPr>
              <a:t>holgura</a:t>
            </a:r>
            <a:r>
              <a:rPr sz="700" spc="70" dirty="0">
                <a:latin typeface="Montserrat"/>
                <a:cs typeface="Montserrat"/>
              </a:rPr>
              <a:t> </a:t>
            </a:r>
            <a:r>
              <a:rPr sz="700" dirty="0">
                <a:latin typeface="Montserrat"/>
                <a:cs typeface="Montserrat"/>
              </a:rPr>
              <a:t>excede</a:t>
            </a:r>
            <a:r>
              <a:rPr sz="700" spc="80" dirty="0">
                <a:latin typeface="Montserrat"/>
                <a:cs typeface="Montserrat"/>
              </a:rPr>
              <a:t> </a:t>
            </a:r>
            <a:r>
              <a:rPr sz="700" dirty="0">
                <a:latin typeface="Montserrat"/>
                <a:cs typeface="Montserrat"/>
              </a:rPr>
              <a:t>el</a:t>
            </a:r>
            <a:r>
              <a:rPr sz="700" spc="70" dirty="0">
                <a:latin typeface="Montserrat"/>
                <a:cs typeface="Montserrat"/>
              </a:rPr>
              <a:t> </a:t>
            </a:r>
            <a:r>
              <a:rPr sz="700" dirty="0">
                <a:latin typeface="Montserrat"/>
                <a:cs typeface="Montserrat"/>
              </a:rPr>
              <a:t>límite</a:t>
            </a:r>
            <a:r>
              <a:rPr sz="700" spc="70" dirty="0">
                <a:latin typeface="Montserrat"/>
                <a:cs typeface="Montserrat"/>
              </a:rPr>
              <a:t> </a:t>
            </a:r>
            <a:r>
              <a:rPr sz="700" dirty="0">
                <a:latin typeface="Montserrat"/>
                <a:cs typeface="Montserrat"/>
              </a:rPr>
              <a:t>máximo</a:t>
            </a:r>
            <a:r>
              <a:rPr sz="700" spc="65" dirty="0">
                <a:latin typeface="Montserrat"/>
                <a:cs typeface="Montserrat"/>
              </a:rPr>
              <a:t> </a:t>
            </a:r>
            <a:r>
              <a:rPr sz="700" spc="-10" dirty="0">
                <a:latin typeface="Montserrat"/>
                <a:cs typeface="Montserrat"/>
              </a:rPr>
              <a:t>visite</a:t>
            </a:r>
            <a:r>
              <a:rPr sz="700" spc="500" dirty="0">
                <a:latin typeface="Montserrat"/>
                <a:cs typeface="Montserrat"/>
              </a:rPr>
              <a:t> </a:t>
            </a:r>
            <a:r>
              <a:rPr sz="700" dirty="0">
                <a:latin typeface="Montserrat"/>
                <a:cs typeface="Montserrat"/>
              </a:rPr>
              <a:t>un</a:t>
            </a:r>
            <a:r>
              <a:rPr sz="700" spc="145" dirty="0">
                <a:latin typeface="Montserrat"/>
                <a:cs typeface="Montserrat"/>
              </a:rPr>
              <a:t> </a:t>
            </a:r>
            <a:r>
              <a:rPr sz="700" dirty="0">
                <a:latin typeface="Montserrat"/>
                <a:cs typeface="Montserrat"/>
              </a:rPr>
              <a:t>Centro</a:t>
            </a:r>
            <a:r>
              <a:rPr sz="700" spc="160" dirty="0">
                <a:latin typeface="Montserrat"/>
                <a:cs typeface="Montserrat"/>
              </a:rPr>
              <a:t> </a:t>
            </a:r>
            <a:r>
              <a:rPr sz="700" dirty="0">
                <a:latin typeface="Montserrat"/>
                <a:cs typeface="Montserrat"/>
              </a:rPr>
              <a:t>de</a:t>
            </a:r>
            <a:r>
              <a:rPr sz="700" spc="145" dirty="0">
                <a:latin typeface="Montserrat"/>
                <a:cs typeface="Montserrat"/>
              </a:rPr>
              <a:t> </a:t>
            </a:r>
            <a:r>
              <a:rPr sz="700" dirty="0" err="1">
                <a:latin typeface="Montserrat"/>
                <a:cs typeface="Montserrat"/>
              </a:rPr>
              <a:t>Servicio</a:t>
            </a:r>
            <a:r>
              <a:rPr sz="700" spc="145" dirty="0">
                <a:latin typeface="Montserrat"/>
                <a:cs typeface="Montserrat"/>
              </a:rPr>
              <a:t> </a:t>
            </a:r>
            <a:r>
              <a:rPr sz="700" dirty="0" err="1">
                <a:latin typeface="Montserrat"/>
                <a:cs typeface="Montserrat"/>
              </a:rPr>
              <a:t>Autorizado</a:t>
            </a:r>
            <a:r>
              <a:rPr sz="700" spc="-10" dirty="0">
                <a:latin typeface="Montserrat"/>
                <a:cs typeface="Montserrat"/>
              </a:rPr>
              <a:t>.</a:t>
            </a:r>
            <a:endParaRPr sz="700" dirty="0">
              <a:latin typeface="Montserrat"/>
              <a:cs typeface="Montserrat"/>
            </a:endParaRPr>
          </a:p>
          <a:p>
            <a:pPr marL="241300" marR="6350" indent="-228600" algn="just">
              <a:lnSpc>
                <a:spcPct val="100000"/>
              </a:lnSpc>
              <a:spcBef>
                <a:spcPts val="505"/>
              </a:spcBef>
              <a:buAutoNum type="arabicPeriod"/>
              <a:tabLst>
                <a:tab pos="241300" algn="l"/>
              </a:tabLst>
            </a:pPr>
            <a:r>
              <a:rPr sz="700" dirty="0">
                <a:latin typeface="Montserrat"/>
                <a:cs typeface="Montserrat"/>
              </a:rPr>
              <a:t>Si</a:t>
            </a:r>
            <a:r>
              <a:rPr sz="700" spc="305" dirty="0">
                <a:latin typeface="Montserrat"/>
                <a:cs typeface="Montserrat"/>
              </a:rPr>
              <a:t> </a:t>
            </a:r>
            <a:r>
              <a:rPr sz="700" dirty="0">
                <a:latin typeface="Montserrat"/>
                <a:cs typeface="Montserrat"/>
              </a:rPr>
              <a:t>la</a:t>
            </a:r>
            <a:r>
              <a:rPr sz="700" spc="300" dirty="0">
                <a:latin typeface="Montserrat"/>
                <a:cs typeface="Montserrat"/>
              </a:rPr>
              <a:t> </a:t>
            </a:r>
            <a:r>
              <a:rPr sz="700" dirty="0">
                <a:latin typeface="Montserrat"/>
                <a:cs typeface="Montserrat"/>
              </a:rPr>
              <a:t>holgura</a:t>
            </a:r>
            <a:r>
              <a:rPr sz="700" spc="310" dirty="0">
                <a:latin typeface="Montserrat"/>
                <a:cs typeface="Montserrat"/>
              </a:rPr>
              <a:t> </a:t>
            </a:r>
            <a:r>
              <a:rPr sz="700" dirty="0">
                <a:latin typeface="Montserrat"/>
                <a:cs typeface="Montserrat"/>
              </a:rPr>
              <a:t>está</a:t>
            </a:r>
            <a:r>
              <a:rPr sz="700" spc="325" dirty="0">
                <a:latin typeface="Montserrat"/>
                <a:cs typeface="Montserrat"/>
              </a:rPr>
              <a:t> </a:t>
            </a:r>
            <a:r>
              <a:rPr sz="700" dirty="0">
                <a:latin typeface="Montserrat"/>
                <a:cs typeface="Montserrat"/>
              </a:rPr>
              <a:t>dentro</a:t>
            </a:r>
            <a:r>
              <a:rPr sz="700" spc="315" dirty="0">
                <a:latin typeface="Montserrat"/>
                <a:cs typeface="Montserrat"/>
              </a:rPr>
              <a:t> </a:t>
            </a:r>
            <a:r>
              <a:rPr sz="700" dirty="0">
                <a:latin typeface="Montserrat"/>
                <a:cs typeface="Montserrat"/>
              </a:rPr>
              <a:t>de</a:t>
            </a:r>
            <a:r>
              <a:rPr sz="700" spc="305" dirty="0">
                <a:latin typeface="Montserrat"/>
                <a:cs typeface="Montserrat"/>
              </a:rPr>
              <a:t> </a:t>
            </a:r>
            <a:r>
              <a:rPr sz="700" dirty="0">
                <a:latin typeface="Montserrat"/>
                <a:cs typeface="Montserrat"/>
              </a:rPr>
              <a:t>los</a:t>
            </a:r>
            <a:r>
              <a:rPr sz="700" spc="300" dirty="0">
                <a:latin typeface="Montserrat"/>
                <a:cs typeface="Montserrat"/>
              </a:rPr>
              <a:t> </a:t>
            </a:r>
            <a:r>
              <a:rPr sz="700" spc="-10" dirty="0">
                <a:latin typeface="Montserrat"/>
                <a:cs typeface="Montserrat"/>
              </a:rPr>
              <a:t>límites,</a:t>
            </a:r>
            <a:r>
              <a:rPr sz="700" spc="500" dirty="0">
                <a:latin typeface="Montserrat"/>
                <a:cs typeface="Montserrat"/>
              </a:rPr>
              <a:t> </a:t>
            </a:r>
            <a:r>
              <a:rPr sz="700" dirty="0">
                <a:latin typeface="Montserrat"/>
                <a:cs typeface="Montserrat"/>
              </a:rPr>
              <a:t>limpie</a:t>
            </a:r>
            <a:r>
              <a:rPr sz="700" spc="10" dirty="0">
                <a:latin typeface="Montserrat"/>
                <a:cs typeface="Montserrat"/>
              </a:rPr>
              <a:t> </a:t>
            </a:r>
            <a:r>
              <a:rPr sz="700" dirty="0">
                <a:latin typeface="Montserrat"/>
                <a:cs typeface="Montserrat"/>
              </a:rPr>
              <a:t>la cadena</a:t>
            </a:r>
            <a:r>
              <a:rPr sz="700" spc="5" dirty="0">
                <a:latin typeface="Montserrat"/>
                <a:cs typeface="Montserrat"/>
              </a:rPr>
              <a:t> </a:t>
            </a:r>
            <a:r>
              <a:rPr sz="700" dirty="0">
                <a:latin typeface="Montserrat"/>
                <a:cs typeface="Montserrat"/>
              </a:rPr>
              <a:t>y</a:t>
            </a:r>
            <a:r>
              <a:rPr sz="700" spc="10" dirty="0">
                <a:latin typeface="Montserrat"/>
                <a:cs typeface="Montserrat"/>
              </a:rPr>
              <a:t> </a:t>
            </a:r>
            <a:r>
              <a:rPr sz="700" dirty="0">
                <a:latin typeface="Montserrat"/>
                <a:cs typeface="Montserrat"/>
              </a:rPr>
              <a:t>lubrique</a:t>
            </a:r>
            <a:r>
              <a:rPr sz="700" spc="15" dirty="0">
                <a:latin typeface="Montserrat"/>
                <a:cs typeface="Montserrat"/>
              </a:rPr>
              <a:t> </a:t>
            </a:r>
            <a:r>
              <a:rPr sz="700" dirty="0">
                <a:latin typeface="Montserrat"/>
                <a:cs typeface="Montserrat"/>
              </a:rPr>
              <a:t>con</a:t>
            </a:r>
            <a:r>
              <a:rPr sz="700" spc="15" dirty="0">
                <a:latin typeface="Montserrat"/>
                <a:cs typeface="Montserrat"/>
              </a:rPr>
              <a:t> </a:t>
            </a:r>
            <a:r>
              <a:rPr sz="700" dirty="0">
                <a:latin typeface="Montserrat"/>
                <a:cs typeface="Montserrat"/>
              </a:rPr>
              <a:t>el</a:t>
            </a:r>
            <a:r>
              <a:rPr sz="700" spc="20" dirty="0">
                <a:latin typeface="Montserrat"/>
                <a:cs typeface="Montserrat"/>
              </a:rPr>
              <a:t> </a:t>
            </a:r>
            <a:r>
              <a:rPr sz="700" spc="-10" dirty="0">
                <a:latin typeface="Montserrat"/>
                <a:cs typeface="Montserrat"/>
              </a:rPr>
              <a:t>lubricante</a:t>
            </a:r>
            <a:r>
              <a:rPr sz="700" spc="500" dirty="0">
                <a:latin typeface="Montserrat"/>
                <a:cs typeface="Montserrat"/>
              </a:rPr>
              <a:t> </a:t>
            </a:r>
            <a:r>
              <a:rPr sz="700" spc="-10" dirty="0">
                <a:latin typeface="Montserrat"/>
                <a:cs typeface="Montserrat"/>
              </a:rPr>
              <a:t>recomendado.</a:t>
            </a:r>
            <a:endParaRPr sz="700" dirty="0">
              <a:latin typeface="Montserrat"/>
              <a:cs typeface="Montserrat"/>
            </a:endParaRPr>
          </a:p>
        </p:txBody>
      </p:sp>
      <p:sp>
        <p:nvSpPr>
          <p:cNvPr id="4" name="object 4"/>
          <p:cNvSpPr/>
          <p:nvPr/>
        </p:nvSpPr>
        <p:spPr>
          <a:xfrm>
            <a:off x="0" y="136423"/>
            <a:ext cx="3636010" cy="309880"/>
          </a:xfrm>
          <a:custGeom>
            <a:avLst/>
            <a:gdLst/>
            <a:ahLst/>
            <a:cxnLst/>
            <a:rect l="l" t="t" r="r" b="b"/>
            <a:pathLst>
              <a:path w="3636010" h="309880">
                <a:moveTo>
                  <a:pt x="3635502" y="0"/>
                </a:moveTo>
                <a:lnTo>
                  <a:pt x="0" y="0"/>
                </a:lnTo>
                <a:lnTo>
                  <a:pt x="0" y="309346"/>
                </a:lnTo>
                <a:lnTo>
                  <a:pt x="3635502" y="309346"/>
                </a:lnTo>
                <a:lnTo>
                  <a:pt x="3635502" y="0"/>
                </a:lnTo>
                <a:close/>
              </a:path>
            </a:pathLst>
          </a:custGeom>
          <a:solidFill>
            <a:srgbClr val="D1D2D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900" dirty="0"/>
              <a:t>PROCEDIMIENTOS</a:t>
            </a:r>
            <a:r>
              <a:rPr sz="900" spc="-45" dirty="0"/>
              <a:t> </a:t>
            </a:r>
            <a:r>
              <a:rPr sz="900" dirty="0"/>
              <a:t>SUGERIDOS</a:t>
            </a:r>
            <a:r>
              <a:rPr sz="900" spc="-25" dirty="0"/>
              <a:t> </a:t>
            </a:r>
            <a:r>
              <a:rPr sz="900" dirty="0"/>
              <a:t>DE</a:t>
            </a:r>
            <a:r>
              <a:rPr sz="900" spc="-25" dirty="0"/>
              <a:t> </a:t>
            </a:r>
            <a:r>
              <a:rPr sz="900" spc="-10" dirty="0"/>
              <a:t>MANTENIMIENTO</a:t>
            </a:r>
            <a:endParaRPr sz="900"/>
          </a:p>
        </p:txBody>
      </p:sp>
      <p:grpSp>
        <p:nvGrpSpPr>
          <p:cNvPr id="6" name="object 6"/>
          <p:cNvGrpSpPr/>
          <p:nvPr/>
        </p:nvGrpSpPr>
        <p:grpSpPr>
          <a:xfrm>
            <a:off x="306387" y="2167661"/>
            <a:ext cx="2160270" cy="1234440"/>
            <a:chOff x="306387" y="2167661"/>
            <a:chExt cx="2160270" cy="1234440"/>
          </a:xfrm>
        </p:grpSpPr>
        <p:pic>
          <p:nvPicPr>
            <p:cNvPr id="7" name="object 7"/>
            <p:cNvPicPr/>
            <p:nvPr/>
          </p:nvPicPr>
          <p:blipFill>
            <a:blip r:embed="rId2" cstate="print"/>
            <a:stretch>
              <a:fillRect/>
            </a:stretch>
          </p:blipFill>
          <p:spPr>
            <a:xfrm>
              <a:off x="306387" y="2167661"/>
              <a:ext cx="2160270" cy="1234427"/>
            </a:xfrm>
            <a:prstGeom prst="rect">
              <a:avLst/>
            </a:prstGeom>
          </p:spPr>
        </p:pic>
        <p:sp>
          <p:nvSpPr>
            <p:cNvPr id="8" name="object 8"/>
            <p:cNvSpPr/>
            <p:nvPr/>
          </p:nvSpPr>
          <p:spPr>
            <a:xfrm>
              <a:off x="566724" y="2938068"/>
              <a:ext cx="624205" cy="99060"/>
            </a:xfrm>
            <a:custGeom>
              <a:avLst/>
              <a:gdLst/>
              <a:ahLst/>
              <a:cxnLst/>
              <a:rect l="l" t="t" r="r" b="b"/>
              <a:pathLst>
                <a:path w="624205" h="99060">
                  <a:moveTo>
                    <a:pt x="901" y="0"/>
                  </a:moveTo>
                  <a:lnTo>
                    <a:pt x="0" y="8648"/>
                  </a:lnTo>
                  <a:lnTo>
                    <a:pt x="623239" y="98463"/>
                  </a:lnTo>
                  <a:lnTo>
                    <a:pt x="624141" y="89814"/>
                  </a:lnTo>
                  <a:lnTo>
                    <a:pt x="901" y="0"/>
                  </a:lnTo>
                  <a:close/>
                </a:path>
              </a:pathLst>
            </a:custGeom>
            <a:solidFill>
              <a:srgbClr val="221F1F"/>
            </a:solidFill>
          </p:spPr>
          <p:txBody>
            <a:bodyPr wrap="square" lIns="0" tIns="0" rIns="0" bIns="0" rtlCol="0"/>
            <a:lstStyle/>
            <a:p>
              <a:endParaRPr/>
            </a:p>
          </p:txBody>
        </p:sp>
        <p:sp>
          <p:nvSpPr>
            <p:cNvPr id="9" name="object 9"/>
            <p:cNvSpPr/>
            <p:nvPr/>
          </p:nvSpPr>
          <p:spPr>
            <a:xfrm>
              <a:off x="566724" y="2938068"/>
              <a:ext cx="624205" cy="99060"/>
            </a:xfrm>
            <a:custGeom>
              <a:avLst/>
              <a:gdLst/>
              <a:ahLst/>
              <a:cxnLst/>
              <a:rect l="l" t="t" r="r" b="b"/>
              <a:pathLst>
                <a:path w="624205" h="99060">
                  <a:moveTo>
                    <a:pt x="901" y="0"/>
                  </a:moveTo>
                  <a:lnTo>
                    <a:pt x="624141" y="89814"/>
                  </a:lnTo>
                  <a:lnTo>
                    <a:pt x="623239" y="98463"/>
                  </a:lnTo>
                  <a:lnTo>
                    <a:pt x="0" y="8648"/>
                  </a:lnTo>
                  <a:lnTo>
                    <a:pt x="901" y="0"/>
                  </a:lnTo>
                  <a:close/>
                </a:path>
              </a:pathLst>
            </a:custGeom>
            <a:ln w="3810">
              <a:solidFill>
                <a:srgbClr val="FFFFFF"/>
              </a:solidFill>
            </a:ln>
          </p:spPr>
          <p:txBody>
            <a:bodyPr wrap="square" lIns="0" tIns="0" rIns="0" bIns="0" rtlCol="0"/>
            <a:lstStyle/>
            <a:p>
              <a:endParaRPr/>
            </a:p>
          </p:txBody>
        </p:sp>
        <p:sp>
          <p:nvSpPr>
            <p:cNvPr id="10" name="object 10"/>
            <p:cNvSpPr/>
            <p:nvPr/>
          </p:nvSpPr>
          <p:spPr>
            <a:xfrm>
              <a:off x="576922" y="2780893"/>
              <a:ext cx="619125" cy="99060"/>
            </a:xfrm>
            <a:custGeom>
              <a:avLst/>
              <a:gdLst/>
              <a:ahLst/>
              <a:cxnLst/>
              <a:rect l="l" t="t" r="r" b="b"/>
              <a:pathLst>
                <a:path w="619125" h="99060">
                  <a:moveTo>
                    <a:pt x="901" y="0"/>
                  </a:moveTo>
                  <a:lnTo>
                    <a:pt x="0" y="8636"/>
                  </a:lnTo>
                  <a:lnTo>
                    <a:pt x="618147" y="98463"/>
                  </a:lnTo>
                  <a:lnTo>
                    <a:pt x="619048" y="89814"/>
                  </a:lnTo>
                  <a:lnTo>
                    <a:pt x="901" y="0"/>
                  </a:lnTo>
                  <a:close/>
                </a:path>
              </a:pathLst>
            </a:custGeom>
            <a:solidFill>
              <a:srgbClr val="221F1F"/>
            </a:solidFill>
          </p:spPr>
          <p:txBody>
            <a:bodyPr wrap="square" lIns="0" tIns="0" rIns="0" bIns="0" rtlCol="0"/>
            <a:lstStyle/>
            <a:p>
              <a:endParaRPr/>
            </a:p>
          </p:txBody>
        </p:sp>
        <p:sp>
          <p:nvSpPr>
            <p:cNvPr id="11" name="object 11"/>
            <p:cNvSpPr/>
            <p:nvPr/>
          </p:nvSpPr>
          <p:spPr>
            <a:xfrm>
              <a:off x="576922" y="2780893"/>
              <a:ext cx="619125" cy="99060"/>
            </a:xfrm>
            <a:custGeom>
              <a:avLst/>
              <a:gdLst/>
              <a:ahLst/>
              <a:cxnLst/>
              <a:rect l="l" t="t" r="r" b="b"/>
              <a:pathLst>
                <a:path w="619125" h="99060">
                  <a:moveTo>
                    <a:pt x="901" y="0"/>
                  </a:moveTo>
                  <a:lnTo>
                    <a:pt x="619048" y="89814"/>
                  </a:lnTo>
                  <a:lnTo>
                    <a:pt x="618147" y="98463"/>
                  </a:lnTo>
                  <a:lnTo>
                    <a:pt x="0" y="8636"/>
                  </a:lnTo>
                  <a:lnTo>
                    <a:pt x="901" y="0"/>
                  </a:lnTo>
                  <a:close/>
                </a:path>
              </a:pathLst>
            </a:custGeom>
            <a:ln w="3810">
              <a:solidFill>
                <a:srgbClr val="FFFFFF"/>
              </a:solidFill>
            </a:ln>
          </p:spPr>
          <p:txBody>
            <a:bodyPr wrap="square" lIns="0" tIns="0" rIns="0" bIns="0" rtlCol="0"/>
            <a:lstStyle/>
            <a:p>
              <a:endParaRPr/>
            </a:p>
          </p:txBody>
        </p:sp>
        <p:sp>
          <p:nvSpPr>
            <p:cNvPr id="12" name="object 12"/>
            <p:cNvSpPr/>
            <p:nvPr/>
          </p:nvSpPr>
          <p:spPr>
            <a:xfrm>
              <a:off x="1056754" y="2584119"/>
              <a:ext cx="52069" cy="668655"/>
            </a:xfrm>
            <a:custGeom>
              <a:avLst/>
              <a:gdLst/>
              <a:ahLst/>
              <a:cxnLst/>
              <a:rect l="l" t="t" r="r" b="b"/>
              <a:pathLst>
                <a:path w="52069" h="668654">
                  <a:moveTo>
                    <a:pt x="42862" y="0"/>
                  </a:moveTo>
                  <a:lnTo>
                    <a:pt x="0" y="667512"/>
                  </a:lnTo>
                  <a:lnTo>
                    <a:pt x="8674" y="668045"/>
                  </a:lnTo>
                  <a:lnTo>
                    <a:pt x="51536" y="546"/>
                  </a:lnTo>
                  <a:lnTo>
                    <a:pt x="42862" y="0"/>
                  </a:lnTo>
                  <a:close/>
                </a:path>
              </a:pathLst>
            </a:custGeom>
            <a:solidFill>
              <a:srgbClr val="221F1F"/>
            </a:solidFill>
          </p:spPr>
          <p:txBody>
            <a:bodyPr wrap="square" lIns="0" tIns="0" rIns="0" bIns="0" rtlCol="0"/>
            <a:lstStyle/>
            <a:p>
              <a:endParaRPr/>
            </a:p>
          </p:txBody>
        </p:sp>
        <p:sp>
          <p:nvSpPr>
            <p:cNvPr id="13" name="object 13"/>
            <p:cNvSpPr/>
            <p:nvPr/>
          </p:nvSpPr>
          <p:spPr>
            <a:xfrm>
              <a:off x="1056754" y="2584119"/>
              <a:ext cx="52069" cy="668655"/>
            </a:xfrm>
            <a:custGeom>
              <a:avLst/>
              <a:gdLst/>
              <a:ahLst/>
              <a:cxnLst/>
              <a:rect l="l" t="t" r="r" b="b"/>
              <a:pathLst>
                <a:path w="52069" h="668654">
                  <a:moveTo>
                    <a:pt x="51536" y="546"/>
                  </a:moveTo>
                  <a:lnTo>
                    <a:pt x="8674" y="668045"/>
                  </a:lnTo>
                  <a:lnTo>
                    <a:pt x="0" y="667512"/>
                  </a:lnTo>
                  <a:lnTo>
                    <a:pt x="42862" y="0"/>
                  </a:lnTo>
                  <a:lnTo>
                    <a:pt x="51536" y="546"/>
                  </a:lnTo>
                  <a:close/>
                </a:path>
              </a:pathLst>
            </a:custGeom>
            <a:ln w="3808">
              <a:solidFill>
                <a:srgbClr val="FFFFFF"/>
              </a:solidFill>
            </a:ln>
          </p:spPr>
          <p:txBody>
            <a:bodyPr wrap="square" lIns="0" tIns="0" rIns="0" bIns="0" rtlCol="0"/>
            <a:lstStyle/>
            <a:p>
              <a:endParaRPr/>
            </a:p>
          </p:txBody>
        </p:sp>
        <p:pic>
          <p:nvPicPr>
            <p:cNvPr id="14" name="object 14"/>
            <p:cNvPicPr/>
            <p:nvPr/>
          </p:nvPicPr>
          <p:blipFill>
            <a:blip r:embed="rId3" cstate="print"/>
            <a:stretch>
              <a:fillRect/>
            </a:stretch>
          </p:blipFill>
          <p:spPr>
            <a:xfrm>
              <a:off x="1027480" y="2783522"/>
              <a:ext cx="119710" cy="74625"/>
            </a:xfrm>
            <a:prstGeom prst="rect">
              <a:avLst/>
            </a:prstGeom>
          </p:spPr>
        </p:pic>
        <p:pic>
          <p:nvPicPr>
            <p:cNvPr id="15" name="object 15"/>
            <p:cNvPicPr/>
            <p:nvPr/>
          </p:nvPicPr>
          <p:blipFill>
            <a:blip r:embed="rId4" cstate="print"/>
            <a:stretch>
              <a:fillRect/>
            </a:stretch>
          </p:blipFill>
          <p:spPr>
            <a:xfrm>
              <a:off x="1014031" y="3011271"/>
              <a:ext cx="119722" cy="74637"/>
            </a:xfrm>
            <a:prstGeom prst="rect">
              <a:avLst/>
            </a:prstGeom>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3426" y="508475"/>
            <a:ext cx="4474845" cy="882293"/>
          </a:xfrm>
          <a:prstGeom prst="rect">
            <a:avLst/>
          </a:prstGeom>
          <a:ln w="25398">
            <a:solidFill>
              <a:srgbClr val="221F1F"/>
            </a:solidFill>
          </a:ln>
        </p:spPr>
        <p:txBody>
          <a:bodyPr vert="horz" wrap="square" lIns="0" tIns="60960" rIns="0" bIns="0" rtlCol="0">
            <a:spAutoFit/>
          </a:bodyPr>
          <a:lstStyle/>
          <a:p>
            <a:pPr marL="486409" algn="just">
              <a:lnSpc>
                <a:spcPct val="100000"/>
              </a:lnSpc>
              <a:spcBef>
                <a:spcPts val="480"/>
              </a:spcBef>
            </a:pPr>
            <a:r>
              <a:rPr sz="800" b="1" dirty="0">
                <a:solidFill>
                  <a:srgbClr val="221F1F"/>
                </a:solidFill>
                <a:latin typeface="Montserrat-SemiBold"/>
                <a:cs typeface="Montserrat-SemiBold"/>
              </a:rPr>
              <a:t>AVISO</a:t>
            </a:r>
            <a:r>
              <a:rPr sz="800" b="1" spc="-20" dirty="0">
                <a:solidFill>
                  <a:srgbClr val="221F1F"/>
                </a:solidFill>
                <a:latin typeface="Montserrat-SemiBold"/>
                <a:cs typeface="Montserrat-SemiBold"/>
              </a:rPr>
              <a:t> </a:t>
            </a:r>
            <a:r>
              <a:rPr sz="800" b="1" spc="-10" dirty="0">
                <a:solidFill>
                  <a:srgbClr val="221F1F"/>
                </a:solidFill>
                <a:latin typeface="Montserrat-SemiBold"/>
                <a:cs typeface="Montserrat-SemiBold"/>
              </a:rPr>
              <a:t>IPORTANTE:</a:t>
            </a:r>
            <a:endParaRPr sz="800" dirty="0">
              <a:latin typeface="Montserrat-SemiBold"/>
              <a:cs typeface="Montserrat-SemiBold"/>
            </a:endParaRPr>
          </a:p>
          <a:p>
            <a:pPr marL="487680" marR="53340" algn="just">
              <a:lnSpc>
                <a:spcPct val="100000"/>
              </a:lnSpc>
              <a:spcBef>
                <a:spcPts val="210"/>
              </a:spcBef>
            </a:pPr>
            <a:r>
              <a:rPr sz="700" dirty="0">
                <a:solidFill>
                  <a:srgbClr val="221F1F"/>
                </a:solidFill>
                <a:latin typeface="Montserrat"/>
                <a:cs typeface="Montserrat"/>
              </a:rPr>
              <a:t>No</a:t>
            </a:r>
            <a:r>
              <a:rPr sz="700" spc="5" dirty="0">
                <a:solidFill>
                  <a:srgbClr val="221F1F"/>
                </a:solidFill>
                <a:latin typeface="Montserrat"/>
                <a:cs typeface="Montserrat"/>
              </a:rPr>
              <a:t> </a:t>
            </a:r>
            <a:r>
              <a:rPr sz="700" dirty="0">
                <a:solidFill>
                  <a:srgbClr val="221F1F"/>
                </a:solidFill>
                <a:latin typeface="Montserrat"/>
                <a:cs typeface="Montserrat"/>
              </a:rPr>
              <a:t>lave</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Vehículo</a:t>
            </a:r>
            <a:r>
              <a:rPr sz="700" spc="10" dirty="0">
                <a:solidFill>
                  <a:srgbClr val="221F1F"/>
                </a:solidFill>
                <a:latin typeface="Montserrat"/>
                <a:cs typeface="Montserrat"/>
              </a:rPr>
              <a:t> </a:t>
            </a:r>
            <a:r>
              <a:rPr sz="700" dirty="0">
                <a:solidFill>
                  <a:srgbClr val="221F1F"/>
                </a:solidFill>
                <a:latin typeface="Montserrat"/>
                <a:cs typeface="Montserrat"/>
              </a:rPr>
              <a:t>con</a:t>
            </a:r>
            <a:r>
              <a:rPr sz="700" spc="15" dirty="0">
                <a:solidFill>
                  <a:srgbClr val="221F1F"/>
                </a:solidFill>
                <a:latin typeface="Montserrat"/>
                <a:cs typeface="Montserrat"/>
              </a:rPr>
              <a:t> </a:t>
            </a:r>
            <a:r>
              <a:rPr sz="700" dirty="0">
                <a:solidFill>
                  <a:srgbClr val="221F1F"/>
                </a:solidFill>
                <a:latin typeface="Montserrat"/>
                <a:cs typeface="Montserrat"/>
              </a:rPr>
              <a:t>agua</a:t>
            </a:r>
            <a:r>
              <a:rPr sz="700" spc="10" dirty="0">
                <a:solidFill>
                  <a:srgbClr val="221F1F"/>
                </a:solidFill>
                <a:latin typeface="Montserrat"/>
                <a:cs typeface="Montserrat"/>
              </a:rPr>
              <a:t> </a:t>
            </a:r>
            <a:r>
              <a:rPr sz="700" dirty="0">
                <a:solidFill>
                  <a:srgbClr val="221F1F"/>
                </a:solidFill>
                <a:latin typeface="Montserrat"/>
                <a:cs typeface="Montserrat"/>
              </a:rPr>
              <a:t>a</a:t>
            </a:r>
            <a:r>
              <a:rPr sz="700" spc="10" dirty="0">
                <a:solidFill>
                  <a:srgbClr val="221F1F"/>
                </a:solidFill>
                <a:latin typeface="Montserrat"/>
                <a:cs typeface="Montserrat"/>
              </a:rPr>
              <a:t> </a:t>
            </a:r>
            <a:r>
              <a:rPr sz="700" dirty="0">
                <a:solidFill>
                  <a:srgbClr val="221F1F"/>
                </a:solidFill>
                <a:latin typeface="Montserrat"/>
                <a:cs typeface="Montserrat"/>
              </a:rPr>
              <a:t>presión,</a:t>
            </a:r>
            <a:r>
              <a:rPr sz="700" spc="15" dirty="0">
                <a:solidFill>
                  <a:srgbClr val="221F1F"/>
                </a:solidFill>
                <a:latin typeface="Montserrat"/>
                <a:cs typeface="Montserrat"/>
              </a:rPr>
              <a:t> </a:t>
            </a:r>
            <a:r>
              <a:rPr sz="700" dirty="0">
                <a:solidFill>
                  <a:srgbClr val="221F1F"/>
                </a:solidFill>
                <a:latin typeface="Montserrat"/>
                <a:cs typeface="Montserrat"/>
              </a:rPr>
              <a:t>ni</a:t>
            </a:r>
            <a:r>
              <a:rPr sz="700" spc="15" dirty="0">
                <a:solidFill>
                  <a:srgbClr val="221F1F"/>
                </a:solidFill>
                <a:latin typeface="Montserrat"/>
                <a:cs typeface="Montserrat"/>
              </a:rPr>
              <a:t> </a:t>
            </a:r>
            <a:r>
              <a:rPr sz="700" dirty="0">
                <a:solidFill>
                  <a:srgbClr val="221F1F"/>
                </a:solidFill>
                <a:latin typeface="Montserrat"/>
                <a:cs typeface="Montserrat"/>
              </a:rPr>
              <a:t>con</a:t>
            </a:r>
            <a:r>
              <a:rPr sz="700" spc="5" dirty="0">
                <a:solidFill>
                  <a:srgbClr val="221F1F"/>
                </a:solidFill>
                <a:latin typeface="Montserrat"/>
                <a:cs typeface="Montserrat"/>
              </a:rPr>
              <a:t> </a:t>
            </a:r>
            <a:r>
              <a:rPr sz="700" dirty="0">
                <a:solidFill>
                  <a:srgbClr val="221F1F"/>
                </a:solidFill>
                <a:latin typeface="Montserrat"/>
                <a:cs typeface="Montserrat"/>
              </a:rPr>
              <a:t>vapor,</a:t>
            </a:r>
            <a:r>
              <a:rPr sz="700" spc="5" dirty="0">
                <a:solidFill>
                  <a:srgbClr val="221F1F"/>
                </a:solidFill>
                <a:latin typeface="Montserrat"/>
                <a:cs typeface="Montserrat"/>
              </a:rPr>
              <a:t> </a:t>
            </a:r>
            <a:r>
              <a:rPr sz="700" dirty="0">
                <a:solidFill>
                  <a:srgbClr val="221F1F"/>
                </a:solidFill>
                <a:latin typeface="Montserrat"/>
                <a:cs typeface="Montserrat"/>
              </a:rPr>
              <a:t>ni</a:t>
            </a:r>
            <a:r>
              <a:rPr sz="700" spc="10" dirty="0">
                <a:solidFill>
                  <a:srgbClr val="221F1F"/>
                </a:solidFill>
                <a:latin typeface="Montserrat"/>
                <a:cs typeface="Montserrat"/>
              </a:rPr>
              <a:t> </a:t>
            </a:r>
            <a:r>
              <a:rPr sz="700" dirty="0">
                <a:solidFill>
                  <a:srgbClr val="221F1F"/>
                </a:solidFill>
                <a:latin typeface="Montserrat"/>
                <a:cs typeface="Montserrat"/>
              </a:rPr>
              <a:t>estando</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motor caliente. </a:t>
            </a:r>
            <a:r>
              <a:rPr sz="700" spc="-10" dirty="0">
                <a:solidFill>
                  <a:srgbClr val="221F1F"/>
                </a:solidFill>
                <a:latin typeface="Montserrat"/>
                <a:cs typeface="Montserrat"/>
              </a:rPr>
              <a:t>Estos</a:t>
            </a:r>
            <a:r>
              <a:rPr sz="700" spc="500" dirty="0">
                <a:solidFill>
                  <a:srgbClr val="221F1F"/>
                </a:solidFill>
                <a:latin typeface="Montserrat"/>
                <a:cs typeface="Montserrat"/>
              </a:rPr>
              <a:t> </a:t>
            </a:r>
            <a:r>
              <a:rPr sz="700" dirty="0">
                <a:solidFill>
                  <a:srgbClr val="221F1F"/>
                </a:solidFill>
                <a:latin typeface="Montserrat"/>
                <a:cs typeface="Montserrat"/>
              </a:rPr>
              <a:t>procedimientos</a:t>
            </a:r>
            <a:r>
              <a:rPr sz="700" spc="195" dirty="0">
                <a:solidFill>
                  <a:srgbClr val="221F1F"/>
                </a:solidFill>
                <a:latin typeface="Montserrat"/>
                <a:cs typeface="Montserrat"/>
              </a:rPr>
              <a:t> </a:t>
            </a:r>
            <a:r>
              <a:rPr sz="700" dirty="0">
                <a:solidFill>
                  <a:srgbClr val="221F1F"/>
                </a:solidFill>
                <a:latin typeface="Montserrat"/>
                <a:cs typeface="Montserrat"/>
              </a:rPr>
              <a:t>pueden</a:t>
            </a:r>
            <a:r>
              <a:rPr sz="700" spc="200" dirty="0">
                <a:solidFill>
                  <a:srgbClr val="221F1F"/>
                </a:solidFill>
                <a:latin typeface="Montserrat"/>
                <a:cs typeface="Montserrat"/>
              </a:rPr>
              <a:t> </a:t>
            </a:r>
            <a:r>
              <a:rPr sz="700" dirty="0">
                <a:solidFill>
                  <a:srgbClr val="221F1F"/>
                </a:solidFill>
                <a:latin typeface="Montserrat"/>
                <a:cs typeface="Montserrat"/>
              </a:rPr>
              <a:t>ocasionar</a:t>
            </a:r>
            <a:r>
              <a:rPr sz="700" spc="185" dirty="0">
                <a:solidFill>
                  <a:srgbClr val="221F1F"/>
                </a:solidFill>
                <a:latin typeface="Montserrat"/>
                <a:cs typeface="Montserrat"/>
              </a:rPr>
              <a:t> </a:t>
            </a:r>
            <a:r>
              <a:rPr sz="700" dirty="0">
                <a:solidFill>
                  <a:srgbClr val="221F1F"/>
                </a:solidFill>
                <a:latin typeface="Montserrat"/>
                <a:cs typeface="Montserrat"/>
              </a:rPr>
              <a:t>daños</a:t>
            </a:r>
            <a:r>
              <a:rPr sz="700" spc="195" dirty="0">
                <a:solidFill>
                  <a:srgbClr val="221F1F"/>
                </a:solidFill>
                <a:latin typeface="Montserrat"/>
                <a:cs typeface="Montserrat"/>
              </a:rPr>
              <a:t> </a:t>
            </a:r>
            <a:r>
              <a:rPr sz="700" dirty="0">
                <a:solidFill>
                  <a:srgbClr val="221F1F"/>
                </a:solidFill>
                <a:latin typeface="Montserrat"/>
                <a:cs typeface="Montserrat"/>
              </a:rPr>
              <a:t>en</a:t>
            </a:r>
            <a:r>
              <a:rPr sz="700" spc="190" dirty="0">
                <a:solidFill>
                  <a:srgbClr val="221F1F"/>
                </a:solidFill>
                <a:latin typeface="Montserrat"/>
                <a:cs typeface="Montserrat"/>
              </a:rPr>
              <a:t> </a:t>
            </a:r>
            <a:r>
              <a:rPr sz="700" dirty="0">
                <a:solidFill>
                  <a:srgbClr val="221F1F"/>
                </a:solidFill>
                <a:latin typeface="Montserrat"/>
                <a:cs typeface="Montserrat"/>
              </a:rPr>
              <a:t>sus</a:t>
            </a:r>
            <a:r>
              <a:rPr sz="700" spc="195" dirty="0">
                <a:solidFill>
                  <a:srgbClr val="221F1F"/>
                </a:solidFill>
                <a:latin typeface="Montserrat"/>
                <a:cs typeface="Montserrat"/>
              </a:rPr>
              <a:t> </a:t>
            </a:r>
            <a:r>
              <a:rPr sz="700" dirty="0">
                <a:solidFill>
                  <a:srgbClr val="221F1F"/>
                </a:solidFill>
                <a:latin typeface="Montserrat"/>
                <a:cs typeface="Montserrat"/>
              </a:rPr>
              <a:t>componentes</a:t>
            </a:r>
            <a:r>
              <a:rPr sz="700" spc="200" dirty="0">
                <a:solidFill>
                  <a:srgbClr val="221F1F"/>
                </a:solidFill>
                <a:latin typeface="Montserrat"/>
                <a:cs typeface="Montserrat"/>
              </a:rPr>
              <a:t> </a:t>
            </a:r>
            <a:r>
              <a:rPr sz="700" dirty="0">
                <a:solidFill>
                  <a:srgbClr val="221F1F"/>
                </a:solidFill>
                <a:latin typeface="Montserrat"/>
                <a:cs typeface="Montserrat"/>
              </a:rPr>
              <a:t>y,</a:t>
            </a:r>
            <a:r>
              <a:rPr sz="700" spc="210" dirty="0">
                <a:solidFill>
                  <a:srgbClr val="221F1F"/>
                </a:solidFill>
                <a:latin typeface="Montserrat"/>
                <a:cs typeface="Montserrat"/>
              </a:rPr>
              <a:t> </a:t>
            </a:r>
            <a:r>
              <a:rPr sz="700" dirty="0">
                <a:solidFill>
                  <a:srgbClr val="221F1F"/>
                </a:solidFill>
                <a:latin typeface="Montserrat"/>
                <a:cs typeface="Montserrat"/>
              </a:rPr>
              <a:t>por</a:t>
            </a:r>
            <a:r>
              <a:rPr sz="700" spc="190" dirty="0">
                <a:solidFill>
                  <a:srgbClr val="221F1F"/>
                </a:solidFill>
                <a:latin typeface="Montserrat"/>
                <a:cs typeface="Montserrat"/>
              </a:rPr>
              <a:t> </a:t>
            </a:r>
            <a:r>
              <a:rPr sz="700" spc="-10" dirty="0">
                <a:solidFill>
                  <a:srgbClr val="221F1F"/>
                </a:solidFill>
                <a:latin typeface="Montserrat"/>
                <a:cs typeface="Montserrat"/>
              </a:rPr>
              <a:t>consiguiente,</a:t>
            </a:r>
            <a:r>
              <a:rPr sz="700" spc="500" dirty="0">
                <a:solidFill>
                  <a:srgbClr val="221F1F"/>
                </a:solidFill>
                <a:latin typeface="Montserrat"/>
                <a:cs typeface="Montserrat"/>
              </a:rPr>
              <a:t> </a:t>
            </a:r>
            <a:r>
              <a:rPr sz="700" dirty="0">
                <a:solidFill>
                  <a:srgbClr val="221F1F"/>
                </a:solidFill>
                <a:latin typeface="Montserrat"/>
                <a:cs typeface="Montserrat"/>
              </a:rPr>
              <a:t>desde</a:t>
            </a:r>
            <a:r>
              <a:rPr sz="700" spc="195" dirty="0">
                <a:solidFill>
                  <a:srgbClr val="221F1F"/>
                </a:solidFill>
                <a:latin typeface="Montserrat"/>
                <a:cs typeface="Montserrat"/>
              </a:rPr>
              <a:t> </a:t>
            </a:r>
            <a:r>
              <a:rPr sz="700" dirty="0">
                <a:solidFill>
                  <a:srgbClr val="221F1F"/>
                </a:solidFill>
                <a:latin typeface="Montserrat"/>
                <a:cs typeface="Montserrat"/>
              </a:rPr>
              <a:t>la</a:t>
            </a:r>
            <a:r>
              <a:rPr sz="700" spc="180" dirty="0">
                <a:solidFill>
                  <a:srgbClr val="221F1F"/>
                </a:solidFill>
                <a:latin typeface="Montserrat"/>
                <a:cs typeface="Montserrat"/>
              </a:rPr>
              <a:t> </a:t>
            </a:r>
            <a:r>
              <a:rPr sz="700" dirty="0">
                <a:solidFill>
                  <a:srgbClr val="221F1F"/>
                </a:solidFill>
                <a:latin typeface="Montserrat"/>
                <a:cs typeface="Montserrat"/>
              </a:rPr>
              <a:t>fecha</a:t>
            </a:r>
            <a:r>
              <a:rPr sz="700" spc="185" dirty="0">
                <a:solidFill>
                  <a:srgbClr val="221F1F"/>
                </a:solidFill>
                <a:latin typeface="Montserrat"/>
                <a:cs typeface="Montserrat"/>
              </a:rPr>
              <a:t> </a:t>
            </a:r>
            <a:r>
              <a:rPr sz="700" dirty="0">
                <a:solidFill>
                  <a:srgbClr val="221F1F"/>
                </a:solidFill>
                <a:latin typeface="Montserrat"/>
                <a:cs typeface="Montserrat"/>
              </a:rPr>
              <a:t>en</a:t>
            </a:r>
            <a:r>
              <a:rPr sz="700" spc="190" dirty="0">
                <a:solidFill>
                  <a:srgbClr val="221F1F"/>
                </a:solidFill>
                <a:latin typeface="Montserrat"/>
                <a:cs typeface="Montserrat"/>
              </a:rPr>
              <a:t> </a:t>
            </a:r>
            <a:r>
              <a:rPr sz="700" dirty="0">
                <a:solidFill>
                  <a:srgbClr val="221F1F"/>
                </a:solidFill>
                <a:latin typeface="Montserrat"/>
                <a:cs typeface="Montserrat"/>
              </a:rPr>
              <a:t>que</a:t>
            </a:r>
            <a:r>
              <a:rPr sz="700" spc="195" dirty="0">
                <a:solidFill>
                  <a:srgbClr val="221F1F"/>
                </a:solidFill>
                <a:latin typeface="Montserrat"/>
                <a:cs typeface="Montserrat"/>
              </a:rPr>
              <a:t> </a:t>
            </a:r>
            <a:r>
              <a:rPr sz="700" dirty="0">
                <a:solidFill>
                  <a:srgbClr val="221F1F"/>
                </a:solidFill>
                <a:latin typeface="Montserrat"/>
                <a:cs typeface="Montserrat"/>
              </a:rPr>
              <a:t>cualquiera</a:t>
            </a:r>
            <a:r>
              <a:rPr sz="700" spc="185" dirty="0">
                <a:solidFill>
                  <a:srgbClr val="221F1F"/>
                </a:solidFill>
                <a:latin typeface="Montserrat"/>
                <a:cs typeface="Montserrat"/>
              </a:rPr>
              <a:t> </a:t>
            </a:r>
            <a:r>
              <a:rPr sz="700" dirty="0">
                <a:solidFill>
                  <a:srgbClr val="221F1F"/>
                </a:solidFill>
                <a:latin typeface="Montserrat"/>
                <a:cs typeface="Montserrat"/>
              </a:rPr>
              <a:t>de</a:t>
            </a:r>
            <a:r>
              <a:rPr sz="700" spc="190" dirty="0">
                <a:solidFill>
                  <a:srgbClr val="221F1F"/>
                </a:solidFill>
                <a:latin typeface="Montserrat"/>
                <a:cs typeface="Montserrat"/>
              </a:rPr>
              <a:t> </a:t>
            </a:r>
            <a:r>
              <a:rPr sz="700" dirty="0">
                <a:solidFill>
                  <a:srgbClr val="221F1F"/>
                </a:solidFill>
                <a:latin typeface="Montserrat"/>
                <a:cs typeface="Montserrat"/>
              </a:rPr>
              <a:t>ellos</a:t>
            </a:r>
            <a:r>
              <a:rPr sz="700" spc="185" dirty="0">
                <a:solidFill>
                  <a:srgbClr val="221F1F"/>
                </a:solidFill>
                <a:latin typeface="Montserrat"/>
                <a:cs typeface="Montserrat"/>
              </a:rPr>
              <a:t> </a:t>
            </a:r>
            <a:r>
              <a:rPr sz="700" dirty="0">
                <a:solidFill>
                  <a:srgbClr val="221F1F"/>
                </a:solidFill>
                <a:latin typeface="Montserrat"/>
                <a:cs typeface="Montserrat"/>
              </a:rPr>
              <a:t>se</a:t>
            </a:r>
            <a:r>
              <a:rPr sz="700" spc="195" dirty="0">
                <a:solidFill>
                  <a:srgbClr val="221F1F"/>
                </a:solidFill>
                <a:latin typeface="Montserrat"/>
                <a:cs typeface="Montserrat"/>
              </a:rPr>
              <a:t> </a:t>
            </a:r>
            <a:r>
              <a:rPr sz="700" dirty="0" err="1">
                <a:solidFill>
                  <a:srgbClr val="221F1F"/>
                </a:solidFill>
                <a:latin typeface="Montserrat"/>
                <a:cs typeface="Montserrat"/>
              </a:rPr>
              <a:t>practique</a:t>
            </a:r>
            <a:r>
              <a:rPr sz="700" dirty="0">
                <a:solidFill>
                  <a:srgbClr val="221F1F"/>
                </a:solidFill>
                <a:latin typeface="Montserrat"/>
                <a:cs typeface="Montserrat"/>
              </a:rPr>
              <a:t>,</a:t>
            </a:r>
            <a:r>
              <a:rPr lang="es-ES" sz="700" spc="185" dirty="0">
                <a:solidFill>
                  <a:srgbClr val="221F1F"/>
                </a:solidFill>
                <a:latin typeface="Montserrat"/>
                <a:cs typeface="Montserrat"/>
              </a:rPr>
              <a:t> </a:t>
            </a:r>
            <a:r>
              <a:rPr sz="700" dirty="0" err="1">
                <a:solidFill>
                  <a:srgbClr val="221F1F"/>
                </a:solidFill>
                <a:latin typeface="Montserrat"/>
                <a:cs typeface="Montserrat"/>
              </a:rPr>
              <a:t>queda</a:t>
            </a:r>
            <a:r>
              <a:rPr sz="700" spc="185" dirty="0">
                <a:solidFill>
                  <a:srgbClr val="221F1F"/>
                </a:solidFill>
                <a:latin typeface="Montserrat"/>
                <a:cs typeface="Montserrat"/>
              </a:rPr>
              <a:t> </a:t>
            </a:r>
            <a:r>
              <a:rPr sz="700" spc="-10" dirty="0">
                <a:solidFill>
                  <a:srgbClr val="221F1F"/>
                </a:solidFill>
                <a:latin typeface="Montserrat"/>
                <a:cs typeface="Montserrat"/>
              </a:rPr>
              <a:t>totalmente</a:t>
            </a:r>
            <a:r>
              <a:rPr sz="700" spc="500" dirty="0">
                <a:solidFill>
                  <a:srgbClr val="221F1F"/>
                </a:solidFill>
                <a:latin typeface="Montserrat"/>
                <a:cs typeface="Montserrat"/>
              </a:rPr>
              <a:t> </a:t>
            </a:r>
            <a:r>
              <a:rPr sz="700" dirty="0">
                <a:solidFill>
                  <a:srgbClr val="221F1F"/>
                </a:solidFill>
                <a:latin typeface="Montserrat"/>
                <a:cs typeface="Montserrat"/>
              </a:rPr>
              <a:t>eximido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toda</a:t>
            </a:r>
            <a:r>
              <a:rPr sz="700" spc="10" dirty="0">
                <a:solidFill>
                  <a:srgbClr val="221F1F"/>
                </a:solidFill>
                <a:latin typeface="Montserrat"/>
                <a:cs typeface="Montserrat"/>
              </a:rPr>
              <a:t> </a:t>
            </a:r>
            <a:r>
              <a:rPr sz="700" dirty="0">
                <a:solidFill>
                  <a:srgbClr val="221F1F"/>
                </a:solidFill>
                <a:latin typeface="Montserrat"/>
                <a:cs typeface="Montserrat"/>
              </a:rPr>
              <a:t>obligación</a:t>
            </a:r>
            <a:r>
              <a:rPr sz="700" spc="-5" dirty="0">
                <a:solidFill>
                  <a:srgbClr val="221F1F"/>
                </a:solidFill>
                <a:latin typeface="Montserrat"/>
                <a:cs typeface="Montserrat"/>
              </a:rPr>
              <a:t> </a:t>
            </a:r>
            <a:r>
              <a:rPr sz="700" dirty="0">
                <a:solidFill>
                  <a:srgbClr val="221F1F"/>
                </a:solidFill>
                <a:latin typeface="Montserrat"/>
                <a:cs typeface="Montserrat"/>
              </a:rPr>
              <a:t>relativa</a:t>
            </a:r>
            <a:r>
              <a:rPr sz="700" spc="-5" dirty="0">
                <a:solidFill>
                  <a:srgbClr val="221F1F"/>
                </a:solidFill>
                <a:latin typeface="Montserrat"/>
                <a:cs typeface="Montserrat"/>
              </a:rPr>
              <a:t> </a:t>
            </a:r>
            <a:r>
              <a:rPr sz="700" dirty="0">
                <a:solidFill>
                  <a:srgbClr val="221F1F"/>
                </a:solidFill>
                <a:latin typeface="Montserrat"/>
                <a:cs typeface="Montserrat"/>
              </a:rPr>
              <a:t>al</a:t>
            </a:r>
            <a:r>
              <a:rPr sz="700" spc="5" dirty="0">
                <a:solidFill>
                  <a:srgbClr val="221F1F"/>
                </a:solidFill>
                <a:latin typeface="Montserrat"/>
                <a:cs typeface="Montserrat"/>
              </a:rPr>
              <a:t> </a:t>
            </a:r>
            <a:r>
              <a:rPr sz="700" dirty="0">
                <a:solidFill>
                  <a:srgbClr val="221F1F"/>
                </a:solidFill>
                <a:latin typeface="Montserrat"/>
                <a:cs typeface="Montserrat"/>
              </a:rPr>
              <a:t>cumplimiento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5" dirty="0">
                <a:solidFill>
                  <a:srgbClr val="221F1F"/>
                </a:solidFill>
                <a:latin typeface="Montserrat"/>
                <a:cs typeface="Montserrat"/>
              </a:rPr>
              <a:t> </a:t>
            </a:r>
            <a:r>
              <a:rPr sz="700" dirty="0">
                <a:solidFill>
                  <a:srgbClr val="221F1F"/>
                </a:solidFill>
                <a:latin typeface="Montserrat"/>
                <a:cs typeface="Montserrat"/>
              </a:rPr>
              <a:t>garantías</a:t>
            </a:r>
            <a:r>
              <a:rPr sz="700" spc="5" dirty="0">
                <a:solidFill>
                  <a:srgbClr val="221F1F"/>
                </a:solidFill>
                <a:latin typeface="Montserrat"/>
                <a:cs typeface="Montserrat"/>
              </a:rPr>
              <a:t> </a:t>
            </a:r>
            <a:r>
              <a:rPr sz="700" dirty="0">
                <a:solidFill>
                  <a:srgbClr val="221F1F"/>
                </a:solidFill>
                <a:latin typeface="Montserrat"/>
                <a:cs typeface="Montserrat"/>
              </a:rPr>
              <a:t>del</a:t>
            </a:r>
            <a:r>
              <a:rPr sz="700" spc="10" dirty="0">
                <a:solidFill>
                  <a:srgbClr val="221F1F"/>
                </a:solidFill>
                <a:latin typeface="Montserrat"/>
                <a:cs typeface="Montserrat"/>
              </a:rPr>
              <a:t> </a:t>
            </a:r>
            <a:r>
              <a:rPr sz="700" dirty="0">
                <a:solidFill>
                  <a:srgbClr val="221F1F"/>
                </a:solidFill>
                <a:latin typeface="Montserrat"/>
                <a:cs typeface="Montserrat"/>
              </a:rPr>
              <a:t>Vehículo</a:t>
            </a:r>
            <a:r>
              <a:rPr sz="700" spc="-5" dirty="0">
                <a:solidFill>
                  <a:srgbClr val="221F1F"/>
                </a:solidFill>
                <a:latin typeface="Montserrat"/>
                <a:cs typeface="Montserrat"/>
              </a:rPr>
              <a:t> </a:t>
            </a:r>
            <a:r>
              <a:rPr sz="700" spc="-10" dirty="0">
                <a:solidFill>
                  <a:srgbClr val="221F1F"/>
                </a:solidFill>
                <a:latin typeface="Montserrat"/>
                <a:cs typeface="Montserrat"/>
              </a:rPr>
              <a:t>sobre</a:t>
            </a:r>
            <a:r>
              <a:rPr sz="700" spc="50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0" dirty="0">
                <a:solidFill>
                  <a:srgbClr val="221F1F"/>
                </a:solidFill>
                <a:latin typeface="Montserrat"/>
                <a:cs typeface="Montserrat"/>
              </a:rPr>
              <a:t> </a:t>
            </a:r>
            <a:r>
              <a:rPr sz="700" spc="-10" dirty="0" err="1">
                <a:solidFill>
                  <a:srgbClr val="221F1F"/>
                </a:solidFill>
                <a:latin typeface="Montserrat"/>
                <a:cs typeface="Montserrat"/>
              </a:rPr>
              <a:t>afectadas</a:t>
            </a:r>
            <a:r>
              <a:rPr sz="700" spc="-10" dirty="0">
                <a:solidFill>
                  <a:srgbClr val="221F1F"/>
                </a:solidFill>
                <a:latin typeface="Montserrat"/>
                <a:cs typeface="Montserrat"/>
              </a:rPr>
              <a:t>.</a:t>
            </a:r>
            <a:endParaRPr lang="es-ES" sz="700" spc="-10" dirty="0">
              <a:solidFill>
                <a:srgbClr val="221F1F"/>
              </a:solidFill>
              <a:latin typeface="Montserrat"/>
              <a:cs typeface="Montserrat"/>
            </a:endParaRPr>
          </a:p>
          <a:p>
            <a:pPr marL="487680" marR="53340" algn="just">
              <a:lnSpc>
                <a:spcPct val="100000"/>
              </a:lnSpc>
              <a:spcBef>
                <a:spcPts val="210"/>
              </a:spcBef>
            </a:pPr>
            <a:endParaRPr lang="es-ES" sz="700" spc="-10" dirty="0">
              <a:solidFill>
                <a:srgbClr val="221F1F"/>
              </a:solidFill>
              <a:latin typeface="Montserrat"/>
              <a:cs typeface="Montserrat"/>
            </a:endParaRPr>
          </a:p>
        </p:txBody>
      </p:sp>
      <p:grpSp>
        <p:nvGrpSpPr>
          <p:cNvPr id="3" name="object 3"/>
          <p:cNvGrpSpPr/>
          <p:nvPr/>
        </p:nvGrpSpPr>
        <p:grpSpPr>
          <a:xfrm>
            <a:off x="305104" y="694182"/>
            <a:ext cx="371475" cy="324485"/>
            <a:chOff x="305104" y="694182"/>
            <a:chExt cx="371475" cy="324485"/>
          </a:xfrm>
        </p:grpSpPr>
        <p:sp>
          <p:nvSpPr>
            <p:cNvPr id="4" name="object 4"/>
            <p:cNvSpPr/>
            <p:nvPr/>
          </p:nvSpPr>
          <p:spPr>
            <a:xfrm>
              <a:off x="305104" y="694182"/>
              <a:ext cx="371475" cy="324485"/>
            </a:xfrm>
            <a:custGeom>
              <a:avLst/>
              <a:gdLst/>
              <a:ahLst/>
              <a:cxnLst/>
              <a:rect l="l" t="t" r="r" b="b"/>
              <a:pathLst>
                <a:path w="371475" h="324484">
                  <a:moveTo>
                    <a:pt x="353644" y="0"/>
                  </a:moveTo>
                  <a:lnTo>
                    <a:pt x="17589" y="0"/>
                  </a:lnTo>
                  <a:lnTo>
                    <a:pt x="9334" y="2031"/>
                  </a:lnTo>
                  <a:lnTo>
                    <a:pt x="3022" y="7238"/>
                  </a:lnTo>
                  <a:lnTo>
                    <a:pt x="0" y="14477"/>
                  </a:lnTo>
                  <a:lnTo>
                    <a:pt x="1612" y="22098"/>
                  </a:lnTo>
                  <a:lnTo>
                    <a:pt x="172834" y="316483"/>
                  </a:lnTo>
                  <a:lnTo>
                    <a:pt x="178739" y="322071"/>
                  </a:lnTo>
                  <a:lnTo>
                    <a:pt x="186474" y="323976"/>
                  </a:lnTo>
                  <a:lnTo>
                    <a:pt x="194208" y="322071"/>
                  </a:lnTo>
                  <a:lnTo>
                    <a:pt x="200075" y="316356"/>
                  </a:lnTo>
                  <a:lnTo>
                    <a:pt x="369608" y="21081"/>
                  </a:lnTo>
                  <a:lnTo>
                    <a:pt x="371195" y="13588"/>
                  </a:lnTo>
                  <a:lnTo>
                    <a:pt x="368173" y="6731"/>
                  </a:lnTo>
                  <a:lnTo>
                    <a:pt x="361886" y="1905"/>
                  </a:lnTo>
                  <a:lnTo>
                    <a:pt x="353644" y="0"/>
                  </a:lnTo>
                  <a:close/>
                </a:path>
              </a:pathLst>
            </a:custGeom>
            <a:solidFill>
              <a:srgbClr val="221F1F"/>
            </a:solidFill>
          </p:spPr>
          <p:txBody>
            <a:bodyPr wrap="square" lIns="0" tIns="0" rIns="0" bIns="0" rtlCol="0"/>
            <a:lstStyle/>
            <a:p>
              <a:endParaRPr/>
            </a:p>
          </p:txBody>
        </p:sp>
        <p:sp>
          <p:nvSpPr>
            <p:cNvPr id="5" name="object 5"/>
            <p:cNvSpPr/>
            <p:nvPr/>
          </p:nvSpPr>
          <p:spPr>
            <a:xfrm>
              <a:off x="471995" y="709040"/>
              <a:ext cx="41275" cy="255904"/>
            </a:xfrm>
            <a:custGeom>
              <a:avLst/>
              <a:gdLst/>
              <a:ahLst/>
              <a:cxnLst/>
              <a:rect l="l" t="t" r="r" b="b"/>
              <a:pathLst>
                <a:path w="41275" h="255905">
                  <a:moveTo>
                    <a:pt x="40271" y="230124"/>
                  </a:moveTo>
                  <a:lnTo>
                    <a:pt x="38354" y="225425"/>
                  </a:lnTo>
                  <a:lnTo>
                    <a:pt x="34404" y="221615"/>
                  </a:lnTo>
                  <a:lnTo>
                    <a:pt x="30505" y="217551"/>
                  </a:lnTo>
                  <a:lnTo>
                    <a:pt x="25768" y="215646"/>
                  </a:lnTo>
                  <a:lnTo>
                    <a:pt x="14681" y="215646"/>
                  </a:lnTo>
                  <a:lnTo>
                    <a:pt x="9994" y="217551"/>
                  </a:lnTo>
                  <a:lnTo>
                    <a:pt x="2159" y="225425"/>
                  </a:lnTo>
                  <a:lnTo>
                    <a:pt x="177" y="230124"/>
                  </a:lnTo>
                  <a:lnTo>
                    <a:pt x="177" y="241046"/>
                  </a:lnTo>
                  <a:lnTo>
                    <a:pt x="2159" y="245745"/>
                  </a:lnTo>
                  <a:lnTo>
                    <a:pt x="9994" y="253619"/>
                  </a:lnTo>
                  <a:lnTo>
                    <a:pt x="14681" y="255651"/>
                  </a:lnTo>
                  <a:lnTo>
                    <a:pt x="25768" y="255651"/>
                  </a:lnTo>
                  <a:lnTo>
                    <a:pt x="30505" y="253619"/>
                  </a:lnTo>
                  <a:lnTo>
                    <a:pt x="38354" y="245745"/>
                  </a:lnTo>
                  <a:lnTo>
                    <a:pt x="40271" y="241046"/>
                  </a:lnTo>
                  <a:lnTo>
                    <a:pt x="40271" y="230124"/>
                  </a:lnTo>
                  <a:close/>
                </a:path>
                <a:path w="41275" h="255905">
                  <a:moveTo>
                    <a:pt x="40817" y="18161"/>
                  </a:moveTo>
                  <a:lnTo>
                    <a:pt x="38849" y="11430"/>
                  </a:lnTo>
                  <a:lnTo>
                    <a:pt x="31000" y="2286"/>
                  </a:lnTo>
                  <a:lnTo>
                    <a:pt x="26263" y="0"/>
                  </a:lnTo>
                  <a:lnTo>
                    <a:pt x="14922" y="0"/>
                  </a:lnTo>
                  <a:lnTo>
                    <a:pt x="10109" y="2286"/>
                  </a:lnTo>
                  <a:lnTo>
                    <a:pt x="2032" y="11430"/>
                  </a:lnTo>
                  <a:lnTo>
                    <a:pt x="0" y="17526"/>
                  </a:lnTo>
                  <a:lnTo>
                    <a:pt x="0" y="28194"/>
                  </a:lnTo>
                  <a:lnTo>
                    <a:pt x="16954" y="185674"/>
                  </a:lnTo>
                  <a:lnTo>
                    <a:pt x="23863" y="185674"/>
                  </a:lnTo>
                  <a:lnTo>
                    <a:pt x="40576" y="34163"/>
                  </a:lnTo>
                  <a:lnTo>
                    <a:pt x="40817" y="30099"/>
                  </a:lnTo>
                  <a:lnTo>
                    <a:pt x="40817" y="18161"/>
                  </a:lnTo>
                  <a:close/>
                </a:path>
              </a:pathLst>
            </a:custGeom>
            <a:solidFill>
              <a:srgbClr val="FFFFFF"/>
            </a:solidFill>
          </p:spPr>
          <p:txBody>
            <a:bodyPr wrap="square" lIns="0" tIns="0" rIns="0" bIns="0" rtlCol="0"/>
            <a:lstStyle/>
            <a:p>
              <a:endParaRPr/>
            </a:p>
          </p:txBody>
        </p:sp>
      </p:grpSp>
      <p:sp>
        <p:nvSpPr>
          <p:cNvPr id="6" name="object 6"/>
          <p:cNvSpPr/>
          <p:nvPr/>
        </p:nvSpPr>
        <p:spPr>
          <a:xfrm>
            <a:off x="814425" y="1548765"/>
            <a:ext cx="3909695" cy="1943735"/>
          </a:xfrm>
          <a:custGeom>
            <a:avLst/>
            <a:gdLst/>
            <a:ahLst/>
            <a:cxnLst/>
            <a:rect l="l" t="t" r="r" b="b"/>
            <a:pathLst>
              <a:path w="3909695" h="1943735">
                <a:moveTo>
                  <a:pt x="0" y="1943608"/>
                </a:moveTo>
                <a:lnTo>
                  <a:pt x="3909441" y="1943608"/>
                </a:lnTo>
                <a:lnTo>
                  <a:pt x="3909441" y="0"/>
                </a:lnTo>
                <a:lnTo>
                  <a:pt x="0" y="0"/>
                </a:lnTo>
                <a:lnTo>
                  <a:pt x="0" y="1943608"/>
                </a:lnTo>
                <a:close/>
              </a:path>
            </a:pathLst>
          </a:custGeom>
          <a:ln w="25400">
            <a:solidFill>
              <a:srgbClr val="221F1F"/>
            </a:solidFill>
          </a:ln>
        </p:spPr>
        <p:txBody>
          <a:bodyPr wrap="square" lIns="0" tIns="0" rIns="0" bIns="0" rtlCol="0"/>
          <a:lstStyle/>
          <a:p>
            <a:endParaRPr/>
          </a:p>
        </p:txBody>
      </p:sp>
      <p:sp>
        <p:nvSpPr>
          <p:cNvPr id="7" name="object 7"/>
          <p:cNvSpPr txBox="1"/>
          <p:nvPr/>
        </p:nvSpPr>
        <p:spPr>
          <a:xfrm>
            <a:off x="2312035" y="1813686"/>
            <a:ext cx="2210435" cy="665480"/>
          </a:xfrm>
          <a:prstGeom prst="rect">
            <a:avLst/>
          </a:prstGeom>
        </p:spPr>
        <p:txBody>
          <a:bodyPr vert="horz" wrap="square" lIns="0" tIns="12065" rIns="0" bIns="0" rtlCol="0">
            <a:spAutoFit/>
          </a:bodyPr>
          <a:lstStyle/>
          <a:p>
            <a:pPr marL="12700" marR="5080">
              <a:lnSpc>
                <a:spcPct val="100000"/>
              </a:lnSpc>
              <a:spcBef>
                <a:spcPts val="95"/>
              </a:spcBef>
            </a:pPr>
            <a:r>
              <a:rPr sz="700" spc="-10" dirty="0">
                <a:solidFill>
                  <a:srgbClr val="221F1F"/>
                </a:solidFill>
                <a:latin typeface="Montserrat"/>
                <a:cs typeface="Montserrat"/>
              </a:rPr>
              <a:t>Comprobar</a:t>
            </a:r>
            <a:r>
              <a:rPr sz="700" spc="25" dirty="0">
                <a:solidFill>
                  <a:srgbClr val="221F1F"/>
                </a:solidFill>
                <a:latin typeface="Montserrat"/>
                <a:cs typeface="Montserrat"/>
              </a:rPr>
              <a:t> </a:t>
            </a:r>
            <a:r>
              <a:rPr sz="700" dirty="0">
                <a:solidFill>
                  <a:srgbClr val="221F1F"/>
                </a:solidFill>
                <a:latin typeface="Montserrat"/>
                <a:cs typeface="Montserrat"/>
              </a:rPr>
              <a:t>su</a:t>
            </a:r>
            <a:r>
              <a:rPr sz="700" spc="20" dirty="0">
                <a:solidFill>
                  <a:srgbClr val="221F1F"/>
                </a:solidFill>
                <a:latin typeface="Montserrat"/>
                <a:cs typeface="Montserrat"/>
              </a:rPr>
              <a:t> </a:t>
            </a:r>
            <a:r>
              <a:rPr sz="700" dirty="0">
                <a:solidFill>
                  <a:srgbClr val="221F1F"/>
                </a:solidFill>
                <a:latin typeface="Montserrat"/>
                <a:cs typeface="Montserrat"/>
              </a:rPr>
              <a:t>buen</a:t>
            </a:r>
            <a:r>
              <a:rPr sz="700" spc="40" dirty="0">
                <a:solidFill>
                  <a:srgbClr val="221F1F"/>
                </a:solidFill>
                <a:latin typeface="Montserrat"/>
                <a:cs typeface="Montserrat"/>
              </a:rPr>
              <a:t> </a:t>
            </a:r>
            <a:r>
              <a:rPr sz="700" spc="-10" dirty="0">
                <a:solidFill>
                  <a:srgbClr val="221F1F"/>
                </a:solidFill>
                <a:latin typeface="Montserrat"/>
                <a:cs typeface="Montserrat"/>
              </a:rPr>
              <a:t>funcionamiento</a:t>
            </a:r>
            <a:r>
              <a:rPr sz="700" spc="5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spc="-10" dirty="0">
                <a:solidFill>
                  <a:srgbClr val="221F1F"/>
                </a:solidFill>
                <a:latin typeface="Montserrat"/>
                <a:cs typeface="Montserrat"/>
              </a:rPr>
              <a:t>verificar</a:t>
            </a:r>
            <a:r>
              <a:rPr sz="70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estado de</a:t>
            </a:r>
            <a:r>
              <a:rPr sz="700" spc="-20"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spc="-10" dirty="0">
                <a:solidFill>
                  <a:srgbClr val="221F1F"/>
                </a:solidFill>
                <a:latin typeface="Montserrat"/>
                <a:cs typeface="Montserrat"/>
              </a:rPr>
              <a:t>elementos.</a:t>
            </a:r>
            <a:endParaRPr sz="700" dirty="0">
              <a:latin typeface="Montserrat"/>
              <a:cs typeface="Montserrat"/>
            </a:endParaRPr>
          </a:p>
          <a:p>
            <a:pPr marL="12700">
              <a:lnSpc>
                <a:spcPct val="100000"/>
              </a:lnSpc>
            </a:pPr>
            <a:r>
              <a:rPr sz="700" spc="-10" dirty="0">
                <a:solidFill>
                  <a:srgbClr val="221F1F"/>
                </a:solidFill>
                <a:latin typeface="Montserrat"/>
                <a:cs typeface="Montserrat"/>
              </a:rPr>
              <a:t>Comprobar</a:t>
            </a:r>
            <a:r>
              <a:rPr sz="700" spc="5" dirty="0">
                <a:solidFill>
                  <a:srgbClr val="221F1F"/>
                </a:solidFill>
                <a:latin typeface="Montserrat"/>
                <a:cs typeface="Montserrat"/>
              </a:rPr>
              <a:t> </a:t>
            </a:r>
            <a:r>
              <a:rPr sz="700" dirty="0">
                <a:solidFill>
                  <a:srgbClr val="221F1F"/>
                </a:solidFill>
                <a:latin typeface="Montserrat"/>
                <a:cs typeface="Montserrat"/>
              </a:rPr>
              <a:t>nivel y</a:t>
            </a:r>
            <a:r>
              <a:rPr sz="700" spc="-10" dirty="0">
                <a:solidFill>
                  <a:srgbClr val="221F1F"/>
                </a:solidFill>
                <a:latin typeface="Montserrat"/>
                <a:cs typeface="Montserrat"/>
              </a:rPr>
              <a:t> adicionar,</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ser</a:t>
            </a:r>
            <a:r>
              <a:rPr sz="700" spc="-5"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12700" marR="887094">
              <a:lnSpc>
                <a:spcPct val="100000"/>
              </a:lnSpc>
            </a:pPr>
            <a:r>
              <a:rPr sz="700" dirty="0">
                <a:solidFill>
                  <a:srgbClr val="221F1F"/>
                </a:solidFill>
                <a:latin typeface="Montserrat"/>
                <a:cs typeface="Montserrat"/>
              </a:rPr>
              <a:t>cuando</a:t>
            </a:r>
            <a:r>
              <a:rPr sz="700" spc="5"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0" dirty="0">
                <a:solidFill>
                  <a:srgbClr val="221F1F"/>
                </a:solidFill>
                <a:latin typeface="Montserrat"/>
                <a:cs typeface="Montserrat"/>
              </a:rPr>
              <a:t> </a:t>
            </a:r>
            <a:r>
              <a:rPr sz="700" dirty="0">
                <a:solidFill>
                  <a:srgbClr val="221F1F"/>
                </a:solidFill>
                <a:latin typeface="Montserrat"/>
                <a:cs typeface="Montserrat"/>
              </a:rPr>
              <a:t>así</a:t>
            </a:r>
            <a:r>
              <a:rPr sz="700" spc="-15" dirty="0">
                <a:solidFill>
                  <a:srgbClr val="221F1F"/>
                </a:solidFill>
                <a:latin typeface="Montserrat"/>
                <a:cs typeface="Montserrat"/>
              </a:rPr>
              <a:t> </a:t>
            </a:r>
            <a:r>
              <a:rPr sz="700" dirty="0">
                <a:solidFill>
                  <a:srgbClr val="221F1F"/>
                </a:solidFill>
                <a:latin typeface="Montserrat"/>
                <a:cs typeface="Montserrat"/>
              </a:rPr>
              <a:t>lo</a:t>
            </a:r>
            <a:r>
              <a:rPr sz="700" spc="-15" dirty="0">
                <a:solidFill>
                  <a:srgbClr val="221F1F"/>
                </a:solidFill>
                <a:latin typeface="Montserrat"/>
                <a:cs typeface="Montserrat"/>
              </a:rPr>
              <a:t> </a:t>
            </a:r>
            <a:r>
              <a:rPr sz="700" spc="-10" dirty="0">
                <a:solidFill>
                  <a:srgbClr val="221F1F"/>
                </a:solidFill>
                <a:latin typeface="Montserrat"/>
                <a:cs typeface="Montserrat"/>
              </a:rPr>
              <a:t>indique.</a:t>
            </a:r>
            <a:r>
              <a:rPr sz="700" spc="50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que</a:t>
            </a:r>
            <a:r>
              <a:rPr sz="700" spc="-15" dirty="0">
                <a:solidFill>
                  <a:srgbClr val="221F1F"/>
                </a:solidFill>
                <a:latin typeface="Montserrat"/>
                <a:cs typeface="Montserrat"/>
              </a:rPr>
              <a:t> </a:t>
            </a:r>
            <a:r>
              <a:rPr sz="700" dirty="0">
                <a:solidFill>
                  <a:srgbClr val="221F1F"/>
                </a:solidFill>
                <a:latin typeface="Montserrat"/>
                <a:cs typeface="Montserrat"/>
              </a:rPr>
              <a:t>sea</a:t>
            </a:r>
            <a:r>
              <a:rPr sz="700" spc="-10" dirty="0">
                <a:solidFill>
                  <a:srgbClr val="221F1F"/>
                </a:solidFill>
                <a:latin typeface="Montserrat"/>
                <a:cs typeface="Montserrat"/>
              </a:rPr>
              <a:t> suficiente.</a:t>
            </a:r>
            <a:endParaRPr sz="700" dirty="0">
              <a:latin typeface="Montserrat"/>
              <a:cs typeface="Montserrat"/>
            </a:endParaRPr>
          </a:p>
          <a:p>
            <a:pPr marL="12700">
              <a:lnSpc>
                <a:spcPct val="100000"/>
              </a:lnSpc>
            </a:pPr>
            <a:r>
              <a:rPr sz="700" spc="-10" dirty="0">
                <a:solidFill>
                  <a:srgbClr val="221F1F"/>
                </a:solidFill>
                <a:latin typeface="Montserrat"/>
                <a:cs typeface="Montserrat"/>
              </a:rPr>
              <a:t>Comprobar</a:t>
            </a:r>
            <a:r>
              <a:rPr sz="700" dirty="0">
                <a:solidFill>
                  <a:srgbClr val="221F1F"/>
                </a:solidFill>
                <a:latin typeface="Montserrat"/>
                <a:cs typeface="Montserrat"/>
              </a:rPr>
              <a:t> su</a:t>
            </a:r>
            <a:r>
              <a:rPr sz="700" spc="-5" dirty="0">
                <a:solidFill>
                  <a:srgbClr val="221F1F"/>
                </a:solidFill>
                <a:latin typeface="Montserrat"/>
                <a:cs typeface="Montserrat"/>
              </a:rPr>
              <a:t> </a:t>
            </a:r>
            <a:r>
              <a:rPr sz="700" dirty="0">
                <a:solidFill>
                  <a:srgbClr val="221F1F"/>
                </a:solidFill>
                <a:latin typeface="Montserrat"/>
                <a:cs typeface="Montserrat"/>
              </a:rPr>
              <a:t>correcto</a:t>
            </a:r>
            <a:r>
              <a:rPr sz="700" spc="10" dirty="0">
                <a:solidFill>
                  <a:srgbClr val="221F1F"/>
                </a:solidFill>
                <a:latin typeface="Montserrat"/>
                <a:cs typeface="Montserrat"/>
              </a:rPr>
              <a:t> </a:t>
            </a:r>
            <a:r>
              <a:rPr sz="700" spc="-10" dirty="0">
                <a:solidFill>
                  <a:srgbClr val="221F1F"/>
                </a:solidFill>
                <a:latin typeface="Montserrat"/>
                <a:cs typeface="Montserrat"/>
              </a:rPr>
              <a:t>funcionamiento.</a:t>
            </a:r>
            <a:endParaRPr sz="700" dirty="0">
              <a:latin typeface="Montserrat"/>
              <a:cs typeface="Montserrat"/>
            </a:endParaRPr>
          </a:p>
        </p:txBody>
      </p:sp>
      <p:sp>
        <p:nvSpPr>
          <p:cNvPr id="8" name="object 8"/>
          <p:cNvSpPr txBox="1"/>
          <p:nvPr/>
        </p:nvSpPr>
        <p:spPr>
          <a:xfrm>
            <a:off x="2312035" y="2560726"/>
            <a:ext cx="2147570" cy="558800"/>
          </a:xfrm>
          <a:prstGeom prst="rect">
            <a:avLst/>
          </a:prstGeom>
        </p:spPr>
        <p:txBody>
          <a:bodyPr vert="horz" wrap="square" lIns="0" tIns="12065" rIns="0" bIns="0" rtlCol="0">
            <a:spAutoFit/>
          </a:bodyPr>
          <a:lstStyle/>
          <a:p>
            <a:pPr marL="12700" marR="5080">
              <a:lnSpc>
                <a:spcPct val="100000"/>
              </a:lnSpc>
              <a:spcBef>
                <a:spcPts val="95"/>
              </a:spcBef>
            </a:pPr>
            <a:r>
              <a:rPr sz="700" dirty="0">
                <a:solidFill>
                  <a:srgbClr val="221F1F"/>
                </a:solidFill>
                <a:latin typeface="Montserrat"/>
                <a:cs typeface="Montserrat"/>
              </a:rPr>
              <a:t>Verificar</a:t>
            </a:r>
            <a:r>
              <a:rPr sz="700" spc="-35" dirty="0">
                <a:solidFill>
                  <a:srgbClr val="221F1F"/>
                </a:solidFill>
                <a:latin typeface="Montserrat"/>
                <a:cs typeface="Montserrat"/>
              </a:rPr>
              <a:t> </a:t>
            </a:r>
            <a:r>
              <a:rPr sz="700" dirty="0">
                <a:solidFill>
                  <a:srgbClr val="221F1F"/>
                </a:solidFill>
                <a:latin typeface="Montserrat"/>
                <a:cs typeface="Montserrat"/>
              </a:rPr>
              <a:t>su</a:t>
            </a:r>
            <a:r>
              <a:rPr sz="700" spc="-20" dirty="0">
                <a:solidFill>
                  <a:srgbClr val="221F1F"/>
                </a:solidFill>
                <a:latin typeface="Montserrat"/>
                <a:cs typeface="Montserrat"/>
              </a:rPr>
              <a:t> </a:t>
            </a:r>
            <a:r>
              <a:rPr sz="700" dirty="0">
                <a:solidFill>
                  <a:srgbClr val="221F1F"/>
                </a:solidFill>
                <a:latin typeface="Montserrat"/>
                <a:cs typeface="Montserrat"/>
              </a:rPr>
              <a:t>adecuada</a:t>
            </a:r>
            <a:r>
              <a:rPr sz="700" spc="-5" dirty="0">
                <a:solidFill>
                  <a:srgbClr val="221F1F"/>
                </a:solidFill>
                <a:latin typeface="Montserrat"/>
                <a:cs typeface="Montserrat"/>
              </a:rPr>
              <a:t> </a:t>
            </a:r>
            <a:r>
              <a:rPr sz="700" dirty="0">
                <a:solidFill>
                  <a:srgbClr val="221F1F"/>
                </a:solidFill>
                <a:latin typeface="Montserrat"/>
                <a:cs typeface="Montserrat"/>
              </a:rPr>
              <a:t>lubricación</a:t>
            </a:r>
            <a:r>
              <a:rPr sz="700" spc="-20"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mantener</a:t>
            </a:r>
            <a:r>
              <a:rPr sz="700" spc="-15"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spc="-10" dirty="0">
                <a:solidFill>
                  <a:srgbClr val="221F1F"/>
                </a:solidFill>
                <a:latin typeface="Montserrat"/>
                <a:cs typeface="Montserrat"/>
              </a:rPr>
              <a:t>tensión.</a:t>
            </a:r>
            <a:endParaRPr sz="700">
              <a:latin typeface="Montserrat"/>
              <a:cs typeface="Montserrat"/>
            </a:endParaRPr>
          </a:p>
          <a:p>
            <a:pPr marL="12700">
              <a:lnSpc>
                <a:spcPct val="100000"/>
              </a:lnSpc>
            </a:pPr>
            <a:r>
              <a:rPr sz="700" spc="-10" dirty="0">
                <a:solidFill>
                  <a:srgbClr val="221F1F"/>
                </a:solidFill>
                <a:latin typeface="Montserrat"/>
                <a:cs typeface="Montserrat"/>
              </a:rPr>
              <a:t>Comprobar</a:t>
            </a:r>
            <a:r>
              <a:rPr sz="700" spc="20"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a:t>
            </a:r>
            <a:r>
              <a:rPr sz="700" spc="-10" dirty="0">
                <a:solidFill>
                  <a:srgbClr val="221F1F"/>
                </a:solidFill>
                <a:latin typeface="Montserrat"/>
                <a:cs typeface="Montserrat"/>
              </a:rPr>
              <a:t>presión.</a:t>
            </a:r>
            <a:endParaRPr sz="700">
              <a:latin typeface="Montserrat"/>
              <a:cs typeface="Montserrat"/>
            </a:endParaRPr>
          </a:p>
          <a:p>
            <a:pPr marL="12700" marR="336550">
              <a:lnSpc>
                <a:spcPct val="100000"/>
              </a:lnSpc>
            </a:pPr>
            <a:r>
              <a:rPr sz="700" spc="-10" dirty="0">
                <a:solidFill>
                  <a:srgbClr val="221F1F"/>
                </a:solidFill>
                <a:latin typeface="Montserrat"/>
                <a:cs typeface="Montserrat"/>
              </a:rPr>
              <a:t>Comprobar</a:t>
            </a:r>
            <a:r>
              <a:rPr sz="700" dirty="0">
                <a:solidFill>
                  <a:srgbClr val="221F1F"/>
                </a:solidFill>
                <a:latin typeface="Montserrat"/>
                <a:cs typeface="Montserrat"/>
              </a:rPr>
              <a:t> su</a:t>
            </a:r>
            <a:r>
              <a:rPr sz="700" spc="-5" dirty="0">
                <a:solidFill>
                  <a:srgbClr val="221F1F"/>
                </a:solidFill>
                <a:latin typeface="Montserrat"/>
                <a:cs typeface="Montserrat"/>
              </a:rPr>
              <a:t> </a:t>
            </a:r>
            <a:r>
              <a:rPr sz="700" dirty="0">
                <a:solidFill>
                  <a:srgbClr val="221F1F"/>
                </a:solidFill>
                <a:latin typeface="Montserrat"/>
                <a:cs typeface="Montserrat"/>
              </a:rPr>
              <a:t>correcto</a:t>
            </a:r>
            <a:r>
              <a:rPr sz="700" spc="10" dirty="0">
                <a:solidFill>
                  <a:srgbClr val="221F1F"/>
                </a:solidFill>
                <a:latin typeface="Montserrat"/>
                <a:cs typeface="Montserrat"/>
              </a:rPr>
              <a:t> </a:t>
            </a:r>
            <a:r>
              <a:rPr sz="700" spc="-10" dirty="0">
                <a:solidFill>
                  <a:srgbClr val="221F1F"/>
                </a:solidFill>
                <a:latin typeface="Montserrat"/>
                <a:cs typeface="Montserrat"/>
              </a:rPr>
              <a:t>funcionamiento.</a:t>
            </a:r>
            <a:r>
              <a:rPr sz="700" spc="500" dirty="0">
                <a:solidFill>
                  <a:srgbClr val="221F1F"/>
                </a:solidFill>
                <a:latin typeface="Montserrat"/>
                <a:cs typeface="Montserrat"/>
              </a:rPr>
              <a:t> </a:t>
            </a:r>
            <a:r>
              <a:rPr sz="700" spc="-10" dirty="0">
                <a:solidFill>
                  <a:srgbClr val="221F1F"/>
                </a:solidFill>
                <a:latin typeface="Montserrat"/>
                <a:cs typeface="Montserrat"/>
              </a:rPr>
              <a:t>Comprobar</a:t>
            </a:r>
            <a:r>
              <a:rPr sz="700" dirty="0">
                <a:solidFill>
                  <a:srgbClr val="221F1F"/>
                </a:solidFill>
                <a:latin typeface="Montserrat"/>
                <a:cs typeface="Montserrat"/>
              </a:rPr>
              <a:t> la</a:t>
            </a:r>
            <a:r>
              <a:rPr sz="700" spc="-5" dirty="0">
                <a:solidFill>
                  <a:srgbClr val="221F1F"/>
                </a:solidFill>
                <a:latin typeface="Montserrat"/>
                <a:cs typeface="Montserrat"/>
              </a:rPr>
              <a:t> </a:t>
            </a:r>
            <a:r>
              <a:rPr sz="700" dirty="0">
                <a:solidFill>
                  <a:srgbClr val="221F1F"/>
                </a:solidFill>
                <a:latin typeface="Montserrat"/>
                <a:cs typeface="Montserrat"/>
              </a:rPr>
              <a:t>correcta</a:t>
            </a:r>
            <a:r>
              <a:rPr sz="700" spc="5" dirty="0">
                <a:solidFill>
                  <a:srgbClr val="221F1F"/>
                </a:solidFill>
                <a:latin typeface="Montserrat"/>
                <a:cs typeface="Montserrat"/>
              </a:rPr>
              <a:t> </a:t>
            </a:r>
            <a:r>
              <a:rPr sz="700" spc="-10" dirty="0">
                <a:solidFill>
                  <a:srgbClr val="221F1F"/>
                </a:solidFill>
                <a:latin typeface="Montserrat"/>
                <a:cs typeface="Montserrat"/>
              </a:rPr>
              <a:t>visibilidad.</a:t>
            </a:r>
            <a:endParaRPr sz="700">
              <a:latin typeface="Montserrat"/>
              <a:cs typeface="Montserrat"/>
            </a:endParaRPr>
          </a:p>
        </p:txBody>
      </p:sp>
      <p:sp>
        <p:nvSpPr>
          <p:cNvPr id="9" name="object 9"/>
          <p:cNvSpPr txBox="1"/>
          <p:nvPr/>
        </p:nvSpPr>
        <p:spPr>
          <a:xfrm>
            <a:off x="874572" y="1813686"/>
            <a:ext cx="34607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221F1F"/>
                </a:solidFill>
                <a:latin typeface="Montserrat"/>
                <a:cs typeface="Montserrat"/>
              </a:rPr>
              <a:t>Frenos:</a:t>
            </a:r>
            <a:endParaRPr sz="700">
              <a:latin typeface="Montserrat"/>
              <a:cs typeface="Montserrat"/>
            </a:endParaRPr>
          </a:p>
        </p:txBody>
      </p:sp>
      <p:sp>
        <p:nvSpPr>
          <p:cNvPr id="10" name="object 10"/>
          <p:cNvSpPr txBox="1"/>
          <p:nvPr/>
        </p:nvSpPr>
        <p:spPr>
          <a:xfrm>
            <a:off x="874572" y="2026996"/>
            <a:ext cx="1320800" cy="66548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221F1F"/>
                </a:solidFill>
                <a:latin typeface="Montserrat"/>
                <a:cs typeface="Montserrat"/>
              </a:rPr>
              <a:t>Aceite</a:t>
            </a:r>
            <a:r>
              <a:rPr sz="700" spc="-35" dirty="0">
                <a:solidFill>
                  <a:srgbClr val="221F1F"/>
                </a:solidFill>
                <a:latin typeface="Montserrat"/>
                <a:cs typeface="Montserrat"/>
              </a:rPr>
              <a:t> </a:t>
            </a:r>
            <a:r>
              <a:rPr sz="700" dirty="0">
                <a:solidFill>
                  <a:srgbClr val="221F1F"/>
                </a:solidFill>
                <a:latin typeface="Montserrat"/>
                <a:cs typeface="Montserrat"/>
              </a:rPr>
              <a:t>lubricante</a:t>
            </a:r>
            <a:r>
              <a:rPr sz="700" spc="-15" dirty="0">
                <a:solidFill>
                  <a:srgbClr val="221F1F"/>
                </a:solidFill>
                <a:latin typeface="Montserrat"/>
                <a:cs typeface="Montserrat"/>
              </a:rPr>
              <a:t> </a:t>
            </a:r>
            <a:r>
              <a:rPr sz="700" spc="-25" dirty="0">
                <a:solidFill>
                  <a:srgbClr val="221F1F"/>
                </a:solidFill>
                <a:latin typeface="Montserrat"/>
                <a:cs typeface="Montserrat"/>
              </a:rPr>
              <a:t>del</a:t>
            </a:r>
            <a:endParaRPr sz="700" dirty="0">
              <a:latin typeface="Montserrat"/>
              <a:cs typeface="Montserrat"/>
            </a:endParaRPr>
          </a:p>
          <a:p>
            <a:pPr marL="12700">
              <a:lnSpc>
                <a:spcPct val="100000"/>
              </a:lnSpc>
            </a:pPr>
            <a:r>
              <a:rPr sz="700" spc="-10" dirty="0">
                <a:solidFill>
                  <a:srgbClr val="221F1F"/>
                </a:solidFill>
                <a:latin typeface="Montserrat"/>
                <a:cs typeface="Montserrat"/>
              </a:rPr>
              <a:t>motor:</a:t>
            </a:r>
            <a:endParaRPr sz="700" dirty="0">
              <a:latin typeface="Montserrat"/>
              <a:cs typeface="Montserrat"/>
            </a:endParaRPr>
          </a:p>
          <a:p>
            <a:pPr marL="12700" marR="339090">
              <a:lnSpc>
                <a:spcPct val="100000"/>
              </a:lnSpc>
            </a:pP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combustible:</a:t>
            </a:r>
            <a:r>
              <a:rPr sz="700" spc="500" dirty="0">
                <a:solidFill>
                  <a:srgbClr val="221F1F"/>
                </a:solidFill>
                <a:latin typeface="Montserrat"/>
                <a:cs typeface="Montserrat"/>
              </a:rPr>
              <a:t> </a:t>
            </a:r>
            <a:r>
              <a:rPr sz="700" dirty="0">
                <a:solidFill>
                  <a:srgbClr val="221F1F"/>
                </a:solidFill>
                <a:latin typeface="Montserrat"/>
                <a:cs typeface="Montserrat"/>
              </a:rPr>
              <a:t>Luces</a:t>
            </a:r>
            <a:r>
              <a:rPr sz="700" spc="-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bocina:</a:t>
            </a:r>
            <a:endParaRPr sz="700" dirty="0">
              <a:latin typeface="Montserrat"/>
              <a:cs typeface="Montserrat"/>
            </a:endParaRPr>
          </a:p>
          <a:p>
            <a:pPr marL="12700" marR="5080">
              <a:lnSpc>
                <a:spcPct val="100000"/>
              </a:lnSpc>
            </a:pPr>
            <a:r>
              <a:rPr sz="700" dirty="0">
                <a:solidFill>
                  <a:srgbClr val="221F1F"/>
                </a:solidFill>
                <a:latin typeface="Montserrat"/>
                <a:cs typeface="Montserrat"/>
              </a:rPr>
              <a:t>Cadena (en</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spc="-10" dirty="0">
                <a:solidFill>
                  <a:srgbClr val="221F1F"/>
                </a:solidFill>
                <a:latin typeface="Montserrat"/>
                <a:cs typeface="Montserrat"/>
              </a:rPr>
              <a:t>vehículos</a:t>
            </a:r>
            <a:r>
              <a:rPr sz="700" spc="500" dirty="0">
                <a:solidFill>
                  <a:srgbClr val="221F1F"/>
                </a:solidFill>
                <a:latin typeface="Montserrat"/>
                <a:cs typeface="Montserrat"/>
              </a:rPr>
              <a:t> </a:t>
            </a:r>
            <a:r>
              <a:rPr sz="700" spc="-10" dirty="0">
                <a:solidFill>
                  <a:srgbClr val="221F1F"/>
                </a:solidFill>
                <a:latin typeface="Montserrat"/>
                <a:cs typeface="Montserrat"/>
              </a:rPr>
              <a:t>Propulsados</a:t>
            </a:r>
            <a:r>
              <a:rPr sz="700" spc="20" dirty="0">
                <a:solidFill>
                  <a:srgbClr val="221F1F"/>
                </a:solidFill>
                <a:latin typeface="Montserrat"/>
                <a:cs typeface="Montserrat"/>
              </a:rPr>
              <a:t> </a:t>
            </a:r>
            <a:r>
              <a:rPr sz="700" dirty="0">
                <a:solidFill>
                  <a:srgbClr val="221F1F"/>
                </a:solidFill>
                <a:latin typeface="Montserrat"/>
                <a:cs typeface="Montserrat"/>
              </a:rPr>
              <a:t>por</a:t>
            </a:r>
            <a:r>
              <a:rPr sz="700" spc="10" dirty="0">
                <a:solidFill>
                  <a:srgbClr val="221F1F"/>
                </a:solidFill>
                <a:latin typeface="Montserrat"/>
                <a:cs typeface="Montserrat"/>
              </a:rPr>
              <a:t> </a:t>
            </a:r>
            <a:r>
              <a:rPr sz="700" dirty="0">
                <a:solidFill>
                  <a:srgbClr val="221F1F"/>
                </a:solidFill>
                <a:latin typeface="Montserrat"/>
                <a:cs typeface="Montserrat"/>
              </a:rPr>
              <a:t>este </a:t>
            </a:r>
            <a:r>
              <a:rPr sz="700" spc="-10" dirty="0">
                <a:solidFill>
                  <a:srgbClr val="221F1F"/>
                </a:solidFill>
                <a:latin typeface="Montserrat"/>
                <a:cs typeface="Montserrat"/>
              </a:rPr>
              <a:t>medio):</a:t>
            </a:r>
            <a:endParaRPr sz="700" dirty="0">
              <a:latin typeface="Montserrat"/>
              <a:cs typeface="Montserrat"/>
            </a:endParaRPr>
          </a:p>
        </p:txBody>
      </p:sp>
      <p:sp>
        <p:nvSpPr>
          <p:cNvPr id="11" name="object 11"/>
          <p:cNvSpPr txBox="1"/>
          <p:nvPr/>
        </p:nvSpPr>
        <p:spPr>
          <a:xfrm>
            <a:off x="874572" y="2774391"/>
            <a:ext cx="583565" cy="345440"/>
          </a:xfrm>
          <a:prstGeom prst="rect">
            <a:avLst/>
          </a:prstGeom>
        </p:spPr>
        <p:txBody>
          <a:bodyPr vert="horz" wrap="square" lIns="0" tIns="12065" rIns="0" bIns="0" rtlCol="0">
            <a:spAutoFit/>
          </a:bodyPr>
          <a:lstStyle/>
          <a:p>
            <a:pPr marL="12700" marR="5080">
              <a:lnSpc>
                <a:spcPct val="100000"/>
              </a:lnSpc>
              <a:spcBef>
                <a:spcPts val="95"/>
              </a:spcBef>
            </a:pPr>
            <a:r>
              <a:rPr sz="700" spc="-10" dirty="0">
                <a:solidFill>
                  <a:srgbClr val="221F1F"/>
                </a:solidFill>
                <a:latin typeface="Montserrat"/>
                <a:cs typeface="Montserrat"/>
              </a:rPr>
              <a:t>Neumáticos:</a:t>
            </a:r>
            <a:r>
              <a:rPr sz="700" spc="500" dirty="0">
                <a:solidFill>
                  <a:srgbClr val="221F1F"/>
                </a:solidFill>
                <a:latin typeface="Montserrat"/>
                <a:cs typeface="Montserrat"/>
              </a:rPr>
              <a:t> </a:t>
            </a:r>
            <a:r>
              <a:rPr sz="700" spc="-10" dirty="0">
                <a:solidFill>
                  <a:srgbClr val="221F1F"/>
                </a:solidFill>
                <a:latin typeface="Montserrat"/>
                <a:cs typeface="Montserrat"/>
              </a:rPr>
              <a:t>Acelerador:</a:t>
            </a:r>
            <a:r>
              <a:rPr sz="700" spc="500" dirty="0">
                <a:solidFill>
                  <a:srgbClr val="221F1F"/>
                </a:solidFill>
                <a:latin typeface="Montserrat"/>
                <a:cs typeface="Montserrat"/>
              </a:rPr>
              <a:t> </a:t>
            </a:r>
            <a:r>
              <a:rPr sz="700" spc="-10" dirty="0">
                <a:solidFill>
                  <a:srgbClr val="221F1F"/>
                </a:solidFill>
                <a:latin typeface="Montserrat"/>
                <a:cs typeface="Montserrat"/>
              </a:rPr>
              <a:t>Espejos:</a:t>
            </a:r>
            <a:endParaRPr sz="700">
              <a:latin typeface="Montserrat"/>
              <a:cs typeface="Montserrat"/>
            </a:endParaRPr>
          </a:p>
        </p:txBody>
      </p:sp>
      <p:sp>
        <p:nvSpPr>
          <p:cNvPr id="12" name="object 12"/>
          <p:cNvSpPr txBox="1"/>
          <p:nvPr/>
        </p:nvSpPr>
        <p:spPr>
          <a:xfrm>
            <a:off x="874572" y="1616456"/>
            <a:ext cx="3021965"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221F1F"/>
                </a:solidFill>
                <a:latin typeface="Montserrat"/>
                <a:cs typeface="Montserrat"/>
              </a:rPr>
              <a:t>REVISIONES</a:t>
            </a:r>
            <a:r>
              <a:rPr sz="800" b="1" spc="-45" dirty="0">
                <a:solidFill>
                  <a:srgbClr val="221F1F"/>
                </a:solidFill>
                <a:latin typeface="Montserrat"/>
                <a:cs typeface="Montserrat"/>
              </a:rPr>
              <a:t> </a:t>
            </a:r>
            <a:r>
              <a:rPr sz="800" b="1" dirty="0">
                <a:solidFill>
                  <a:srgbClr val="221F1F"/>
                </a:solidFill>
                <a:latin typeface="Montserrat"/>
                <a:cs typeface="Montserrat"/>
              </a:rPr>
              <a:t>DIARIAS</a:t>
            </a:r>
            <a:r>
              <a:rPr sz="800" b="1" spc="-20" dirty="0">
                <a:solidFill>
                  <a:srgbClr val="221F1F"/>
                </a:solidFill>
                <a:latin typeface="Montserrat"/>
                <a:cs typeface="Montserrat"/>
              </a:rPr>
              <a:t> </a:t>
            </a:r>
            <a:r>
              <a:rPr sz="800" b="1" dirty="0">
                <a:solidFill>
                  <a:srgbClr val="221F1F"/>
                </a:solidFill>
                <a:latin typeface="Montserrat"/>
                <a:cs typeface="Montserrat"/>
              </a:rPr>
              <a:t>QUE</a:t>
            </a:r>
            <a:r>
              <a:rPr sz="800" b="1" spc="-35" dirty="0">
                <a:solidFill>
                  <a:srgbClr val="221F1F"/>
                </a:solidFill>
                <a:latin typeface="Montserrat"/>
                <a:cs typeface="Montserrat"/>
              </a:rPr>
              <a:t> </a:t>
            </a:r>
            <a:r>
              <a:rPr sz="800" b="1" dirty="0">
                <a:solidFill>
                  <a:srgbClr val="221F1F"/>
                </a:solidFill>
                <a:latin typeface="Montserrat"/>
                <a:cs typeface="Montserrat"/>
              </a:rPr>
              <a:t>DEBE</a:t>
            </a:r>
            <a:r>
              <a:rPr sz="800" b="1" spc="-10" dirty="0">
                <a:solidFill>
                  <a:srgbClr val="221F1F"/>
                </a:solidFill>
                <a:latin typeface="Montserrat"/>
                <a:cs typeface="Montserrat"/>
              </a:rPr>
              <a:t> </a:t>
            </a:r>
            <a:r>
              <a:rPr sz="800" b="1" dirty="0">
                <a:solidFill>
                  <a:srgbClr val="221F1F"/>
                </a:solidFill>
                <a:latin typeface="Montserrat"/>
                <a:cs typeface="Montserrat"/>
              </a:rPr>
              <a:t>REALIZAR</a:t>
            </a:r>
            <a:r>
              <a:rPr sz="800" b="1" spc="-5" dirty="0">
                <a:solidFill>
                  <a:srgbClr val="221F1F"/>
                </a:solidFill>
                <a:latin typeface="Montserrat"/>
                <a:cs typeface="Montserrat"/>
              </a:rPr>
              <a:t> </a:t>
            </a:r>
            <a:r>
              <a:rPr sz="800" b="1" dirty="0">
                <a:solidFill>
                  <a:srgbClr val="221F1F"/>
                </a:solidFill>
                <a:latin typeface="Montserrat"/>
                <a:cs typeface="Montserrat"/>
              </a:rPr>
              <a:t>EL</a:t>
            </a:r>
            <a:r>
              <a:rPr sz="800" b="1" spc="-15" dirty="0">
                <a:solidFill>
                  <a:srgbClr val="221F1F"/>
                </a:solidFill>
                <a:latin typeface="Montserrat"/>
                <a:cs typeface="Montserrat"/>
              </a:rPr>
              <a:t> </a:t>
            </a:r>
            <a:r>
              <a:rPr sz="800" b="1" spc="-10" dirty="0">
                <a:solidFill>
                  <a:srgbClr val="221F1F"/>
                </a:solidFill>
                <a:latin typeface="Montserrat"/>
                <a:cs typeface="Montserrat"/>
              </a:rPr>
              <a:t>USUARIO:</a:t>
            </a:r>
            <a:endParaRPr sz="800">
              <a:latin typeface="Montserrat"/>
              <a:cs typeface="Montserrat"/>
            </a:endParaRPr>
          </a:p>
        </p:txBody>
      </p:sp>
      <p:sp>
        <p:nvSpPr>
          <p:cNvPr id="13" name="object 13"/>
          <p:cNvSpPr txBox="1"/>
          <p:nvPr/>
        </p:nvSpPr>
        <p:spPr>
          <a:xfrm>
            <a:off x="874572" y="3172460"/>
            <a:ext cx="3604260" cy="238760"/>
          </a:xfrm>
          <a:prstGeom prst="rect">
            <a:avLst/>
          </a:prstGeom>
        </p:spPr>
        <p:txBody>
          <a:bodyPr vert="horz" wrap="square" lIns="0" tIns="12065" rIns="0" bIns="0" rtlCol="0">
            <a:spAutoFit/>
          </a:bodyPr>
          <a:lstStyle/>
          <a:p>
            <a:pPr marL="12700" marR="5080">
              <a:lnSpc>
                <a:spcPct val="100000"/>
              </a:lnSpc>
              <a:spcBef>
                <a:spcPts val="95"/>
              </a:spcBef>
            </a:pPr>
            <a:r>
              <a:rPr sz="700" b="1" dirty="0">
                <a:solidFill>
                  <a:srgbClr val="221F20"/>
                </a:solidFill>
                <a:latin typeface="Montserrat"/>
                <a:cs typeface="Montserrat"/>
              </a:rPr>
              <a:t>NOTA:</a:t>
            </a:r>
            <a:r>
              <a:rPr sz="700" b="1" spc="-10" dirty="0">
                <a:solidFill>
                  <a:srgbClr val="221F20"/>
                </a:solidFill>
                <a:latin typeface="Montserrat"/>
                <a:cs typeface="Montserrat"/>
              </a:rPr>
              <a:t> </a:t>
            </a:r>
            <a:r>
              <a:rPr sz="700" dirty="0">
                <a:solidFill>
                  <a:srgbClr val="221F20"/>
                </a:solidFill>
                <a:latin typeface="Montserrat"/>
                <a:cs typeface="Montserrat"/>
              </a:rPr>
              <a:t>Además</a:t>
            </a:r>
            <a:r>
              <a:rPr sz="700" spc="-10" dirty="0">
                <a:solidFill>
                  <a:srgbClr val="221F20"/>
                </a:solidFill>
                <a:latin typeface="Montserrat"/>
                <a:cs typeface="Montserrat"/>
              </a:rPr>
              <a:t> </a:t>
            </a:r>
            <a:r>
              <a:rPr sz="700" dirty="0">
                <a:solidFill>
                  <a:srgbClr val="221F20"/>
                </a:solidFill>
                <a:latin typeface="Montserrat"/>
                <a:cs typeface="Montserrat"/>
              </a:rPr>
              <a:t>de</a:t>
            </a:r>
            <a:r>
              <a:rPr sz="700" spc="-15" dirty="0">
                <a:solidFill>
                  <a:srgbClr val="221F20"/>
                </a:solidFill>
                <a:latin typeface="Montserrat"/>
                <a:cs typeface="Montserrat"/>
              </a:rPr>
              <a:t> </a:t>
            </a:r>
            <a:r>
              <a:rPr sz="700" dirty="0">
                <a:solidFill>
                  <a:srgbClr val="221F20"/>
                </a:solidFill>
                <a:latin typeface="Montserrat"/>
                <a:cs typeface="Montserrat"/>
              </a:rPr>
              <a:t>las</a:t>
            </a:r>
            <a:r>
              <a:rPr sz="700" spc="-20" dirty="0">
                <a:solidFill>
                  <a:srgbClr val="221F20"/>
                </a:solidFill>
                <a:latin typeface="Montserrat"/>
                <a:cs typeface="Montserrat"/>
              </a:rPr>
              <a:t> </a:t>
            </a:r>
            <a:r>
              <a:rPr sz="700" dirty="0">
                <a:solidFill>
                  <a:srgbClr val="221F20"/>
                </a:solidFill>
                <a:latin typeface="Montserrat"/>
                <a:cs typeface="Montserrat"/>
              </a:rPr>
              <a:t>anteriores</a:t>
            </a:r>
            <a:r>
              <a:rPr sz="700" spc="-10" dirty="0">
                <a:solidFill>
                  <a:srgbClr val="221F20"/>
                </a:solidFill>
                <a:latin typeface="Montserrat"/>
                <a:cs typeface="Montserrat"/>
              </a:rPr>
              <a:t> recomendaciones</a:t>
            </a:r>
            <a:r>
              <a:rPr sz="700" spc="25" dirty="0">
                <a:solidFill>
                  <a:srgbClr val="221F20"/>
                </a:solidFill>
                <a:latin typeface="Montserrat"/>
                <a:cs typeface="Montserrat"/>
              </a:rPr>
              <a:t> </a:t>
            </a:r>
            <a:r>
              <a:rPr sz="700" dirty="0">
                <a:solidFill>
                  <a:srgbClr val="221F20"/>
                </a:solidFill>
                <a:latin typeface="Montserrat"/>
                <a:cs typeface="Montserrat"/>
              </a:rPr>
              <a:t>generales, se</a:t>
            </a:r>
            <a:r>
              <a:rPr sz="700" spc="-15" dirty="0">
                <a:solidFill>
                  <a:srgbClr val="221F20"/>
                </a:solidFill>
                <a:latin typeface="Montserrat"/>
                <a:cs typeface="Montserrat"/>
              </a:rPr>
              <a:t> </a:t>
            </a:r>
            <a:r>
              <a:rPr sz="700" dirty="0">
                <a:solidFill>
                  <a:srgbClr val="221F20"/>
                </a:solidFill>
                <a:latin typeface="Montserrat"/>
                <a:cs typeface="Montserrat"/>
              </a:rPr>
              <a:t>deben tener</a:t>
            </a:r>
            <a:r>
              <a:rPr sz="700" spc="-5" dirty="0">
                <a:solidFill>
                  <a:srgbClr val="221F20"/>
                </a:solidFill>
                <a:latin typeface="Montserrat"/>
                <a:cs typeface="Montserrat"/>
              </a:rPr>
              <a:t> </a:t>
            </a:r>
            <a:r>
              <a:rPr sz="700" spc="-25" dirty="0">
                <a:solidFill>
                  <a:srgbClr val="221F20"/>
                </a:solidFill>
                <a:latin typeface="Montserrat"/>
                <a:cs typeface="Montserrat"/>
              </a:rPr>
              <a:t>en</a:t>
            </a:r>
            <a:r>
              <a:rPr sz="700" spc="500" dirty="0">
                <a:solidFill>
                  <a:srgbClr val="221F20"/>
                </a:solidFill>
                <a:latin typeface="Montserrat"/>
                <a:cs typeface="Montserrat"/>
              </a:rPr>
              <a:t> </a:t>
            </a:r>
            <a:r>
              <a:rPr sz="700" dirty="0">
                <a:solidFill>
                  <a:srgbClr val="221F20"/>
                </a:solidFill>
                <a:latin typeface="Montserrat"/>
                <a:cs typeface="Montserrat"/>
              </a:rPr>
              <a:t>cuenta las</a:t>
            </a:r>
            <a:r>
              <a:rPr sz="700" spc="-20" dirty="0">
                <a:solidFill>
                  <a:srgbClr val="221F20"/>
                </a:solidFill>
                <a:latin typeface="Montserrat"/>
                <a:cs typeface="Montserrat"/>
              </a:rPr>
              <a:t> </a:t>
            </a:r>
            <a:r>
              <a:rPr sz="700" spc="-10" dirty="0">
                <a:solidFill>
                  <a:srgbClr val="221F20"/>
                </a:solidFill>
                <a:latin typeface="Montserrat"/>
                <a:cs typeface="Montserrat"/>
              </a:rPr>
              <a:t>recomendaciones</a:t>
            </a:r>
            <a:r>
              <a:rPr sz="700" spc="15" dirty="0">
                <a:solidFill>
                  <a:srgbClr val="221F20"/>
                </a:solidFill>
                <a:latin typeface="Montserrat"/>
                <a:cs typeface="Montserrat"/>
              </a:rPr>
              <a:t> </a:t>
            </a:r>
            <a:r>
              <a:rPr sz="700" dirty="0">
                <a:solidFill>
                  <a:srgbClr val="221F20"/>
                </a:solidFill>
                <a:latin typeface="Montserrat"/>
                <a:cs typeface="Montserrat"/>
              </a:rPr>
              <a:t>particulares para</a:t>
            </a:r>
            <a:r>
              <a:rPr sz="700" spc="-5" dirty="0">
                <a:solidFill>
                  <a:srgbClr val="221F20"/>
                </a:solidFill>
                <a:latin typeface="Montserrat"/>
                <a:cs typeface="Montserrat"/>
              </a:rPr>
              <a:t> </a:t>
            </a:r>
            <a:r>
              <a:rPr sz="700" dirty="0">
                <a:solidFill>
                  <a:srgbClr val="221F20"/>
                </a:solidFill>
                <a:latin typeface="Montserrat"/>
                <a:cs typeface="Montserrat"/>
              </a:rPr>
              <a:t>cada</a:t>
            </a:r>
            <a:r>
              <a:rPr sz="700" spc="-5" dirty="0">
                <a:solidFill>
                  <a:srgbClr val="221F20"/>
                </a:solidFill>
                <a:latin typeface="Montserrat"/>
                <a:cs typeface="Montserrat"/>
              </a:rPr>
              <a:t> </a:t>
            </a:r>
            <a:r>
              <a:rPr sz="700" dirty="0">
                <a:solidFill>
                  <a:srgbClr val="221F20"/>
                </a:solidFill>
                <a:latin typeface="Montserrat"/>
                <a:cs typeface="Montserrat"/>
              </a:rPr>
              <a:t>modelo</a:t>
            </a:r>
            <a:r>
              <a:rPr sz="700" spc="-5" dirty="0">
                <a:solidFill>
                  <a:srgbClr val="221F20"/>
                </a:solidFill>
                <a:latin typeface="Montserrat"/>
                <a:cs typeface="Montserrat"/>
              </a:rPr>
              <a:t> </a:t>
            </a:r>
            <a:r>
              <a:rPr sz="700" dirty="0">
                <a:solidFill>
                  <a:srgbClr val="221F20"/>
                </a:solidFill>
                <a:latin typeface="Montserrat"/>
                <a:cs typeface="Montserrat"/>
              </a:rPr>
              <a:t>de</a:t>
            </a:r>
            <a:r>
              <a:rPr sz="700" spc="-15" dirty="0">
                <a:solidFill>
                  <a:srgbClr val="221F20"/>
                </a:solidFill>
                <a:latin typeface="Montserrat"/>
                <a:cs typeface="Montserrat"/>
              </a:rPr>
              <a:t> </a:t>
            </a:r>
            <a:r>
              <a:rPr sz="700" spc="-10" dirty="0">
                <a:solidFill>
                  <a:srgbClr val="221F20"/>
                </a:solidFill>
                <a:latin typeface="Montserrat"/>
                <a:cs typeface="Montserrat"/>
              </a:rPr>
              <a:t>Vehículo.</a:t>
            </a:r>
            <a:endParaRPr sz="700">
              <a:latin typeface="Montserrat"/>
              <a:cs typeface="Montserrat"/>
            </a:endParaRPr>
          </a:p>
        </p:txBody>
      </p:sp>
      <p:sp>
        <p:nvSpPr>
          <p:cNvPr id="14" name="object 14"/>
          <p:cNvSpPr/>
          <p:nvPr/>
        </p:nvSpPr>
        <p:spPr>
          <a:xfrm>
            <a:off x="0" y="136296"/>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15" name="object 1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RECOMENDACIONES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7947"/>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MUY</a:t>
            </a:r>
            <a:r>
              <a:rPr spc="-15" dirty="0"/>
              <a:t> </a:t>
            </a:r>
            <a:r>
              <a:rPr spc="-10" dirty="0"/>
              <a:t>IMPORTANTE</a:t>
            </a:r>
            <a:r>
              <a:rPr spc="5" dirty="0"/>
              <a:t> </a:t>
            </a:r>
            <a:r>
              <a:rPr dirty="0"/>
              <a:t>TENER</a:t>
            </a:r>
            <a:r>
              <a:rPr spc="-5" dirty="0"/>
              <a:t> </a:t>
            </a:r>
            <a:r>
              <a:rPr dirty="0"/>
              <a:t>EN</a:t>
            </a:r>
            <a:r>
              <a:rPr spc="-15" dirty="0"/>
              <a:t> </a:t>
            </a:r>
            <a:r>
              <a:rPr spc="-10" dirty="0"/>
              <a:t>CUENTA</a:t>
            </a:r>
          </a:p>
        </p:txBody>
      </p:sp>
      <p:sp>
        <p:nvSpPr>
          <p:cNvPr id="4" name="object 4"/>
          <p:cNvSpPr txBox="1"/>
          <p:nvPr/>
        </p:nvSpPr>
        <p:spPr>
          <a:xfrm>
            <a:off x="271678" y="479806"/>
            <a:ext cx="4624172" cy="2602636"/>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221F1F"/>
                </a:solidFill>
                <a:latin typeface="Montserrat"/>
                <a:cs typeface="Montserrat"/>
              </a:rPr>
              <a:t>DESDE</a:t>
            </a:r>
            <a:r>
              <a:rPr sz="700" b="1" spc="-10" dirty="0">
                <a:solidFill>
                  <a:srgbClr val="221F1F"/>
                </a:solidFill>
                <a:latin typeface="Montserrat"/>
                <a:cs typeface="Montserrat"/>
              </a:rPr>
              <a:t> </a:t>
            </a:r>
            <a:r>
              <a:rPr sz="700" b="1" dirty="0">
                <a:solidFill>
                  <a:srgbClr val="221F1F"/>
                </a:solidFill>
                <a:latin typeface="Montserrat"/>
                <a:cs typeface="Montserrat"/>
              </a:rPr>
              <a:t>EL</a:t>
            </a:r>
            <a:r>
              <a:rPr sz="700" b="1" spc="-10" dirty="0">
                <a:solidFill>
                  <a:srgbClr val="221F1F"/>
                </a:solidFill>
                <a:latin typeface="Montserrat"/>
                <a:cs typeface="Montserrat"/>
              </a:rPr>
              <a:t> </a:t>
            </a:r>
            <a:r>
              <a:rPr sz="700" b="1" dirty="0">
                <a:solidFill>
                  <a:srgbClr val="221F1F"/>
                </a:solidFill>
                <a:latin typeface="Montserrat"/>
                <a:cs typeface="Montserrat"/>
              </a:rPr>
              <a:t>PRIMER</a:t>
            </a:r>
            <a:r>
              <a:rPr sz="700" b="1" spc="-15" dirty="0">
                <a:solidFill>
                  <a:srgbClr val="221F1F"/>
                </a:solidFill>
                <a:latin typeface="Montserrat"/>
                <a:cs typeface="Montserrat"/>
              </a:rPr>
              <a:t> </a:t>
            </a:r>
            <a:r>
              <a:rPr sz="700" b="1" spc="-20" dirty="0">
                <a:solidFill>
                  <a:srgbClr val="221F1F"/>
                </a:solidFill>
                <a:latin typeface="Montserrat"/>
                <a:cs typeface="Montserrat"/>
              </a:rPr>
              <a:t>DÍA.</a:t>
            </a:r>
            <a:endParaRPr sz="700" dirty="0">
              <a:latin typeface="Montserrat"/>
              <a:cs typeface="Montserrat"/>
            </a:endParaRPr>
          </a:p>
          <a:p>
            <a:pPr>
              <a:lnSpc>
                <a:spcPct val="100000"/>
              </a:lnSpc>
              <a:spcBef>
                <a:spcPts val="50"/>
              </a:spcBef>
            </a:pPr>
            <a:endParaRPr sz="650" dirty="0">
              <a:latin typeface="Montserrat"/>
              <a:cs typeface="Montserrat"/>
            </a:endParaRPr>
          </a:p>
          <a:p>
            <a:pPr marL="12700">
              <a:lnSpc>
                <a:spcPct val="100000"/>
              </a:lnSpc>
            </a:pPr>
            <a:r>
              <a:rPr sz="700" b="1" dirty="0">
                <a:solidFill>
                  <a:srgbClr val="221F1F"/>
                </a:solidFill>
                <a:latin typeface="Montserrat"/>
                <a:cs typeface="Montserrat"/>
              </a:rPr>
              <a:t>LO</a:t>
            </a:r>
            <a:r>
              <a:rPr sz="700" b="1" spc="-15" dirty="0">
                <a:solidFill>
                  <a:srgbClr val="221F1F"/>
                </a:solidFill>
                <a:latin typeface="Montserrat"/>
                <a:cs typeface="Montserrat"/>
              </a:rPr>
              <a:t> </a:t>
            </a:r>
            <a:r>
              <a:rPr sz="700" b="1" spc="-10" dirty="0">
                <a:solidFill>
                  <a:srgbClr val="221F1F"/>
                </a:solidFill>
                <a:latin typeface="Montserrat"/>
                <a:cs typeface="Montserrat"/>
              </a:rPr>
              <a:t>FELICITAMOS:</a:t>
            </a:r>
            <a:endParaRPr lang="es-ES" sz="700" b="1" spc="-10" dirty="0">
              <a:solidFill>
                <a:srgbClr val="221F1F"/>
              </a:solidFill>
              <a:latin typeface="Montserrat"/>
              <a:cs typeface="Montserrat"/>
            </a:endParaRPr>
          </a:p>
          <a:p>
            <a:pPr marL="12700">
              <a:lnSpc>
                <a:spcPct val="100000"/>
              </a:lnSpc>
            </a:pPr>
            <a:endParaRPr sz="700" dirty="0">
              <a:latin typeface="Montserrat"/>
              <a:cs typeface="Montserrat"/>
            </a:endParaRPr>
          </a:p>
          <a:p>
            <a:pPr marL="12700" marR="6985" algn="just">
              <a:lnSpc>
                <a:spcPct val="100000"/>
              </a:lnSpc>
            </a:pPr>
            <a:r>
              <a:rPr sz="700" dirty="0">
                <a:solidFill>
                  <a:srgbClr val="221F1F"/>
                </a:solidFill>
                <a:latin typeface="Montserrat"/>
                <a:cs typeface="Montserrat"/>
              </a:rPr>
              <a:t>Usted</a:t>
            </a:r>
            <a:r>
              <a:rPr sz="700" spc="195" dirty="0">
                <a:solidFill>
                  <a:srgbClr val="221F1F"/>
                </a:solidFill>
                <a:latin typeface="Montserrat"/>
                <a:cs typeface="Montserrat"/>
              </a:rPr>
              <a:t> </a:t>
            </a:r>
            <a:r>
              <a:rPr sz="700" dirty="0">
                <a:solidFill>
                  <a:srgbClr val="221F1F"/>
                </a:solidFill>
                <a:latin typeface="Montserrat"/>
                <a:cs typeface="Montserrat"/>
              </a:rPr>
              <a:t>ha</a:t>
            </a:r>
            <a:r>
              <a:rPr sz="700" spc="190" dirty="0">
                <a:solidFill>
                  <a:srgbClr val="221F1F"/>
                </a:solidFill>
                <a:latin typeface="Montserrat"/>
                <a:cs typeface="Montserrat"/>
              </a:rPr>
              <a:t> </a:t>
            </a:r>
            <a:r>
              <a:rPr sz="700" dirty="0">
                <a:solidFill>
                  <a:srgbClr val="221F1F"/>
                </a:solidFill>
                <a:latin typeface="Montserrat"/>
                <a:cs typeface="Montserrat"/>
              </a:rPr>
              <a:t>adquirido</a:t>
            </a:r>
            <a:r>
              <a:rPr sz="700" spc="204" dirty="0">
                <a:solidFill>
                  <a:srgbClr val="221F1F"/>
                </a:solidFill>
                <a:latin typeface="Montserrat"/>
                <a:cs typeface="Montserrat"/>
              </a:rPr>
              <a:t> </a:t>
            </a:r>
            <a:r>
              <a:rPr sz="700" dirty="0">
                <a:solidFill>
                  <a:srgbClr val="221F1F"/>
                </a:solidFill>
                <a:latin typeface="Montserrat"/>
                <a:cs typeface="Montserrat"/>
              </a:rPr>
              <a:t>un</a:t>
            </a:r>
            <a:r>
              <a:rPr sz="700" spc="190" dirty="0">
                <a:solidFill>
                  <a:srgbClr val="221F1F"/>
                </a:solidFill>
                <a:latin typeface="Montserrat"/>
                <a:cs typeface="Montserrat"/>
              </a:rPr>
              <a:t> </a:t>
            </a:r>
            <a:r>
              <a:rPr sz="700" dirty="0">
                <a:solidFill>
                  <a:srgbClr val="221F1F"/>
                </a:solidFill>
                <a:latin typeface="Montserrat"/>
                <a:cs typeface="Montserrat"/>
              </a:rPr>
              <a:t>Vehículo</a:t>
            </a:r>
            <a:r>
              <a:rPr sz="700" spc="195" dirty="0">
                <a:solidFill>
                  <a:srgbClr val="221F1F"/>
                </a:solidFill>
                <a:latin typeface="Montserrat"/>
                <a:cs typeface="Montserrat"/>
              </a:rPr>
              <a:t> </a:t>
            </a:r>
            <a:r>
              <a:rPr sz="700" dirty="0">
                <a:solidFill>
                  <a:srgbClr val="221F1F"/>
                </a:solidFill>
                <a:latin typeface="Montserrat"/>
                <a:cs typeface="Montserrat"/>
              </a:rPr>
              <a:t>de</a:t>
            </a:r>
            <a:r>
              <a:rPr sz="700" spc="204" dirty="0">
                <a:solidFill>
                  <a:srgbClr val="221F1F"/>
                </a:solidFill>
                <a:latin typeface="Montserrat"/>
                <a:cs typeface="Montserrat"/>
              </a:rPr>
              <a:t> </a:t>
            </a:r>
            <a:r>
              <a:rPr sz="700" dirty="0">
                <a:solidFill>
                  <a:srgbClr val="221F1F"/>
                </a:solidFill>
                <a:latin typeface="Montserrat"/>
                <a:cs typeface="Montserrat"/>
              </a:rPr>
              <a:t>4</a:t>
            </a:r>
            <a:r>
              <a:rPr sz="700" spc="190" dirty="0">
                <a:solidFill>
                  <a:srgbClr val="221F1F"/>
                </a:solidFill>
                <a:latin typeface="Montserrat"/>
                <a:cs typeface="Montserrat"/>
              </a:rPr>
              <a:t> </a:t>
            </a:r>
            <a:r>
              <a:rPr sz="700" spc="-10" dirty="0">
                <a:solidFill>
                  <a:srgbClr val="221F1F"/>
                </a:solidFill>
                <a:latin typeface="Montserrat"/>
                <a:cs typeface="Montserrat"/>
              </a:rPr>
              <a:t>tiempos,</a:t>
            </a:r>
            <a:r>
              <a:rPr sz="700" spc="500" dirty="0">
                <a:solidFill>
                  <a:srgbClr val="221F1F"/>
                </a:solidFill>
                <a:latin typeface="Montserrat"/>
                <a:cs typeface="Montserrat"/>
              </a:rPr>
              <a:t> </a:t>
            </a:r>
            <a:r>
              <a:rPr sz="700" dirty="0">
                <a:solidFill>
                  <a:srgbClr val="221F1F"/>
                </a:solidFill>
                <a:latin typeface="Montserrat"/>
                <a:cs typeface="Montserrat"/>
              </a:rPr>
              <a:t>con</a:t>
            </a:r>
            <a:r>
              <a:rPr sz="700" spc="240" dirty="0">
                <a:solidFill>
                  <a:srgbClr val="221F1F"/>
                </a:solidFill>
                <a:latin typeface="Montserrat"/>
                <a:cs typeface="Montserrat"/>
              </a:rPr>
              <a:t> </a:t>
            </a:r>
            <a:r>
              <a:rPr sz="700" dirty="0">
                <a:solidFill>
                  <a:srgbClr val="221F1F"/>
                </a:solidFill>
                <a:latin typeface="Montserrat"/>
                <a:cs typeface="Montserrat"/>
              </a:rPr>
              <a:t>los</a:t>
            </a:r>
            <a:r>
              <a:rPr sz="700" spc="254" dirty="0">
                <a:solidFill>
                  <a:srgbClr val="221F1F"/>
                </a:solidFill>
                <a:latin typeface="Montserrat"/>
                <a:cs typeface="Montserrat"/>
              </a:rPr>
              <a:t> </a:t>
            </a:r>
            <a:r>
              <a:rPr sz="700" dirty="0">
                <a:solidFill>
                  <a:srgbClr val="221F1F"/>
                </a:solidFill>
                <a:latin typeface="Montserrat"/>
                <a:cs typeface="Montserrat"/>
              </a:rPr>
              <a:t>últimos</a:t>
            </a:r>
            <a:r>
              <a:rPr sz="700" spc="235" dirty="0">
                <a:solidFill>
                  <a:srgbClr val="221F1F"/>
                </a:solidFill>
                <a:latin typeface="Montserrat"/>
                <a:cs typeface="Montserrat"/>
              </a:rPr>
              <a:t> </a:t>
            </a:r>
            <a:r>
              <a:rPr sz="700" dirty="0">
                <a:solidFill>
                  <a:srgbClr val="221F1F"/>
                </a:solidFill>
                <a:latin typeface="Montserrat"/>
                <a:cs typeface="Montserrat"/>
              </a:rPr>
              <a:t>avances</a:t>
            </a:r>
            <a:r>
              <a:rPr sz="700" spc="245" dirty="0">
                <a:solidFill>
                  <a:srgbClr val="221F1F"/>
                </a:solidFill>
                <a:latin typeface="Montserrat"/>
                <a:cs typeface="Montserrat"/>
              </a:rPr>
              <a:t> </a:t>
            </a:r>
            <a:r>
              <a:rPr sz="700" dirty="0">
                <a:solidFill>
                  <a:srgbClr val="221F1F"/>
                </a:solidFill>
                <a:latin typeface="Montserrat"/>
                <a:cs typeface="Montserrat"/>
              </a:rPr>
              <a:t>tecnológicos.</a:t>
            </a:r>
            <a:r>
              <a:rPr sz="700" spc="229" dirty="0">
                <a:solidFill>
                  <a:srgbClr val="221F1F"/>
                </a:solidFill>
                <a:latin typeface="Montserrat"/>
                <a:cs typeface="Montserrat"/>
              </a:rPr>
              <a:t> </a:t>
            </a:r>
            <a:r>
              <a:rPr sz="700" dirty="0">
                <a:solidFill>
                  <a:srgbClr val="221F1F"/>
                </a:solidFill>
                <a:latin typeface="Montserrat"/>
                <a:cs typeface="Montserrat"/>
              </a:rPr>
              <a:t>Pero</a:t>
            </a:r>
            <a:r>
              <a:rPr sz="700" spc="240" dirty="0">
                <a:solidFill>
                  <a:srgbClr val="221F1F"/>
                </a:solidFill>
                <a:latin typeface="Montserrat"/>
                <a:cs typeface="Montserrat"/>
              </a:rPr>
              <a:t> </a:t>
            </a:r>
            <a:r>
              <a:rPr sz="700" spc="-25" dirty="0">
                <a:solidFill>
                  <a:srgbClr val="221F1F"/>
                </a:solidFill>
                <a:latin typeface="Montserrat"/>
                <a:cs typeface="Montserrat"/>
              </a:rPr>
              <a:t>su</a:t>
            </a:r>
            <a:r>
              <a:rPr sz="700" spc="500" dirty="0">
                <a:solidFill>
                  <a:srgbClr val="221F1F"/>
                </a:solidFill>
                <a:latin typeface="Montserrat"/>
                <a:cs typeface="Montserrat"/>
              </a:rPr>
              <a:t> </a:t>
            </a:r>
            <a:r>
              <a:rPr sz="700" dirty="0">
                <a:solidFill>
                  <a:srgbClr val="221F1F"/>
                </a:solidFill>
                <a:latin typeface="Montserrat"/>
                <a:cs typeface="Montserrat"/>
              </a:rPr>
              <a:t>máxima</a:t>
            </a:r>
            <a:r>
              <a:rPr sz="700" spc="70" dirty="0">
                <a:solidFill>
                  <a:srgbClr val="221F1F"/>
                </a:solidFill>
                <a:latin typeface="Montserrat"/>
                <a:cs typeface="Montserrat"/>
              </a:rPr>
              <a:t> </a:t>
            </a:r>
            <a:r>
              <a:rPr sz="700" dirty="0">
                <a:solidFill>
                  <a:srgbClr val="221F1F"/>
                </a:solidFill>
                <a:latin typeface="Montserrat"/>
                <a:cs typeface="Montserrat"/>
              </a:rPr>
              <a:t>calidad</a:t>
            </a:r>
            <a:r>
              <a:rPr sz="700" spc="80" dirty="0">
                <a:solidFill>
                  <a:srgbClr val="221F1F"/>
                </a:solidFill>
                <a:latin typeface="Montserrat"/>
                <a:cs typeface="Montserrat"/>
              </a:rPr>
              <a:t> </a:t>
            </a:r>
            <a:r>
              <a:rPr sz="700" dirty="0">
                <a:solidFill>
                  <a:srgbClr val="221F1F"/>
                </a:solidFill>
                <a:latin typeface="Montserrat"/>
                <a:cs typeface="Montserrat"/>
              </a:rPr>
              <a:t>y</a:t>
            </a:r>
            <a:r>
              <a:rPr sz="700" spc="65" dirty="0">
                <a:solidFill>
                  <a:srgbClr val="221F1F"/>
                </a:solidFill>
                <a:latin typeface="Montserrat"/>
                <a:cs typeface="Montserrat"/>
              </a:rPr>
              <a:t> </a:t>
            </a:r>
            <a:r>
              <a:rPr sz="700" dirty="0">
                <a:solidFill>
                  <a:srgbClr val="221F1F"/>
                </a:solidFill>
                <a:latin typeface="Montserrat"/>
                <a:cs typeface="Montserrat"/>
              </a:rPr>
              <a:t>su</a:t>
            </a:r>
            <a:r>
              <a:rPr sz="700" spc="80" dirty="0">
                <a:solidFill>
                  <a:srgbClr val="221F1F"/>
                </a:solidFill>
                <a:latin typeface="Montserrat"/>
                <a:cs typeface="Montserrat"/>
              </a:rPr>
              <a:t> </a:t>
            </a:r>
            <a:r>
              <a:rPr sz="700" dirty="0">
                <a:solidFill>
                  <a:srgbClr val="221F1F"/>
                </a:solidFill>
                <a:latin typeface="Montserrat"/>
                <a:cs typeface="Montserrat"/>
              </a:rPr>
              <a:t>inigualada</a:t>
            </a:r>
            <a:r>
              <a:rPr sz="700" spc="80" dirty="0">
                <a:solidFill>
                  <a:srgbClr val="221F1F"/>
                </a:solidFill>
                <a:latin typeface="Montserrat"/>
                <a:cs typeface="Montserrat"/>
              </a:rPr>
              <a:t> </a:t>
            </a:r>
            <a:r>
              <a:rPr sz="700" dirty="0">
                <a:solidFill>
                  <a:srgbClr val="221F1F"/>
                </a:solidFill>
                <a:latin typeface="Montserrat"/>
                <a:cs typeface="Montserrat"/>
              </a:rPr>
              <a:t>presentación</a:t>
            </a:r>
            <a:r>
              <a:rPr sz="700" spc="85" dirty="0">
                <a:solidFill>
                  <a:srgbClr val="221F1F"/>
                </a:solidFill>
                <a:latin typeface="Montserrat"/>
                <a:cs typeface="Montserrat"/>
              </a:rPr>
              <a:t> </a:t>
            </a:r>
            <a:r>
              <a:rPr sz="700" spc="-25" dirty="0">
                <a:solidFill>
                  <a:srgbClr val="221F1F"/>
                </a:solidFill>
                <a:latin typeface="Montserrat"/>
                <a:cs typeface="Montserrat"/>
              </a:rPr>
              <a:t>no</a:t>
            </a:r>
            <a:r>
              <a:rPr sz="700" spc="500" dirty="0">
                <a:solidFill>
                  <a:srgbClr val="221F1F"/>
                </a:solidFill>
                <a:latin typeface="Montserrat"/>
                <a:cs typeface="Montserrat"/>
              </a:rPr>
              <a:t> </a:t>
            </a:r>
            <a:r>
              <a:rPr sz="700" dirty="0">
                <a:solidFill>
                  <a:srgbClr val="221F1F"/>
                </a:solidFill>
                <a:latin typeface="Montserrat"/>
                <a:cs typeface="Montserrat"/>
              </a:rPr>
              <a:t>bastan,</a:t>
            </a:r>
            <a:r>
              <a:rPr sz="700" spc="135" dirty="0">
                <a:solidFill>
                  <a:srgbClr val="221F1F"/>
                </a:solidFill>
                <a:latin typeface="Montserrat"/>
                <a:cs typeface="Montserrat"/>
              </a:rPr>
              <a:t> </a:t>
            </a:r>
            <a:r>
              <a:rPr sz="700" dirty="0">
                <a:solidFill>
                  <a:srgbClr val="221F1F"/>
                </a:solidFill>
                <a:latin typeface="Montserrat"/>
                <a:cs typeface="Montserrat"/>
              </a:rPr>
              <a:t>si</a:t>
            </a:r>
            <a:r>
              <a:rPr sz="700" spc="135" dirty="0">
                <a:solidFill>
                  <a:srgbClr val="221F1F"/>
                </a:solidFill>
                <a:latin typeface="Montserrat"/>
                <a:cs typeface="Montserrat"/>
              </a:rPr>
              <a:t> </a:t>
            </a:r>
            <a:r>
              <a:rPr sz="700" dirty="0">
                <a:solidFill>
                  <a:srgbClr val="221F1F"/>
                </a:solidFill>
                <a:latin typeface="Montserrat"/>
                <a:cs typeface="Montserrat"/>
              </a:rPr>
              <a:t>usted</a:t>
            </a:r>
            <a:r>
              <a:rPr sz="700" spc="145" dirty="0">
                <a:solidFill>
                  <a:srgbClr val="221F1F"/>
                </a:solidFill>
                <a:latin typeface="Montserrat"/>
                <a:cs typeface="Montserrat"/>
              </a:rPr>
              <a:t> </a:t>
            </a:r>
            <a:r>
              <a:rPr sz="700" dirty="0">
                <a:solidFill>
                  <a:srgbClr val="221F1F"/>
                </a:solidFill>
                <a:latin typeface="Montserrat"/>
                <a:cs typeface="Montserrat"/>
              </a:rPr>
              <a:t>no</a:t>
            </a:r>
            <a:r>
              <a:rPr sz="700" spc="125" dirty="0">
                <a:solidFill>
                  <a:srgbClr val="221F1F"/>
                </a:solidFill>
                <a:latin typeface="Montserrat"/>
                <a:cs typeface="Montserrat"/>
              </a:rPr>
              <a:t> </a:t>
            </a:r>
            <a:r>
              <a:rPr sz="700" dirty="0">
                <a:solidFill>
                  <a:srgbClr val="221F1F"/>
                </a:solidFill>
                <a:latin typeface="Montserrat"/>
                <a:cs typeface="Montserrat"/>
              </a:rPr>
              <a:t>se</a:t>
            </a:r>
            <a:r>
              <a:rPr sz="700" spc="130" dirty="0">
                <a:solidFill>
                  <a:srgbClr val="221F1F"/>
                </a:solidFill>
                <a:latin typeface="Montserrat"/>
                <a:cs typeface="Montserrat"/>
              </a:rPr>
              <a:t> </a:t>
            </a:r>
            <a:r>
              <a:rPr sz="700" dirty="0">
                <a:solidFill>
                  <a:srgbClr val="221F1F"/>
                </a:solidFill>
                <a:latin typeface="Montserrat"/>
                <a:cs typeface="Montserrat"/>
              </a:rPr>
              <a:t>convierte</a:t>
            </a:r>
            <a:r>
              <a:rPr sz="700" spc="145" dirty="0">
                <a:solidFill>
                  <a:srgbClr val="221F1F"/>
                </a:solidFill>
                <a:latin typeface="Montserrat"/>
                <a:cs typeface="Montserrat"/>
              </a:rPr>
              <a:t> </a:t>
            </a:r>
            <a:r>
              <a:rPr sz="700" dirty="0">
                <a:solidFill>
                  <a:srgbClr val="221F1F"/>
                </a:solidFill>
                <a:latin typeface="Montserrat"/>
                <a:cs typeface="Montserrat"/>
              </a:rPr>
              <a:t>en</a:t>
            </a:r>
            <a:r>
              <a:rPr sz="700" spc="145" dirty="0">
                <a:solidFill>
                  <a:srgbClr val="221F1F"/>
                </a:solidFill>
                <a:latin typeface="Montserrat"/>
                <a:cs typeface="Montserrat"/>
              </a:rPr>
              <a:t> </a:t>
            </a:r>
            <a:r>
              <a:rPr sz="700" dirty="0">
                <a:solidFill>
                  <a:srgbClr val="221F1F"/>
                </a:solidFill>
                <a:latin typeface="Montserrat"/>
                <a:cs typeface="Montserrat"/>
              </a:rPr>
              <a:t>un</a:t>
            </a:r>
            <a:r>
              <a:rPr sz="700" spc="140" dirty="0">
                <a:solidFill>
                  <a:srgbClr val="221F1F"/>
                </a:solidFill>
                <a:latin typeface="Montserrat"/>
                <a:cs typeface="Montserrat"/>
              </a:rPr>
              <a:t> </a:t>
            </a:r>
            <a:r>
              <a:rPr sz="700" spc="-10" dirty="0">
                <a:solidFill>
                  <a:srgbClr val="221F1F"/>
                </a:solidFill>
                <a:latin typeface="Montserrat"/>
                <a:cs typeface="Montserrat"/>
              </a:rPr>
              <a:t>perfecto</a:t>
            </a:r>
            <a:r>
              <a:rPr sz="700" spc="500" dirty="0">
                <a:solidFill>
                  <a:srgbClr val="221F1F"/>
                </a:solidFill>
                <a:latin typeface="Montserrat"/>
                <a:cs typeface="Montserrat"/>
              </a:rPr>
              <a:t> </a:t>
            </a:r>
            <a:r>
              <a:rPr sz="700" dirty="0">
                <a:solidFill>
                  <a:srgbClr val="221F1F"/>
                </a:solidFill>
                <a:latin typeface="Montserrat"/>
                <a:cs typeface="Montserrat"/>
              </a:rPr>
              <a:t>conductor</a:t>
            </a:r>
            <a:r>
              <a:rPr sz="700" spc="229" dirty="0">
                <a:solidFill>
                  <a:srgbClr val="221F1F"/>
                </a:solidFill>
                <a:latin typeface="Montserrat"/>
                <a:cs typeface="Montserrat"/>
              </a:rPr>
              <a:t> </a:t>
            </a:r>
            <a:r>
              <a:rPr sz="700" dirty="0">
                <a:solidFill>
                  <a:srgbClr val="221F1F"/>
                </a:solidFill>
                <a:latin typeface="Montserrat"/>
                <a:cs typeface="Montserrat"/>
              </a:rPr>
              <a:t>y</a:t>
            </a:r>
            <a:r>
              <a:rPr sz="700" spc="225" dirty="0">
                <a:solidFill>
                  <a:srgbClr val="221F1F"/>
                </a:solidFill>
                <a:latin typeface="Montserrat"/>
                <a:cs typeface="Montserrat"/>
              </a:rPr>
              <a:t> </a:t>
            </a:r>
            <a:r>
              <a:rPr sz="700" dirty="0">
                <a:solidFill>
                  <a:srgbClr val="221F1F"/>
                </a:solidFill>
                <a:latin typeface="Montserrat"/>
                <a:cs typeface="Montserrat"/>
              </a:rPr>
              <a:t>presta</a:t>
            </a:r>
            <a:r>
              <a:rPr sz="700" spc="229" dirty="0">
                <a:solidFill>
                  <a:srgbClr val="221F1F"/>
                </a:solidFill>
                <a:latin typeface="Montserrat"/>
                <a:cs typeface="Montserrat"/>
              </a:rPr>
              <a:t> </a:t>
            </a:r>
            <a:r>
              <a:rPr sz="700" dirty="0">
                <a:solidFill>
                  <a:srgbClr val="221F1F"/>
                </a:solidFill>
                <a:latin typeface="Montserrat"/>
                <a:cs typeface="Montserrat"/>
              </a:rPr>
              <a:t>a</a:t>
            </a:r>
            <a:r>
              <a:rPr sz="700" spc="229" dirty="0">
                <a:solidFill>
                  <a:srgbClr val="221F1F"/>
                </a:solidFill>
                <a:latin typeface="Montserrat"/>
                <a:cs typeface="Montserrat"/>
              </a:rPr>
              <a:t> </a:t>
            </a:r>
            <a:r>
              <a:rPr sz="700" dirty="0">
                <a:solidFill>
                  <a:srgbClr val="221F1F"/>
                </a:solidFill>
                <a:latin typeface="Montserrat"/>
                <a:cs typeface="Montserrat"/>
              </a:rPr>
              <a:t>su</a:t>
            </a:r>
            <a:r>
              <a:rPr sz="700" spc="240" dirty="0">
                <a:solidFill>
                  <a:srgbClr val="221F1F"/>
                </a:solidFill>
                <a:latin typeface="Montserrat"/>
                <a:cs typeface="Montserrat"/>
              </a:rPr>
              <a:t> </a:t>
            </a:r>
            <a:r>
              <a:rPr sz="700" dirty="0">
                <a:solidFill>
                  <a:srgbClr val="221F1F"/>
                </a:solidFill>
                <a:latin typeface="Montserrat"/>
                <a:cs typeface="Montserrat"/>
              </a:rPr>
              <a:t>Vehículo</a:t>
            </a:r>
            <a:r>
              <a:rPr sz="700" spc="215" dirty="0">
                <a:solidFill>
                  <a:srgbClr val="221F1F"/>
                </a:solidFill>
                <a:latin typeface="Montserrat"/>
                <a:cs typeface="Montserrat"/>
              </a:rPr>
              <a:t> </a:t>
            </a:r>
            <a:r>
              <a:rPr sz="700" dirty="0">
                <a:solidFill>
                  <a:srgbClr val="221F1F"/>
                </a:solidFill>
                <a:latin typeface="Montserrat"/>
                <a:cs typeface="Montserrat"/>
              </a:rPr>
              <a:t>los</a:t>
            </a:r>
            <a:r>
              <a:rPr sz="700" spc="225" dirty="0">
                <a:solidFill>
                  <a:srgbClr val="221F1F"/>
                </a:solidFill>
                <a:latin typeface="Montserrat"/>
                <a:cs typeface="Montserrat"/>
              </a:rPr>
              <a:t> </a:t>
            </a:r>
            <a:r>
              <a:rPr sz="700" spc="-10" dirty="0">
                <a:solidFill>
                  <a:srgbClr val="221F1F"/>
                </a:solidFill>
                <a:latin typeface="Montserrat"/>
                <a:cs typeface="Montserrat"/>
              </a:rPr>
              <a:t>sencillos</a:t>
            </a:r>
            <a:r>
              <a:rPr sz="700" spc="500" dirty="0">
                <a:solidFill>
                  <a:srgbClr val="221F1F"/>
                </a:solidFill>
                <a:latin typeface="Montserrat"/>
                <a:cs typeface="Montserrat"/>
              </a:rPr>
              <a:t> </a:t>
            </a:r>
            <a:r>
              <a:rPr sz="700" dirty="0">
                <a:solidFill>
                  <a:srgbClr val="221F1F"/>
                </a:solidFill>
                <a:latin typeface="Montserrat"/>
                <a:cs typeface="Montserrat"/>
              </a:rPr>
              <a:t>cuidados</a:t>
            </a:r>
            <a:r>
              <a:rPr sz="700" spc="-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atenciones que</a:t>
            </a:r>
            <a:r>
              <a:rPr sz="700" spc="-10" dirty="0">
                <a:solidFill>
                  <a:srgbClr val="221F1F"/>
                </a:solidFill>
                <a:latin typeface="Montserrat"/>
                <a:cs typeface="Montserrat"/>
              </a:rPr>
              <a:t> </a:t>
            </a:r>
            <a:r>
              <a:rPr sz="700" spc="-10" dirty="0" err="1">
                <a:solidFill>
                  <a:srgbClr val="221F1F"/>
                </a:solidFill>
                <a:latin typeface="Montserrat"/>
                <a:cs typeface="Montserrat"/>
              </a:rPr>
              <a:t>requiere</a:t>
            </a:r>
            <a:r>
              <a:rPr sz="700" spc="-10" dirty="0">
                <a:solidFill>
                  <a:srgbClr val="221F1F"/>
                </a:solidFill>
                <a:latin typeface="Montserrat"/>
                <a:cs typeface="Montserrat"/>
              </a:rPr>
              <a:t>.</a:t>
            </a:r>
            <a:endParaRPr lang="es-ES" sz="700" spc="-10" dirty="0">
              <a:solidFill>
                <a:srgbClr val="221F1F"/>
              </a:solidFill>
              <a:latin typeface="Montserrat"/>
              <a:cs typeface="Montserrat"/>
            </a:endParaRPr>
          </a:p>
          <a:p>
            <a:pPr marL="12700" marR="6985" algn="just">
              <a:lnSpc>
                <a:spcPct val="100000"/>
              </a:lnSpc>
            </a:pPr>
            <a:endParaRPr lang="es-MX" sz="700" spc="-10" dirty="0">
              <a:solidFill>
                <a:srgbClr val="221F1F"/>
              </a:solidFill>
              <a:latin typeface="Montserrat"/>
              <a:cs typeface="Montserrat"/>
            </a:endParaRPr>
          </a:p>
          <a:p>
            <a:pPr marL="12700" marR="6985" algn="just">
              <a:lnSpc>
                <a:spcPct val="100000"/>
              </a:lnSpc>
            </a:pPr>
            <a:r>
              <a:rPr lang="es-ES" sz="700" b="1" spc="-10" dirty="0">
                <a:solidFill>
                  <a:srgbClr val="221F1F"/>
                </a:solidFill>
                <a:latin typeface="Montserrat"/>
                <a:cs typeface="Montserrat"/>
              </a:rPr>
              <a:t>LEA Y ESTUDIE CUIDADOSAMENTE SU “MANUAL DE GARANTIA Y MANTENIMIENTO” Y SIGA SUS INSTRUCCIONES EXACTA Y OPORTUNAMENTE</a:t>
            </a:r>
          </a:p>
          <a:p>
            <a:pPr marL="12700" marR="6985" algn="just">
              <a:lnSpc>
                <a:spcPct val="100000"/>
              </a:lnSpc>
            </a:pPr>
            <a:endParaRPr lang="es-ES" sz="700" b="1" spc="-10" dirty="0">
              <a:solidFill>
                <a:srgbClr val="221F1F"/>
              </a:solidFill>
              <a:latin typeface="Montserrat"/>
              <a:cs typeface="Montserrat"/>
            </a:endParaRPr>
          </a:p>
          <a:p>
            <a:pPr marL="12700" marR="6985" algn="just">
              <a:lnSpc>
                <a:spcPct val="100000"/>
              </a:lnSpc>
            </a:pPr>
            <a:r>
              <a:rPr lang="es-ES" sz="700" spc="-10" dirty="0">
                <a:solidFill>
                  <a:srgbClr val="221F1F"/>
                </a:solidFill>
                <a:latin typeface="Montserrat"/>
                <a:cs typeface="Montserrat"/>
              </a:rPr>
              <a:t>Con  ello  habrá  creado  una  nueva  y agradable afición, que le evitará pérdidas de tiempo, dinero y bienestar.</a:t>
            </a:r>
          </a:p>
          <a:p>
            <a:pPr marL="12700" marR="6985" algn="just">
              <a:lnSpc>
                <a:spcPct val="100000"/>
              </a:lnSpc>
            </a:pPr>
            <a:endParaRPr lang="es-ES" sz="700" spc="-10" dirty="0">
              <a:solidFill>
                <a:srgbClr val="221F1F"/>
              </a:solidFill>
              <a:latin typeface="Montserrat"/>
              <a:cs typeface="Montserrat"/>
            </a:endParaRPr>
          </a:p>
          <a:p>
            <a:pPr marL="12700" marR="6985" algn="just">
              <a:lnSpc>
                <a:spcPct val="100000"/>
              </a:lnSpc>
            </a:pPr>
            <a:r>
              <a:rPr lang="es-ES" sz="700" b="1" spc="-10" dirty="0">
                <a:solidFill>
                  <a:srgbClr val="221F1F"/>
                </a:solidFill>
                <a:latin typeface="Montserrat"/>
                <a:cs typeface="Montserrat"/>
              </a:rPr>
              <a:t>EJERCÍTESE  EN  ESTAS  OPERACIONES, HASTA DOMINARLAS:</a:t>
            </a:r>
          </a:p>
          <a:p>
            <a:pPr marL="12700" marR="6985" algn="just">
              <a:lnSpc>
                <a:spcPct val="100000"/>
              </a:lnSpc>
            </a:pPr>
            <a:endParaRPr lang="es-ES" sz="700" b="1" spc="-10" dirty="0">
              <a:solidFill>
                <a:srgbClr val="221F1F"/>
              </a:solidFill>
              <a:latin typeface="Montserrat"/>
              <a:cs typeface="Montserrat"/>
            </a:endParaRPr>
          </a:p>
          <a:p>
            <a:pPr marL="12700" marR="6985" algn="just">
              <a:lnSpc>
                <a:spcPct val="100000"/>
              </a:lnSpc>
            </a:pPr>
            <a:r>
              <a:rPr lang="es-ES" sz="700" spc="-10" dirty="0">
                <a:solidFill>
                  <a:srgbClr val="221F1F"/>
                </a:solidFill>
                <a:latin typeface="Montserrat"/>
                <a:cs typeface="Montserrat"/>
              </a:rPr>
              <a:t>-Verifique siempre el nivel de aceite del motor.</a:t>
            </a:r>
          </a:p>
          <a:p>
            <a:pPr marL="12700" marR="6985" algn="just">
              <a:lnSpc>
                <a:spcPct val="100000"/>
              </a:lnSpc>
            </a:pPr>
            <a:r>
              <a:rPr lang="es-ES" sz="700" spc="-10" dirty="0">
                <a:solidFill>
                  <a:srgbClr val="221F1F"/>
                </a:solidFill>
                <a:latin typeface="Montserrat"/>
                <a:cs typeface="Montserrat"/>
              </a:rPr>
              <a:t>-Verifique  diariamente  el  nivel  de  líquido refrigerante (Si aplica)</a:t>
            </a:r>
          </a:p>
          <a:p>
            <a:pPr marL="12700" marR="6985" algn="just">
              <a:lnSpc>
                <a:spcPct val="100000"/>
              </a:lnSpc>
            </a:pPr>
            <a:r>
              <a:rPr lang="es-ES" sz="700" spc="-10" dirty="0">
                <a:solidFill>
                  <a:srgbClr val="221F1F"/>
                </a:solidFill>
                <a:latin typeface="Montserrat"/>
                <a:cs typeface="Montserrat"/>
              </a:rPr>
              <a:t>-Verifique y calibre la presión de aire de las llantas.</a:t>
            </a:r>
          </a:p>
          <a:p>
            <a:pPr marL="12700" marR="6985" algn="just">
              <a:lnSpc>
                <a:spcPct val="100000"/>
              </a:lnSpc>
            </a:pPr>
            <a:r>
              <a:rPr lang="es-ES" sz="700" spc="-10" dirty="0">
                <a:solidFill>
                  <a:srgbClr val="221F1F"/>
                </a:solidFill>
                <a:latin typeface="Montserrat"/>
                <a:cs typeface="Montserrat"/>
              </a:rPr>
              <a:t>-Verifique el nivel del líquido de frenos. (Si aplica)</a:t>
            </a:r>
          </a:p>
          <a:p>
            <a:pPr marL="12700" marR="6985" algn="just">
              <a:lnSpc>
                <a:spcPct val="100000"/>
              </a:lnSpc>
            </a:pPr>
            <a:r>
              <a:rPr lang="es-ES" sz="700" spc="-10" dirty="0">
                <a:solidFill>
                  <a:srgbClr val="221F1F"/>
                </a:solidFill>
                <a:latin typeface="Montserrat"/>
                <a:cs typeface="Montserrat"/>
              </a:rPr>
              <a:t>-Verifique la tensión de los frenos. (Si aplica)</a:t>
            </a:r>
          </a:p>
          <a:p>
            <a:pPr marL="12700" marR="6985" algn="just">
              <a:lnSpc>
                <a:spcPct val="100000"/>
              </a:lnSpc>
            </a:pPr>
            <a:r>
              <a:rPr lang="es-ES" sz="700" spc="-10" dirty="0">
                <a:solidFill>
                  <a:srgbClr val="221F1F"/>
                </a:solidFill>
                <a:latin typeface="Montserrat"/>
                <a:cs typeface="Montserrat"/>
              </a:rPr>
              <a:t>-Limpie, verifique y lubrique la cadena.</a:t>
            </a:r>
          </a:p>
          <a:p>
            <a:pPr marL="12700" marR="6985" algn="just">
              <a:lnSpc>
                <a:spcPct val="100000"/>
              </a:lnSpc>
            </a:pPr>
            <a:endParaRPr lang="es-ES" sz="700" spc="-10" dirty="0">
              <a:solidFill>
                <a:srgbClr val="221F1F"/>
              </a:solidFill>
              <a:latin typeface="Montserrat"/>
              <a:cs typeface="Montserrat"/>
            </a:endParaRPr>
          </a:p>
          <a:p>
            <a:pPr marL="12700" marR="6985" algn="just">
              <a:lnSpc>
                <a:spcPct val="100000"/>
              </a:lnSpc>
            </a:pPr>
            <a:endParaRPr sz="700" dirty="0">
              <a:latin typeface="Montserrat"/>
              <a:cs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1678" y="624186"/>
            <a:ext cx="4688205" cy="658514"/>
          </a:xfrm>
          <a:prstGeom prst="rect">
            <a:avLst/>
          </a:prstGeom>
        </p:spPr>
        <p:txBody>
          <a:bodyPr vert="horz" wrap="square" lIns="0" tIns="12065" rIns="0" bIns="0" rtlCol="0">
            <a:spAutoFit/>
          </a:bodyPr>
          <a:lstStyle/>
          <a:p>
            <a:pPr marL="12700" algn="just">
              <a:lnSpc>
                <a:spcPct val="100000"/>
              </a:lnSpc>
              <a:spcBef>
                <a:spcPts val="95"/>
              </a:spcBef>
            </a:pPr>
            <a:r>
              <a:rPr sz="700" b="1" dirty="0">
                <a:solidFill>
                  <a:srgbClr val="221F20"/>
                </a:solidFill>
                <a:latin typeface="Montserrat"/>
                <a:cs typeface="Montserrat"/>
              </a:rPr>
              <a:t>CAMBIO</a:t>
            </a:r>
            <a:r>
              <a:rPr sz="700" b="1" spc="-15" dirty="0">
                <a:solidFill>
                  <a:srgbClr val="221F20"/>
                </a:solidFill>
                <a:latin typeface="Montserrat"/>
                <a:cs typeface="Montserrat"/>
              </a:rPr>
              <a:t> </a:t>
            </a:r>
            <a:r>
              <a:rPr sz="700" b="1" dirty="0">
                <a:solidFill>
                  <a:srgbClr val="221F20"/>
                </a:solidFill>
                <a:latin typeface="Montserrat"/>
                <a:cs typeface="Montserrat"/>
              </a:rPr>
              <a:t>DE</a:t>
            </a:r>
            <a:r>
              <a:rPr sz="700" b="1" spc="-25" dirty="0">
                <a:solidFill>
                  <a:srgbClr val="221F20"/>
                </a:solidFill>
                <a:latin typeface="Montserrat"/>
                <a:cs typeface="Montserrat"/>
              </a:rPr>
              <a:t> </a:t>
            </a:r>
            <a:r>
              <a:rPr sz="700" b="1" spc="-10" dirty="0">
                <a:solidFill>
                  <a:srgbClr val="221F20"/>
                </a:solidFill>
                <a:latin typeface="Montserrat"/>
                <a:cs typeface="Montserrat"/>
              </a:rPr>
              <a:t>ACEITE:</a:t>
            </a:r>
            <a:endParaRPr sz="700" dirty="0">
              <a:latin typeface="Montserrat"/>
              <a:cs typeface="Montserrat"/>
            </a:endParaRPr>
          </a:p>
          <a:p>
            <a:pPr marL="12700" marR="8255" algn="just">
              <a:lnSpc>
                <a:spcPct val="100000"/>
              </a:lnSpc>
              <a:spcBef>
                <a:spcPts val="5"/>
              </a:spcBef>
            </a:pPr>
            <a:r>
              <a:rPr sz="700" dirty="0">
                <a:solidFill>
                  <a:srgbClr val="221F20"/>
                </a:solidFill>
                <a:latin typeface="Montserrat"/>
                <a:cs typeface="Montserrat"/>
              </a:rPr>
              <a:t>El</a:t>
            </a:r>
            <a:r>
              <a:rPr sz="700" spc="45" dirty="0">
                <a:solidFill>
                  <a:srgbClr val="221F20"/>
                </a:solidFill>
                <a:latin typeface="Montserrat"/>
                <a:cs typeface="Montserrat"/>
              </a:rPr>
              <a:t> </a:t>
            </a:r>
            <a:r>
              <a:rPr sz="700" dirty="0">
                <a:solidFill>
                  <a:srgbClr val="221F20"/>
                </a:solidFill>
                <a:latin typeface="Montserrat"/>
                <a:cs typeface="Montserrat"/>
              </a:rPr>
              <a:t>aceite</a:t>
            </a:r>
            <a:r>
              <a:rPr sz="700" spc="50" dirty="0">
                <a:solidFill>
                  <a:srgbClr val="221F20"/>
                </a:solidFill>
                <a:latin typeface="Montserrat"/>
                <a:cs typeface="Montserrat"/>
              </a:rPr>
              <a:t> </a:t>
            </a:r>
            <a:r>
              <a:rPr sz="700" dirty="0">
                <a:solidFill>
                  <a:srgbClr val="221F20"/>
                </a:solidFill>
                <a:latin typeface="Montserrat"/>
                <a:cs typeface="Montserrat"/>
              </a:rPr>
              <a:t>del</a:t>
            </a:r>
            <a:r>
              <a:rPr sz="700" spc="60" dirty="0">
                <a:solidFill>
                  <a:srgbClr val="221F20"/>
                </a:solidFill>
                <a:latin typeface="Montserrat"/>
                <a:cs typeface="Montserrat"/>
              </a:rPr>
              <a:t> </a:t>
            </a:r>
            <a:r>
              <a:rPr sz="700" dirty="0">
                <a:solidFill>
                  <a:srgbClr val="221F20"/>
                </a:solidFill>
                <a:latin typeface="Montserrat"/>
                <a:cs typeface="Montserrat"/>
              </a:rPr>
              <a:t>Vehículo</a:t>
            </a:r>
            <a:r>
              <a:rPr sz="700" spc="50" dirty="0">
                <a:solidFill>
                  <a:srgbClr val="221F20"/>
                </a:solidFill>
                <a:latin typeface="Montserrat"/>
                <a:cs typeface="Montserrat"/>
              </a:rPr>
              <a:t> </a:t>
            </a:r>
            <a:r>
              <a:rPr sz="700" dirty="0">
                <a:solidFill>
                  <a:srgbClr val="221F20"/>
                </a:solidFill>
                <a:latin typeface="Montserrat"/>
                <a:cs typeface="Montserrat"/>
              </a:rPr>
              <a:t>debe</a:t>
            </a:r>
            <a:r>
              <a:rPr sz="700" spc="50" dirty="0">
                <a:solidFill>
                  <a:srgbClr val="221F20"/>
                </a:solidFill>
                <a:latin typeface="Montserrat"/>
                <a:cs typeface="Montserrat"/>
              </a:rPr>
              <a:t> </a:t>
            </a:r>
            <a:r>
              <a:rPr sz="700" dirty="0">
                <a:solidFill>
                  <a:srgbClr val="221F20"/>
                </a:solidFill>
                <a:latin typeface="Montserrat"/>
                <a:cs typeface="Montserrat"/>
              </a:rPr>
              <a:t>rellenarse</a:t>
            </a:r>
            <a:r>
              <a:rPr sz="700" spc="45" dirty="0">
                <a:solidFill>
                  <a:srgbClr val="221F20"/>
                </a:solidFill>
                <a:latin typeface="Montserrat"/>
                <a:cs typeface="Montserrat"/>
              </a:rPr>
              <a:t> </a:t>
            </a:r>
            <a:r>
              <a:rPr sz="700" dirty="0">
                <a:solidFill>
                  <a:srgbClr val="221F20"/>
                </a:solidFill>
                <a:latin typeface="Montserrat"/>
                <a:cs typeface="Montserrat"/>
              </a:rPr>
              <a:t>siempre</a:t>
            </a:r>
            <a:r>
              <a:rPr sz="700" spc="55" dirty="0">
                <a:solidFill>
                  <a:srgbClr val="221F20"/>
                </a:solidFill>
                <a:latin typeface="Montserrat"/>
                <a:cs typeface="Montserrat"/>
              </a:rPr>
              <a:t> </a:t>
            </a:r>
            <a:r>
              <a:rPr sz="700" dirty="0">
                <a:solidFill>
                  <a:srgbClr val="221F20"/>
                </a:solidFill>
                <a:latin typeface="Montserrat"/>
                <a:cs typeface="Montserrat"/>
              </a:rPr>
              <a:t>que</a:t>
            </a:r>
            <a:r>
              <a:rPr sz="700" spc="40" dirty="0">
                <a:solidFill>
                  <a:srgbClr val="221F20"/>
                </a:solidFill>
                <a:latin typeface="Montserrat"/>
                <a:cs typeface="Montserrat"/>
              </a:rPr>
              <a:t> </a:t>
            </a:r>
            <a:r>
              <a:rPr sz="700" dirty="0">
                <a:solidFill>
                  <a:srgbClr val="221F20"/>
                </a:solidFill>
                <a:latin typeface="Montserrat"/>
                <a:cs typeface="Montserrat"/>
              </a:rPr>
              <a:t>el</a:t>
            </a:r>
            <a:r>
              <a:rPr sz="700" spc="45" dirty="0">
                <a:solidFill>
                  <a:srgbClr val="221F20"/>
                </a:solidFill>
                <a:latin typeface="Montserrat"/>
                <a:cs typeface="Montserrat"/>
              </a:rPr>
              <a:t> </a:t>
            </a:r>
            <a:r>
              <a:rPr sz="700" dirty="0">
                <a:solidFill>
                  <a:srgbClr val="221F20"/>
                </a:solidFill>
                <a:latin typeface="Montserrat"/>
                <a:cs typeface="Montserrat"/>
              </a:rPr>
              <a:t>medidor</a:t>
            </a:r>
            <a:r>
              <a:rPr sz="700" spc="55" dirty="0">
                <a:solidFill>
                  <a:srgbClr val="221F20"/>
                </a:solidFill>
                <a:latin typeface="Montserrat"/>
                <a:cs typeface="Montserrat"/>
              </a:rPr>
              <a:t> </a:t>
            </a:r>
            <a:r>
              <a:rPr sz="700" dirty="0">
                <a:solidFill>
                  <a:srgbClr val="221F20"/>
                </a:solidFill>
                <a:latin typeface="Montserrat"/>
                <a:cs typeface="Montserrat"/>
              </a:rPr>
              <a:t>indique</a:t>
            </a:r>
            <a:r>
              <a:rPr sz="700" spc="40" dirty="0">
                <a:solidFill>
                  <a:srgbClr val="221F20"/>
                </a:solidFill>
                <a:latin typeface="Montserrat"/>
                <a:cs typeface="Montserrat"/>
              </a:rPr>
              <a:t> </a:t>
            </a:r>
            <a:r>
              <a:rPr sz="700" dirty="0">
                <a:solidFill>
                  <a:srgbClr val="221F20"/>
                </a:solidFill>
                <a:latin typeface="Montserrat"/>
                <a:cs typeface="Montserrat"/>
              </a:rPr>
              <a:t>que</a:t>
            </a:r>
            <a:r>
              <a:rPr sz="700" spc="50" dirty="0">
                <a:solidFill>
                  <a:srgbClr val="221F20"/>
                </a:solidFill>
                <a:latin typeface="Montserrat"/>
                <a:cs typeface="Montserrat"/>
              </a:rPr>
              <a:t> </a:t>
            </a:r>
            <a:r>
              <a:rPr sz="700" dirty="0">
                <a:solidFill>
                  <a:srgbClr val="221F20"/>
                </a:solidFill>
                <a:latin typeface="Montserrat"/>
                <a:cs typeface="Montserrat"/>
              </a:rPr>
              <a:t>el</a:t>
            </a:r>
            <a:r>
              <a:rPr sz="700" spc="55" dirty="0">
                <a:solidFill>
                  <a:srgbClr val="221F20"/>
                </a:solidFill>
                <a:latin typeface="Montserrat"/>
                <a:cs typeface="Montserrat"/>
              </a:rPr>
              <a:t> </a:t>
            </a:r>
            <a:r>
              <a:rPr sz="700" dirty="0">
                <a:solidFill>
                  <a:srgbClr val="221F20"/>
                </a:solidFill>
                <a:latin typeface="Montserrat"/>
                <a:cs typeface="Montserrat"/>
              </a:rPr>
              <a:t>nivel</a:t>
            </a:r>
            <a:r>
              <a:rPr sz="700" spc="55" dirty="0">
                <a:solidFill>
                  <a:srgbClr val="221F20"/>
                </a:solidFill>
                <a:latin typeface="Montserrat"/>
                <a:cs typeface="Montserrat"/>
              </a:rPr>
              <a:t> </a:t>
            </a:r>
            <a:r>
              <a:rPr sz="700" dirty="0">
                <a:solidFill>
                  <a:srgbClr val="221F20"/>
                </a:solidFill>
                <a:latin typeface="Montserrat"/>
                <a:cs typeface="Montserrat"/>
              </a:rPr>
              <a:t>no</a:t>
            </a:r>
            <a:r>
              <a:rPr sz="700" spc="45" dirty="0">
                <a:solidFill>
                  <a:srgbClr val="221F20"/>
                </a:solidFill>
                <a:latin typeface="Montserrat"/>
                <a:cs typeface="Montserrat"/>
              </a:rPr>
              <a:t> </a:t>
            </a:r>
            <a:r>
              <a:rPr sz="700" dirty="0">
                <a:solidFill>
                  <a:srgbClr val="221F20"/>
                </a:solidFill>
                <a:latin typeface="Montserrat"/>
                <a:cs typeface="Montserrat"/>
              </a:rPr>
              <a:t>es</a:t>
            </a:r>
            <a:r>
              <a:rPr sz="700" spc="50" dirty="0">
                <a:solidFill>
                  <a:srgbClr val="221F20"/>
                </a:solidFill>
                <a:latin typeface="Montserrat"/>
                <a:cs typeface="Montserrat"/>
              </a:rPr>
              <a:t> </a:t>
            </a:r>
            <a:r>
              <a:rPr sz="700" dirty="0">
                <a:solidFill>
                  <a:srgbClr val="221F20"/>
                </a:solidFill>
                <a:latin typeface="Montserrat"/>
                <a:cs typeface="Montserrat"/>
              </a:rPr>
              <a:t>el</a:t>
            </a:r>
            <a:r>
              <a:rPr sz="700" spc="45" dirty="0">
                <a:solidFill>
                  <a:srgbClr val="221F20"/>
                </a:solidFill>
                <a:latin typeface="Montserrat"/>
                <a:cs typeface="Montserrat"/>
              </a:rPr>
              <a:t> </a:t>
            </a:r>
            <a:r>
              <a:rPr sz="700" spc="-10" dirty="0">
                <a:solidFill>
                  <a:srgbClr val="221F20"/>
                </a:solidFill>
                <a:latin typeface="Montserrat"/>
                <a:cs typeface="Montserrat"/>
              </a:rPr>
              <a:t>adecuado,</a:t>
            </a:r>
            <a:r>
              <a:rPr sz="700" spc="500" dirty="0">
                <a:solidFill>
                  <a:srgbClr val="221F20"/>
                </a:solidFill>
                <a:latin typeface="Montserrat"/>
                <a:cs typeface="Montserrat"/>
              </a:rPr>
              <a:t> </a:t>
            </a:r>
            <a:r>
              <a:rPr sz="700" dirty="0">
                <a:solidFill>
                  <a:srgbClr val="221F20"/>
                </a:solidFill>
                <a:latin typeface="Montserrat"/>
                <a:cs typeface="Montserrat"/>
              </a:rPr>
              <a:t>conforme</a:t>
            </a:r>
            <a:r>
              <a:rPr sz="700" spc="-5" dirty="0">
                <a:solidFill>
                  <a:srgbClr val="221F20"/>
                </a:solidFill>
                <a:latin typeface="Montserrat"/>
                <a:cs typeface="Montserrat"/>
              </a:rPr>
              <a:t> </a:t>
            </a:r>
            <a:r>
              <a:rPr sz="700" dirty="0">
                <a:solidFill>
                  <a:srgbClr val="221F20"/>
                </a:solidFill>
                <a:latin typeface="Montserrat"/>
                <a:cs typeface="Montserrat"/>
              </a:rPr>
              <a:t>lo</a:t>
            </a:r>
            <a:r>
              <a:rPr sz="700" spc="10" dirty="0">
                <a:solidFill>
                  <a:srgbClr val="221F20"/>
                </a:solidFill>
                <a:latin typeface="Montserrat"/>
                <a:cs typeface="Montserrat"/>
              </a:rPr>
              <a:t> </a:t>
            </a:r>
            <a:r>
              <a:rPr sz="700" dirty="0">
                <a:solidFill>
                  <a:srgbClr val="221F20"/>
                </a:solidFill>
                <a:latin typeface="Montserrat"/>
                <a:cs typeface="Montserrat"/>
              </a:rPr>
              <a:t>indicado</a:t>
            </a:r>
            <a:r>
              <a:rPr sz="700" spc="20" dirty="0">
                <a:solidFill>
                  <a:srgbClr val="221F20"/>
                </a:solidFill>
                <a:latin typeface="Montserrat"/>
                <a:cs typeface="Montserrat"/>
              </a:rPr>
              <a:t> </a:t>
            </a:r>
            <a:r>
              <a:rPr sz="700" dirty="0">
                <a:solidFill>
                  <a:srgbClr val="221F20"/>
                </a:solidFill>
                <a:latin typeface="Montserrat"/>
                <a:cs typeface="Montserrat"/>
              </a:rPr>
              <a:t>en</a:t>
            </a:r>
            <a:r>
              <a:rPr sz="700" spc="15" dirty="0">
                <a:solidFill>
                  <a:srgbClr val="221F20"/>
                </a:solidFill>
                <a:latin typeface="Montserrat"/>
                <a:cs typeface="Montserrat"/>
              </a:rPr>
              <a:t> </a:t>
            </a:r>
            <a:r>
              <a:rPr sz="700" dirty="0">
                <a:solidFill>
                  <a:srgbClr val="221F20"/>
                </a:solidFill>
                <a:latin typeface="Montserrat"/>
                <a:cs typeface="Montserrat"/>
              </a:rPr>
              <a:t>el</a:t>
            </a:r>
            <a:r>
              <a:rPr sz="700" spc="5" dirty="0">
                <a:solidFill>
                  <a:srgbClr val="221F20"/>
                </a:solidFill>
                <a:latin typeface="Montserrat"/>
                <a:cs typeface="Montserrat"/>
              </a:rPr>
              <a:t> </a:t>
            </a:r>
            <a:r>
              <a:rPr sz="700" dirty="0">
                <a:solidFill>
                  <a:srgbClr val="221F20"/>
                </a:solidFill>
                <a:latin typeface="Montserrat"/>
                <a:cs typeface="Montserrat"/>
              </a:rPr>
              <a:t>titulo</a:t>
            </a:r>
            <a:r>
              <a:rPr sz="700" spc="20" dirty="0">
                <a:solidFill>
                  <a:srgbClr val="221F20"/>
                </a:solidFill>
                <a:latin typeface="Montserrat"/>
                <a:cs typeface="Montserrat"/>
              </a:rPr>
              <a:t> </a:t>
            </a:r>
            <a:r>
              <a:rPr sz="700" dirty="0">
                <a:solidFill>
                  <a:srgbClr val="221F20"/>
                </a:solidFill>
                <a:latin typeface="Montserrat"/>
                <a:cs typeface="Montserrat"/>
              </a:rPr>
              <a:t>contenido</a:t>
            </a:r>
            <a:r>
              <a:rPr sz="700" spc="10" dirty="0">
                <a:solidFill>
                  <a:srgbClr val="221F20"/>
                </a:solidFill>
                <a:latin typeface="Montserrat"/>
                <a:cs typeface="Montserrat"/>
              </a:rPr>
              <a:t> </a:t>
            </a:r>
            <a:r>
              <a:rPr sz="700" dirty="0">
                <a:solidFill>
                  <a:srgbClr val="221F20"/>
                </a:solidFill>
                <a:latin typeface="Montserrat"/>
                <a:cs typeface="Montserrat"/>
              </a:rPr>
              <a:t>en</a:t>
            </a:r>
            <a:r>
              <a:rPr sz="700" spc="5" dirty="0">
                <a:solidFill>
                  <a:srgbClr val="221F20"/>
                </a:solidFill>
                <a:latin typeface="Montserrat"/>
                <a:cs typeface="Montserrat"/>
              </a:rPr>
              <a:t> </a:t>
            </a:r>
            <a:r>
              <a:rPr sz="700" dirty="0">
                <a:solidFill>
                  <a:srgbClr val="221F20"/>
                </a:solidFill>
                <a:latin typeface="Montserrat"/>
                <a:cs typeface="Montserrat"/>
              </a:rPr>
              <a:t>el</a:t>
            </a:r>
            <a:r>
              <a:rPr sz="700" spc="10" dirty="0">
                <a:solidFill>
                  <a:srgbClr val="221F20"/>
                </a:solidFill>
                <a:latin typeface="Montserrat"/>
                <a:cs typeface="Montserrat"/>
              </a:rPr>
              <a:t> </a:t>
            </a:r>
            <a:r>
              <a:rPr sz="700" dirty="0">
                <a:solidFill>
                  <a:srgbClr val="221F20"/>
                </a:solidFill>
                <a:latin typeface="Montserrat"/>
                <a:cs typeface="Montserrat"/>
              </a:rPr>
              <a:t>presente</a:t>
            </a:r>
            <a:r>
              <a:rPr sz="700" spc="10" dirty="0">
                <a:solidFill>
                  <a:srgbClr val="221F20"/>
                </a:solidFill>
                <a:latin typeface="Montserrat"/>
                <a:cs typeface="Montserrat"/>
              </a:rPr>
              <a:t> </a:t>
            </a:r>
            <a:r>
              <a:rPr sz="700" dirty="0">
                <a:solidFill>
                  <a:srgbClr val="221F20"/>
                </a:solidFill>
                <a:latin typeface="Montserrat"/>
                <a:cs typeface="Montserrat"/>
              </a:rPr>
              <a:t>Manual</a:t>
            </a:r>
            <a:r>
              <a:rPr sz="700" spc="5" dirty="0">
                <a:solidFill>
                  <a:srgbClr val="221F20"/>
                </a:solidFill>
                <a:latin typeface="Montserrat"/>
                <a:cs typeface="Montserrat"/>
              </a:rPr>
              <a:t> </a:t>
            </a:r>
            <a:r>
              <a:rPr sz="700" dirty="0">
                <a:solidFill>
                  <a:srgbClr val="221F20"/>
                </a:solidFill>
                <a:latin typeface="Montserrat"/>
                <a:cs typeface="Montserrat"/>
              </a:rPr>
              <a:t>“ACEITE</a:t>
            </a:r>
            <a:r>
              <a:rPr sz="700" spc="5" dirty="0">
                <a:solidFill>
                  <a:srgbClr val="221F20"/>
                </a:solidFill>
                <a:latin typeface="Montserrat"/>
                <a:cs typeface="Montserrat"/>
              </a:rPr>
              <a:t> </a:t>
            </a:r>
            <a:r>
              <a:rPr sz="700" dirty="0">
                <a:solidFill>
                  <a:srgbClr val="221F20"/>
                </a:solidFill>
                <a:latin typeface="Montserrat"/>
                <a:cs typeface="Montserrat"/>
              </a:rPr>
              <a:t>DE MOTOR”.</a:t>
            </a:r>
            <a:r>
              <a:rPr sz="700" spc="5" dirty="0">
                <a:solidFill>
                  <a:srgbClr val="221F20"/>
                </a:solidFill>
                <a:latin typeface="Montserrat"/>
                <a:cs typeface="Montserrat"/>
              </a:rPr>
              <a:t> </a:t>
            </a:r>
            <a:r>
              <a:rPr sz="700" dirty="0">
                <a:solidFill>
                  <a:srgbClr val="221F20"/>
                </a:solidFill>
                <a:latin typeface="Montserrat"/>
                <a:cs typeface="Montserrat"/>
              </a:rPr>
              <a:t>El</a:t>
            </a:r>
            <a:r>
              <a:rPr sz="700" spc="10" dirty="0">
                <a:solidFill>
                  <a:srgbClr val="221F20"/>
                </a:solidFill>
                <a:latin typeface="Montserrat"/>
                <a:cs typeface="Montserrat"/>
              </a:rPr>
              <a:t> </a:t>
            </a:r>
            <a:r>
              <a:rPr sz="700" dirty="0">
                <a:solidFill>
                  <a:srgbClr val="221F20"/>
                </a:solidFill>
                <a:latin typeface="Montserrat"/>
                <a:cs typeface="Montserrat"/>
              </a:rPr>
              <a:t>cambio</a:t>
            </a:r>
            <a:r>
              <a:rPr sz="700" spc="10" dirty="0">
                <a:solidFill>
                  <a:srgbClr val="221F20"/>
                </a:solidFill>
                <a:latin typeface="Montserrat"/>
                <a:cs typeface="Montserrat"/>
              </a:rPr>
              <a:t> </a:t>
            </a:r>
            <a:r>
              <a:rPr sz="700" spc="-20" dirty="0">
                <a:solidFill>
                  <a:srgbClr val="221F20"/>
                </a:solidFill>
                <a:latin typeface="Montserrat"/>
                <a:cs typeface="Montserrat"/>
              </a:rPr>
              <a:t>total</a:t>
            </a:r>
            <a:r>
              <a:rPr sz="700" spc="500" dirty="0">
                <a:solidFill>
                  <a:srgbClr val="221F20"/>
                </a:solidFill>
                <a:latin typeface="Montserrat"/>
                <a:cs typeface="Montserrat"/>
              </a:rPr>
              <a:t> </a:t>
            </a:r>
            <a:r>
              <a:rPr sz="700" dirty="0">
                <a:solidFill>
                  <a:srgbClr val="221F20"/>
                </a:solidFill>
                <a:latin typeface="Montserrat"/>
                <a:cs typeface="Montserrat"/>
              </a:rPr>
              <a:t>de</a:t>
            </a:r>
            <a:r>
              <a:rPr sz="700" spc="-5" dirty="0">
                <a:solidFill>
                  <a:srgbClr val="221F20"/>
                </a:solidFill>
                <a:latin typeface="Montserrat"/>
                <a:cs typeface="Montserrat"/>
              </a:rPr>
              <a:t> </a:t>
            </a:r>
            <a:r>
              <a:rPr sz="700" dirty="0">
                <a:solidFill>
                  <a:srgbClr val="221F20"/>
                </a:solidFill>
                <a:latin typeface="Montserrat"/>
                <a:cs typeface="Montserrat"/>
              </a:rPr>
              <a:t>aceite</a:t>
            </a:r>
            <a:r>
              <a:rPr sz="700" spc="-15" dirty="0">
                <a:solidFill>
                  <a:srgbClr val="221F20"/>
                </a:solidFill>
                <a:latin typeface="Montserrat"/>
                <a:cs typeface="Montserrat"/>
              </a:rPr>
              <a:t> </a:t>
            </a:r>
            <a:r>
              <a:rPr sz="700" dirty="0">
                <a:solidFill>
                  <a:srgbClr val="221F20"/>
                </a:solidFill>
                <a:latin typeface="Montserrat"/>
                <a:cs typeface="Montserrat"/>
              </a:rPr>
              <a:t>se</a:t>
            </a:r>
            <a:r>
              <a:rPr sz="700" spc="-5" dirty="0">
                <a:solidFill>
                  <a:srgbClr val="221F20"/>
                </a:solidFill>
                <a:latin typeface="Montserrat"/>
                <a:cs typeface="Montserrat"/>
              </a:rPr>
              <a:t> </a:t>
            </a:r>
            <a:r>
              <a:rPr sz="700" dirty="0">
                <a:solidFill>
                  <a:srgbClr val="221F20"/>
                </a:solidFill>
                <a:latin typeface="Montserrat"/>
                <a:cs typeface="Montserrat"/>
              </a:rPr>
              <a:t>debe</a:t>
            </a:r>
            <a:r>
              <a:rPr sz="700" spc="-5" dirty="0">
                <a:solidFill>
                  <a:srgbClr val="221F20"/>
                </a:solidFill>
                <a:latin typeface="Montserrat"/>
                <a:cs typeface="Montserrat"/>
              </a:rPr>
              <a:t> </a:t>
            </a:r>
            <a:r>
              <a:rPr sz="700" dirty="0">
                <a:solidFill>
                  <a:srgbClr val="221F20"/>
                </a:solidFill>
                <a:latin typeface="Montserrat"/>
                <a:cs typeface="Montserrat"/>
              </a:rPr>
              <a:t>hacer</a:t>
            </a:r>
            <a:r>
              <a:rPr sz="700" spc="-10" dirty="0">
                <a:solidFill>
                  <a:srgbClr val="221F20"/>
                </a:solidFill>
                <a:latin typeface="Montserrat"/>
                <a:cs typeface="Montserrat"/>
              </a:rPr>
              <a:t> </a:t>
            </a:r>
            <a:r>
              <a:rPr sz="700" dirty="0" err="1">
                <a:solidFill>
                  <a:srgbClr val="221F20"/>
                </a:solidFill>
                <a:latin typeface="Montserrat"/>
                <a:cs typeface="Montserrat"/>
              </a:rPr>
              <a:t>cada</a:t>
            </a:r>
            <a:r>
              <a:rPr sz="700" spc="5" dirty="0">
                <a:solidFill>
                  <a:srgbClr val="221F20"/>
                </a:solidFill>
                <a:latin typeface="Montserrat"/>
                <a:cs typeface="Montserrat"/>
              </a:rPr>
              <a:t> </a:t>
            </a:r>
            <a:r>
              <a:rPr lang="es-ES" sz="700" spc="5" dirty="0">
                <a:solidFill>
                  <a:srgbClr val="221F20"/>
                </a:solidFill>
                <a:latin typeface="Montserrat"/>
                <a:cs typeface="Montserrat"/>
              </a:rPr>
              <a:t>2,</a:t>
            </a:r>
            <a:r>
              <a:rPr sz="700" dirty="0">
                <a:solidFill>
                  <a:srgbClr val="221F20"/>
                </a:solidFill>
                <a:latin typeface="Montserrat"/>
                <a:cs typeface="Montserrat"/>
              </a:rPr>
              <a:t>500 kilómetros,</a:t>
            </a:r>
            <a:r>
              <a:rPr sz="700" spc="-15" dirty="0">
                <a:solidFill>
                  <a:srgbClr val="221F20"/>
                </a:solidFill>
                <a:latin typeface="Montserrat"/>
                <a:cs typeface="Montserrat"/>
              </a:rPr>
              <a:t> </a:t>
            </a:r>
            <a:r>
              <a:rPr sz="700" dirty="0">
                <a:solidFill>
                  <a:srgbClr val="221F20"/>
                </a:solidFill>
                <a:latin typeface="Montserrat"/>
                <a:cs typeface="Montserrat"/>
              </a:rPr>
              <a:t>tal</a:t>
            </a:r>
            <a:r>
              <a:rPr sz="700" spc="-15" dirty="0">
                <a:solidFill>
                  <a:srgbClr val="221F20"/>
                </a:solidFill>
                <a:latin typeface="Montserrat"/>
                <a:cs typeface="Montserrat"/>
              </a:rPr>
              <a:t> </a:t>
            </a:r>
            <a:r>
              <a:rPr sz="700" dirty="0">
                <a:solidFill>
                  <a:srgbClr val="221F20"/>
                </a:solidFill>
                <a:latin typeface="Montserrat"/>
                <a:cs typeface="Montserrat"/>
              </a:rPr>
              <a:t>como</a:t>
            </a:r>
            <a:r>
              <a:rPr sz="700" spc="-15" dirty="0">
                <a:solidFill>
                  <a:srgbClr val="221F20"/>
                </a:solidFill>
                <a:latin typeface="Montserrat"/>
                <a:cs typeface="Montserrat"/>
              </a:rPr>
              <a:t> </a:t>
            </a:r>
            <a:r>
              <a:rPr sz="700" dirty="0">
                <a:solidFill>
                  <a:srgbClr val="221F20"/>
                </a:solidFill>
                <a:latin typeface="Montserrat"/>
                <a:cs typeface="Montserrat"/>
              </a:rPr>
              <a:t>se</a:t>
            </a:r>
            <a:r>
              <a:rPr sz="700" spc="-20" dirty="0">
                <a:solidFill>
                  <a:srgbClr val="221F20"/>
                </a:solidFill>
                <a:latin typeface="Montserrat"/>
                <a:cs typeface="Montserrat"/>
              </a:rPr>
              <a:t> </a:t>
            </a:r>
            <a:r>
              <a:rPr sz="700" dirty="0">
                <a:solidFill>
                  <a:srgbClr val="221F20"/>
                </a:solidFill>
                <a:latin typeface="Montserrat"/>
                <a:cs typeface="Montserrat"/>
              </a:rPr>
              <a:t>indica</a:t>
            </a:r>
            <a:r>
              <a:rPr sz="700" spc="-5" dirty="0">
                <a:solidFill>
                  <a:srgbClr val="221F20"/>
                </a:solidFill>
                <a:latin typeface="Montserrat"/>
                <a:cs typeface="Montserrat"/>
              </a:rPr>
              <a:t> </a:t>
            </a:r>
            <a:r>
              <a:rPr sz="700" dirty="0">
                <a:solidFill>
                  <a:srgbClr val="221F20"/>
                </a:solidFill>
                <a:latin typeface="Montserrat"/>
                <a:cs typeface="Montserrat"/>
              </a:rPr>
              <a:t>en</a:t>
            </a:r>
            <a:r>
              <a:rPr sz="700" spc="-10" dirty="0">
                <a:solidFill>
                  <a:srgbClr val="221F20"/>
                </a:solidFill>
                <a:latin typeface="Montserrat"/>
                <a:cs typeface="Montserrat"/>
              </a:rPr>
              <a:t> </a:t>
            </a:r>
            <a:r>
              <a:rPr sz="700" dirty="0">
                <a:solidFill>
                  <a:srgbClr val="221F20"/>
                </a:solidFill>
                <a:latin typeface="Montserrat"/>
                <a:cs typeface="Montserrat"/>
              </a:rPr>
              <a:t>el</a:t>
            </a:r>
            <a:r>
              <a:rPr sz="700" spc="-10" dirty="0">
                <a:solidFill>
                  <a:srgbClr val="221F20"/>
                </a:solidFill>
                <a:latin typeface="Montserrat"/>
                <a:cs typeface="Montserrat"/>
              </a:rPr>
              <a:t> </a:t>
            </a:r>
            <a:r>
              <a:rPr sz="700" dirty="0">
                <a:solidFill>
                  <a:srgbClr val="221F20"/>
                </a:solidFill>
                <a:latin typeface="Montserrat"/>
                <a:cs typeface="Montserrat"/>
              </a:rPr>
              <a:t>cuadro</a:t>
            </a:r>
            <a:r>
              <a:rPr sz="700" spc="-10" dirty="0">
                <a:solidFill>
                  <a:srgbClr val="221F20"/>
                </a:solidFill>
                <a:latin typeface="Montserrat"/>
                <a:cs typeface="Montserrat"/>
              </a:rPr>
              <a:t> </a:t>
            </a:r>
            <a:r>
              <a:rPr sz="700" dirty="0">
                <a:solidFill>
                  <a:srgbClr val="221F20"/>
                </a:solidFill>
                <a:latin typeface="Montserrat"/>
                <a:cs typeface="Montserrat"/>
              </a:rPr>
              <a:t>de</a:t>
            </a:r>
            <a:r>
              <a:rPr sz="700" spc="-5" dirty="0">
                <a:solidFill>
                  <a:srgbClr val="221F20"/>
                </a:solidFill>
                <a:latin typeface="Montserrat"/>
                <a:cs typeface="Montserrat"/>
              </a:rPr>
              <a:t> </a:t>
            </a:r>
            <a:r>
              <a:rPr sz="700" spc="-10" dirty="0">
                <a:solidFill>
                  <a:srgbClr val="221F20"/>
                </a:solidFill>
                <a:latin typeface="Montserrat"/>
                <a:cs typeface="Montserrat"/>
              </a:rPr>
              <a:t>mantenimiento.</a:t>
            </a:r>
            <a:endParaRPr sz="700" dirty="0">
              <a:latin typeface="Montserrat"/>
              <a:cs typeface="Montserrat"/>
            </a:endParaRPr>
          </a:p>
          <a:p>
            <a:pPr marL="12700" marR="5080" algn="just">
              <a:lnSpc>
                <a:spcPct val="100000"/>
              </a:lnSpc>
            </a:pPr>
            <a:r>
              <a:rPr sz="700" dirty="0">
                <a:solidFill>
                  <a:srgbClr val="221F20"/>
                </a:solidFill>
                <a:latin typeface="Montserrat"/>
                <a:cs typeface="Montserrat"/>
              </a:rPr>
              <a:t>En</a:t>
            </a:r>
            <a:r>
              <a:rPr sz="700" spc="20" dirty="0">
                <a:solidFill>
                  <a:srgbClr val="221F20"/>
                </a:solidFill>
                <a:latin typeface="Montserrat"/>
                <a:cs typeface="Montserrat"/>
              </a:rPr>
              <a:t> </a:t>
            </a:r>
            <a:r>
              <a:rPr sz="700" dirty="0">
                <a:solidFill>
                  <a:srgbClr val="221F20"/>
                </a:solidFill>
                <a:latin typeface="Montserrat"/>
                <a:cs typeface="Montserrat"/>
              </a:rPr>
              <a:t>caso</a:t>
            </a:r>
            <a:r>
              <a:rPr sz="700" spc="20" dirty="0">
                <a:solidFill>
                  <a:srgbClr val="221F20"/>
                </a:solidFill>
                <a:latin typeface="Montserrat"/>
                <a:cs typeface="Montserrat"/>
              </a:rPr>
              <a:t> </a:t>
            </a:r>
            <a:r>
              <a:rPr sz="700" dirty="0">
                <a:solidFill>
                  <a:srgbClr val="221F20"/>
                </a:solidFill>
                <a:latin typeface="Montserrat"/>
                <a:cs typeface="Montserrat"/>
              </a:rPr>
              <a:t>que</a:t>
            </a:r>
            <a:r>
              <a:rPr sz="700" spc="40" dirty="0">
                <a:solidFill>
                  <a:srgbClr val="221F20"/>
                </a:solidFill>
                <a:latin typeface="Montserrat"/>
                <a:cs typeface="Montserrat"/>
              </a:rPr>
              <a:t> </a:t>
            </a:r>
            <a:r>
              <a:rPr sz="700" dirty="0">
                <a:solidFill>
                  <a:srgbClr val="221F20"/>
                </a:solidFill>
                <a:latin typeface="Montserrat"/>
                <a:cs typeface="Montserrat"/>
              </a:rPr>
              <a:t>ocurra</a:t>
            </a:r>
            <a:r>
              <a:rPr sz="700" spc="30" dirty="0">
                <a:solidFill>
                  <a:srgbClr val="221F20"/>
                </a:solidFill>
                <a:latin typeface="Montserrat"/>
                <a:cs typeface="Montserrat"/>
              </a:rPr>
              <a:t> </a:t>
            </a:r>
            <a:r>
              <a:rPr sz="700" dirty="0">
                <a:solidFill>
                  <a:srgbClr val="221F20"/>
                </a:solidFill>
                <a:latin typeface="Montserrat"/>
                <a:cs typeface="Montserrat"/>
              </a:rPr>
              <a:t>una</a:t>
            </a:r>
            <a:r>
              <a:rPr sz="700" spc="20" dirty="0">
                <a:solidFill>
                  <a:srgbClr val="221F20"/>
                </a:solidFill>
                <a:latin typeface="Montserrat"/>
                <a:cs typeface="Montserrat"/>
              </a:rPr>
              <a:t> </a:t>
            </a:r>
            <a:r>
              <a:rPr sz="700" dirty="0">
                <a:solidFill>
                  <a:srgbClr val="221F20"/>
                </a:solidFill>
                <a:latin typeface="Montserrat"/>
                <a:cs typeface="Montserrat"/>
              </a:rPr>
              <a:t>falla</a:t>
            </a:r>
            <a:r>
              <a:rPr sz="700" spc="25" dirty="0">
                <a:solidFill>
                  <a:srgbClr val="221F20"/>
                </a:solidFill>
                <a:latin typeface="Montserrat"/>
                <a:cs typeface="Montserrat"/>
              </a:rPr>
              <a:t> </a:t>
            </a:r>
            <a:r>
              <a:rPr sz="700" dirty="0">
                <a:solidFill>
                  <a:srgbClr val="221F20"/>
                </a:solidFill>
                <a:latin typeface="Montserrat"/>
                <a:cs typeface="Montserrat"/>
              </a:rPr>
              <a:t>en</a:t>
            </a:r>
            <a:r>
              <a:rPr sz="700" spc="20" dirty="0">
                <a:solidFill>
                  <a:srgbClr val="221F20"/>
                </a:solidFill>
                <a:latin typeface="Montserrat"/>
                <a:cs typeface="Montserrat"/>
              </a:rPr>
              <a:t> </a:t>
            </a:r>
            <a:r>
              <a:rPr sz="700" dirty="0">
                <a:solidFill>
                  <a:srgbClr val="221F20"/>
                </a:solidFill>
                <a:latin typeface="Montserrat"/>
                <a:cs typeface="Montserrat"/>
              </a:rPr>
              <a:t>el</a:t>
            </a:r>
            <a:r>
              <a:rPr sz="700" spc="30" dirty="0">
                <a:solidFill>
                  <a:srgbClr val="221F20"/>
                </a:solidFill>
                <a:latin typeface="Montserrat"/>
                <a:cs typeface="Montserrat"/>
              </a:rPr>
              <a:t> </a:t>
            </a:r>
            <a:r>
              <a:rPr sz="700" dirty="0">
                <a:solidFill>
                  <a:srgbClr val="221F20"/>
                </a:solidFill>
                <a:latin typeface="Montserrat"/>
                <a:cs typeface="Montserrat"/>
              </a:rPr>
              <a:t>motor</a:t>
            </a:r>
            <a:r>
              <a:rPr sz="700" spc="35" dirty="0">
                <a:solidFill>
                  <a:srgbClr val="221F20"/>
                </a:solidFill>
                <a:latin typeface="Montserrat"/>
                <a:cs typeface="Montserrat"/>
              </a:rPr>
              <a:t> </a:t>
            </a:r>
            <a:r>
              <a:rPr sz="700" dirty="0">
                <a:solidFill>
                  <a:srgbClr val="221F20"/>
                </a:solidFill>
                <a:latin typeface="Montserrat"/>
                <a:cs typeface="Montserrat"/>
              </a:rPr>
              <a:t>por</a:t>
            </a:r>
            <a:r>
              <a:rPr sz="700" spc="20" dirty="0">
                <a:solidFill>
                  <a:srgbClr val="221F20"/>
                </a:solidFill>
                <a:latin typeface="Montserrat"/>
                <a:cs typeface="Montserrat"/>
              </a:rPr>
              <a:t> </a:t>
            </a:r>
            <a:r>
              <a:rPr sz="700" dirty="0">
                <a:solidFill>
                  <a:srgbClr val="221F20"/>
                </a:solidFill>
                <a:latin typeface="Montserrat"/>
                <a:cs typeface="Montserrat"/>
              </a:rPr>
              <a:t>no</a:t>
            </a:r>
            <a:r>
              <a:rPr sz="700" spc="25" dirty="0">
                <a:solidFill>
                  <a:srgbClr val="221F20"/>
                </a:solidFill>
                <a:latin typeface="Montserrat"/>
                <a:cs typeface="Montserrat"/>
              </a:rPr>
              <a:t> </a:t>
            </a:r>
            <a:r>
              <a:rPr sz="700" dirty="0">
                <a:solidFill>
                  <a:srgbClr val="221F20"/>
                </a:solidFill>
                <a:latin typeface="Montserrat"/>
                <a:cs typeface="Montserrat"/>
              </a:rPr>
              <a:t>rellenar</a:t>
            </a:r>
            <a:r>
              <a:rPr sz="700" spc="20" dirty="0">
                <a:solidFill>
                  <a:srgbClr val="221F20"/>
                </a:solidFill>
                <a:latin typeface="Montserrat"/>
                <a:cs typeface="Montserrat"/>
              </a:rPr>
              <a:t> </a:t>
            </a:r>
            <a:r>
              <a:rPr sz="700" dirty="0">
                <a:solidFill>
                  <a:srgbClr val="221F20"/>
                </a:solidFill>
                <a:latin typeface="Montserrat"/>
                <a:cs typeface="Montserrat"/>
              </a:rPr>
              <a:t>oportunamente</a:t>
            </a:r>
            <a:r>
              <a:rPr sz="700" spc="40" dirty="0">
                <a:solidFill>
                  <a:srgbClr val="221F20"/>
                </a:solidFill>
                <a:latin typeface="Montserrat"/>
                <a:cs typeface="Montserrat"/>
              </a:rPr>
              <a:t> </a:t>
            </a:r>
            <a:r>
              <a:rPr sz="700" dirty="0">
                <a:solidFill>
                  <a:srgbClr val="221F20"/>
                </a:solidFill>
                <a:latin typeface="Montserrat"/>
                <a:cs typeface="Montserrat"/>
              </a:rPr>
              <a:t>el</a:t>
            </a:r>
            <a:r>
              <a:rPr sz="700" spc="30" dirty="0">
                <a:solidFill>
                  <a:srgbClr val="221F20"/>
                </a:solidFill>
                <a:latin typeface="Montserrat"/>
                <a:cs typeface="Montserrat"/>
              </a:rPr>
              <a:t> </a:t>
            </a:r>
            <a:r>
              <a:rPr sz="700" dirty="0">
                <a:solidFill>
                  <a:srgbClr val="221F20"/>
                </a:solidFill>
                <a:latin typeface="Montserrat"/>
                <a:cs typeface="Montserrat"/>
              </a:rPr>
              <a:t>nivel</a:t>
            </a:r>
            <a:r>
              <a:rPr sz="700" spc="30" dirty="0">
                <a:solidFill>
                  <a:srgbClr val="221F20"/>
                </a:solidFill>
                <a:latin typeface="Montserrat"/>
                <a:cs typeface="Montserrat"/>
              </a:rPr>
              <a:t> </a:t>
            </a:r>
            <a:r>
              <a:rPr sz="700" dirty="0">
                <a:solidFill>
                  <a:srgbClr val="221F20"/>
                </a:solidFill>
                <a:latin typeface="Montserrat"/>
                <a:cs typeface="Montserrat"/>
              </a:rPr>
              <a:t>de</a:t>
            </a:r>
            <a:r>
              <a:rPr sz="700" spc="35" dirty="0">
                <a:solidFill>
                  <a:srgbClr val="221F20"/>
                </a:solidFill>
                <a:latin typeface="Montserrat"/>
                <a:cs typeface="Montserrat"/>
              </a:rPr>
              <a:t> </a:t>
            </a:r>
            <a:r>
              <a:rPr sz="700" dirty="0">
                <a:solidFill>
                  <a:srgbClr val="221F20"/>
                </a:solidFill>
                <a:latin typeface="Montserrat"/>
                <a:cs typeface="Montserrat"/>
              </a:rPr>
              <a:t>aceite,</a:t>
            </a:r>
            <a:r>
              <a:rPr sz="700" spc="35" dirty="0">
                <a:solidFill>
                  <a:srgbClr val="221F20"/>
                </a:solidFill>
                <a:latin typeface="Montserrat"/>
                <a:cs typeface="Montserrat"/>
              </a:rPr>
              <a:t> </a:t>
            </a:r>
            <a:r>
              <a:rPr sz="700" dirty="0">
                <a:solidFill>
                  <a:srgbClr val="221F20"/>
                </a:solidFill>
                <a:latin typeface="Montserrat"/>
                <a:cs typeface="Montserrat"/>
              </a:rPr>
              <a:t>conforme</a:t>
            </a:r>
            <a:r>
              <a:rPr sz="700" spc="30" dirty="0">
                <a:solidFill>
                  <a:srgbClr val="221F20"/>
                </a:solidFill>
                <a:latin typeface="Montserrat"/>
                <a:cs typeface="Montserrat"/>
              </a:rPr>
              <a:t> </a:t>
            </a:r>
            <a:r>
              <a:rPr sz="700" spc="-25" dirty="0">
                <a:solidFill>
                  <a:srgbClr val="221F20"/>
                </a:solidFill>
                <a:latin typeface="Montserrat"/>
                <a:cs typeface="Montserrat"/>
              </a:rPr>
              <a:t>lo</a:t>
            </a:r>
            <a:r>
              <a:rPr sz="700" spc="500" dirty="0">
                <a:solidFill>
                  <a:srgbClr val="221F20"/>
                </a:solidFill>
                <a:latin typeface="Montserrat"/>
                <a:cs typeface="Montserrat"/>
              </a:rPr>
              <a:t> </a:t>
            </a:r>
            <a:r>
              <a:rPr sz="700" dirty="0">
                <a:solidFill>
                  <a:srgbClr val="221F20"/>
                </a:solidFill>
                <a:latin typeface="Montserrat"/>
                <a:cs typeface="Montserrat"/>
              </a:rPr>
              <a:t>indicado</a:t>
            </a:r>
            <a:r>
              <a:rPr sz="700" spc="15" dirty="0">
                <a:solidFill>
                  <a:srgbClr val="221F20"/>
                </a:solidFill>
                <a:latin typeface="Montserrat"/>
                <a:cs typeface="Montserrat"/>
              </a:rPr>
              <a:t> </a:t>
            </a:r>
            <a:r>
              <a:rPr sz="700" dirty="0">
                <a:solidFill>
                  <a:srgbClr val="221F20"/>
                </a:solidFill>
                <a:latin typeface="Montserrat"/>
                <a:cs typeface="Montserrat"/>
              </a:rPr>
              <a:t>en</a:t>
            </a:r>
            <a:r>
              <a:rPr sz="700" spc="15" dirty="0">
                <a:solidFill>
                  <a:srgbClr val="221F20"/>
                </a:solidFill>
                <a:latin typeface="Montserrat"/>
                <a:cs typeface="Montserrat"/>
              </a:rPr>
              <a:t> </a:t>
            </a:r>
            <a:r>
              <a:rPr sz="700" dirty="0">
                <a:solidFill>
                  <a:srgbClr val="221F20"/>
                </a:solidFill>
                <a:latin typeface="Montserrat"/>
                <a:cs typeface="Montserrat"/>
              </a:rPr>
              <a:t>el</a:t>
            </a:r>
            <a:r>
              <a:rPr sz="700" spc="25" dirty="0">
                <a:solidFill>
                  <a:srgbClr val="221F20"/>
                </a:solidFill>
                <a:latin typeface="Montserrat"/>
                <a:cs typeface="Montserrat"/>
              </a:rPr>
              <a:t> </a:t>
            </a:r>
            <a:r>
              <a:rPr sz="700" dirty="0">
                <a:solidFill>
                  <a:srgbClr val="221F20"/>
                </a:solidFill>
                <a:latin typeface="Montserrat"/>
                <a:cs typeface="Montserrat"/>
              </a:rPr>
              <a:t>presente</a:t>
            </a:r>
            <a:r>
              <a:rPr sz="700" spc="20" dirty="0">
                <a:solidFill>
                  <a:srgbClr val="221F20"/>
                </a:solidFill>
                <a:latin typeface="Montserrat"/>
                <a:cs typeface="Montserrat"/>
              </a:rPr>
              <a:t> </a:t>
            </a:r>
            <a:r>
              <a:rPr sz="700" dirty="0">
                <a:solidFill>
                  <a:srgbClr val="221F20"/>
                </a:solidFill>
                <a:latin typeface="Montserrat"/>
                <a:cs typeface="Montserrat"/>
              </a:rPr>
              <a:t>Manual,</a:t>
            </a:r>
            <a:r>
              <a:rPr sz="700" spc="20" dirty="0">
                <a:solidFill>
                  <a:srgbClr val="221F20"/>
                </a:solidFill>
                <a:latin typeface="Montserrat"/>
                <a:cs typeface="Montserrat"/>
              </a:rPr>
              <a:t> </a:t>
            </a:r>
            <a:r>
              <a:rPr lang="es-ES" sz="700" dirty="0">
                <a:solidFill>
                  <a:srgbClr val="221F20"/>
                </a:solidFill>
                <a:latin typeface="Montserrat"/>
                <a:cs typeface="Montserrat"/>
              </a:rPr>
              <a:t>no aplicara para </a:t>
            </a:r>
            <a:r>
              <a:rPr lang="es-ES" sz="700" dirty="0" err="1">
                <a:solidFill>
                  <a:srgbClr val="221F20"/>
                </a:solidFill>
                <a:latin typeface="Montserrat"/>
                <a:cs typeface="Montserrat"/>
              </a:rPr>
              <a:t>garantia</a:t>
            </a:r>
            <a:endParaRPr sz="700" dirty="0">
              <a:latin typeface="Montserrat"/>
              <a:cs typeface="Montserrat"/>
            </a:endParaRPr>
          </a:p>
        </p:txBody>
      </p:sp>
      <p:grpSp>
        <p:nvGrpSpPr>
          <p:cNvPr id="3" name="object 3"/>
          <p:cNvGrpSpPr/>
          <p:nvPr/>
        </p:nvGrpSpPr>
        <p:grpSpPr>
          <a:xfrm>
            <a:off x="438518" y="1860804"/>
            <a:ext cx="602615" cy="525780"/>
            <a:chOff x="438518" y="1860804"/>
            <a:chExt cx="602615" cy="525780"/>
          </a:xfrm>
        </p:grpSpPr>
        <p:sp>
          <p:nvSpPr>
            <p:cNvPr id="4" name="object 4"/>
            <p:cNvSpPr/>
            <p:nvPr/>
          </p:nvSpPr>
          <p:spPr>
            <a:xfrm>
              <a:off x="438518" y="1860804"/>
              <a:ext cx="602615" cy="525780"/>
            </a:xfrm>
            <a:custGeom>
              <a:avLst/>
              <a:gdLst/>
              <a:ahLst/>
              <a:cxnLst/>
              <a:rect l="l" t="t" r="r" b="b"/>
              <a:pathLst>
                <a:path w="602615" h="525780">
                  <a:moveTo>
                    <a:pt x="573798" y="0"/>
                  </a:moveTo>
                  <a:lnTo>
                    <a:pt x="28524" y="0"/>
                  </a:lnTo>
                  <a:lnTo>
                    <a:pt x="15125" y="3302"/>
                  </a:lnTo>
                  <a:lnTo>
                    <a:pt x="4889" y="11811"/>
                  </a:lnTo>
                  <a:lnTo>
                    <a:pt x="0" y="23368"/>
                  </a:lnTo>
                  <a:lnTo>
                    <a:pt x="2628" y="35941"/>
                  </a:lnTo>
                  <a:lnTo>
                    <a:pt x="280416" y="513461"/>
                  </a:lnTo>
                  <a:lnTo>
                    <a:pt x="290004" y="522605"/>
                  </a:lnTo>
                  <a:lnTo>
                    <a:pt x="302564" y="525653"/>
                  </a:lnTo>
                  <a:lnTo>
                    <a:pt x="315099" y="522605"/>
                  </a:lnTo>
                  <a:lnTo>
                    <a:pt x="324637" y="513334"/>
                  </a:lnTo>
                  <a:lnTo>
                    <a:pt x="599693" y="34163"/>
                  </a:lnTo>
                  <a:lnTo>
                    <a:pt x="602272" y="21971"/>
                  </a:lnTo>
                  <a:lnTo>
                    <a:pt x="597382" y="10922"/>
                  </a:lnTo>
                  <a:lnTo>
                    <a:pt x="587171" y="3048"/>
                  </a:lnTo>
                  <a:lnTo>
                    <a:pt x="573798" y="0"/>
                  </a:lnTo>
                  <a:close/>
                </a:path>
              </a:pathLst>
            </a:custGeom>
            <a:solidFill>
              <a:srgbClr val="221F1F"/>
            </a:solidFill>
          </p:spPr>
          <p:txBody>
            <a:bodyPr wrap="square" lIns="0" tIns="0" rIns="0" bIns="0" rtlCol="0"/>
            <a:lstStyle/>
            <a:p>
              <a:endParaRPr/>
            </a:p>
          </p:txBody>
        </p:sp>
        <p:pic>
          <p:nvPicPr>
            <p:cNvPr id="5" name="object 5"/>
            <p:cNvPicPr/>
            <p:nvPr/>
          </p:nvPicPr>
          <p:blipFill>
            <a:blip r:embed="rId2" cstate="print"/>
            <a:stretch>
              <a:fillRect/>
            </a:stretch>
          </p:blipFill>
          <p:spPr>
            <a:xfrm>
              <a:off x="709587" y="2234819"/>
              <a:ext cx="65036" cy="64769"/>
            </a:xfrm>
            <a:prstGeom prst="rect">
              <a:avLst/>
            </a:prstGeom>
          </p:spPr>
        </p:pic>
        <p:sp>
          <p:nvSpPr>
            <p:cNvPr id="6" name="object 6"/>
            <p:cNvSpPr/>
            <p:nvPr/>
          </p:nvSpPr>
          <p:spPr>
            <a:xfrm>
              <a:off x="709282" y="1884934"/>
              <a:ext cx="66675" cy="301625"/>
            </a:xfrm>
            <a:custGeom>
              <a:avLst/>
              <a:gdLst/>
              <a:ahLst/>
              <a:cxnLst/>
              <a:rect l="l" t="t" r="r" b="b"/>
              <a:pathLst>
                <a:path w="66675" h="301625">
                  <a:moveTo>
                    <a:pt x="33413" y="0"/>
                  </a:moveTo>
                  <a:lnTo>
                    <a:pt x="2463" y="24003"/>
                  </a:lnTo>
                  <a:lnTo>
                    <a:pt x="0" y="40640"/>
                  </a:lnTo>
                  <a:lnTo>
                    <a:pt x="0" y="45719"/>
                  </a:lnTo>
                  <a:lnTo>
                    <a:pt x="596" y="53467"/>
                  </a:lnTo>
                  <a:lnTo>
                    <a:pt x="27508" y="301244"/>
                  </a:lnTo>
                  <a:lnTo>
                    <a:pt x="38722" y="301244"/>
                  </a:lnTo>
                  <a:lnTo>
                    <a:pt x="65862" y="55372"/>
                  </a:lnTo>
                  <a:lnTo>
                    <a:pt x="66255" y="48894"/>
                  </a:lnTo>
                  <a:lnTo>
                    <a:pt x="66255" y="44196"/>
                  </a:lnTo>
                  <a:lnTo>
                    <a:pt x="51689" y="6223"/>
                  </a:lnTo>
                  <a:lnTo>
                    <a:pt x="40043" y="635"/>
                  </a:lnTo>
                  <a:lnTo>
                    <a:pt x="33413" y="0"/>
                  </a:lnTo>
                  <a:close/>
                </a:path>
              </a:pathLst>
            </a:custGeom>
            <a:solidFill>
              <a:srgbClr val="FFFFFF"/>
            </a:solidFill>
          </p:spPr>
          <p:txBody>
            <a:bodyPr wrap="square" lIns="0" tIns="0" rIns="0" bIns="0" rtlCol="0"/>
            <a:lstStyle/>
            <a:p>
              <a:endParaRPr/>
            </a:p>
          </p:txBody>
        </p:sp>
      </p:grpSp>
      <p:sp>
        <p:nvSpPr>
          <p:cNvPr id="7" name="object 7"/>
          <p:cNvSpPr txBox="1"/>
          <p:nvPr/>
        </p:nvSpPr>
        <p:spPr>
          <a:xfrm>
            <a:off x="378396" y="1529880"/>
            <a:ext cx="4505325" cy="1138773"/>
          </a:xfrm>
          <a:prstGeom prst="rect">
            <a:avLst/>
          </a:prstGeom>
          <a:ln w="25400">
            <a:solidFill>
              <a:srgbClr val="000000"/>
            </a:solidFill>
          </a:ln>
        </p:spPr>
        <p:txBody>
          <a:bodyPr vert="horz" wrap="square" lIns="0" tIns="60960" rIns="0" bIns="0" rtlCol="0">
            <a:spAutoFit/>
          </a:bodyPr>
          <a:lstStyle/>
          <a:p>
            <a:pPr marL="755015" algn="just">
              <a:lnSpc>
                <a:spcPct val="100000"/>
              </a:lnSpc>
              <a:spcBef>
                <a:spcPts val="480"/>
              </a:spcBef>
            </a:pPr>
            <a:r>
              <a:rPr sz="700" b="1" dirty="0">
                <a:solidFill>
                  <a:srgbClr val="221F1F"/>
                </a:solidFill>
                <a:latin typeface="Montserrat"/>
                <a:cs typeface="Montserrat"/>
              </a:rPr>
              <a:t>AVISO</a:t>
            </a:r>
            <a:r>
              <a:rPr sz="700" b="1" spc="-20" dirty="0">
                <a:solidFill>
                  <a:srgbClr val="221F1F"/>
                </a:solidFill>
                <a:latin typeface="Montserrat"/>
                <a:cs typeface="Montserrat"/>
              </a:rPr>
              <a:t> </a:t>
            </a:r>
            <a:r>
              <a:rPr sz="700" b="1" spc="-10" dirty="0">
                <a:solidFill>
                  <a:srgbClr val="221F1F"/>
                </a:solidFill>
                <a:latin typeface="Montserrat"/>
                <a:cs typeface="Montserrat"/>
              </a:rPr>
              <a:t>IMPORTANTE</a:t>
            </a:r>
            <a:endParaRPr sz="700" dirty="0">
              <a:latin typeface="Montserrat"/>
              <a:cs typeface="Montserrat"/>
            </a:endParaRPr>
          </a:p>
          <a:p>
            <a:pPr marL="755015" marR="82550" algn="just">
              <a:lnSpc>
                <a:spcPct val="100000"/>
              </a:lnSpc>
            </a:pPr>
            <a:r>
              <a:rPr sz="700" dirty="0">
                <a:solidFill>
                  <a:srgbClr val="221F1F"/>
                </a:solidFill>
                <a:latin typeface="Montserrat"/>
                <a:cs typeface="Montserrat"/>
              </a:rPr>
              <a:t>La</a:t>
            </a:r>
            <a:r>
              <a:rPr sz="700" spc="5" dirty="0">
                <a:solidFill>
                  <a:srgbClr val="221F1F"/>
                </a:solidFill>
                <a:latin typeface="Montserrat"/>
                <a:cs typeface="Montserrat"/>
              </a:rPr>
              <a:t> </a:t>
            </a:r>
            <a:r>
              <a:rPr sz="700" dirty="0">
                <a:solidFill>
                  <a:srgbClr val="221F1F"/>
                </a:solidFill>
                <a:latin typeface="Montserrat"/>
                <a:cs typeface="Montserrat"/>
              </a:rPr>
              <a:t>inasistencia,</a:t>
            </a:r>
            <a:r>
              <a:rPr sz="700" spc="25" dirty="0">
                <a:solidFill>
                  <a:srgbClr val="221F1F"/>
                </a:solidFill>
                <a:latin typeface="Montserrat"/>
                <a:cs typeface="Montserrat"/>
              </a:rPr>
              <a:t> </a:t>
            </a:r>
            <a:r>
              <a:rPr sz="700" dirty="0">
                <a:solidFill>
                  <a:srgbClr val="221F1F"/>
                </a:solidFill>
                <a:latin typeface="Montserrat"/>
                <a:cs typeface="Montserrat"/>
              </a:rPr>
              <a:t>o</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a:t>
            </a:r>
            <a:r>
              <a:rPr sz="700" dirty="0">
                <a:solidFill>
                  <a:srgbClr val="221F1F"/>
                </a:solidFill>
                <a:latin typeface="Montserrat"/>
                <a:cs typeface="Montserrat"/>
              </a:rPr>
              <a:t>asistencia</a:t>
            </a:r>
            <a:r>
              <a:rPr sz="700" spc="10" dirty="0">
                <a:solidFill>
                  <a:srgbClr val="221F1F"/>
                </a:solidFill>
                <a:latin typeface="Montserrat"/>
                <a:cs typeface="Montserrat"/>
              </a:rPr>
              <a:t> </a:t>
            </a:r>
            <a:r>
              <a:rPr sz="700" dirty="0">
                <a:solidFill>
                  <a:srgbClr val="221F1F"/>
                </a:solidFill>
                <a:latin typeface="Montserrat"/>
                <a:cs typeface="Montserrat"/>
              </a:rPr>
              <a:t>por</a:t>
            </a:r>
            <a:r>
              <a:rPr sz="700" spc="15" dirty="0">
                <a:solidFill>
                  <a:srgbClr val="221F1F"/>
                </a:solidFill>
                <a:latin typeface="Montserrat"/>
                <a:cs typeface="Montserrat"/>
              </a:rPr>
              <a:t> </a:t>
            </a:r>
            <a:r>
              <a:rPr sz="700" dirty="0">
                <a:solidFill>
                  <a:srgbClr val="221F1F"/>
                </a:solidFill>
                <a:latin typeface="Montserrat"/>
                <a:cs typeface="Montserrat"/>
              </a:rPr>
              <a:t>fuera</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rango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kilómetros</a:t>
            </a:r>
            <a:r>
              <a:rPr sz="700" spc="10" dirty="0">
                <a:solidFill>
                  <a:srgbClr val="221F1F"/>
                </a:solidFill>
                <a:latin typeface="Montserrat"/>
                <a:cs typeface="Montserrat"/>
              </a:rPr>
              <a:t> </a:t>
            </a:r>
            <a:r>
              <a:rPr sz="700" dirty="0">
                <a:solidFill>
                  <a:srgbClr val="221F1F"/>
                </a:solidFill>
                <a:latin typeface="Montserrat"/>
                <a:cs typeface="Montserrat"/>
              </a:rPr>
              <a:t>establecido</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presente</a:t>
            </a:r>
            <a:r>
              <a:rPr sz="700" spc="75" dirty="0">
                <a:solidFill>
                  <a:srgbClr val="221F1F"/>
                </a:solidFill>
                <a:latin typeface="Montserrat"/>
                <a:cs typeface="Montserrat"/>
              </a:rPr>
              <a:t> </a:t>
            </a:r>
            <a:r>
              <a:rPr sz="700" dirty="0">
                <a:solidFill>
                  <a:srgbClr val="221F1F"/>
                </a:solidFill>
                <a:latin typeface="Montserrat"/>
                <a:cs typeface="Montserrat"/>
              </a:rPr>
              <a:t>Manual,</a:t>
            </a:r>
            <a:r>
              <a:rPr sz="700" spc="80" dirty="0">
                <a:solidFill>
                  <a:srgbClr val="221F1F"/>
                </a:solidFill>
                <a:latin typeface="Montserrat"/>
                <a:cs typeface="Montserrat"/>
              </a:rPr>
              <a:t> </a:t>
            </a:r>
            <a:r>
              <a:rPr sz="700" dirty="0">
                <a:solidFill>
                  <a:srgbClr val="221F1F"/>
                </a:solidFill>
                <a:latin typeface="Montserrat"/>
                <a:cs typeface="Montserrat"/>
              </a:rPr>
              <a:t>a</a:t>
            </a:r>
            <a:r>
              <a:rPr sz="700" spc="70" dirty="0">
                <a:solidFill>
                  <a:srgbClr val="221F1F"/>
                </a:solidFill>
                <a:latin typeface="Montserrat"/>
                <a:cs typeface="Montserrat"/>
              </a:rPr>
              <a:t> </a:t>
            </a:r>
            <a:r>
              <a:rPr sz="700" dirty="0">
                <a:solidFill>
                  <a:srgbClr val="221F1F"/>
                </a:solidFill>
                <a:latin typeface="Montserrat"/>
                <a:cs typeface="Montserrat"/>
              </a:rPr>
              <a:t>cualquiera</a:t>
            </a:r>
            <a:r>
              <a:rPr sz="700" spc="80" dirty="0">
                <a:solidFill>
                  <a:srgbClr val="221F1F"/>
                </a:solidFill>
                <a:latin typeface="Montserrat"/>
                <a:cs typeface="Montserrat"/>
              </a:rPr>
              <a:t> </a:t>
            </a:r>
            <a:r>
              <a:rPr sz="700" dirty="0">
                <a:solidFill>
                  <a:srgbClr val="221F1F"/>
                </a:solidFill>
                <a:latin typeface="Montserrat"/>
                <a:cs typeface="Montserrat"/>
              </a:rPr>
              <a:t>de</a:t>
            </a:r>
            <a:r>
              <a:rPr sz="700" spc="80" dirty="0">
                <a:solidFill>
                  <a:srgbClr val="221F1F"/>
                </a:solidFill>
                <a:latin typeface="Montserrat"/>
                <a:cs typeface="Montserrat"/>
              </a:rPr>
              <a:t> </a:t>
            </a:r>
            <a:r>
              <a:rPr sz="700" dirty="0">
                <a:solidFill>
                  <a:srgbClr val="221F1F"/>
                </a:solidFill>
                <a:latin typeface="Montserrat"/>
                <a:cs typeface="Montserrat"/>
              </a:rPr>
              <a:t>las</a:t>
            </a:r>
            <a:r>
              <a:rPr sz="700" spc="65" dirty="0">
                <a:solidFill>
                  <a:srgbClr val="221F1F"/>
                </a:solidFill>
                <a:latin typeface="Montserrat"/>
                <a:cs typeface="Montserrat"/>
              </a:rPr>
              <a:t> </a:t>
            </a:r>
            <a:r>
              <a:rPr sz="700" dirty="0">
                <a:solidFill>
                  <a:srgbClr val="221F1F"/>
                </a:solidFill>
                <a:latin typeface="Montserrat"/>
                <a:cs typeface="Montserrat"/>
              </a:rPr>
              <a:t>revisiones</a:t>
            </a:r>
            <a:r>
              <a:rPr sz="700" spc="80" dirty="0">
                <a:solidFill>
                  <a:srgbClr val="221F1F"/>
                </a:solidFill>
                <a:latin typeface="Montserrat"/>
                <a:cs typeface="Montserrat"/>
              </a:rPr>
              <a:t> </a:t>
            </a:r>
            <a:r>
              <a:rPr sz="700" dirty="0">
                <a:solidFill>
                  <a:srgbClr val="221F1F"/>
                </a:solidFill>
                <a:latin typeface="Montserrat"/>
                <a:cs typeface="Montserrat"/>
              </a:rPr>
              <a:t>periódicas</a:t>
            </a:r>
            <a:r>
              <a:rPr sz="700" spc="80" dirty="0">
                <a:solidFill>
                  <a:srgbClr val="221F1F"/>
                </a:solidFill>
                <a:latin typeface="Montserrat"/>
                <a:cs typeface="Montserrat"/>
              </a:rPr>
              <a:t> </a:t>
            </a:r>
            <a:r>
              <a:rPr sz="700" dirty="0">
                <a:solidFill>
                  <a:srgbClr val="221F1F"/>
                </a:solidFill>
                <a:latin typeface="Montserrat"/>
                <a:cs typeface="Montserrat"/>
              </a:rPr>
              <a:t>obligatorias,</a:t>
            </a:r>
            <a:r>
              <a:rPr sz="700" spc="70" dirty="0">
                <a:solidFill>
                  <a:srgbClr val="221F1F"/>
                </a:solidFill>
                <a:latin typeface="Montserrat"/>
                <a:cs typeface="Montserrat"/>
              </a:rPr>
              <a:t> </a:t>
            </a:r>
            <a:r>
              <a:rPr sz="700" spc="-10" dirty="0">
                <a:solidFill>
                  <a:srgbClr val="221F1F"/>
                </a:solidFill>
                <a:latin typeface="Montserrat"/>
                <a:cs typeface="Montserrat"/>
              </a:rPr>
              <a:t>generan</a:t>
            </a:r>
            <a:r>
              <a:rPr sz="700" spc="500" dirty="0">
                <a:solidFill>
                  <a:srgbClr val="221F1F"/>
                </a:solidFill>
                <a:latin typeface="Montserrat"/>
                <a:cs typeface="Montserrat"/>
              </a:rPr>
              <a:t> </a:t>
            </a:r>
            <a:r>
              <a:rPr sz="700" dirty="0">
                <a:solidFill>
                  <a:srgbClr val="221F1F"/>
                </a:solidFill>
                <a:latin typeface="Montserrat"/>
                <a:cs typeface="Montserrat"/>
              </a:rPr>
              <a:t>automáticamente</a:t>
            </a:r>
            <a:r>
              <a:rPr sz="700" spc="65" dirty="0">
                <a:solidFill>
                  <a:srgbClr val="221F1F"/>
                </a:solidFill>
                <a:latin typeface="Montserrat"/>
                <a:cs typeface="Montserrat"/>
              </a:rPr>
              <a:t> </a:t>
            </a:r>
            <a:r>
              <a:rPr sz="700" dirty="0">
                <a:solidFill>
                  <a:srgbClr val="221F1F"/>
                </a:solidFill>
                <a:latin typeface="Montserrat"/>
                <a:cs typeface="Montserrat"/>
              </a:rPr>
              <a:t>la</a:t>
            </a:r>
            <a:r>
              <a:rPr sz="700" spc="55" dirty="0">
                <a:solidFill>
                  <a:srgbClr val="221F1F"/>
                </a:solidFill>
                <a:latin typeface="Montserrat"/>
                <a:cs typeface="Montserrat"/>
              </a:rPr>
              <a:t> </a:t>
            </a:r>
            <a:r>
              <a:rPr sz="700" dirty="0">
                <a:solidFill>
                  <a:srgbClr val="221F1F"/>
                </a:solidFill>
                <a:latin typeface="Montserrat"/>
                <a:cs typeface="Montserrat"/>
              </a:rPr>
              <a:t>pérdida</a:t>
            </a:r>
            <a:r>
              <a:rPr sz="700" spc="60" dirty="0">
                <a:solidFill>
                  <a:srgbClr val="221F1F"/>
                </a:solidFill>
                <a:latin typeface="Montserrat"/>
                <a:cs typeface="Montserrat"/>
              </a:rPr>
              <a:t> </a:t>
            </a:r>
            <a:r>
              <a:rPr sz="700" dirty="0">
                <a:solidFill>
                  <a:srgbClr val="221F1F"/>
                </a:solidFill>
                <a:latin typeface="Montserrat"/>
                <a:cs typeface="Montserrat"/>
              </a:rPr>
              <a:t>de</a:t>
            </a:r>
            <a:r>
              <a:rPr sz="700" spc="55" dirty="0">
                <a:solidFill>
                  <a:srgbClr val="221F1F"/>
                </a:solidFill>
                <a:latin typeface="Montserrat"/>
                <a:cs typeface="Montserrat"/>
              </a:rPr>
              <a:t> </a:t>
            </a:r>
            <a:r>
              <a:rPr sz="700" dirty="0">
                <a:solidFill>
                  <a:srgbClr val="221F1F"/>
                </a:solidFill>
                <a:latin typeface="Montserrat"/>
                <a:cs typeface="Montserrat"/>
              </a:rPr>
              <a:t>la</a:t>
            </a:r>
            <a:r>
              <a:rPr sz="700" spc="50" dirty="0">
                <a:solidFill>
                  <a:srgbClr val="221F1F"/>
                </a:solidFill>
                <a:latin typeface="Montserrat"/>
                <a:cs typeface="Montserrat"/>
              </a:rPr>
              <a:t> </a:t>
            </a:r>
            <a:r>
              <a:rPr sz="700" dirty="0">
                <a:solidFill>
                  <a:srgbClr val="221F1F"/>
                </a:solidFill>
                <a:latin typeface="Montserrat"/>
                <a:cs typeface="Montserrat"/>
              </a:rPr>
              <a:t>garantía</a:t>
            </a:r>
            <a:r>
              <a:rPr sz="700" spc="65" dirty="0">
                <a:solidFill>
                  <a:srgbClr val="221F1F"/>
                </a:solidFill>
                <a:latin typeface="Montserrat"/>
                <a:cs typeface="Montserrat"/>
              </a:rPr>
              <a:t> </a:t>
            </a:r>
            <a:r>
              <a:rPr sz="700" dirty="0">
                <a:solidFill>
                  <a:srgbClr val="221F1F"/>
                </a:solidFill>
                <a:latin typeface="Montserrat"/>
                <a:cs typeface="Montserrat"/>
              </a:rPr>
              <a:t>sobre</a:t>
            </a:r>
            <a:r>
              <a:rPr sz="700" spc="55" dirty="0">
                <a:solidFill>
                  <a:srgbClr val="221F1F"/>
                </a:solidFill>
                <a:latin typeface="Montserrat"/>
                <a:cs typeface="Montserrat"/>
              </a:rPr>
              <a:t> </a:t>
            </a:r>
            <a:r>
              <a:rPr sz="700" dirty="0">
                <a:solidFill>
                  <a:srgbClr val="221F1F"/>
                </a:solidFill>
                <a:latin typeface="Montserrat"/>
                <a:cs typeface="Montserrat"/>
              </a:rPr>
              <a:t>las</a:t>
            </a:r>
            <a:r>
              <a:rPr sz="700" spc="55" dirty="0">
                <a:solidFill>
                  <a:srgbClr val="221F1F"/>
                </a:solidFill>
                <a:latin typeface="Montserrat"/>
                <a:cs typeface="Montserrat"/>
              </a:rPr>
              <a:t> </a:t>
            </a:r>
            <a:r>
              <a:rPr sz="700" dirty="0">
                <a:solidFill>
                  <a:srgbClr val="221F1F"/>
                </a:solidFill>
                <a:latin typeface="Montserrat"/>
                <a:cs typeface="Montserrat"/>
              </a:rPr>
              <a:t>partes</a:t>
            </a:r>
            <a:r>
              <a:rPr sz="700" spc="60" dirty="0">
                <a:solidFill>
                  <a:srgbClr val="221F1F"/>
                </a:solidFill>
                <a:latin typeface="Montserrat"/>
                <a:cs typeface="Montserrat"/>
              </a:rPr>
              <a:t> </a:t>
            </a:r>
            <a:r>
              <a:rPr sz="700" dirty="0">
                <a:solidFill>
                  <a:srgbClr val="221F1F"/>
                </a:solidFill>
                <a:latin typeface="Montserrat"/>
                <a:cs typeface="Montserrat"/>
              </a:rPr>
              <a:t>que</a:t>
            </a:r>
            <a:r>
              <a:rPr sz="700" spc="60" dirty="0">
                <a:solidFill>
                  <a:srgbClr val="221F1F"/>
                </a:solidFill>
                <a:latin typeface="Montserrat"/>
                <a:cs typeface="Montserrat"/>
              </a:rPr>
              <a:t> </a:t>
            </a:r>
            <a:r>
              <a:rPr sz="700" dirty="0">
                <a:solidFill>
                  <a:srgbClr val="221F1F"/>
                </a:solidFill>
                <a:latin typeface="Montserrat"/>
                <a:cs typeface="Montserrat"/>
              </a:rPr>
              <a:t>debieron</a:t>
            </a:r>
            <a:r>
              <a:rPr sz="700" spc="65" dirty="0">
                <a:solidFill>
                  <a:srgbClr val="221F1F"/>
                </a:solidFill>
                <a:latin typeface="Montserrat"/>
                <a:cs typeface="Montserrat"/>
              </a:rPr>
              <a:t> </a:t>
            </a:r>
            <a:r>
              <a:rPr sz="700" spc="-10" dirty="0">
                <a:solidFill>
                  <a:srgbClr val="221F1F"/>
                </a:solidFill>
                <a:latin typeface="Montserrat"/>
                <a:cs typeface="Montserrat"/>
              </a:rPr>
              <a:t>haber</a:t>
            </a:r>
            <a:r>
              <a:rPr sz="700" spc="500" dirty="0">
                <a:solidFill>
                  <a:srgbClr val="221F1F"/>
                </a:solidFill>
                <a:latin typeface="Montserrat"/>
                <a:cs typeface="Montserrat"/>
              </a:rPr>
              <a:t> </a:t>
            </a:r>
            <a:r>
              <a:rPr sz="700" dirty="0">
                <a:solidFill>
                  <a:srgbClr val="221F1F"/>
                </a:solidFill>
                <a:latin typeface="Montserrat"/>
                <a:cs typeface="Montserrat"/>
              </a:rPr>
              <a:t>sido</a:t>
            </a:r>
            <a:r>
              <a:rPr sz="700" spc="30" dirty="0">
                <a:solidFill>
                  <a:srgbClr val="221F1F"/>
                </a:solidFill>
                <a:latin typeface="Montserrat"/>
                <a:cs typeface="Montserrat"/>
              </a:rPr>
              <a:t> </a:t>
            </a:r>
            <a:r>
              <a:rPr sz="700" dirty="0">
                <a:solidFill>
                  <a:srgbClr val="221F1F"/>
                </a:solidFill>
                <a:latin typeface="Montserrat"/>
                <a:cs typeface="Montserrat"/>
              </a:rPr>
              <a:t>intervenidas</a:t>
            </a:r>
            <a:r>
              <a:rPr sz="700" spc="35" dirty="0">
                <a:solidFill>
                  <a:srgbClr val="221F1F"/>
                </a:solidFill>
                <a:latin typeface="Montserrat"/>
                <a:cs typeface="Montserrat"/>
              </a:rPr>
              <a:t> </a:t>
            </a:r>
            <a:r>
              <a:rPr sz="700" dirty="0">
                <a:solidFill>
                  <a:srgbClr val="221F1F"/>
                </a:solidFill>
                <a:latin typeface="Montserrat"/>
                <a:cs typeface="Montserrat"/>
              </a:rPr>
              <a:t>o</a:t>
            </a:r>
            <a:r>
              <a:rPr sz="700" spc="45" dirty="0">
                <a:solidFill>
                  <a:srgbClr val="221F1F"/>
                </a:solidFill>
                <a:latin typeface="Montserrat"/>
                <a:cs typeface="Montserrat"/>
              </a:rPr>
              <a:t> </a:t>
            </a:r>
            <a:r>
              <a:rPr sz="700" dirty="0">
                <a:solidFill>
                  <a:srgbClr val="221F1F"/>
                </a:solidFill>
                <a:latin typeface="Montserrat"/>
                <a:cs typeface="Montserrat"/>
              </a:rPr>
              <a:t>que</a:t>
            </a:r>
            <a:r>
              <a:rPr sz="700" spc="35" dirty="0">
                <a:solidFill>
                  <a:srgbClr val="221F1F"/>
                </a:solidFill>
                <a:latin typeface="Montserrat"/>
                <a:cs typeface="Montserrat"/>
              </a:rPr>
              <a:t> </a:t>
            </a:r>
            <a:r>
              <a:rPr sz="700" dirty="0">
                <a:solidFill>
                  <a:srgbClr val="221F1F"/>
                </a:solidFill>
                <a:latin typeface="Montserrat"/>
                <a:cs typeface="Montserrat"/>
              </a:rPr>
              <a:t>fueron</a:t>
            </a:r>
            <a:r>
              <a:rPr sz="700" spc="30" dirty="0">
                <a:solidFill>
                  <a:srgbClr val="221F1F"/>
                </a:solidFill>
                <a:latin typeface="Montserrat"/>
                <a:cs typeface="Montserrat"/>
              </a:rPr>
              <a:t> </a:t>
            </a:r>
            <a:r>
              <a:rPr sz="700" dirty="0">
                <a:solidFill>
                  <a:srgbClr val="221F1F"/>
                </a:solidFill>
                <a:latin typeface="Montserrat"/>
                <a:cs typeface="Montserrat"/>
              </a:rPr>
              <a:t>intervenidas</a:t>
            </a:r>
            <a:r>
              <a:rPr sz="700" spc="50" dirty="0">
                <a:solidFill>
                  <a:srgbClr val="221F1F"/>
                </a:solidFill>
                <a:latin typeface="Montserrat"/>
                <a:cs typeface="Montserrat"/>
              </a:rPr>
              <a:t> </a:t>
            </a:r>
            <a:r>
              <a:rPr sz="700" dirty="0">
                <a:solidFill>
                  <a:srgbClr val="221F1F"/>
                </a:solidFill>
                <a:latin typeface="Montserrat"/>
                <a:cs typeface="Montserrat"/>
              </a:rPr>
              <a:t>en</a:t>
            </a:r>
            <a:r>
              <a:rPr sz="700" spc="30" dirty="0">
                <a:solidFill>
                  <a:srgbClr val="221F1F"/>
                </a:solidFill>
                <a:latin typeface="Montserrat"/>
                <a:cs typeface="Montserrat"/>
              </a:rPr>
              <a:t> </a:t>
            </a:r>
            <a:r>
              <a:rPr sz="700" dirty="0">
                <a:solidFill>
                  <a:srgbClr val="221F1F"/>
                </a:solidFill>
                <a:latin typeface="Montserrat"/>
                <a:cs typeface="Montserrat"/>
              </a:rPr>
              <a:t>dicha</a:t>
            </a:r>
            <a:r>
              <a:rPr sz="700" spc="45" dirty="0">
                <a:solidFill>
                  <a:srgbClr val="221F1F"/>
                </a:solidFill>
                <a:latin typeface="Montserrat"/>
                <a:cs typeface="Montserrat"/>
              </a:rPr>
              <a:t> </a:t>
            </a:r>
            <a:r>
              <a:rPr sz="700" dirty="0">
                <a:solidFill>
                  <a:srgbClr val="221F1F"/>
                </a:solidFill>
                <a:latin typeface="Montserrat"/>
                <a:cs typeface="Montserrat"/>
              </a:rPr>
              <a:t>revisión</a:t>
            </a:r>
            <a:r>
              <a:rPr sz="700" spc="30" dirty="0">
                <a:solidFill>
                  <a:srgbClr val="221F1F"/>
                </a:solidFill>
                <a:latin typeface="Montserrat"/>
                <a:cs typeface="Montserrat"/>
              </a:rPr>
              <a:t> </a:t>
            </a:r>
            <a:r>
              <a:rPr sz="700" dirty="0">
                <a:solidFill>
                  <a:srgbClr val="221F1F"/>
                </a:solidFill>
                <a:latin typeface="Montserrat"/>
                <a:cs typeface="Montserrat"/>
              </a:rPr>
              <a:t>tardía.</a:t>
            </a:r>
            <a:r>
              <a:rPr sz="700" spc="45" dirty="0">
                <a:solidFill>
                  <a:srgbClr val="221F1F"/>
                </a:solidFill>
                <a:latin typeface="Montserrat"/>
                <a:cs typeface="Montserrat"/>
              </a:rPr>
              <a:t> </a:t>
            </a:r>
            <a:r>
              <a:rPr sz="700" dirty="0">
                <a:solidFill>
                  <a:srgbClr val="221F1F"/>
                </a:solidFill>
                <a:latin typeface="Montserrat"/>
                <a:cs typeface="Montserrat"/>
              </a:rPr>
              <a:t>Por</a:t>
            </a:r>
            <a:r>
              <a:rPr sz="700" spc="35" dirty="0">
                <a:solidFill>
                  <a:srgbClr val="221F1F"/>
                </a:solidFill>
                <a:latin typeface="Montserrat"/>
                <a:cs typeface="Montserrat"/>
              </a:rPr>
              <a:t> </a:t>
            </a:r>
            <a:r>
              <a:rPr sz="700" dirty="0">
                <a:solidFill>
                  <a:srgbClr val="221F1F"/>
                </a:solidFill>
                <a:latin typeface="Montserrat"/>
                <a:cs typeface="Montserrat"/>
              </a:rPr>
              <a:t>lo</a:t>
            </a:r>
            <a:r>
              <a:rPr sz="700" spc="30" dirty="0">
                <a:solidFill>
                  <a:srgbClr val="221F1F"/>
                </a:solidFill>
                <a:latin typeface="Montserrat"/>
                <a:cs typeface="Montserrat"/>
              </a:rPr>
              <a:t> </a:t>
            </a:r>
            <a:r>
              <a:rPr sz="700" spc="-10" dirty="0">
                <a:solidFill>
                  <a:srgbClr val="221F1F"/>
                </a:solidFill>
                <a:latin typeface="Montserrat"/>
                <a:cs typeface="Montserrat"/>
              </a:rPr>
              <a:t>tanto,</a:t>
            </a:r>
            <a:r>
              <a:rPr sz="700" spc="500" dirty="0">
                <a:solidFill>
                  <a:srgbClr val="221F1F"/>
                </a:solidFill>
                <a:latin typeface="Montserrat"/>
                <a:cs typeface="Montserrat"/>
              </a:rPr>
              <a:t> </a:t>
            </a:r>
            <a:r>
              <a:rPr sz="700" dirty="0">
                <a:solidFill>
                  <a:srgbClr val="221F1F"/>
                </a:solidFill>
                <a:latin typeface="Montserrat"/>
                <a:cs typeface="Montserrat"/>
              </a:rPr>
              <a:t>las</a:t>
            </a:r>
            <a:r>
              <a:rPr sz="700" spc="105" dirty="0">
                <a:solidFill>
                  <a:srgbClr val="221F1F"/>
                </a:solidFill>
                <a:latin typeface="Montserrat"/>
                <a:cs typeface="Montserrat"/>
              </a:rPr>
              <a:t> </a:t>
            </a:r>
            <a:r>
              <a:rPr sz="700" dirty="0">
                <a:solidFill>
                  <a:srgbClr val="221F1F"/>
                </a:solidFill>
                <a:latin typeface="Montserrat"/>
                <a:cs typeface="Montserrat"/>
              </a:rPr>
              <a:t>revisiones</a:t>
            </a:r>
            <a:r>
              <a:rPr sz="700" spc="110" dirty="0">
                <a:solidFill>
                  <a:srgbClr val="221F1F"/>
                </a:solidFill>
                <a:latin typeface="Montserrat"/>
                <a:cs typeface="Montserrat"/>
              </a:rPr>
              <a:t> </a:t>
            </a:r>
            <a:r>
              <a:rPr sz="700" dirty="0">
                <a:solidFill>
                  <a:srgbClr val="221F1F"/>
                </a:solidFill>
                <a:latin typeface="Montserrat"/>
                <a:cs typeface="Montserrat"/>
              </a:rPr>
              <a:t>siguientes</a:t>
            </a:r>
            <a:r>
              <a:rPr sz="700" spc="120" dirty="0">
                <a:solidFill>
                  <a:srgbClr val="221F1F"/>
                </a:solidFill>
                <a:latin typeface="Montserrat"/>
                <a:cs typeface="Montserrat"/>
              </a:rPr>
              <a:t> </a:t>
            </a:r>
            <a:r>
              <a:rPr sz="700" dirty="0">
                <a:solidFill>
                  <a:srgbClr val="221F1F"/>
                </a:solidFill>
                <a:latin typeface="Montserrat"/>
                <a:cs typeface="Montserrat"/>
              </a:rPr>
              <a:t>a</a:t>
            </a:r>
            <a:r>
              <a:rPr sz="700" spc="120" dirty="0">
                <a:solidFill>
                  <a:srgbClr val="221F1F"/>
                </a:solidFill>
                <a:latin typeface="Montserrat"/>
                <a:cs typeface="Montserrat"/>
              </a:rPr>
              <a:t> </a:t>
            </a:r>
            <a:r>
              <a:rPr sz="700" dirty="0">
                <a:solidFill>
                  <a:srgbClr val="221F1F"/>
                </a:solidFill>
                <a:latin typeface="Montserrat"/>
                <a:cs typeface="Montserrat"/>
              </a:rPr>
              <a:t>las</a:t>
            </a:r>
            <a:r>
              <a:rPr sz="700" spc="130" dirty="0">
                <a:solidFill>
                  <a:srgbClr val="221F1F"/>
                </a:solidFill>
                <a:latin typeface="Montserrat"/>
                <a:cs typeface="Montserrat"/>
              </a:rPr>
              <a:t> </a:t>
            </a:r>
            <a:r>
              <a:rPr sz="700" dirty="0">
                <a:solidFill>
                  <a:srgbClr val="221F1F"/>
                </a:solidFill>
                <a:latin typeface="Montserrat"/>
                <a:cs typeface="Montserrat"/>
              </a:rPr>
              <a:t>que</a:t>
            </a:r>
            <a:r>
              <a:rPr sz="700" spc="120" dirty="0">
                <a:solidFill>
                  <a:srgbClr val="221F1F"/>
                </a:solidFill>
                <a:latin typeface="Montserrat"/>
                <a:cs typeface="Montserrat"/>
              </a:rPr>
              <a:t> </a:t>
            </a:r>
            <a:r>
              <a:rPr sz="700" dirty="0">
                <a:solidFill>
                  <a:srgbClr val="221F1F"/>
                </a:solidFill>
                <a:latin typeface="Montserrat"/>
                <a:cs typeface="Montserrat"/>
              </a:rPr>
              <a:t>hubiese</a:t>
            </a:r>
            <a:r>
              <a:rPr sz="700" spc="120" dirty="0">
                <a:solidFill>
                  <a:srgbClr val="221F1F"/>
                </a:solidFill>
                <a:latin typeface="Montserrat"/>
                <a:cs typeface="Montserrat"/>
              </a:rPr>
              <a:t> </a:t>
            </a:r>
            <a:r>
              <a:rPr sz="700" dirty="0">
                <a:solidFill>
                  <a:srgbClr val="221F1F"/>
                </a:solidFill>
                <a:latin typeface="Montserrat"/>
                <a:cs typeface="Montserrat"/>
              </a:rPr>
              <a:t>dejado</a:t>
            </a:r>
            <a:r>
              <a:rPr sz="700" spc="120" dirty="0">
                <a:solidFill>
                  <a:srgbClr val="221F1F"/>
                </a:solidFill>
                <a:latin typeface="Montserrat"/>
                <a:cs typeface="Montserrat"/>
              </a:rPr>
              <a:t> </a:t>
            </a:r>
            <a:r>
              <a:rPr sz="700" dirty="0">
                <a:solidFill>
                  <a:srgbClr val="221F1F"/>
                </a:solidFill>
                <a:latin typeface="Montserrat"/>
                <a:cs typeface="Montserrat"/>
              </a:rPr>
              <a:t>de</a:t>
            </a:r>
            <a:r>
              <a:rPr sz="700" spc="120" dirty="0">
                <a:solidFill>
                  <a:srgbClr val="221F1F"/>
                </a:solidFill>
                <a:latin typeface="Montserrat"/>
                <a:cs typeface="Montserrat"/>
              </a:rPr>
              <a:t> </a:t>
            </a:r>
            <a:r>
              <a:rPr sz="700" dirty="0">
                <a:solidFill>
                  <a:srgbClr val="221F1F"/>
                </a:solidFill>
                <a:latin typeface="Montserrat"/>
                <a:cs typeface="Montserrat"/>
              </a:rPr>
              <a:t>asistir</a:t>
            </a:r>
            <a:r>
              <a:rPr sz="700" spc="120" dirty="0">
                <a:solidFill>
                  <a:srgbClr val="221F1F"/>
                </a:solidFill>
                <a:latin typeface="Montserrat"/>
                <a:cs typeface="Montserrat"/>
              </a:rPr>
              <a:t> </a:t>
            </a:r>
            <a:r>
              <a:rPr sz="700" dirty="0">
                <a:solidFill>
                  <a:srgbClr val="221F1F"/>
                </a:solidFill>
                <a:latin typeface="Montserrat"/>
                <a:cs typeface="Montserrat"/>
              </a:rPr>
              <a:t>o</a:t>
            </a:r>
            <a:r>
              <a:rPr sz="700" spc="130" dirty="0">
                <a:solidFill>
                  <a:srgbClr val="221F1F"/>
                </a:solidFill>
                <a:latin typeface="Montserrat"/>
                <a:cs typeface="Montserrat"/>
              </a:rPr>
              <a:t> </a:t>
            </a:r>
            <a:r>
              <a:rPr sz="700" dirty="0">
                <a:solidFill>
                  <a:srgbClr val="221F1F"/>
                </a:solidFill>
                <a:latin typeface="Montserrat"/>
                <a:cs typeface="Montserrat"/>
              </a:rPr>
              <a:t>hubiese</a:t>
            </a:r>
            <a:r>
              <a:rPr sz="700" spc="130" dirty="0">
                <a:solidFill>
                  <a:srgbClr val="221F1F"/>
                </a:solidFill>
                <a:latin typeface="Montserrat"/>
                <a:cs typeface="Montserrat"/>
              </a:rPr>
              <a:t> </a:t>
            </a:r>
            <a:r>
              <a:rPr sz="700" spc="-10" dirty="0">
                <a:solidFill>
                  <a:srgbClr val="221F1F"/>
                </a:solidFill>
                <a:latin typeface="Montserrat"/>
                <a:cs typeface="Montserrat"/>
              </a:rPr>
              <a:t>asistido</a:t>
            </a:r>
            <a:r>
              <a:rPr sz="700" spc="500" dirty="0">
                <a:solidFill>
                  <a:srgbClr val="221F1F"/>
                </a:solidFill>
                <a:latin typeface="Montserrat"/>
                <a:cs typeface="Montserrat"/>
              </a:rPr>
              <a:t> </a:t>
            </a:r>
            <a:r>
              <a:rPr sz="700" dirty="0">
                <a:solidFill>
                  <a:srgbClr val="221F1F"/>
                </a:solidFill>
                <a:latin typeface="Montserrat"/>
                <a:cs typeface="Montserrat"/>
              </a:rPr>
              <a:t>tardíamente</a:t>
            </a:r>
            <a:r>
              <a:rPr sz="700" spc="465" dirty="0">
                <a:solidFill>
                  <a:srgbClr val="221F1F"/>
                </a:solidFill>
                <a:latin typeface="Montserrat"/>
                <a:cs typeface="Montserrat"/>
              </a:rPr>
              <a:t> </a:t>
            </a:r>
            <a:r>
              <a:rPr sz="700" dirty="0">
                <a:solidFill>
                  <a:srgbClr val="221F1F"/>
                </a:solidFill>
                <a:latin typeface="Montserrat"/>
                <a:cs typeface="Montserrat"/>
              </a:rPr>
              <a:t>sobre</a:t>
            </a:r>
            <a:r>
              <a:rPr sz="700" spc="480" dirty="0">
                <a:solidFill>
                  <a:srgbClr val="221F1F"/>
                </a:solidFill>
                <a:latin typeface="Montserrat"/>
                <a:cs typeface="Montserrat"/>
              </a:rPr>
              <a:t> </a:t>
            </a:r>
            <a:r>
              <a:rPr sz="700" dirty="0">
                <a:solidFill>
                  <a:srgbClr val="221F1F"/>
                </a:solidFill>
                <a:latin typeface="Montserrat"/>
                <a:cs typeface="Montserrat"/>
              </a:rPr>
              <a:t>las</a:t>
            </a:r>
            <a:r>
              <a:rPr sz="700" spc="459" dirty="0">
                <a:solidFill>
                  <a:srgbClr val="221F1F"/>
                </a:solidFill>
                <a:latin typeface="Montserrat"/>
                <a:cs typeface="Montserrat"/>
              </a:rPr>
              <a:t> </a:t>
            </a:r>
            <a:r>
              <a:rPr sz="700" dirty="0">
                <a:solidFill>
                  <a:srgbClr val="221F1F"/>
                </a:solidFill>
                <a:latin typeface="Montserrat"/>
                <a:cs typeface="Montserrat"/>
              </a:rPr>
              <a:t>mismas</a:t>
            </a:r>
            <a:r>
              <a:rPr sz="700" spc="465" dirty="0">
                <a:solidFill>
                  <a:srgbClr val="221F1F"/>
                </a:solidFill>
                <a:latin typeface="Montserrat"/>
                <a:cs typeface="Montserrat"/>
              </a:rPr>
              <a:t> </a:t>
            </a:r>
            <a:r>
              <a:rPr sz="700" dirty="0">
                <a:solidFill>
                  <a:srgbClr val="221F1F"/>
                </a:solidFill>
                <a:latin typeface="Montserrat"/>
                <a:cs typeface="Montserrat"/>
              </a:rPr>
              <a:t>partes,</a:t>
            </a:r>
            <a:r>
              <a:rPr sz="700" spc="465" dirty="0">
                <a:solidFill>
                  <a:srgbClr val="221F1F"/>
                </a:solidFill>
                <a:latin typeface="Montserrat"/>
                <a:cs typeface="Montserrat"/>
              </a:rPr>
              <a:t> </a:t>
            </a:r>
            <a:r>
              <a:rPr sz="700" dirty="0">
                <a:solidFill>
                  <a:srgbClr val="221F1F"/>
                </a:solidFill>
                <a:latin typeface="Montserrat"/>
                <a:cs typeface="Montserrat"/>
              </a:rPr>
              <a:t>tendrán</a:t>
            </a:r>
            <a:r>
              <a:rPr sz="700" spc="475" dirty="0">
                <a:solidFill>
                  <a:srgbClr val="221F1F"/>
                </a:solidFill>
                <a:latin typeface="Montserrat"/>
                <a:cs typeface="Montserrat"/>
              </a:rPr>
              <a:t> </a:t>
            </a:r>
            <a:r>
              <a:rPr sz="700" dirty="0">
                <a:solidFill>
                  <a:srgbClr val="221F1F"/>
                </a:solidFill>
                <a:latin typeface="Montserrat"/>
                <a:cs typeface="Montserrat"/>
              </a:rPr>
              <a:t>únicamente</a:t>
            </a:r>
            <a:r>
              <a:rPr sz="700" spc="495" dirty="0">
                <a:solidFill>
                  <a:srgbClr val="221F1F"/>
                </a:solidFill>
                <a:latin typeface="Montserrat"/>
                <a:cs typeface="Montserrat"/>
              </a:rPr>
              <a:t> </a:t>
            </a:r>
            <a:r>
              <a:rPr sz="700" dirty="0">
                <a:solidFill>
                  <a:srgbClr val="221F1F"/>
                </a:solidFill>
                <a:latin typeface="Montserrat"/>
                <a:cs typeface="Montserrat"/>
              </a:rPr>
              <a:t>carácter</a:t>
            </a:r>
            <a:r>
              <a:rPr sz="700" spc="46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diagnóstico</a:t>
            </a:r>
            <a:r>
              <a:rPr sz="700" spc="55" dirty="0">
                <a:solidFill>
                  <a:srgbClr val="221F1F"/>
                </a:solidFill>
                <a:latin typeface="Montserrat"/>
                <a:cs typeface="Montserrat"/>
              </a:rPr>
              <a:t> </a:t>
            </a:r>
            <a:r>
              <a:rPr sz="700" dirty="0">
                <a:solidFill>
                  <a:srgbClr val="221F1F"/>
                </a:solidFill>
                <a:latin typeface="Montserrat"/>
                <a:cs typeface="Montserrat"/>
              </a:rPr>
              <a:t>informativo</a:t>
            </a:r>
            <a:r>
              <a:rPr sz="700" spc="70" dirty="0">
                <a:solidFill>
                  <a:srgbClr val="221F1F"/>
                </a:solidFill>
                <a:latin typeface="Montserrat"/>
                <a:cs typeface="Montserrat"/>
              </a:rPr>
              <a:t> </a:t>
            </a:r>
            <a:r>
              <a:rPr sz="700" dirty="0">
                <a:solidFill>
                  <a:srgbClr val="221F1F"/>
                </a:solidFill>
                <a:latin typeface="Montserrat"/>
                <a:cs typeface="Montserrat"/>
              </a:rPr>
              <a:t>para</a:t>
            </a:r>
            <a:r>
              <a:rPr sz="700" spc="70" dirty="0">
                <a:solidFill>
                  <a:srgbClr val="221F1F"/>
                </a:solidFill>
                <a:latin typeface="Montserrat"/>
                <a:cs typeface="Montserrat"/>
              </a:rPr>
              <a:t> </a:t>
            </a:r>
            <a:r>
              <a:rPr sz="700" dirty="0">
                <a:solidFill>
                  <a:srgbClr val="221F1F"/>
                </a:solidFill>
                <a:latin typeface="Montserrat"/>
                <a:cs typeface="Montserrat"/>
              </a:rPr>
              <a:t>el</a:t>
            </a:r>
            <a:r>
              <a:rPr sz="700" spc="60" dirty="0">
                <a:solidFill>
                  <a:srgbClr val="221F1F"/>
                </a:solidFill>
                <a:latin typeface="Montserrat"/>
                <a:cs typeface="Montserrat"/>
              </a:rPr>
              <a:t> </a:t>
            </a:r>
            <a:r>
              <a:rPr sz="700" dirty="0">
                <a:solidFill>
                  <a:srgbClr val="221F1F"/>
                </a:solidFill>
                <a:latin typeface="Montserrat"/>
                <a:cs typeface="Montserrat"/>
              </a:rPr>
              <a:t>cliente,</a:t>
            </a:r>
            <a:r>
              <a:rPr sz="700" spc="60" dirty="0">
                <a:solidFill>
                  <a:srgbClr val="221F1F"/>
                </a:solidFill>
                <a:latin typeface="Montserrat"/>
                <a:cs typeface="Montserrat"/>
              </a:rPr>
              <a:t> </a:t>
            </a:r>
            <a:r>
              <a:rPr sz="700" dirty="0">
                <a:solidFill>
                  <a:srgbClr val="221F1F"/>
                </a:solidFill>
                <a:latin typeface="Montserrat"/>
                <a:cs typeface="Montserrat"/>
              </a:rPr>
              <a:t>sin</a:t>
            </a:r>
            <a:r>
              <a:rPr sz="700" spc="70" dirty="0">
                <a:solidFill>
                  <a:srgbClr val="221F1F"/>
                </a:solidFill>
                <a:latin typeface="Montserrat"/>
                <a:cs typeface="Montserrat"/>
              </a:rPr>
              <a:t> </a:t>
            </a:r>
            <a:r>
              <a:rPr sz="700" dirty="0">
                <a:solidFill>
                  <a:srgbClr val="221F1F"/>
                </a:solidFill>
                <a:latin typeface="Montserrat"/>
                <a:cs typeface="Montserrat"/>
              </a:rPr>
              <a:t>que</a:t>
            </a:r>
            <a:r>
              <a:rPr sz="700" spc="70" dirty="0">
                <a:solidFill>
                  <a:srgbClr val="221F1F"/>
                </a:solidFill>
                <a:latin typeface="Montserrat"/>
                <a:cs typeface="Montserrat"/>
              </a:rPr>
              <a:t> </a:t>
            </a:r>
            <a:r>
              <a:rPr sz="700" dirty="0">
                <a:solidFill>
                  <a:srgbClr val="221F1F"/>
                </a:solidFill>
                <a:latin typeface="Montserrat"/>
                <a:cs typeface="Montserrat"/>
              </a:rPr>
              <a:t>esto</a:t>
            </a:r>
            <a:r>
              <a:rPr sz="700" spc="60" dirty="0">
                <a:solidFill>
                  <a:srgbClr val="221F1F"/>
                </a:solidFill>
                <a:latin typeface="Montserrat"/>
                <a:cs typeface="Montserrat"/>
              </a:rPr>
              <a:t> </a:t>
            </a:r>
            <a:r>
              <a:rPr sz="700" dirty="0">
                <a:solidFill>
                  <a:srgbClr val="221F1F"/>
                </a:solidFill>
                <a:latin typeface="Montserrat"/>
                <a:cs typeface="Montserrat"/>
              </a:rPr>
              <a:t>implique</a:t>
            </a:r>
            <a:r>
              <a:rPr sz="700" spc="60" dirty="0">
                <a:solidFill>
                  <a:srgbClr val="221F1F"/>
                </a:solidFill>
                <a:latin typeface="Montserrat"/>
                <a:cs typeface="Montserrat"/>
              </a:rPr>
              <a:t> </a:t>
            </a:r>
            <a:r>
              <a:rPr sz="700" dirty="0" err="1">
                <a:solidFill>
                  <a:srgbClr val="221F1F"/>
                </a:solidFill>
                <a:latin typeface="Montserrat"/>
                <a:cs typeface="Montserrat"/>
              </a:rPr>
              <a:t>obligación</a:t>
            </a:r>
            <a:r>
              <a:rPr sz="700" spc="70" dirty="0">
                <a:solidFill>
                  <a:srgbClr val="221F1F"/>
                </a:solidFill>
                <a:latin typeface="Montserrat"/>
                <a:cs typeface="Montserrat"/>
              </a:rPr>
              <a:t> </a:t>
            </a:r>
            <a:r>
              <a:rPr sz="700" spc="-10" dirty="0" err="1">
                <a:solidFill>
                  <a:srgbClr val="221F1F"/>
                </a:solidFill>
                <a:latin typeface="Montserrat"/>
                <a:cs typeface="Montserrat"/>
              </a:rPr>
              <a:t>alguna</a:t>
            </a:r>
            <a:r>
              <a:rPr lang="es-ES" sz="700" spc="500" dirty="0">
                <a:solidFill>
                  <a:srgbClr val="221F1F"/>
                </a:solidFill>
                <a:latin typeface="Montserrat"/>
                <a:cs typeface="Montserrat"/>
              </a:rPr>
              <a:t> </a:t>
            </a:r>
            <a:r>
              <a:rPr sz="700" dirty="0" err="1">
                <a:solidFill>
                  <a:srgbClr val="221F1F"/>
                </a:solidFill>
                <a:latin typeface="Montserrat"/>
                <a:cs typeface="Montserrat"/>
              </a:rPr>
              <a:t>en</a:t>
            </a:r>
            <a:r>
              <a:rPr sz="700" dirty="0">
                <a:solidFill>
                  <a:srgbClr val="221F1F"/>
                </a:solidFill>
                <a:latin typeface="Montserrat"/>
                <a:cs typeface="Montserrat"/>
              </a:rPr>
              <a:t> cuanto</a:t>
            </a:r>
            <a:r>
              <a:rPr sz="700" spc="20" dirty="0">
                <a:solidFill>
                  <a:srgbClr val="221F1F"/>
                </a:solidFill>
                <a:latin typeface="Montserrat"/>
                <a:cs typeface="Montserrat"/>
              </a:rPr>
              <a:t> </a:t>
            </a:r>
            <a:r>
              <a:rPr sz="700" dirty="0">
                <a:solidFill>
                  <a:srgbClr val="221F1F"/>
                </a:solidFill>
                <a:latin typeface="Montserrat"/>
                <a:cs typeface="Montserrat"/>
              </a:rPr>
              <a:t>a </a:t>
            </a:r>
            <a:r>
              <a:rPr sz="700" spc="-10" dirty="0">
                <a:solidFill>
                  <a:srgbClr val="221F1F"/>
                </a:solidFill>
                <a:latin typeface="Montserrat"/>
                <a:cs typeface="Montserrat"/>
              </a:rPr>
              <a:t>mantenimiento,</a:t>
            </a:r>
            <a:r>
              <a:rPr sz="700" spc="20" dirty="0">
                <a:solidFill>
                  <a:srgbClr val="221F1F"/>
                </a:solidFill>
                <a:latin typeface="Montserrat"/>
                <a:cs typeface="Montserrat"/>
              </a:rPr>
              <a:t> </a:t>
            </a:r>
            <a:r>
              <a:rPr sz="700" dirty="0">
                <a:solidFill>
                  <a:srgbClr val="221F1F"/>
                </a:solidFill>
                <a:latin typeface="Montserrat"/>
                <a:cs typeface="Montserrat"/>
              </a:rPr>
              <a:t>o</a:t>
            </a:r>
            <a:r>
              <a:rPr sz="700" spc="-10" dirty="0">
                <a:solidFill>
                  <a:srgbClr val="221F1F"/>
                </a:solidFill>
                <a:latin typeface="Montserrat"/>
                <a:cs typeface="Montserrat"/>
              </a:rPr>
              <a:t> suministro</a:t>
            </a:r>
            <a:r>
              <a:rPr sz="700" dirty="0">
                <a:solidFill>
                  <a:srgbClr val="221F1F"/>
                </a:solidFill>
                <a:latin typeface="Montserrat"/>
                <a:cs typeface="Montserrat"/>
              </a:rPr>
              <a:t> de</a:t>
            </a:r>
            <a:r>
              <a:rPr sz="700" spc="10" dirty="0">
                <a:solidFill>
                  <a:srgbClr val="221F1F"/>
                </a:solidFill>
                <a:latin typeface="Montserrat"/>
                <a:cs typeface="Montserrat"/>
              </a:rPr>
              <a:t> </a:t>
            </a:r>
            <a:r>
              <a:rPr sz="700" dirty="0">
                <a:solidFill>
                  <a:srgbClr val="221F1F"/>
                </a:solidFill>
                <a:latin typeface="Montserrat"/>
                <a:cs typeface="Montserrat"/>
              </a:rPr>
              <a:t>repuestos</a:t>
            </a:r>
            <a:r>
              <a:rPr sz="700" spc="20" dirty="0">
                <a:solidFill>
                  <a:srgbClr val="221F1F"/>
                </a:solidFill>
                <a:latin typeface="Montserrat"/>
                <a:cs typeface="Montserrat"/>
              </a:rPr>
              <a:t> </a:t>
            </a:r>
            <a:r>
              <a:rPr sz="700" dirty="0">
                <a:solidFill>
                  <a:srgbClr val="221F1F"/>
                </a:solidFill>
                <a:latin typeface="Montserrat"/>
                <a:cs typeface="Montserrat"/>
              </a:rPr>
              <a:t>por</a:t>
            </a:r>
            <a:r>
              <a:rPr sz="700" spc="-5" dirty="0">
                <a:solidFill>
                  <a:srgbClr val="221F1F"/>
                </a:solidFill>
                <a:latin typeface="Montserrat"/>
                <a:cs typeface="Montserrat"/>
              </a:rPr>
              <a:t> </a:t>
            </a:r>
            <a:r>
              <a:rPr sz="700" spc="-10" dirty="0" err="1">
                <a:solidFill>
                  <a:srgbClr val="221F1F"/>
                </a:solidFill>
                <a:latin typeface="Montserrat"/>
                <a:cs typeface="Montserrat"/>
              </a:rPr>
              <a:t>garantía</a:t>
            </a:r>
            <a:r>
              <a:rPr sz="700" spc="-10" dirty="0">
                <a:solidFill>
                  <a:srgbClr val="221F1F"/>
                </a:solidFill>
                <a:latin typeface="Montserrat"/>
                <a:cs typeface="Montserrat"/>
              </a:rPr>
              <a:t>.</a:t>
            </a:r>
            <a:endParaRPr lang="es-ES" sz="700" spc="-10" dirty="0">
              <a:solidFill>
                <a:srgbClr val="221F1F"/>
              </a:solidFill>
              <a:latin typeface="Montserrat"/>
              <a:cs typeface="Montserrat"/>
            </a:endParaRPr>
          </a:p>
          <a:p>
            <a:pPr marL="755015" marR="82550" algn="just">
              <a:lnSpc>
                <a:spcPct val="100000"/>
              </a:lnSpc>
            </a:pPr>
            <a:endParaRPr sz="700" dirty="0">
              <a:latin typeface="Montserrat"/>
              <a:cs typeface="Montserrat"/>
            </a:endParaRPr>
          </a:p>
        </p:txBody>
      </p:sp>
      <p:sp>
        <p:nvSpPr>
          <p:cNvPr id="8" name="object 8"/>
          <p:cNvSpPr/>
          <p:nvPr/>
        </p:nvSpPr>
        <p:spPr>
          <a:xfrm>
            <a:off x="0" y="137947"/>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9" name="object 9"/>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RECOMENDACIONES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ALMACENAMIENTO</a:t>
            </a:r>
            <a:r>
              <a:rPr spc="45" dirty="0"/>
              <a:t> </a:t>
            </a:r>
            <a:r>
              <a:rPr dirty="0"/>
              <a:t>DEL</a:t>
            </a:r>
            <a:r>
              <a:rPr spc="-5" dirty="0"/>
              <a:t> </a:t>
            </a:r>
            <a:r>
              <a:rPr spc="-10" dirty="0"/>
              <a:t>VEHÍCULO</a:t>
            </a:r>
          </a:p>
        </p:txBody>
      </p:sp>
      <p:sp>
        <p:nvSpPr>
          <p:cNvPr id="4" name="object 4"/>
          <p:cNvSpPr txBox="1"/>
          <p:nvPr/>
        </p:nvSpPr>
        <p:spPr>
          <a:xfrm>
            <a:off x="271678" y="479806"/>
            <a:ext cx="2257425" cy="3045460"/>
          </a:xfrm>
          <a:prstGeom prst="rect">
            <a:avLst/>
          </a:prstGeom>
        </p:spPr>
        <p:txBody>
          <a:bodyPr vert="horz" wrap="square" lIns="0" tIns="12065" rIns="0" bIns="0" rtlCol="0">
            <a:spAutoFit/>
          </a:bodyPr>
          <a:lstStyle/>
          <a:p>
            <a:pPr marL="17145" algn="just">
              <a:lnSpc>
                <a:spcPct val="100000"/>
              </a:lnSpc>
              <a:spcBef>
                <a:spcPts val="95"/>
              </a:spcBef>
            </a:pPr>
            <a:r>
              <a:rPr sz="700" b="1" dirty="0">
                <a:solidFill>
                  <a:srgbClr val="221F1F"/>
                </a:solidFill>
                <a:latin typeface="Montserrat"/>
                <a:cs typeface="Montserrat"/>
              </a:rPr>
              <a:t>PREPARACIÓN</a:t>
            </a:r>
            <a:r>
              <a:rPr sz="700" b="1" spc="-10" dirty="0">
                <a:solidFill>
                  <a:srgbClr val="221F1F"/>
                </a:solidFill>
                <a:latin typeface="Montserrat"/>
                <a:cs typeface="Montserrat"/>
              </a:rPr>
              <a:t> </a:t>
            </a:r>
            <a:r>
              <a:rPr sz="700" b="1" dirty="0">
                <a:solidFill>
                  <a:srgbClr val="221F1F"/>
                </a:solidFill>
                <a:latin typeface="Montserrat"/>
                <a:cs typeface="Montserrat"/>
              </a:rPr>
              <a:t>PARA</a:t>
            </a:r>
            <a:r>
              <a:rPr sz="700" b="1" spc="-20" dirty="0">
                <a:solidFill>
                  <a:srgbClr val="221F1F"/>
                </a:solidFill>
                <a:latin typeface="Montserrat"/>
                <a:cs typeface="Montserrat"/>
              </a:rPr>
              <a:t> </a:t>
            </a:r>
            <a:r>
              <a:rPr sz="700" b="1" dirty="0">
                <a:solidFill>
                  <a:srgbClr val="221F1F"/>
                </a:solidFill>
                <a:latin typeface="Montserrat"/>
                <a:cs typeface="Montserrat"/>
              </a:rPr>
              <a:t>EL</a:t>
            </a:r>
            <a:r>
              <a:rPr sz="700" b="1" spc="-30" dirty="0">
                <a:solidFill>
                  <a:srgbClr val="221F1F"/>
                </a:solidFill>
                <a:latin typeface="Montserrat"/>
                <a:cs typeface="Montserrat"/>
              </a:rPr>
              <a:t> </a:t>
            </a:r>
            <a:r>
              <a:rPr sz="700" b="1" spc="-10" dirty="0">
                <a:solidFill>
                  <a:srgbClr val="221F1F"/>
                </a:solidFill>
                <a:latin typeface="Montserrat"/>
                <a:cs typeface="Montserrat"/>
              </a:rPr>
              <a:t>ALMACENAMIENTO:</a:t>
            </a:r>
            <a:endParaRPr sz="700" dirty="0">
              <a:latin typeface="Montserrat"/>
              <a:cs typeface="Montserrat"/>
            </a:endParaRPr>
          </a:p>
          <a:p>
            <a:pPr>
              <a:lnSpc>
                <a:spcPct val="100000"/>
              </a:lnSpc>
              <a:spcBef>
                <a:spcPts val="50"/>
              </a:spcBef>
            </a:pPr>
            <a:endParaRPr sz="650" dirty="0">
              <a:latin typeface="Montserrat"/>
              <a:cs typeface="Montserrat"/>
            </a:endParaRPr>
          </a:p>
          <a:p>
            <a:pPr marL="184785" indent="-172720">
              <a:lnSpc>
                <a:spcPct val="100000"/>
              </a:lnSpc>
              <a:buFont typeface="Arial"/>
              <a:buChar char="•"/>
              <a:tabLst>
                <a:tab pos="184785" algn="l"/>
                <a:tab pos="185420" algn="l"/>
              </a:tabLst>
            </a:pPr>
            <a:r>
              <a:rPr sz="700" dirty="0">
                <a:solidFill>
                  <a:srgbClr val="221F20"/>
                </a:solidFill>
                <a:latin typeface="Montserrat"/>
                <a:cs typeface="Montserrat"/>
              </a:rPr>
              <a:t>Limpie</a:t>
            </a:r>
            <a:r>
              <a:rPr sz="700" spc="-15" dirty="0">
                <a:solidFill>
                  <a:srgbClr val="221F20"/>
                </a:solidFill>
                <a:latin typeface="Montserrat"/>
                <a:cs typeface="Montserrat"/>
              </a:rPr>
              <a:t> </a:t>
            </a:r>
            <a:r>
              <a:rPr sz="700" dirty="0">
                <a:solidFill>
                  <a:srgbClr val="221F20"/>
                </a:solidFill>
                <a:latin typeface="Montserrat"/>
                <a:cs typeface="Montserrat"/>
              </a:rPr>
              <a:t>bien el</a:t>
            </a:r>
            <a:r>
              <a:rPr sz="700" spc="-20" dirty="0">
                <a:solidFill>
                  <a:srgbClr val="221F20"/>
                </a:solidFill>
                <a:latin typeface="Montserrat"/>
                <a:cs typeface="Montserrat"/>
              </a:rPr>
              <a:t> </a:t>
            </a:r>
            <a:r>
              <a:rPr sz="700" spc="-10" dirty="0">
                <a:solidFill>
                  <a:srgbClr val="221F20"/>
                </a:solidFill>
                <a:latin typeface="Montserrat"/>
                <a:cs typeface="Montserrat"/>
              </a:rPr>
              <a:t>Vehículo.</a:t>
            </a:r>
            <a:endParaRPr sz="700" dirty="0">
              <a:latin typeface="Montserrat"/>
              <a:cs typeface="Montserrat"/>
            </a:endParaRPr>
          </a:p>
          <a:p>
            <a:pPr>
              <a:lnSpc>
                <a:spcPct val="100000"/>
              </a:lnSpc>
              <a:spcBef>
                <a:spcPts val="45"/>
              </a:spcBef>
              <a:buFont typeface="Arial"/>
              <a:buChar char="•"/>
            </a:pPr>
            <a:endParaRPr sz="650" dirty="0">
              <a:latin typeface="Montserrat"/>
              <a:cs typeface="Montserrat"/>
            </a:endParaRPr>
          </a:p>
          <a:p>
            <a:pPr marL="184785" indent="-172720">
              <a:lnSpc>
                <a:spcPct val="100000"/>
              </a:lnSpc>
              <a:spcBef>
                <a:spcPts val="5"/>
              </a:spcBef>
              <a:buFont typeface="Arial"/>
              <a:buChar char="•"/>
              <a:tabLst>
                <a:tab pos="184785" algn="l"/>
                <a:tab pos="185420" algn="l"/>
              </a:tabLst>
            </a:pPr>
            <a:r>
              <a:rPr sz="700" dirty="0">
                <a:solidFill>
                  <a:srgbClr val="221F20"/>
                </a:solidFill>
                <a:latin typeface="Montserrat"/>
                <a:cs typeface="Montserrat"/>
              </a:rPr>
              <a:t>Saque</a:t>
            </a:r>
            <a:r>
              <a:rPr sz="700" spc="-15" dirty="0">
                <a:solidFill>
                  <a:srgbClr val="221F20"/>
                </a:solidFill>
                <a:latin typeface="Montserrat"/>
                <a:cs typeface="Montserrat"/>
              </a:rPr>
              <a:t> </a:t>
            </a:r>
            <a:r>
              <a:rPr sz="700" dirty="0">
                <a:solidFill>
                  <a:srgbClr val="221F20"/>
                </a:solidFill>
                <a:latin typeface="Montserrat"/>
                <a:cs typeface="Montserrat"/>
              </a:rPr>
              <a:t>el</a:t>
            </a:r>
            <a:r>
              <a:rPr sz="700" spc="-15" dirty="0">
                <a:solidFill>
                  <a:srgbClr val="221F20"/>
                </a:solidFill>
                <a:latin typeface="Montserrat"/>
                <a:cs typeface="Montserrat"/>
              </a:rPr>
              <a:t> </a:t>
            </a:r>
            <a:r>
              <a:rPr sz="700" dirty="0">
                <a:solidFill>
                  <a:srgbClr val="221F20"/>
                </a:solidFill>
                <a:latin typeface="Montserrat"/>
                <a:cs typeface="Montserrat"/>
              </a:rPr>
              <a:t>combustible</a:t>
            </a:r>
            <a:r>
              <a:rPr sz="700" spc="-10" dirty="0">
                <a:solidFill>
                  <a:srgbClr val="221F20"/>
                </a:solidFill>
                <a:latin typeface="Montserrat"/>
                <a:cs typeface="Montserrat"/>
              </a:rPr>
              <a:t> </a:t>
            </a:r>
            <a:r>
              <a:rPr sz="700" dirty="0">
                <a:solidFill>
                  <a:srgbClr val="221F20"/>
                </a:solidFill>
                <a:latin typeface="Montserrat"/>
                <a:cs typeface="Montserrat"/>
              </a:rPr>
              <a:t>del</a:t>
            </a:r>
            <a:r>
              <a:rPr sz="700" spc="-20" dirty="0">
                <a:solidFill>
                  <a:srgbClr val="221F20"/>
                </a:solidFill>
                <a:latin typeface="Montserrat"/>
                <a:cs typeface="Montserrat"/>
              </a:rPr>
              <a:t> </a:t>
            </a:r>
            <a:r>
              <a:rPr sz="700" spc="-10" dirty="0">
                <a:solidFill>
                  <a:srgbClr val="221F20"/>
                </a:solidFill>
                <a:latin typeface="Montserrat"/>
                <a:cs typeface="Montserrat"/>
              </a:rPr>
              <a:t>depósito.</a:t>
            </a:r>
            <a:endParaRPr sz="700" dirty="0">
              <a:latin typeface="Montserrat"/>
              <a:cs typeface="Montserrat"/>
            </a:endParaRPr>
          </a:p>
          <a:p>
            <a:pPr marL="184785" marR="5080" indent="-172720" algn="just">
              <a:lnSpc>
                <a:spcPct val="100000"/>
              </a:lnSpc>
              <a:spcBef>
                <a:spcPts val="695"/>
              </a:spcBef>
              <a:buFont typeface="Arial"/>
              <a:buChar char="•"/>
              <a:tabLst>
                <a:tab pos="185420" algn="l"/>
              </a:tabLst>
            </a:pPr>
            <a:r>
              <a:rPr sz="700" dirty="0">
                <a:solidFill>
                  <a:srgbClr val="221F20"/>
                </a:solidFill>
                <a:latin typeface="Montserrat"/>
                <a:cs typeface="Montserrat"/>
              </a:rPr>
              <a:t>Retire</a:t>
            </a:r>
            <a:r>
              <a:rPr sz="700" spc="-25" dirty="0">
                <a:solidFill>
                  <a:srgbClr val="221F20"/>
                </a:solidFill>
                <a:latin typeface="Montserrat"/>
                <a:cs typeface="Montserrat"/>
              </a:rPr>
              <a:t> </a:t>
            </a:r>
            <a:r>
              <a:rPr sz="700" dirty="0">
                <a:solidFill>
                  <a:srgbClr val="221F20"/>
                </a:solidFill>
                <a:latin typeface="Montserrat"/>
                <a:cs typeface="Montserrat"/>
              </a:rPr>
              <a:t>el depósito</a:t>
            </a:r>
            <a:r>
              <a:rPr sz="700" spc="-15" dirty="0">
                <a:solidFill>
                  <a:srgbClr val="221F20"/>
                </a:solidFill>
                <a:latin typeface="Montserrat"/>
                <a:cs typeface="Montserrat"/>
              </a:rPr>
              <a:t> </a:t>
            </a:r>
            <a:r>
              <a:rPr sz="700" dirty="0">
                <a:solidFill>
                  <a:srgbClr val="221F20"/>
                </a:solidFill>
                <a:latin typeface="Montserrat"/>
                <a:cs typeface="Montserrat"/>
              </a:rPr>
              <a:t>de</a:t>
            </a:r>
            <a:r>
              <a:rPr sz="700" spc="-5" dirty="0">
                <a:solidFill>
                  <a:srgbClr val="221F20"/>
                </a:solidFill>
                <a:latin typeface="Montserrat"/>
                <a:cs typeface="Montserrat"/>
              </a:rPr>
              <a:t> </a:t>
            </a:r>
            <a:r>
              <a:rPr sz="700" dirty="0">
                <a:solidFill>
                  <a:srgbClr val="221F20"/>
                </a:solidFill>
                <a:latin typeface="Montserrat"/>
                <a:cs typeface="Montserrat"/>
              </a:rPr>
              <a:t>combustible</a:t>
            </a:r>
            <a:r>
              <a:rPr sz="700" spc="5" dirty="0">
                <a:solidFill>
                  <a:srgbClr val="221F20"/>
                </a:solidFill>
                <a:latin typeface="Montserrat"/>
                <a:cs typeface="Montserrat"/>
              </a:rPr>
              <a:t> </a:t>
            </a:r>
            <a:r>
              <a:rPr sz="700" dirty="0">
                <a:solidFill>
                  <a:srgbClr val="221F20"/>
                </a:solidFill>
                <a:latin typeface="Montserrat"/>
                <a:cs typeface="Montserrat"/>
              </a:rPr>
              <a:t>vacío,</a:t>
            </a:r>
            <a:r>
              <a:rPr sz="700" spc="-25" dirty="0">
                <a:solidFill>
                  <a:srgbClr val="221F20"/>
                </a:solidFill>
                <a:latin typeface="Montserrat"/>
                <a:cs typeface="Montserrat"/>
              </a:rPr>
              <a:t> </a:t>
            </a:r>
            <a:r>
              <a:rPr sz="700" spc="-10" dirty="0">
                <a:solidFill>
                  <a:srgbClr val="221F20"/>
                </a:solidFill>
                <a:latin typeface="Montserrat"/>
                <a:cs typeface="Montserrat"/>
              </a:rPr>
              <a:t>vierta</a:t>
            </a:r>
            <a:r>
              <a:rPr sz="700" spc="500" dirty="0">
                <a:solidFill>
                  <a:srgbClr val="221F20"/>
                </a:solidFill>
                <a:latin typeface="Montserrat"/>
                <a:cs typeface="Montserrat"/>
              </a:rPr>
              <a:t> </a:t>
            </a:r>
            <a:r>
              <a:rPr sz="700" dirty="0">
                <a:solidFill>
                  <a:srgbClr val="221F20"/>
                </a:solidFill>
                <a:latin typeface="Montserrat"/>
                <a:cs typeface="Montserrat"/>
              </a:rPr>
              <a:t>en</a:t>
            </a:r>
            <a:r>
              <a:rPr sz="700" spc="25" dirty="0">
                <a:solidFill>
                  <a:srgbClr val="221F20"/>
                </a:solidFill>
                <a:latin typeface="Montserrat"/>
                <a:cs typeface="Montserrat"/>
              </a:rPr>
              <a:t> </a:t>
            </a:r>
            <a:r>
              <a:rPr sz="700" dirty="0">
                <a:solidFill>
                  <a:srgbClr val="221F20"/>
                </a:solidFill>
                <a:latin typeface="Montserrat"/>
                <a:cs typeface="Montserrat"/>
              </a:rPr>
              <a:t>él</a:t>
            </a:r>
            <a:r>
              <a:rPr sz="700" spc="30" dirty="0">
                <a:solidFill>
                  <a:srgbClr val="221F20"/>
                </a:solidFill>
                <a:latin typeface="Montserrat"/>
                <a:cs typeface="Montserrat"/>
              </a:rPr>
              <a:t> </a:t>
            </a:r>
            <a:r>
              <a:rPr sz="700" dirty="0">
                <a:solidFill>
                  <a:srgbClr val="221F20"/>
                </a:solidFill>
                <a:latin typeface="Montserrat"/>
                <a:cs typeface="Montserrat"/>
              </a:rPr>
              <a:t>aproximadamente</a:t>
            </a:r>
            <a:r>
              <a:rPr sz="700" spc="35" dirty="0">
                <a:solidFill>
                  <a:srgbClr val="221F20"/>
                </a:solidFill>
                <a:latin typeface="Montserrat"/>
                <a:cs typeface="Montserrat"/>
              </a:rPr>
              <a:t> </a:t>
            </a:r>
            <a:r>
              <a:rPr sz="700" dirty="0">
                <a:solidFill>
                  <a:srgbClr val="221F20"/>
                </a:solidFill>
                <a:latin typeface="Montserrat"/>
                <a:cs typeface="Montserrat"/>
              </a:rPr>
              <a:t>250</a:t>
            </a:r>
            <a:r>
              <a:rPr sz="700" spc="25" dirty="0">
                <a:solidFill>
                  <a:srgbClr val="221F20"/>
                </a:solidFill>
                <a:latin typeface="Montserrat"/>
                <a:cs typeface="Montserrat"/>
              </a:rPr>
              <a:t> </a:t>
            </a:r>
            <a:r>
              <a:rPr sz="700" dirty="0">
                <a:solidFill>
                  <a:srgbClr val="221F20"/>
                </a:solidFill>
                <a:latin typeface="Montserrat"/>
                <a:cs typeface="Montserrat"/>
              </a:rPr>
              <a:t>ml</a:t>
            </a:r>
            <a:r>
              <a:rPr sz="700" spc="500" dirty="0">
                <a:solidFill>
                  <a:srgbClr val="221F20"/>
                </a:solidFill>
                <a:latin typeface="Montserrat"/>
                <a:cs typeface="Montserrat"/>
              </a:rPr>
              <a:t> </a:t>
            </a:r>
            <a:r>
              <a:rPr sz="700" dirty="0">
                <a:solidFill>
                  <a:srgbClr val="221F20"/>
                </a:solidFill>
                <a:latin typeface="Montserrat"/>
                <a:cs typeface="Montserrat"/>
              </a:rPr>
              <a:t>de</a:t>
            </a:r>
            <a:r>
              <a:rPr sz="700" spc="130" dirty="0">
                <a:solidFill>
                  <a:srgbClr val="221F20"/>
                </a:solidFill>
                <a:latin typeface="Montserrat"/>
                <a:cs typeface="Montserrat"/>
              </a:rPr>
              <a:t> </a:t>
            </a:r>
            <a:r>
              <a:rPr sz="700" dirty="0">
                <a:solidFill>
                  <a:srgbClr val="221F20"/>
                </a:solidFill>
                <a:latin typeface="Montserrat"/>
                <a:cs typeface="Montserrat"/>
              </a:rPr>
              <a:t>aceite</a:t>
            </a:r>
            <a:r>
              <a:rPr sz="700" spc="135" dirty="0">
                <a:solidFill>
                  <a:srgbClr val="221F20"/>
                </a:solidFill>
                <a:latin typeface="Montserrat"/>
                <a:cs typeface="Montserrat"/>
              </a:rPr>
              <a:t> </a:t>
            </a:r>
            <a:r>
              <a:rPr sz="700" dirty="0">
                <a:solidFill>
                  <a:srgbClr val="221F20"/>
                </a:solidFill>
                <a:latin typeface="Montserrat"/>
                <a:cs typeface="Montserrat"/>
              </a:rPr>
              <a:t>para</a:t>
            </a:r>
            <a:r>
              <a:rPr sz="700" spc="120" dirty="0">
                <a:solidFill>
                  <a:srgbClr val="221F20"/>
                </a:solidFill>
                <a:latin typeface="Montserrat"/>
                <a:cs typeface="Montserrat"/>
              </a:rPr>
              <a:t> </a:t>
            </a:r>
            <a:r>
              <a:rPr sz="700" dirty="0">
                <a:solidFill>
                  <a:srgbClr val="221F20"/>
                </a:solidFill>
                <a:latin typeface="Montserrat"/>
                <a:cs typeface="Montserrat"/>
              </a:rPr>
              <a:t>motor</a:t>
            </a:r>
            <a:r>
              <a:rPr sz="700" spc="120" dirty="0">
                <a:solidFill>
                  <a:srgbClr val="221F20"/>
                </a:solidFill>
                <a:latin typeface="Montserrat"/>
                <a:cs typeface="Montserrat"/>
              </a:rPr>
              <a:t> </a:t>
            </a:r>
            <a:r>
              <a:rPr sz="700" dirty="0">
                <a:solidFill>
                  <a:srgbClr val="221F20"/>
                </a:solidFill>
                <a:latin typeface="Montserrat"/>
                <a:cs typeface="Montserrat"/>
              </a:rPr>
              <a:t>2T</a:t>
            </a:r>
            <a:r>
              <a:rPr sz="700" spc="130" dirty="0">
                <a:solidFill>
                  <a:srgbClr val="221F20"/>
                </a:solidFill>
                <a:latin typeface="Montserrat"/>
                <a:cs typeface="Montserrat"/>
              </a:rPr>
              <a:t> </a:t>
            </a:r>
            <a:r>
              <a:rPr sz="700" dirty="0">
                <a:solidFill>
                  <a:srgbClr val="221F20"/>
                </a:solidFill>
                <a:latin typeface="Montserrat"/>
                <a:cs typeface="Montserrat"/>
              </a:rPr>
              <a:t>y</a:t>
            </a:r>
            <a:r>
              <a:rPr sz="700" spc="125" dirty="0">
                <a:solidFill>
                  <a:srgbClr val="221F20"/>
                </a:solidFill>
                <a:latin typeface="Montserrat"/>
                <a:cs typeface="Montserrat"/>
              </a:rPr>
              <a:t> </a:t>
            </a:r>
            <a:r>
              <a:rPr sz="700" dirty="0">
                <a:solidFill>
                  <a:srgbClr val="221F20"/>
                </a:solidFill>
                <a:latin typeface="Montserrat"/>
                <a:cs typeface="Montserrat"/>
              </a:rPr>
              <a:t>hágalo</a:t>
            </a:r>
            <a:r>
              <a:rPr sz="700" spc="120" dirty="0">
                <a:solidFill>
                  <a:srgbClr val="221F20"/>
                </a:solidFill>
                <a:latin typeface="Montserrat"/>
                <a:cs typeface="Montserrat"/>
              </a:rPr>
              <a:t> </a:t>
            </a:r>
            <a:r>
              <a:rPr sz="700" dirty="0">
                <a:solidFill>
                  <a:srgbClr val="221F20"/>
                </a:solidFill>
                <a:latin typeface="Montserrat"/>
                <a:cs typeface="Montserrat"/>
              </a:rPr>
              <a:t>girar</a:t>
            </a:r>
            <a:r>
              <a:rPr sz="700" spc="130" dirty="0">
                <a:solidFill>
                  <a:srgbClr val="221F20"/>
                </a:solidFill>
                <a:latin typeface="Montserrat"/>
                <a:cs typeface="Montserrat"/>
              </a:rPr>
              <a:t> </a:t>
            </a:r>
            <a:r>
              <a:rPr sz="700" spc="-20" dirty="0">
                <a:solidFill>
                  <a:srgbClr val="221F20"/>
                </a:solidFill>
                <a:latin typeface="Montserrat"/>
                <a:cs typeface="Montserrat"/>
              </a:rPr>
              <a:t>para</a:t>
            </a:r>
            <a:r>
              <a:rPr sz="700" spc="500" dirty="0">
                <a:solidFill>
                  <a:srgbClr val="221F20"/>
                </a:solidFill>
                <a:latin typeface="Montserrat"/>
                <a:cs typeface="Montserrat"/>
              </a:rPr>
              <a:t> </a:t>
            </a:r>
            <a:r>
              <a:rPr sz="700" dirty="0">
                <a:solidFill>
                  <a:srgbClr val="221F20"/>
                </a:solidFill>
                <a:latin typeface="Montserrat"/>
                <a:cs typeface="Montserrat"/>
              </a:rPr>
              <a:t>que</a:t>
            </a:r>
            <a:r>
              <a:rPr sz="700" spc="390" dirty="0">
                <a:solidFill>
                  <a:srgbClr val="221F20"/>
                </a:solidFill>
                <a:latin typeface="Montserrat"/>
                <a:cs typeface="Montserrat"/>
              </a:rPr>
              <a:t> </a:t>
            </a:r>
            <a:r>
              <a:rPr sz="700" dirty="0">
                <a:solidFill>
                  <a:srgbClr val="221F20"/>
                </a:solidFill>
                <a:latin typeface="Montserrat"/>
                <a:cs typeface="Montserrat"/>
              </a:rPr>
              <a:t>cubra</a:t>
            </a:r>
            <a:r>
              <a:rPr sz="700" spc="390" dirty="0">
                <a:solidFill>
                  <a:srgbClr val="221F20"/>
                </a:solidFill>
                <a:latin typeface="Montserrat"/>
                <a:cs typeface="Montserrat"/>
              </a:rPr>
              <a:t> </a:t>
            </a:r>
            <a:r>
              <a:rPr sz="700" dirty="0">
                <a:solidFill>
                  <a:srgbClr val="221F20"/>
                </a:solidFill>
                <a:latin typeface="Montserrat"/>
                <a:cs typeface="Montserrat"/>
              </a:rPr>
              <a:t>completamente</a:t>
            </a:r>
            <a:r>
              <a:rPr sz="700" spc="395" dirty="0">
                <a:solidFill>
                  <a:srgbClr val="221F20"/>
                </a:solidFill>
                <a:latin typeface="Montserrat"/>
                <a:cs typeface="Montserrat"/>
              </a:rPr>
              <a:t> </a:t>
            </a:r>
            <a:r>
              <a:rPr sz="700" dirty="0">
                <a:solidFill>
                  <a:srgbClr val="221F20"/>
                </a:solidFill>
                <a:latin typeface="Montserrat"/>
                <a:cs typeface="Montserrat"/>
              </a:rPr>
              <a:t>las</a:t>
            </a:r>
            <a:r>
              <a:rPr sz="700" spc="385" dirty="0">
                <a:solidFill>
                  <a:srgbClr val="221F20"/>
                </a:solidFill>
                <a:latin typeface="Montserrat"/>
                <a:cs typeface="Montserrat"/>
              </a:rPr>
              <a:t> </a:t>
            </a:r>
            <a:r>
              <a:rPr sz="700" spc="-10" dirty="0">
                <a:solidFill>
                  <a:srgbClr val="221F20"/>
                </a:solidFill>
                <a:latin typeface="Montserrat"/>
                <a:cs typeface="Montserrat"/>
              </a:rPr>
              <a:t>superficies</a:t>
            </a:r>
            <a:r>
              <a:rPr sz="700" spc="500" dirty="0">
                <a:solidFill>
                  <a:srgbClr val="221F20"/>
                </a:solidFill>
                <a:latin typeface="Montserrat"/>
                <a:cs typeface="Montserrat"/>
              </a:rPr>
              <a:t> </a:t>
            </a:r>
            <a:r>
              <a:rPr sz="700" dirty="0">
                <a:solidFill>
                  <a:srgbClr val="221F20"/>
                </a:solidFill>
                <a:latin typeface="Montserrat"/>
                <a:cs typeface="Montserrat"/>
              </a:rPr>
              <a:t>internas</a:t>
            </a:r>
            <a:r>
              <a:rPr sz="700" spc="440" dirty="0">
                <a:solidFill>
                  <a:srgbClr val="221F20"/>
                </a:solidFill>
                <a:latin typeface="Montserrat"/>
                <a:cs typeface="Montserrat"/>
              </a:rPr>
              <a:t> </a:t>
            </a:r>
            <a:r>
              <a:rPr sz="700" dirty="0">
                <a:solidFill>
                  <a:srgbClr val="221F20"/>
                </a:solidFill>
                <a:latin typeface="Montserrat"/>
                <a:cs typeface="Montserrat"/>
              </a:rPr>
              <a:t>y</a:t>
            </a:r>
            <a:r>
              <a:rPr sz="700" spc="430" dirty="0">
                <a:solidFill>
                  <a:srgbClr val="221F20"/>
                </a:solidFill>
                <a:latin typeface="Montserrat"/>
                <a:cs typeface="Montserrat"/>
              </a:rPr>
              <a:t> </a:t>
            </a:r>
            <a:r>
              <a:rPr sz="700" dirty="0">
                <a:solidFill>
                  <a:srgbClr val="221F20"/>
                </a:solidFill>
                <a:latin typeface="Montserrat"/>
                <a:cs typeface="Montserrat"/>
              </a:rPr>
              <a:t>finalmente</a:t>
            </a:r>
            <a:r>
              <a:rPr sz="700" spc="455" dirty="0">
                <a:solidFill>
                  <a:srgbClr val="221F20"/>
                </a:solidFill>
                <a:latin typeface="Montserrat"/>
                <a:cs typeface="Montserrat"/>
              </a:rPr>
              <a:t> </a:t>
            </a:r>
            <a:r>
              <a:rPr sz="700" dirty="0">
                <a:solidFill>
                  <a:srgbClr val="221F20"/>
                </a:solidFill>
                <a:latin typeface="Montserrat"/>
                <a:cs typeface="Montserrat"/>
              </a:rPr>
              <a:t>deseche</a:t>
            </a:r>
            <a:r>
              <a:rPr sz="700" spc="455" dirty="0">
                <a:solidFill>
                  <a:srgbClr val="221F20"/>
                </a:solidFill>
                <a:latin typeface="Montserrat"/>
                <a:cs typeface="Montserrat"/>
              </a:rPr>
              <a:t> </a:t>
            </a:r>
            <a:r>
              <a:rPr sz="700" dirty="0">
                <a:solidFill>
                  <a:srgbClr val="221F20"/>
                </a:solidFill>
                <a:latin typeface="Montserrat"/>
                <a:cs typeface="Montserrat"/>
              </a:rPr>
              <a:t>el</a:t>
            </a:r>
            <a:r>
              <a:rPr sz="700" spc="440" dirty="0">
                <a:solidFill>
                  <a:srgbClr val="221F20"/>
                </a:solidFill>
                <a:latin typeface="Montserrat"/>
                <a:cs typeface="Montserrat"/>
              </a:rPr>
              <a:t> </a:t>
            </a:r>
            <a:r>
              <a:rPr sz="700" spc="-10" dirty="0">
                <a:solidFill>
                  <a:srgbClr val="221F20"/>
                </a:solidFill>
                <a:latin typeface="Montserrat"/>
                <a:cs typeface="Montserrat"/>
              </a:rPr>
              <a:t>aceite.</a:t>
            </a:r>
            <a:r>
              <a:rPr sz="700" spc="500" dirty="0">
                <a:solidFill>
                  <a:srgbClr val="221F20"/>
                </a:solidFill>
                <a:latin typeface="Montserrat"/>
                <a:cs typeface="Montserrat"/>
              </a:rPr>
              <a:t> </a:t>
            </a:r>
            <a:r>
              <a:rPr sz="700" spc="-10" dirty="0">
                <a:solidFill>
                  <a:srgbClr val="221F20"/>
                </a:solidFill>
                <a:latin typeface="Montserrat"/>
                <a:cs typeface="Montserrat"/>
              </a:rPr>
              <a:t>sobrante.</a:t>
            </a:r>
            <a:endParaRPr sz="700" dirty="0">
              <a:latin typeface="Montserrat"/>
              <a:cs typeface="Montserrat"/>
            </a:endParaRPr>
          </a:p>
          <a:p>
            <a:pPr>
              <a:lnSpc>
                <a:spcPct val="100000"/>
              </a:lnSpc>
              <a:spcBef>
                <a:spcPts val="45"/>
              </a:spcBef>
              <a:buFont typeface="Arial"/>
              <a:buChar char="•"/>
            </a:pPr>
            <a:endParaRPr sz="650" dirty="0">
              <a:latin typeface="Montserrat"/>
              <a:cs typeface="Montserrat"/>
            </a:endParaRPr>
          </a:p>
          <a:p>
            <a:pPr marL="15240" marR="33020" algn="just">
              <a:lnSpc>
                <a:spcPct val="100000"/>
              </a:lnSpc>
              <a:spcBef>
                <a:spcPts val="5"/>
              </a:spcBef>
            </a:pPr>
            <a:r>
              <a:rPr sz="700" b="1" dirty="0">
                <a:solidFill>
                  <a:srgbClr val="221F1F"/>
                </a:solidFill>
                <a:latin typeface="Montserrat"/>
                <a:cs typeface="Montserrat"/>
              </a:rPr>
              <a:t>ADVERTENCIA:</a:t>
            </a:r>
            <a:r>
              <a:rPr sz="700" b="1" spc="110" dirty="0">
                <a:solidFill>
                  <a:srgbClr val="221F1F"/>
                </a:solidFill>
                <a:latin typeface="Montserrat"/>
                <a:cs typeface="Montserrat"/>
              </a:rPr>
              <a:t> </a:t>
            </a:r>
            <a:r>
              <a:rPr sz="700" b="1" dirty="0">
                <a:solidFill>
                  <a:srgbClr val="221F1F"/>
                </a:solidFill>
                <a:latin typeface="Montserrat"/>
                <a:cs typeface="Montserrat"/>
              </a:rPr>
              <a:t>La</a:t>
            </a:r>
            <a:r>
              <a:rPr sz="700" b="1" spc="114" dirty="0">
                <a:solidFill>
                  <a:srgbClr val="221F1F"/>
                </a:solidFill>
                <a:latin typeface="Montserrat"/>
                <a:cs typeface="Montserrat"/>
              </a:rPr>
              <a:t> </a:t>
            </a:r>
            <a:r>
              <a:rPr sz="700" b="1" dirty="0">
                <a:solidFill>
                  <a:srgbClr val="221F1F"/>
                </a:solidFill>
                <a:latin typeface="Montserrat"/>
                <a:cs typeface="Montserrat"/>
              </a:rPr>
              <a:t>gasolina</a:t>
            </a:r>
            <a:r>
              <a:rPr sz="700" b="1" spc="120" dirty="0">
                <a:solidFill>
                  <a:srgbClr val="221F1F"/>
                </a:solidFill>
                <a:latin typeface="Montserrat"/>
                <a:cs typeface="Montserrat"/>
              </a:rPr>
              <a:t> </a:t>
            </a:r>
            <a:r>
              <a:rPr sz="700" b="1" dirty="0">
                <a:solidFill>
                  <a:srgbClr val="221F1F"/>
                </a:solidFill>
                <a:latin typeface="Montserrat"/>
                <a:cs typeface="Montserrat"/>
              </a:rPr>
              <a:t>es</a:t>
            </a:r>
            <a:r>
              <a:rPr sz="700" b="1" spc="110" dirty="0">
                <a:solidFill>
                  <a:srgbClr val="221F1F"/>
                </a:solidFill>
                <a:latin typeface="Montserrat"/>
                <a:cs typeface="Montserrat"/>
              </a:rPr>
              <a:t> </a:t>
            </a:r>
            <a:r>
              <a:rPr sz="700" b="1" spc="-10" dirty="0">
                <a:solidFill>
                  <a:srgbClr val="221F1F"/>
                </a:solidFill>
                <a:latin typeface="Montserrat"/>
                <a:cs typeface="Montserrat"/>
              </a:rPr>
              <a:t>supremamente</a:t>
            </a:r>
            <a:r>
              <a:rPr sz="700" b="1" spc="500" dirty="0">
                <a:solidFill>
                  <a:srgbClr val="221F1F"/>
                </a:solidFill>
                <a:latin typeface="Montserrat"/>
                <a:cs typeface="Montserrat"/>
              </a:rPr>
              <a:t> </a:t>
            </a:r>
            <a:r>
              <a:rPr sz="700" b="1" dirty="0">
                <a:solidFill>
                  <a:srgbClr val="221F1F"/>
                </a:solidFill>
                <a:latin typeface="Montserrat"/>
                <a:cs typeface="Montserrat"/>
              </a:rPr>
              <a:t>inflamable</a:t>
            </a:r>
            <a:r>
              <a:rPr sz="700" b="1" spc="225" dirty="0">
                <a:solidFill>
                  <a:srgbClr val="221F1F"/>
                </a:solidFill>
                <a:latin typeface="Montserrat"/>
                <a:cs typeface="Montserrat"/>
              </a:rPr>
              <a:t> </a:t>
            </a:r>
            <a:r>
              <a:rPr sz="700" b="1" dirty="0">
                <a:solidFill>
                  <a:srgbClr val="221F1F"/>
                </a:solidFill>
                <a:latin typeface="Montserrat"/>
                <a:cs typeface="Montserrat"/>
              </a:rPr>
              <a:t>y</a:t>
            </a:r>
            <a:r>
              <a:rPr sz="700" b="1" spc="225" dirty="0">
                <a:solidFill>
                  <a:srgbClr val="221F1F"/>
                </a:solidFill>
                <a:latin typeface="Montserrat"/>
                <a:cs typeface="Montserrat"/>
              </a:rPr>
              <a:t> </a:t>
            </a:r>
            <a:r>
              <a:rPr sz="700" b="1" dirty="0">
                <a:solidFill>
                  <a:srgbClr val="221F1F"/>
                </a:solidFill>
                <a:latin typeface="Montserrat"/>
                <a:cs typeface="Montserrat"/>
              </a:rPr>
              <a:t>puede</a:t>
            </a:r>
            <a:r>
              <a:rPr sz="700" b="1" spc="220" dirty="0">
                <a:solidFill>
                  <a:srgbClr val="221F1F"/>
                </a:solidFill>
                <a:latin typeface="Montserrat"/>
                <a:cs typeface="Montserrat"/>
              </a:rPr>
              <a:t> </a:t>
            </a:r>
            <a:r>
              <a:rPr sz="700" b="1" dirty="0">
                <a:solidFill>
                  <a:srgbClr val="221F1F"/>
                </a:solidFill>
                <a:latin typeface="Montserrat"/>
                <a:cs typeface="Montserrat"/>
              </a:rPr>
              <a:t>ser</a:t>
            </a:r>
            <a:r>
              <a:rPr sz="700" b="1" spc="220" dirty="0">
                <a:solidFill>
                  <a:srgbClr val="221F1F"/>
                </a:solidFill>
                <a:latin typeface="Montserrat"/>
                <a:cs typeface="Montserrat"/>
              </a:rPr>
              <a:t> </a:t>
            </a:r>
            <a:r>
              <a:rPr sz="700" b="1" dirty="0">
                <a:solidFill>
                  <a:srgbClr val="221F1F"/>
                </a:solidFill>
                <a:latin typeface="Montserrat"/>
                <a:cs typeface="Montserrat"/>
              </a:rPr>
              <a:t>explosiva</a:t>
            </a:r>
            <a:r>
              <a:rPr sz="700" b="1" spc="229" dirty="0">
                <a:solidFill>
                  <a:srgbClr val="221F1F"/>
                </a:solidFill>
                <a:latin typeface="Montserrat"/>
                <a:cs typeface="Montserrat"/>
              </a:rPr>
              <a:t> </a:t>
            </a:r>
            <a:r>
              <a:rPr sz="700" b="1" dirty="0">
                <a:solidFill>
                  <a:srgbClr val="221F1F"/>
                </a:solidFill>
                <a:latin typeface="Montserrat"/>
                <a:cs typeface="Montserrat"/>
              </a:rPr>
              <a:t>en</a:t>
            </a:r>
            <a:r>
              <a:rPr sz="700" b="1" spc="220" dirty="0">
                <a:solidFill>
                  <a:srgbClr val="221F1F"/>
                </a:solidFill>
                <a:latin typeface="Montserrat"/>
                <a:cs typeface="Montserrat"/>
              </a:rPr>
              <a:t> </a:t>
            </a:r>
            <a:r>
              <a:rPr sz="700" b="1" spc="-10" dirty="0">
                <a:solidFill>
                  <a:srgbClr val="221F1F"/>
                </a:solidFill>
                <a:latin typeface="Montserrat"/>
                <a:cs typeface="Montserrat"/>
              </a:rPr>
              <a:t>ciertas</a:t>
            </a:r>
            <a:r>
              <a:rPr sz="700" b="1" spc="500" dirty="0">
                <a:solidFill>
                  <a:srgbClr val="221F1F"/>
                </a:solidFill>
                <a:latin typeface="Montserrat"/>
                <a:cs typeface="Montserrat"/>
              </a:rPr>
              <a:t> </a:t>
            </a:r>
            <a:r>
              <a:rPr sz="700" b="1" dirty="0">
                <a:solidFill>
                  <a:srgbClr val="221F1F"/>
                </a:solidFill>
                <a:latin typeface="Montserrat"/>
                <a:cs typeface="Montserrat"/>
              </a:rPr>
              <a:t>condiciones.</a:t>
            </a:r>
            <a:r>
              <a:rPr sz="700" b="1" spc="375" dirty="0">
                <a:solidFill>
                  <a:srgbClr val="221F1F"/>
                </a:solidFill>
                <a:latin typeface="Montserrat"/>
                <a:cs typeface="Montserrat"/>
              </a:rPr>
              <a:t>  </a:t>
            </a:r>
            <a:r>
              <a:rPr sz="700" b="1" dirty="0">
                <a:solidFill>
                  <a:srgbClr val="221F1F"/>
                </a:solidFill>
                <a:latin typeface="Montserrat"/>
                <a:cs typeface="Montserrat"/>
              </a:rPr>
              <a:t>Ponga</a:t>
            </a:r>
            <a:r>
              <a:rPr sz="700" b="1" spc="375" dirty="0">
                <a:solidFill>
                  <a:srgbClr val="221F1F"/>
                </a:solidFill>
                <a:latin typeface="Montserrat"/>
                <a:cs typeface="Montserrat"/>
              </a:rPr>
              <a:t>  </a:t>
            </a:r>
            <a:r>
              <a:rPr sz="700" b="1" dirty="0">
                <a:solidFill>
                  <a:srgbClr val="221F1F"/>
                </a:solidFill>
                <a:latin typeface="Montserrat"/>
                <a:cs typeface="Montserrat"/>
              </a:rPr>
              <a:t>el</a:t>
            </a:r>
            <a:r>
              <a:rPr sz="700" b="1" spc="375" dirty="0">
                <a:solidFill>
                  <a:srgbClr val="221F1F"/>
                </a:solidFill>
                <a:latin typeface="Montserrat"/>
                <a:cs typeface="Montserrat"/>
              </a:rPr>
              <a:t>  </a:t>
            </a:r>
            <a:r>
              <a:rPr sz="700" b="1" dirty="0">
                <a:solidFill>
                  <a:srgbClr val="221F1F"/>
                </a:solidFill>
                <a:latin typeface="Montserrat"/>
                <a:cs typeface="Montserrat"/>
              </a:rPr>
              <a:t>interruptor</a:t>
            </a:r>
            <a:r>
              <a:rPr sz="700" b="1" spc="370" dirty="0">
                <a:solidFill>
                  <a:srgbClr val="221F1F"/>
                </a:solidFill>
                <a:latin typeface="Montserrat"/>
                <a:cs typeface="Montserrat"/>
              </a:rPr>
              <a:t>  </a:t>
            </a:r>
            <a:r>
              <a:rPr sz="700" b="1" spc="-25" dirty="0">
                <a:solidFill>
                  <a:srgbClr val="221F1F"/>
                </a:solidFill>
                <a:latin typeface="Montserrat"/>
                <a:cs typeface="Montserrat"/>
              </a:rPr>
              <a:t>de</a:t>
            </a:r>
            <a:r>
              <a:rPr sz="700" b="1" spc="500" dirty="0">
                <a:solidFill>
                  <a:srgbClr val="221F1F"/>
                </a:solidFill>
                <a:latin typeface="Montserrat"/>
                <a:cs typeface="Montserrat"/>
              </a:rPr>
              <a:t> </a:t>
            </a:r>
            <a:r>
              <a:rPr sz="700" b="1" dirty="0">
                <a:solidFill>
                  <a:srgbClr val="221F1F"/>
                </a:solidFill>
                <a:latin typeface="Montserrat"/>
                <a:cs typeface="Montserrat"/>
              </a:rPr>
              <a:t>encendido</a:t>
            </a:r>
            <a:r>
              <a:rPr sz="700" b="1" spc="140" dirty="0">
                <a:solidFill>
                  <a:srgbClr val="221F1F"/>
                </a:solidFill>
                <a:latin typeface="Montserrat"/>
                <a:cs typeface="Montserrat"/>
              </a:rPr>
              <a:t> </a:t>
            </a:r>
            <a:r>
              <a:rPr sz="700" b="1" dirty="0">
                <a:solidFill>
                  <a:srgbClr val="221F1F"/>
                </a:solidFill>
                <a:latin typeface="Montserrat"/>
                <a:cs typeface="Montserrat"/>
              </a:rPr>
              <a:t>en</a:t>
            </a:r>
            <a:r>
              <a:rPr sz="700" b="1" spc="140" dirty="0">
                <a:solidFill>
                  <a:srgbClr val="221F1F"/>
                </a:solidFill>
                <a:latin typeface="Montserrat"/>
                <a:cs typeface="Montserrat"/>
              </a:rPr>
              <a:t> </a:t>
            </a:r>
            <a:r>
              <a:rPr sz="700" b="1" dirty="0">
                <a:solidFill>
                  <a:srgbClr val="221F1F"/>
                </a:solidFill>
                <a:latin typeface="Montserrat"/>
                <a:cs typeface="Montserrat"/>
              </a:rPr>
              <a:t>“OFF”.</a:t>
            </a:r>
            <a:r>
              <a:rPr sz="700" b="1" spc="135" dirty="0">
                <a:solidFill>
                  <a:srgbClr val="221F1F"/>
                </a:solidFill>
                <a:latin typeface="Montserrat"/>
                <a:cs typeface="Montserrat"/>
              </a:rPr>
              <a:t> </a:t>
            </a:r>
            <a:r>
              <a:rPr sz="700" b="1" dirty="0">
                <a:solidFill>
                  <a:srgbClr val="221F1F"/>
                </a:solidFill>
                <a:latin typeface="Montserrat"/>
                <a:cs typeface="Montserrat"/>
              </a:rPr>
              <a:t>No</a:t>
            </a:r>
            <a:r>
              <a:rPr sz="700" b="1" spc="155" dirty="0">
                <a:solidFill>
                  <a:srgbClr val="221F1F"/>
                </a:solidFill>
                <a:latin typeface="Montserrat"/>
                <a:cs typeface="Montserrat"/>
              </a:rPr>
              <a:t> </a:t>
            </a:r>
            <a:r>
              <a:rPr sz="700" b="1" dirty="0">
                <a:solidFill>
                  <a:srgbClr val="221F1F"/>
                </a:solidFill>
                <a:latin typeface="Montserrat"/>
                <a:cs typeface="Montserrat"/>
              </a:rPr>
              <a:t>fume.</a:t>
            </a:r>
            <a:r>
              <a:rPr sz="700" b="1" spc="145" dirty="0">
                <a:solidFill>
                  <a:srgbClr val="221F1F"/>
                </a:solidFill>
                <a:latin typeface="Montserrat"/>
                <a:cs typeface="Montserrat"/>
              </a:rPr>
              <a:t> </a:t>
            </a:r>
            <a:r>
              <a:rPr sz="700" b="1" dirty="0">
                <a:solidFill>
                  <a:srgbClr val="221F1F"/>
                </a:solidFill>
                <a:latin typeface="Montserrat"/>
                <a:cs typeface="Montserrat"/>
              </a:rPr>
              <a:t>Asegúrese</a:t>
            </a:r>
            <a:r>
              <a:rPr sz="700" b="1" spc="145" dirty="0">
                <a:solidFill>
                  <a:srgbClr val="221F1F"/>
                </a:solidFill>
                <a:latin typeface="Montserrat"/>
                <a:cs typeface="Montserrat"/>
              </a:rPr>
              <a:t> </a:t>
            </a:r>
            <a:r>
              <a:rPr sz="700" b="1" spc="-25" dirty="0">
                <a:solidFill>
                  <a:srgbClr val="221F1F"/>
                </a:solidFill>
                <a:latin typeface="Montserrat"/>
                <a:cs typeface="Montserrat"/>
              </a:rPr>
              <a:t>de</a:t>
            </a:r>
            <a:r>
              <a:rPr sz="700" b="1" spc="500" dirty="0">
                <a:solidFill>
                  <a:srgbClr val="221F1F"/>
                </a:solidFill>
                <a:latin typeface="Montserrat"/>
                <a:cs typeface="Montserrat"/>
              </a:rPr>
              <a:t> </a:t>
            </a:r>
            <a:r>
              <a:rPr sz="700" b="1" dirty="0">
                <a:solidFill>
                  <a:srgbClr val="221F1F"/>
                </a:solidFill>
                <a:latin typeface="Montserrat"/>
                <a:cs typeface="Montserrat"/>
              </a:rPr>
              <a:t>que</a:t>
            </a:r>
            <a:r>
              <a:rPr sz="700" b="1" spc="270" dirty="0">
                <a:solidFill>
                  <a:srgbClr val="221F1F"/>
                </a:solidFill>
                <a:latin typeface="Montserrat"/>
                <a:cs typeface="Montserrat"/>
              </a:rPr>
              <a:t> </a:t>
            </a:r>
            <a:r>
              <a:rPr sz="700" b="1" dirty="0">
                <a:solidFill>
                  <a:srgbClr val="221F1F"/>
                </a:solidFill>
                <a:latin typeface="Montserrat"/>
                <a:cs typeface="Montserrat"/>
              </a:rPr>
              <a:t>la</a:t>
            </a:r>
            <a:r>
              <a:rPr sz="700" b="1" spc="275" dirty="0">
                <a:solidFill>
                  <a:srgbClr val="221F1F"/>
                </a:solidFill>
                <a:latin typeface="Montserrat"/>
                <a:cs typeface="Montserrat"/>
              </a:rPr>
              <a:t> </a:t>
            </a:r>
            <a:r>
              <a:rPr sz="700" b="1" dirty="0">
                <a:solidFill>
                  <a:srgbClr val="221F1F"/>
                </a:solidFill>
                <a:latin typeface="Montserrat"/>
                <a:cs typeface="Montserrat"/>
              </a:rPr>
              <a:t>zona</a:t>
            </a:r>
            <a:r>
              <a:rPr sz="700" b="1" spc="270" dirty="0">
                <a:solidFill>
                  <a:srgbClr val="221F1F"/>
                </a:solidFill>
                <a:latin typeface="Montserrat"/>
                <a:cs typeface="Montserrat"/>
              </a:rPr>
              <a:t> </a:t>
            </a:r>
            <a:r>
              <a:rPr sz="700" b="1" dirty="0">
                <a:solidFill>
                  <a:srgbClr val="221F1F"/>
                </a:solidFill>
                <a:latin typeface="Montserrat"/>
                <a:cs typeface="Montserrat"/>
              </a:rPr>
              <a:t>esté</a:t>
            </a:r>
            <a:r>
              <a:rPr sz="700" b="1" spc="280" dirty="0">
                <a:solidFill>
                  <a:srgbClr val="221F1F"/>
                </a:solidFill>
                <a:latin typeface="Montserrat"/>
                <a:cs typeface="Montserrat"/>
              </a:rPr>
              <a:t> </a:t>
            </a:r>
            <a:r>
              <a:rPr sz="700" b="1" dirty="0">
                <a:solidFill>
                  <a:srgbClr val="221F1F"/>
                </a:solidFill>
                <a:latin typeface="Montserrat"/>
                <a:cs typeface="Montserrat"/>
              </a:rPr>
              <a:t>bien</a:t>
            </a:r>
            <a:r>
              <a:rPr sz="700" b="1" spc="275" dirty="0">
                <a:solidFill>
                  <a:srgbClr val="221F1F"/>
                </a:solidFill>
                <a:latin typeface="Montserrat"/>
                <a:cs typeface="Montserrat"/>
              </a:rPr>
              <a:t> </a:t>
            </a:r>
            <a:r>
              <a:rPr sz="700" b="1" dirty="0">
                <a:solidFill>
                  <a:srgbClr val="221F1F"/>
                </a:solidFill>
                <a:latin typeface="Montserrat"/>
                <a:cs typeface="Montserrat"/>
              </a:rPr>
              <a:t>ventilada</a:t>
            </a:r>
            <a:r>
              <a:rPr sz="700" b="1" spc="280" dirty="0">
                <a:solidFill>
                  <a:srgbClr val="221F1F"/>
                </a:solidFill>
                <a:latin typeface="Montserrat"/>
                <a:cs typeface="Montserrat"/>
              </a:rPr>
              <a:t> </a:t>
            </a:r>
            <a:r>
              <a:rPr sz="700" b="1" dirty="0">
                <a:solidFill>
                  <a:srgbClr val="221F1F"/>
                </a:solidFill>
                <a:latin typeface="Montserrat"/>
                <a:cs typeface="Montserrat"/>
              </a:rPr>
              <a:t>y</a:t>
            </a:r>
            <a:r>
              <a:rPr sz="700" b="1" spc="280" dirty="0">
                <a:solidFill>
                  <a:srgbClr val="221F1F"/>
                </a:solidFill>
                <a:latin typeface="Montserrat"/>
                <a:cs typeface="Montserrat"/>
              </a:rPr>
              <a:t> </a:t>
            </a:r>
            <a:r>
              <a:rPr sz="700" b="1" dirty="0">
                <a:solidFill>
                  <a:srgbClr val="221F1F"/>
                </a:solidFill>
                <a:latin typeface="Montserrat"/>
                <a:cs typeface="Montserrat"/>
              </a:rPr>
              <a:t>libre</a:t>
            </a:r>
            <a:r>
              <a:rPr sz="700" b="1" spc="285" dirty="0">
                <a:solidFill>
                  <a:srgbClr val="221F1F"/>
                </a:solidFill>
                <a:latin typeface="Montserrat"/>
                <a:cs typeface="Montserrat"/>
              </a:rPr>
              <a:t> </a:t>
            </a:r>
            <a:r>
              <a:rPr sz="700" b="1" spc="-25" dirty="0">
                <a:solidFill>
                  <a:srgbClr val="221F1F"/>
                </a:solidFill>
                <a:latin typeface="Montserrat"/>
                <a:cs typeface="Montserrat"/>
              </a:rPr>
              <a:t>de</a:t>
            </a:r>
            <a:r>
              <a:rPr sz="700" b="1" spc="500" dirty="0">
                <a:solidFill>
                  <a:srgbClr val="221F1F"/>
                </a:solidFill>
                <a:latin typeface="Montserrat"/>
                <a:cs typeface="Montserrat"/>
              </a:rPr>
              <a:t> </a:t>
            </a:r>
            <a:r>
              <a:rPr sz="700" b="1" dirty="0">
                <a:solidFill>
                  <a:srgbClr val="221F1F"/>
                </a:solidFill>
                <a:latin typeface="Montserrat"/>
                <a:cs typeface="Montserrat"/>
              </a:rPr>
              <a:t>llamas</a:t>
            </a:r>
            <a:r>
              <a:rPr sz="700" b="1" spc="340" dirty="0">
                <a:solidFill>
                  <a:srgbClr val="221F1F"/>
                </a:solidFill>
                <a:latin typeface="Montserrat"/>
                <a:cs typeface="Montserrat"/>
              </a:rPr>
              <a:t> </a:t>
            </a:r>
            <a:r>
              <a:rPr sz="700" b="1" dirty="0">
                <a:solidFill>
                  <a:srgbClr val="221F1F"/>
                </a:solidFill>
                <a:latin typeface="Montserrat"/>
                <a:cs typeface="Montserrat"/>
              </a:rPr>
              <a:t>o</a:t>
            </a:r>
            <a:r>
              <a:rPr sz="700" b="1" spc="335" dirty="0">
                <a:solidFill>
                  <a:srgbClr val="221F1F"/>
                </a:solidFill>
                <a:latin typeface="Montserrat"/>
                <a:cs typeface="Montserrat"/>
              </a:rPr>
              <a:t> </a:t>
            </a:r>
            <a:r>
              <a:rPr sz="700" b="1" dirty="0">
                <a:solidFill>
                  <a:srgbClr val="221F1F"/>
                </a:solidFill>
                <a:latin typeface="Montserrat"/>
                <a:cs typeface="Montserrat"/>
              </a:rPr>
              <a:t>chispas,</a:t>
            </a:r>
            <a:r>
              <a:rPr sz="700" b="1" spc="360" dirty="0">
                <a:solidFill>
                  <a:srgbClr val="221F1F"/>
                </a:solidFill>
                <a:latin typeface="Montserrat"/>
                <a:cs typeface="Montserrat"/>
              </a:rPr>
              <a:t> </a:t>
            </a:r>
            <a:r>
              <a:rPr sz="700" b="1" dirty="0">
                <a:solidFill>
                  <a:srgbClr val="221F1F"/>
                </a:solidFill>
                <a:latin typeface="Montserrat"/>
                <a:cs typeface="Montserrat"/>
              </a:rPr>
              <a:t>incluyendo</a:t>
            </a:r>
            <a:r>
              <a:rPr sz="700" b="1" spc="350" dirty="0">
                <a:solidFill>
                  <a:srgbClr val="221F1F"/>
                </a:solidFill>
                <a:latin typeface="Montserrat"/>
                <a:cs typeface="Montserrat"/>
              </a:rPr>
              <a:t> </a:t>
            </a:r>
            <a:r>
              <a:rPr sz="700" b="1" dirty="0">
                <a:solidFill>
                  <a:srgbClr val="221F1F"/>
                </a:solidFill>
                <a:latin typeface="Montserrat"/>
                <a:cs typeface="Montserrat"/>
              </a:rPr>
              <a:t>aparatos</a:t>
            </a:r>
            <a:r>
              <a:rPr sz="700" b="1" spc="345" dirty="0">
                <a:solidFill>
                  <a:srgbClr val="221F1F"/>
                </a:solidFill>
                <a:latin typeface="Montserrat"/>
                <a:cs typeface="Montserrat"/>
              </a:rPr>
              <a:t> </a:t>
            </a:r>
            <a:r>
              <a:rPr sz="700" b="1" spc="-25" dirty="0">
                <a:solidFill>
                  <a:srgbClr val="221F1F"/>
                </a:solidFill>
                <a:latin typeface="Montserrat"/>
                <a:cs typeface="Montserrat"/>
              </a:rPr>
              <a:t>con</a:t>
            </a:r>
            <a:r>
              <a:rPr sz="700" b="1" spc="500" dirty="0">
                <a:solidFill>
                  <a:srgbClr val="221F1F"/>
                </a:solidFill>
                <a:latin typeface="Montserrat"/>
                <a:cs typeface="Montserrat"/>
              </a:rPr>
              <a:t> </a:t>
            </a:r>
            <a:r>
              <a:rPr sz="700" b="1" dirty="0">
                <a:solidFill>
                  <a:srgbClr val="221F1F"/>
                </a:solidFill>
                <a:latin typeface="Montserrat"/>
                <a:cs typeface="Montserrat"/>
              </a:rPr>
              <a:t>llama</a:t>
            </a:r>
            <a:r>
              <a:rPr sz="700" b="1" spc="-10" dirty="0">
                <a:solidFill>
                  <a:srgbClr val="221F1F"/>
                </a:solidFill>
                <a:latin typeface="Montserrat"/>
                <a:cs typeface="Montserrat"/>
              </a:rPr>
              <a:t> piloto.</a:t>
            </a:r>
            <a:endParaRPr sz="700" dirty="0">
              <a:latin typeface="Montserrat"/>
              <a:cs typeface="Montserrat"/>
            </a:endParaRPr>
          </a:p>
          <a:p>
            <a:pPr>
              <a:lnSpc>
                <a:spcPct val="100000"/>
              </a:lnSpc>
              <a:spcBef>
                <a:spcPts val="20"/>
              </a:spcBef>
            </a:pPr>
            <a:endParaRPr sz="1000" dirty="0">
              <a:latin typeface="Montserrat"/>
              <a:cs typeface="Montserrat"/>
            </a:endParaRPr>
          </a:p>
          <a:p>
            <a:pPr marL="184785" marR="35560" indent="-172720" algn="just">
              <a:lnSpc>
                <a:spcPct val="100000"/>
              </a:lnSpc>
              <a:buFont typeface="Arial"/>
              <a:buChar char="•"/>
              <a:tabLst>
                <a:tab pos="185420" algn="l"/>
              </a:tabLst>
            </a:pPr>
            <a:r>
              <a:rPr sz="700" dirty="0">
                <a:solidFill>
                  <a:srgbClr val="221F1F"/>
                </a:solidFill>
                <a:latin typeface="Montserrat"/>
                <a:cs typeface="Montserrat"/>
              </a:rPr>
              <a:t>Retire</a:t>
            </a:r>
            <a:r>
              <a:rPr sz="700" spc="-25" dirty="0">
                <a:solidFill>
                  <a:srgbClr val="221F1F"/>
                </a:solidFill>
                <a:latin typeface="Montserrat"/>
                <a:cs typeface="Montserrat"/>
              </a:rPr>
              <a:t> </a:t>
            </a:r>
            <a:r>
              <a:rPr sz="700" dirty="0">
                <a:solidFill>
                  <a:srgbClr val="221F1F"/>
                </a:solidFill>
                <a:latin typeface="Montserrat"/>
                <a:cs typeface="Montserrat"/>
              </a:rPr>
              <a:t>la bujía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5" dirty="0">
                <a:solidFill>
                  <a:srgbClr val="221F1F"/>
                </a:solidFill>
                <a:latin typeface="Montserrat"/>
                <a:cs typeface="Montserrat"/>
              </a:rPr>
              <a:t> </a:t>
            </a:r>
            <a:r>
              <a:rPr sz="700" dirty="0">
                <a:solidFill>
                  <a:srgbClr val="221F1F"/>
                </a:solidFill>
                <a:latin typeface="Montserrat"/>
                <a:cs typeface="Montserrat"/>
              </a:rPr>
              <a:t>aplique varias</a:t>
            </a:r>
            <a:r>
              <a:rPr sz="700" spc="-10" dirty="0">
                <a:solidFill>
                  <a:srgbClr val="221F1F"/>
                </a:solidFill>
                <a:latin typeface="Montserrat"/>
                <a:cs typeface="Montserrat"/>
              </a:rPr>
              <a:t> </a:t>
            </a:r>
            <a:r>
              <a:rPr sz="700" dirty="0">
                <a:solidFill>
                  <a:srgbClr val="221F1F"/>
                </a:solidFill>
                <a:latin typeface="Montserrat"/>
                <a:cs typeface="Montserrat"/>
              </a:rPr>
              <a:t>gotas</a:t>
            </a:r>
            <a:r>
              <a:rPr sz="700" spc="-15"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aceite</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2T en</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cilindro.</a:t>
            </a:r>
            <a:r>
              <a:rPr sz="700" spc="5" dirty="0">
                <a:solidFill>
                  <a:srgbClr val="221F1F"/>
                </a:solidFill>
                <a:latin typeface="Montserrat"/>
                <a:cs typeface="Montserrat"/>
              </a:rPr>
              <a:t> </a:t>
            </a:r>
            <a:r>
              <a:rPr sz="700" dirty="0">
                <a:solidFill>
                  <a:srgbClr val="221F1F"/>
                </a:solidFill>
                <a:latin typeface="Montserrat"/>
                <a:cs typeface="Montserrat"/>
              </a:rPr>
              <a:t>Gire</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motor</a:t>
            </a:r>
            <a:r>
              <a:rPr sz="700" spc="5" dirty="0">
                <a:solidFill>
                  <a:srgbClr val="221F1F"/>
                </a:solidFill>
                <a:latin typeface="Montserrat"/>
                <a:cs typeface="Montserrat"/>
              </a:rPr>
              <a:t> </a:t>
            </a:r>
            <a:r>
              <a:rPr sz="700" spc="-10" dirty="0">
                <a:solidFill>
                  <a:srgbClr val="221F1F"/>
                </a:solidFill>
                <a:latin typeface="Montserrat"/>
                <a:cs typeface="Montserrat"/>
              </a:rPr>
              <a:t>lentamente</a:t>
            </a:r>
            <a:r>
              <a:rPr sz="700" spc="500" dirty="0">
                <a:solidFill>
                  <a:srgbClr val="221F1F"/>
                </a:solidFill>
                <a:latin typeface="Montserrat"/>
                <a:cs typeface="Montserrat"/>
              </a:rPr>
              <a:t> </a:t>
            </a:r>
            <a:r>
              <a:rPr sz="700" dirty="0">
                <a:solidFill>
                  <a:srgbClr val="221F1F"/>
                </a:solidFill>
                <a:latin typeface="Montserrat"/>
                <a:cs typeface="Montserrat"/>
              </a:rPr>
              <a:t>varias</a:t>
            </a:r>
            <a:r>
              <a:rPr sz="700" spc="440" dirty="0">
                <a:solidFill>
                  <a:srgbClr val="221F1F"/>
                </a:solidFill>
                <a:latin typeface="Montserrat"/>
                <a:cs typeface="Montserrat"/>
              </a:rPr>
              <a:t> </a:t>
            </a:r>
            <a:r>
              <a:rPr sz="700" dirty="0">
                <a:solidFill>
                  <a:srgbClr val="221F1F"/>
                </a:solidFill>
                <a:latin typeface="Montserrat"/>
                <a:cs typeface="Montserrat"/>
              </a:rPr>
              <a:t>veces</a:t>
            </a:r>
            <a:r>
              <a:rPr sz="700" spc="440" dirty="0">
                <a:solidFill>
                  <a:srgbClr val="221F1F"/>
                </a:solidFill>
                <a:latin typeface="Montserrat"/>
                <a:cs typeface="Montserrat"/>
              </a:rPr>
              <a:t> </a:t>
            </a:r>
            <a:r>
              <a:rPr sz="700" dirty="0">
                <a:solidFill>
                  <a:srgbClr val="221F1F"/>
                </a:solidFill>
                <a:latin typeface="Montserrat"/>
                <a:cs typeface="Montserrat"/>
              </a:rPr>
              <a:t>para</a:t>
            </a:r>
            <a:r>
              <a:rPr sz="700" spc="440" dirty="0">
                <a:solidFill>
                  <a:srgbClr val="221F1F"/>
                </a:solidFill>
                <a:latin typeface="Montserrat"/>
                <a:cs typeface="Montserrat"/>
              </a:rPr>
              <a:t> </a:t>
            </a:r>
            <a:r>
              <a:rPr sz="700" dirty="0">
                <a:solidFill>
                  <a:srgbClr val="221F1F"/>
                </a:solidFill>
                <a:latin typeface="Montserrat"/>
                <a:cs typeface="Montserrat"/>
              </a:rPr>
              <a:t>recubrir</a:t>
            </a:r>
            <a:r>
              <a:rPr sz="700" spc="440" dirty="0">
                <a:solidFill>
                  <a:srgbClr val="221F1F"/>
                </a:solidFill>
                <a:latin typeface="Montserrat"/>
                <a:cs typeface="Montserrat"/>
              </a:rPr>
              <a:t> </a:t>
            </a:r>
            <a:r>
              <a:rPr sz="700" dirty="0">
                <a:solidFill>
                  <a:srgbClr val="221F1F"/>
                </a:solidFill>
                <a:latin typeface="Montserrat"/>
                <a:cs typeface="Montserrat"/>
              </a:rPr>
              <a:t>la</a:t>
            </a:r>
            <a:r>
              <a:rPr sz="700" spc="455" dirty="0">
                <a:solidFill>
                  <a:srgbClr val="221F1F"/>
                </a:solidFill>
                <a:latin typeface="Montserrat"/>
                <a:cs typeface="Montserrat"/>
              </a:rPr>
              <a:t> </a:t>
            </a:r>
            <a:r>
              <a:rPr sz="700" dirty="0">
                <a:solidFill>
                  <a:srgbClr val="221F1F"/>
                </a:solidFill>
                <a:latin typeface="Montserrat"/>
                <a:cs typeface="Montserrat"/>
              </a:rPr>
              <a:t>pared</a:t>
            </a:r>
            <a:r>
              <a:rPr sz="700" spc="445" dirty="0">
                <a:solidFill>
                  <a:srgbClr val="221F1F"/>
                </a:solidFill>
                <a:latin typeface="Montserrat"/>
                <a:cs typeface="Montserrat"/>
              </a:rPr>
              <a:t> </a:t>
            </a:r>
            <a:r>
              <a:rPr sz="700" spc="-25" dirty="0">
                <a:solidFill>
                  <a:srgbClr val="221F1F"/>
                </a:solidFill>
                <a:latin typeface="Montserrat"/>
                <a:cs typeface="Montserrat"/>
              </a:rPr>
              <a:t>del</a:t>
            </a:r>
            <a:r>
              <a:rPr sz="700" spc="500" dirty="0">
                <a:solidFill>
                  <a:srgbClr val="221F1F"/>
                </a:solidFill>
                <a:latin typeface="Montserrat"/>
                <a:cs typeface="Montserrat"/>
              </a:rPr>
              <a:t> </a:t>
            </a:r>
            <a:r>
              <a:rPr sz="700" dirty="0">
                <a:solidFill>
                  <a:srgbClr val="221F1F"/>
                </a:solidFill>
                <a:latin typeface="Montserrat"/>
                <a:cs typeface="Montserrat"/>
              </a:rPr>
              <a:t>cilindro</a:t>
            </a:r>
            <a:r>
              <a:rPr sz="700" spc="-20" dirty="0">
                <a:solidFill>
                  <a:srgbClr val="221F1F"/>
                </a:solidFill>
                <a:latin typeface="Montserrat"/>
                <a:cs typeface="Montserrat"/>
              </a:rPr>
              <a:t> </a:t>
            </a:r>
            <a:r>
              <a:rPr sz="700" dirty="0">
                <a:solidFill>
                  <a:srgbClr val="221F1F"/>
                </a:solidFill>
                <a:latin typeface="Montserrat"/>
                <a:cs typeface="Montserrat"/>
              </a:rPr>
              <a:t>con</a:t>
            </a:r>
            <a:r>
              <a:rPr sz="700" spc="-5" dirty="0">
                <a:solidFill>
                  <a:srgbClr val="221F1F"/>
                </a:solidFill>
                <a:latin typeface="Montserrat"/>
                <a:cs typeface="Montserrat"/>
              </a:rPr>
              <a:t> </a:t>
            </a:r>
            <a:r>
              <a:rPr sz="700" dirty="0">
                <a:solidFill>
                  <a:srgbClr val="221F1F"/>
                </a:solidFill>
                <a:latin typeface="Montserrat"/>
                <a:cs typeface="Montserrat"/>
              </a:rPr>
              <a:t>aceite</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vuelva</a:t>
            </a:r>
            <a:r>
              <a:rPr sz="700" spc="-10" dirty="0">
                <a:solidFill>
                  <a:srgbClr val="221F1F"/>
                </a:solidFill>
                <a:latin typeface="Montserrat"/>
                <a:cs typeface="Montserrat"/>
              </a:rPr>
              <a:t> </a:t>
            </a:r>
            <a:r>
              <a:rPr sz="700" dirty="0">
                <a:solidFill>
                  <a:srgbClr val="221F1F"/>
                </a:solidFill>
                <a:latin typeface="Montserrat"/>
                <a:cs typeface="Montserrat"/>
              </a:rPr>
              <a:t>a</a:t>
            </a:r>
            <a:r>
              <a:rPr sz="700" spc="-20" dirty="0">
                <a:solidFill>
                  <a:srgbClr val="221F1F"/>
                </a:solidFill>
                <a:latin typeface="Montserrat"/>
                <a:cs typeface="Montserrat"/>
              </a:rPr>
              <a:t> </a:t>
            </a:r>
            <a:r>
              <a:rPr sz="700" dirty="0">
                <a:solidFill>
                  <a:srgbClr val="221F1F"/>
                </a:solidFill>
                <a:latin typeface="Montserrat"/>
                <a:cs typeface="Montserrat"/>
              </a:rPr>
              <a:t>instalar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spc="-10" dirty="0">
                <a:solidFill>
                  <a:srgbClr val="221F1F"/>
                </a:solidFill>
                <a:latin typeface="Montserrat"/>
                <a:cs typeface="Montserrat"/>
              </a:rPr>
              <a:t>bujía.</a:t>
            </a:r>
            <a:endParaRPr sz="700" dirty="0">
              <a:latin typeface="Montserrat"/>
              <a:cs typeface="Montserrat"/>
            </a:endParaRPr>
          </a:p>
          <a:p>
            <a:pPr>
              <a:lnSpc>
                <a:spcPct val="100000"/>
              </a:lnSpc>
              <a:spcBef>
                <a:spcPts val="50"/>
              </a:spcBef>
              <a:buFont typeface="Arial"/>
              <a:buChar char="•"/>
            </a:pPr>
            <a:endParaRPr sz="650" dirty="0">
              <a:latin typeface="Montserrat"/>
              <a:cs typeface="Montserrat"/>
            </a:endParaRPr>
          </a:p>
          <a:p>
            <a:pPr marL="186055" indent="-171450">
              <a:lnSpc>
                <a:spcPct val="100000"/>
              </a:lnSpc>
              <a:buFont typeface="Arial"/>
              <a:buChar char="•"/>
              <a:tabLst>
                <a:tab pos="186055" algn="l"/>
                <a:tab pos="186690" algn="l"/>
                <a:tab pos="718185" algn="l"/>
                <a:tab pos="942340" algn="l"/>
                <a:tab pos="1421130" algn="l"/>
                <a:tab pos="1681480" algn="l"/>
                <a:tab pos="1946910" algn="l"/>
              </a:tabLst>
            </a:pPr>
            <a:r>
              <a:rPr sz="700" spc="-10" dirty="0">
                <a:latin typeface="Montserrat"/>
                <a:cs typeface="Montserrat"/>
              </a:rPr>
              <a:t>Reduzca</a:t>
            </a:r>
            <a:r>
              <a:rPr sz="700" dirty="0">
                <a:latin typeface="Montserrat"/>
                <a:cs typeface="Montserrat"/>
              </a:rPr>
              <a:t>	</a:t>
            </a:r>
            <a:r>
              <a:rPr sz="700" spc="-25" dirty="0">
                <a:latin typeface="Montserrat"/>
                <a:cs typeface="Montserrat"/>
              </a:rPr>
              <a:t>la</a:t>
            </a:r>
            <a:r>
              <a:rPr sz="700" dirty="0">
                <a:latin typeface="Montserrat"/>
                <a:cs typeface="Montserrat"/>
              </a:rPr>
              <a:t>	</a:t>
            </a:r>
            <a:r>
              <a:rPr sz="700" spc="-10" dirty="0">
                <a:latin typeface="Montserrat"/>
                <a:cs typeface="Montserrat"/>
              </a:rPr>
              <a:t>presión</a:t>
            </a:r>
            <a:r>
              <a:rPr sz="700" dirty="0">
                <a:latin typeface="Montserrat"/>
                <a:cs typeface="Montserrat"/>
              </a:rPr>
              <a:t>	</a:t>
            </a:r>
            <a:r>
              <a:rPr sz="700" spc="-25" dirty="0">
                <a:latin typeface="Montserrat"/>
                <a:cs typeface="Montserrat"/>
              </a:rPr>
              <a:t>de</a:t>
            </a:r>
            <a:r>
              <a:rPr sz="700" dirty="0">
                <a:latin typeface="Montserrat"/>
                <a:cs typeface="Montserrat"/>
              </a:rPr>
              <a:t>	</a:t>
            </a:r>
            <a:r>
              <a:rPr sz="700" spc="-25" dirty="0">
                <a:latin typeface="Montserrat"/>
                <a:cs typeface="Montserrat"/>
              </a:rPr>
              <a:t>las</a:t>
            </a:r>
            <a:r>
              <a:rPr sz="700" dirty="0">
                <a:latin typeface="Montserrat"/>
                <a:cs typeface="Montserrat"/>
              </a:rPr>
              <a:t>	</a:t>
            </a:r>
            <a:r>
              <a:rPr sz="700" spc="-10" dirty="0">
                <a:latin typeface="Montserrat"/>
                <a:cs typeface="Montserrat"/>
              </a:rPr>
              <a:t>llantas</a:t>
            </a:r>
            <a:endParaRPr sz="700" dirty="0">
              <a:latin typeface="Montserrat"/>
              <a:cs typeface="Montserrat"/>
            </a:endParaRPr>
          </a:p>
          <a:p>
            <a:pPr marL="186055">
              <a:lnSpc>
                <a:spcPct val="100000"/>
              </a:lnSpc>
            </a:pPr>
            <a:r>
              <a:rPr sz="700" spc="-10" dirty="0">
                <a:latin typeface="Montserrat"/>
                <a:cs typeface="Montserrat"/>
              </a:rPr>
              <a:t>aproximadamente</a:t>
            </a:r>
            <a:r>
              <a:rPr sz="700" spc="50" dirty="0">
                <a:latin typeface="Montserrat"/>
                <a:cs typeface="Montserrat"/>
              </a:rPr>
              <a:t> </a:t>
            </a:r>
            <a:r>
              <a:rPr sz="700" dirty="0">
                <a:latin typeface="Montserrat"/>
                <a:cs typeface="Montserrat"/>
              </a:rPr>
              <a:t>en</a:t>
            </a:r>
            <a:r>
              <a:rPr sz="700" spc="30" dirty="0">
                <a:latin typeface="Montserrat"/>
                <a:cs typeface="Montserrat"/>
              </a:rPr>
              <a:t> </a:t>
            </a:r>
            <a:r>
              <a:rPr sz="700" spc="-20" dirty="0">
                <a:latin typeface="Montserrat"/>
                <a:cs typeface="Montserrat"/>
              </a:rPr>
              <a:t>20%.</a:t>
            </a:r>
            <a:endParaRPr sz="700" dirty="0">
              <a:latin typeface="Montserrat"/>
              <a:cs typeface="Montserrat"/>
            </a:endParaRPr>
          </a:p>
        </p:txBody>
      </p:sp>
      <p:sp>
        <p:nvSpPr>
          <p:cNvPr id="5" name="object 5"/>
          <p:cNvSpPr txBox="1">
            <a:spLocks noGrp="1"/>
          </p:cNvSpPr>
          <p:nvPr>
            <p:ph sz="half" idx="3"/>
          </p:nvPr>
        </p:nvSpPr>
        <p:spPr>
          <a:prstGeom prst="rect">
            <a:avLst/>
          </a:prstGeom>
        </p:spPr>
        <p:txBody>
          <a:bodyPr vert="horz" wrap="square" lIns="0" tIns="12065" rIns="0" bIns="0" rtlCol="0">
            <a:spAutoFit/>
          </a:bodyPr>
          <a:lstStyle/>
          <a:p>
            <a:pPr marL="184785" marR="8255" indent="-172720" algn="just">
              <a:lnSpc>
                <a:spcPct val="100000"/>
              </a:lnSpc>
              <a:spcBef>
                <a:spcPts val="95"/>
              </a:spcBef>
              <a:buFont typeface="Arial"/>
              <a:buChar char="•"/>
              <a:tabLst>
                <a:tab pos="185420" algn="l"/>
              </a:tabLst>
            </a:pPr>
            <a:r>
              <a:rPr dirty="0"/>
              <a:t>Coloque</a:t>
            </a:r>
            <a:r>
              <a:rPr spc="5" dirty="0"/>
              <a:t> </a:t>
            </a:r>
            <a:r>
              <a:rPr dirty="0"/>
              <a:t>el</a:t>
            </a:r>
            <a:r>
              <a:rPr spc="15" dirty="0"/>
              <a:t> </a:t>
            </a:r>
            <a:r>
              <a:rPr dirty="0"/>
              <a:t>Vehículo sobre</a:t>
            </a:r>
            <a:r>
              <a:rPr spc="15" dirty="0"/>
              <a:t> </a:t>
            </a:r>
            <a:r>
              <a:rPr dirty="0"/>
              <a:t>un cajón</a:t>
            </a:r>
            <a:r>
              <a:rPr spc="5" dirty="0"/>
              <a:t> </a:t>
            </a:r>
            <a:r>
              <a:rPr dirty="0"/>
              <a:t>o</a:t>
            </a:r>
            <a:r>
              <a:rPr spc="5" dirty="0"/>
              <a:t> </a:t>
            </a:r>
            <a:r>
              <a:rPr spc="-10" dirty="0"/>
              <a:t>soporte,</a:t>
            </a:r>
            <a:r>
              <a:rPr spc="500" dirty="0"/>
              <a:t> </a:t>
            </a:r>
            <a:r>
              <a:rPr dirty="0"/>
              <a:t>de</a:t>
            </a:r>
            <a:r>
              <a:rPr spc="170" dirty="0"/>
              <a:t>  </a:t>
            </a:r>
            <a:r>
              <a:rPr dirty="0"/>
              <a:t>manera</a:t>
            </a:r>
            <a:r>
              <a:rPr spc="170" dirty="0"/>
              <a:t>  </a:t>
            </a:r>
            <a:r>
              <a:rPr dirty="0"/>
              <a:t>que</a:t>
            </a:r>
            <a:r>
              <a:rPr spc="180" dirty="0"/>
              <a:t>  </a:t>
            </a:r>
            <a:r>
              <a:rPr dirty="0"/>
              <a:t>ambas</a:t>
            </a:r>
            <a:r>
              <a:rPr spc="170" dirty="0"/>
              <a:t>  </a:t>
            </a:r>
            <a:r>
              <a:rPr dirty="0"/>
              <a:t>ruedas</a:t>
            </a:r>
            <a:r>
              <a:rPr spc="170" dirty="0"/>
              <a:t>  </a:t>
            </a:r>
            <a:r>
              <a:rPr spc="-10" dirty="0"/>
              <a:t>queden</a:t>
            </a:r>
            <a:r>
              <a:rPr spc="500" dirty="0"/>
              <a:t> </a:t>
            </a:r>
            <a:r>
              <a:rPr dirty="0"/>
              <a:t>levantadas</a:t>
            </a:r>
            <a:r>
              <a:rPr spc="225" dirty="0"/>
              <a:t> </a:t>
            </a:r>
            <a:r>
              <a:rPr dirty="0"/>
              <a:t>del</a:t>
            </a:r>
            <a:r>
              <a:rPr spc="229" dirty="0"/>
              <a:t> </a:t>
            </a:r>
            <a:r>
              <a:rPr dirty="0"/>
              <a:t>piso.</a:t>
            </a:r>
            <a:r>
              <a:rPr spc="220" dirty="0"/>
              <a:t> </a:t>
            </a:r>
            <a:r>
              <a:rPr dirty="0"/>
              <a:t>(Si</a:t>
            </a:r>
            <a:r>
              <a:rPr spc="235" dirty="0"/>
              <a:t> </a:t>
            </a:r>
            <a:r>
              <a:rPr dirty="0"/>
              <a:t>esto</a:t>
            </a:r>
            <a:r>
              <a:rPr spc="235" dirty="0"/>
              <a:t> </a:t>
            </a:r>
            <a:r>
              <a:rPr dirty="0"/>
              <a:t>no</a:t>
            </a:r>
            <a:r>
              <a:rPr spc="229" dirty="0"/>
              <a:t> </a:t>
            </a:r>
            <a:r>
              <a:rPr dirty="0"/>
              <a:t>es</a:t>
            </a:r>
            <a:r>
              <a:rPr spc="225" dirty="0"/>
              <a:t> </a:t>
            </a:r>
            <a:r>
              <a:rPr spc="-10" dirty="0"/>
              <a:t>posible,</a:t>
            </a:r>
            <a:r>
              <a:rPr spc="500" dirty="0"/>
              <a:t> </a:t>
            </a:r>
            <a:r>
              <a:rPr dirty="0"/>
              <a:t>coloque</a:t>
            </a:r>
            <a:r>
              <a:rPr spc="295" dirty="0"/>
              <a:t> </a:t>
            </a:r>
            <a:r>
              <a:rPr dirty="0"/>
              <a:t>tablas</a:t>
            </a:r>
            <a:r>
              <a:rPr spc="305" dirty="0"/>
              <a:t> </a:t>
            </a:r>
            <a:r>
              <a:rPr dirty="0"/>
              <a:t>debajo</a:t>
            </a:r>
            <a:r>
              <a:rPr spc="300" dirty="0"/>
              <a:t> </a:t>
            </a:r>
            <a:r>
              <a:rPr dirty="0"/>
              <a:t>de</a:t>
            </a:r>
            <a:r>
              <a:rPr spc="300" dirty="0"/>
              <a:t> </a:t>
            </a:r>
            <a:r>
              <a:rPr dirty="0"/>
              <a:t>las</a:t>
            </a:r>
            <a:r>
              <a:rPr spc="295" dirty="0"/>
              <a:t> </a:t>
            </a:r>
            <a:r>
              <a:rPr dirty="0"/>
              <a:t>ruedas</a:t>
            </a:r>
            <a:r>
              <a:rPr spc="300" dirty="0"/>
              <a:t> </a:t>
            </a:r>
            <a:r>
              <a:rPr spc="-20" dirty="0"/>
              <a:t>para</a:t>
            </a:r>
            <a:r>
              <a:rPr spc="500" dirty="0"/>
              <a:t> </a:t>
            </a:r>
            <a:r>
              <a:rPr dirty="0"/>
              <a:t>mantener</a:t>
            </a:r>
            <a:r>
              <a:rPr spc="45" dirty="0"/>
              <a:t> </a:t>
            </a:r>
            <a:r>
              <a:rPr dirty="0"/>
              <a:t>la</a:t>
            </a:r>
            <a:r>
              <a:rPr spc="45" dirty="0"/>
              <a:t> </a:t>
            </a:r>
            <a:r>
              <a:rPr dirty="0"/>
              <a:t>humedad</a:t>
            </a:r>
            <a:r>
              <a:rPr spc="45" dirty="0"/>
              <a:t> </a:t>
            </a:r>
            <a:r>
              <a:rPr dirty="0"/>
              <a:t>alejada</a:t>
            </a:r>
            <a:r>
              <a:rPr spc="60" dirty="0"/>
              <a:t> </a:t>
            </a:r>
            <a:r>
              <a:rPr dirty="0"/>
              <a:t>del</a:t>
            </a:r>
            <a:r>
              <a:rPr spc="50" dirty="0"/>
              <a:t> </a:t>
            </a:r>
            <a:r>
              <a:rPr dirty="0"/>
              <a:t>caucho</a:t>
            </a:r>
            <a:r>
              <a:rPr spc="45" dirty="0"/>
              <a:t> </a:t>
            </a:r>
            <a:r>
              <a:rPr spc="-25" dirty="0"/>
              <a:t>de</a:t>
            </a:r>
            <a:r>
              <a:rPr spc="500" dirty="0"/>
              <a:t> </a:t>
            </a:r>
            <a:r>
              <a:rPr dirty="0"/>
              <a:t>las</a:t>
            </a:r>
            <a:r>
              <a:rPr spc="-10" dirty="0"/>
              <a:t> llantas).</a:t>
            </a:r>
          </a:p>
          <a:p>
            <a:pPr>
              <a:lnSpc>
                <a:spcPct val="100000"/>
              </a:lnSpc>
              <a:spcBef>
                <a:spcPts val="50"/>
              </a:spcBef>
              <a:buFont typeface="Arial"/>
              <a:buChar char="•"/>
            </a:pPr>
            <a:endParaRPr sz="650"/>
          </a:p>
          <a:p>
            <a:pPr marL="189230" marR="5080" indent="-172720" algn="just">
              <a:lnSpc>
                <a:spcPct val="100000"/>
              </a:lnSpc>
              <a:buFont typeface="Arial"/>
              <a:buChar char="•"/>
              <a:tabLst>
                <a:tab pos="189865" algn="l"/>
              </a:tabLst>
            </a:pPr>
            <a:r>
              <a:rPr dirty="0"/>
              <a:t>Rocíe</a:t>
            </a:r>
            <a:r>
              <a:rPr spc="495" dirty="0"/>
              <a:t> </a:t>
            </a:r>
            <a:r>
              <a:rPr dirty="0"/>
              <a:t>aceite</a:t>
            </a:r>
            <a:r>
              <a:rPr spc="495" dirty="0"/>
              <a:t> </a:t>
            </a:r>
            <a:r>
              <a:rPr dirty="0"/>
              <a:t>sobre</a:t>
            </a:r>
            <a:r>
              <a:rPr spc="490" dirty="0"/>
              <a:t> </a:t>
            </a:r>
            <a:r>
              <a:rPr dirty="0"/>
              <a:t>todas</a:t>
            </a:r>
            <a:r>
              <a:rPr spc="495" dirty="0"/>
              <a:t> </a:t>
            </a:r>
            <a:r>
              <a:rPr dirty="0"/>
              <a:t>las</a:t>
            </a:r>
            <a:r>
              <a:rPr spc="160" dirty="0"/>
              <a:t>  </a:t>
            </a:r>
            <a:r>
              <a:rPr spc="-10" dirty="0"/>
              <a:t>superficies</a:t>
            </a:r>
            <a:r>
              <a:rPr spc="500" dirty="0"/>
              <a:t> </a:t>
            </a:r>
            <a:r>
              <a:rPr dirty="0"/>
              <a:t>metálicas</a:t>
            </a:r>
            <a:r>
              <a:rPr spc="220" dirty="0"/>
              <a:t> </a:t>
            </a:r>
            <a:r>
              <a:rPr dirty="0"/>
              <a:t>no</a:t>
            </a:r>
            <a:r>
              <a:rPr spc="215" dirty="0"/>
              <a:t> </a:t>
            </a:r>
            <a:r>
              <a:rPr dirty="0"/>
              <a:t>pintadas</a:t>
            </a:r>
            <a:r>
              <a:rPr spc="235" dirty="0"/>
              <a:t> </a:t>
            </a:r>
            <a:r>
              <a:rPr dirty="0"/>
              <a:t>para</a:t>
            </a:r>
            <a:r>
              <a:rPr spc="229" dirty="0"/>
              <a:t> </a:t>
            </a:r>
            <a:r>
              <a:rPr dirty="0"/>
              <a:t>evitar</a:t>
            </a:r>
            <a:r>
              <a:rPr spc="215" dirty="0"/>
              <a:t> </a:t>
            </a:r>
            <a:r>
              <a:rPr dirty="0"/>
              <a:t>el</a:t>
            </a:r>
            <a:r>
              <a:rPr spc="225" dirty="0"/>
              <a:t> </a:t>
            </a:r>
            <a:r>
              <a:rPr spc="-10" dirty="0"/>
              <a:t>óxido.</a:t>
            </a:r>
            <a:r>
              <a:rPr spc="500" dirty="0"/>
              <a:t> </a:t>
            </a:r>
            <a:r>
              <a:rPr dirty="0"/>
              <a:t>Evite</a:t>
            </a:r>
            <a:r>
              <a:rPr spc="95" dirty="0"/>
              <a:t> </a:t>
            </a:r>
            <a:r>
              <a:rPr dirty="0"/>
              <a:t>untar</a:t>
            </a:r>
            <a:r>
              <a:rPr spc="105" dirty="0"/>
              <a:t> </a:t>
            </a:r>
            <a:r>
              <a:rPr dirty="0"/>
              <a:t>de</a:t>
            </a:r>
            <a:r>
              <a:rPr spc="105" dirty="0"/>
              <a:t> </a:t>
            </a:r>
            <a:r>
              <a:rPr dirty="0"/>
              <a:t>aceite</a:t>
            </a:r>
            <a:r>
              <a:rPr spc="110" dirty="0"/>
              <a:t> </a:t>
            </a:r>
            <a:r>
              <a:rPr dirty="0"/>
              <a:t>las</a:t>
            </a:r>
            <a:r>
              <a:rPr spc="110" dirty="0"/>
              <a:t> </a:t>
            </a:r>
            <a:r>
              <a:rPr dirty="0"/>
              <a:t>piezas</a:t>
            </a:r>
            <a:r>
              <a:rPr spc="120" dirty="0"/>
              <a:t> </a:t>
            </a:r>
            <a:r>
              <a:rPr dirty="0"/>
              <a:t>de</a:t>
            </a:r>
            <a:r>
              <a:rPr spc="95" dirty="0"/>
              <a:t> </a:t>
            </a:r>
            <a:r>
              <a:rPr dirty="0"/>
              <a:t>caucho</a:t>
            </a:r>
            <a:r>
              <a:rPr spc="105" dirty="0"/>
              <a:t> </a:t>
            </a:r>
            <a:r>
              <a:rPr spc="-50" dirty="0"/>
              <a:t>y</a:t>
            </a:r>
            <a:r>
              <a:rPr spc="500" dirty="0"/>
              <a:t> </a:t>
            </a:r>
            <a:r>
              <a:rPr dirty="0"/>
              <a:t>los</a:t>
            </a:r>
            <a:r>
              <a:rPr spc="-10" dirty="0"/>
              <a:t> frenos.</a:t>
            </a:r>
          </a:p>
          <a:p>
            <a:pPr>
              <a:lnSpc>
                <a:spcPct val="100000"/>
              </a:lnSpc>
              <a:spcBef>
                <a:spcPts val="50"/>
              </a:spcBef>
              <a:buFont typeface="Arial"/>
              <a:buChar char="•"/>
            </a:pPr>
            <a:endParaRPr sz="650"/>
          </a:p>
          <a:p>
            <a:pPr marL="187960" marR="6350" indent="-170815" algn="just">
              <a:lnSpc>
                <a:spcPct val="100000"/>
              </a:lnSpc>
              <a:buFont typeface="Arial"/>
              <a:buChar char="•"/>
              <a:tabLst>
                <a:tab pos="187960" algn="l"/>
              </a:tabLst>
            </a:pPr>
            <a:r>
              <a:rPr dirty="0"/>
              <a:t>Lubrique</a:t>
            </a:r>
            <a:r>
              <a:rPr spc="50" dirty="0"/>
              <a:t> </a:t>
            </a:r>
            <a:r>
              <a:rPr dirty="0"/>
              <a:t>la</a:t>
            </a:r>
            <a:r>
              <a:rPr spc="45" dirty="0"/>
              <a:t> </a:t>
            </a:r>
            <a:r>
              <a:rPr dirty="0"/>
              <a:t>cadena</a:t>
            </a:r>
            <a:r>
              <a:rPr spc="60" dirty="0"/>
              <a:t> </a:t>
            </a:r>
            <a:r>
              <a:rPr dirty="0"/>
              <a:t>de</a:t>
            </a:r>
            <a:r>
              <a:rPr spc="50" dirty="0"/>
              <a:t> </a:t>
            </a:r>
            <a:r>
              <a:rPr dirty="0"/>
              <a:t>la</a:t>
            </a:r>
            <a:r>
              <a:rPr spc="55" dirty="0"/>
              <a:t> </a:t>
            </a:r>
            <a:r>
              <a:rPr dirty="0"/>
              <a:t>transmisión</a:t>
            </a:r>
            <a:r>
              <a:rPr spc="50" dirty="0"/>
              <a:t> </a:t>
            </a:r>
            <a:r>
              <a:rPr dirty="0"/>
              <a:t>y</a:t>
            </a:r>
            <a:r>
              <a:rPr spc="45" dirty="0"/>
              <a:t> </a:t>
            </a:r>
            <a:r>
              <a:rPr spc="-10" dirty="0"/>
              <a:t>todos</a:t>
            </a:r>
            <a:r>
              <a:rPr spc="500" dirty="0"/>
              <a:t> </a:t>
            </a:r>
            <a:r>
              <a:rPr dirty="0"/>
              <a:t>los</a:t>
            </a:r>
            <a:r>
              <a:rPr spc="-20" dirty="0"/>
              <a:t> </a:t>
            </a:r>
            <a:r>
              <a:rPr dirty="0"/>
              <a:t>cables.</a:t>
            </a:r>
            <a:r>
              <a:rPr spc="-10" dirty="0"/>
              <a:t> </a:t>
            </a:r>
            <a:r>
              <a:rPr dirty="0"/>
              <a:t>(si</a:t>
            </a:r>
            <a:r>
              <a:rPr spc="-15" dirty="0"/>
              <a:t> </a:t>
            </a:r>
            <a:r>
              <a:rPr spc="-10" dirty="0"/>
              <a:t>aplica)</a:t>
            </a:r>
          </a:p>
          <a:p>
            <a:pPr>
              <a:lnSpc>
                <a:spcPct val="100000"/>
              </a:lnSpc>
              <a:spcBef>
                <a:spcPts val="50"/>
              </a:spcBef>
              <a:buFont typeface="Arial"/>
              <a:buChar char="•"/>
            </a:pPr>
            <a:endParaRPr sz="650"/>
          </a:p>
          <a:p>
            <a:pPr marL="189230" marR="27305" indent="-172720" algn="just">
              <a:lnSpc>
                <a:spcPct val="100000"/>
              </a:lnSpc>
              <a:buFont typeface="Arial"/>
              <a:buChar char="•"/>
              <a:tabLst>
                <a:tab pos="189865" algn="l"/>
              </a:tabLst>
            </a:pPr>
            <a:r>
              <a:rPr dirty="0"/>
              <a:t>Retire</a:t>
            </a:r>
            <a:r>
              <a:rPr spc="190" dirty="0"/>
              <a:t> </a:t>
            </a:r>
            <a:r>
              <a:rPr dirty="0"/>
              <a:t>la</a:t>
            </a:r>
            <a:r>
              <a:rPr spc="195" dirty="0"/>
              <a:t> </a:t>
            </a:r>
            <a:r>
              <a:rPr dirty="0"/>
              <a:t>batería</a:t>
            </a:r>
            <a:r>
              <a:rPr spc="204" dirty="0"/>
              <a:t> </a:t>
            </a:r>
            <a:r>
              <a:rPr dirty="0"/>
              <a:t>y</a:t>
            </a:r>
            <a:r>
              <a:rPr spc="195" dirty="0"/>
              <a:t> </a:t>
            </a:r>
            <a:r>
              <a:rPr dirty="0"/>
              <a:t>guárdela</a:t>
            </a:r>
            <a:r>
              <a:rPr spc="204" dirty="0"/>
              <a:t> </a:t>
            </a:r>
            <a:r>
              <a:rPr dirty="0"/>
              <a:t>lejos</a:t>
            </a:r>
            <a:r>
              <a:rPr spc="195" dirty="0"/>
              <a:t> </a:t>
            </a:r>
            <a:r>
              <a:rPr dirty="0"/>
              <a:t>de</a:t>
            </a:r>
            <a:r>
              <a:rPr spc="190" dirty="0"/>
              <a:t> </a:t>
            </a:r>
            <a:r>
              <a:rPr dirty="0"/>
              <a:t>la</a:t>
            </a:r>
            <a:r>
              <a:rPr spc="195" dirty="0"/>
              <a:t> </a:t>
            </a:r>
            <a:r>
              <a:rPr spc="-25" dirty="0"/>
              <a:t>luz</a:t>
            </a:r>
            <a:r>
              <a:rPr spc="500" dirty="0"/>
              <a:t> </a:t>
            </a:r>
            <a:r>
              <a:rPr dirty="0"/>
              <a:t>directa</a:t>
            </a:r>
            <a:r>
              <a:rPr spc="170" dirty="0"/>
              <a:t>  </a:t>
            </a:r>
            <a:r>
              <a:rPr dirty="0"/>
              <a:t>del</a:t>
            </a:r>
            <a:r>
              <a:rPr spc="170" dirty="0"/>
              <a:t>  </a:t>
            </a:r>
            <a:r>
              <a:rPr dirty="0"/>
              <a:t>sol,</a:t>
            </a:r>
            <a:r>
              <a:rPr spc="170" dirty="0"/>
              <a:t>  </a:t>
            </a:r>
            <a:r>
              <a:rPr dirty="0"/>
              <a:t>de</a:t>
            </a:r>
            <a:r>
              <a:rPr spc="165" dirty="0"/>
              <a:t>  </a:t>
            </a:r>
            <a:r>
              <a:rPr dirty="0"/>
              <a:t>la</a:t>
            </a:r>
            <a:r>
              <a:rPr spc="175" dirty="0"/>
              <a:t>  </a:t>
            </a:r>
            <a:r>
              <a:rPr dirty="0"/>
              <a:t>humedad</a:t>
            </a:r>
            <a:r>
              <a:rPr spc="165" dirty="0"/>
              <a:t>  </a:t>
            </a:r>
            <a:r>
              <a:rPr dirty="0"/>
              <a:t>o</a:t>
            </a:r>
            <a:r>
              <a:rPr spc="165" dirty="0"/>
              <a:t>  </a:t>
            </a:r>
            <a:r>
              <a:rPr spc="-25" dirty="0"/>
              <a:t>de</a:t>
            </a:r>
            <a:r>
              <a:rPr spc="500" dirty="0"/>
              <a:t> </a:t>
            </a:r>
            <a:r>
              <a:rPr dirty="0"/>
              <a:t>temperaturas</a:t>
            </a:r>
            <a:r>
              <a:rPr spc="-20" dirty="0"/>
              <a:t> </a:t>
            </a:r>
            <a:r>
              <a:rPr dirty="0"/>
              <a:t>de</a:t>
            </a:r>
            <a:r>
              <a:rPr spc="-35" dirty="0"/>
              <a:t> </a:t>
            </a:r>
            <a:r>
              <a:rPr spc="-10" dirty="0"/>
              <a:t>congelación.</a:t>
            </a:r>
          </a:p>
          <a:p>
            <a:pPr>
              <a:lnSpc>
                <a:spcPct val="100000"/>
              </a:lnSpc>
              <a:spcBef>
                <a:spcPts val="25"/>
              </a:spcBef>
              <a:buFont typeface="Arial"/>
              <a:buChar char="•"/>
            </a:pPr>
            <a:endParaRPr sz="750"/>
          </a:p>
          <a:p>
            <a:pPr marL="189230" marR="25400" indent="-172720" algn="just">
              <a:lnSpc>
                <a:spcPct val="100000"/>
              </a:lnSpc>
              <a:buFont typeface="Arial"/>
              <a:buChar char="•"/>
              <a:tabLst>
                <a:tab pos="189865" algn="l"/>
              </a:tabLst>
            </a:pPr>
            <a:r>
              <a:rPr dirty="0"/>
              <a:t>Mientras</a:t>
            </a:r>
            <a:r>
              <a:rPr spc="195" dirty="0"/>
              <a:t> </a:t>
            </a:r>
            <a:r>
              <a:rPr dirty="0"/>
              <a:t>la</a:t>
            </a:r>
            <a:r>
              <a:rPr spc="200" dirty="0"/>
              <a:t> </a:t>
            </a:r>
            <a:r>
              <a:rPr dirty="0"/>
              <a:t>batería</a:t>
            </a:r>
            <a:r>
              <a:rPr spc="200" dirty="0"/>
              <a:t> </a:t>
            </a:r>
            <a:r>
              <a:rPr dirty="0"/>
              <a:t>esté</a:t>
            </a:r>
            <a:r>
              <a:rPr spc="200" dirty="0"/>
              <a:t> </a:t>
            </a:r>
            <a:r>
              <a:rPr dirty="0"/>
              <a:t>almacenada,</a:t>
            </a:r>
            <a:r>
              <a:rPr spc="200" dirty="0"/>
              <a:t> </a:t>
            </a:r>
            <a:r>
              <a:rPr spc="-20" dirty="0"/>
              <a:t>debe</a:t>
            </a:r>
            <a:r>
              <a:rPr spc="500" dirty="0"/>
              <a:t> </a:t>
            </a:r>
            <a:r>
              <a:rPr dirty="0"/>
              <a:t>recibir</a:t>
            </a:r>
            <a:r>
              <a:rPr spc="5" dirty="0"/>
              <a:t> </a:t>
            </a:r>
            <a:r>
              <a:rPr dirty="0"/>
              <a:t>una</a:t>
            </a:r>
            <a:r>
              <a:rPr spc="10" dirty="0"/>
              <a:t> </a:t>
            </a:r>
            <a:r>
              <a:rPr dirty="0"/>
              <a:t>carga</a:t>
            </a:r>
            <a:r>
              <a:rPr spc="10" dirty="0"/>
              <a:t> </a:t>
            </a:r>
            <a:r>
              <a:rPr dirty="0"/>
              <a:t>lenta</a:t>
            </a:r>
            <a:r>
              <a:rPr spc="10" dirty="0"/>
              <a:t> </a:t>
            </a:r>
            <a:r>
              <a:rPr dirty="0"/>
              <a:t>(un</a:t>
            </a:r>
            <a:r>
              <a:rPr spc="10" dirty="0"/>
              <a:t> </a:t>
            </a:r>
            <a:r>
              <a:rPr dirty="0"/>
              <a:t>amperio</a:t>
            </a:r>
            <a:r>
              <a:rPr spc="10" dirty="0"/>
              <a:t> </a:t>
            </a:r>
            <a:r>
              <a:rPr dirty="0"/>
              <a:t>o </a:t>
            </a:r>
            <a:r>
              <a:rPr spc="-10" dirty="0"/>
              <a:t>menos)</a:t>
            </a:r>
            <a:r>
              <a:rPr spc="500" dirty="0"/>
              <a:t> </a:t>
            </a:r>
            <a:r>
              <a:rPr dirty="0"/>
              <a:t>una</a:t>
            </a:r>
            <a:r>
              <a:rPr spc="-5" dirty="0"/>
              <a:t> </a:t>
            </a:r>
            <a:r>
              <a:rPr dirty="0"/>
              <a:t>vez al</a:t>
            </a:r>
            <a:r>
              <a:rPr spc="-15" dirty="0"/>
              <a:t> </a:t>
            </a:r>
            <a:r>
              <a:rPr spc="-20" dirty="0"/>
              <a:t>mes.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ALMACENAMIENTO</a:t>
            </a:r>
            <a:r>
              <a:rPr spc="45" dirty="0"/>
              <a:t> </a:t>
            </a:r>
            <a:r>
              <a:rPr dirty="0"/>
              <a:t>DEL</a:t>
            </a:r>
            <a:r>
              <a:rPr spc="-5" dirty="0"/>
              <a:t> </a:t>
            </a:r>
            <a:r>
              <a:rPr spc="-10" dirty="0"/>
              <a:t>VEHÍCULO</a:t>
            </a:r>
          </a:p>
        </p:txBody>
      </p:sp>
      <p:sp>
        <p:nvSpPr>
          <p:cNvPr id="3" name="object 3"/>
          <p:cNvSpPr txBox="1"/>
          <p:nvPr/>
        </p:nvSpPr>
        <p:spPr>
          <a:xfrm>
            <a:off x="271678" y="713359"/>
            <a:ext cx="2260600" cy="238760"/>
          </a:xfrm>
          <a:prstGeom prst="rect">
            <a:avLst/>
          </a:prstGeom>
        </p:spPr>
        <p:txBody>
          <a:bodyPr vert="horz" wrap="square" lIns="0" tIns="12065" rIns="0" bIns="0" rtlCol="0">
            <a:spAutoFit/>
          </a:bodyPr>
          <a:lstStyle/>
          <a:p>
            <a:pPr marL="184785" marR="5080"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Amarre</a:t>
            </a:r>
            <a:r>
              <a:rPr sz="700" spc="10" dirty="0">
                <a:solidFill>
                  <a:srgbClr val="221F20"/>
                </a:solidFill>
                <a:latin typeface="Montserrat"/>
                <a:cs typeface="Montserrat"/>
              </a:rPr>
              <a:t> </a:t>
            </a:r>
            <a:r>
              <a:rPr sz="700" dirty="0">
                <a:solidFill>
                  <a:srgbClr val="221F20"/>
                </a:solidFill>
                <a:latin typeface="Montserrat"/>
                <a:cs typeface="Montserrat"/>
              </a:rPr>
              <a:t>una</a:t>
            </a:r>
            <a:r>
              <a:rPr sz="700" spc="30" dirty="0">
                <a:solidFill>
                  <a:srgbClr val="221F20"/>
                </a:solidFill>
                <a:latin typeface="Montserrat"/>
                <a:cs typeface="Montserrat"/>
              </a:rPr>
              <a:t> </a:t>
            </a:r>
            <a:r>
              <a:rPr sz="700" dirty="0">
                <a:solidFill>
                  <a:srgbClr val="221F20"/>
                </a:solidFill>
                <a:latin typeface="Montserrat"/>
                <a:cs typeface="Montserrat"/>
              </a:rPr>
              <a:t>bolsa</a:t>
            </a:r>
            <a:r>
              <a:rPr sz="700" spc="20" dirty="0">
                <a:solidFill>
                  <a:srgbClr val="221F20"/>
                </a:solidFill>
                <a:latin typeface="Montserrat"/>
                <a:cs typeface="Montserrat"/>
              </a:rPr>
              <a:t> </a:t>
            </a:r>
            <a:r>
              <a:rPr sz="700" dirty="0">
                <a:solidFill>
                  <a:srgbClr val="221F20"/>
                </a:solidFill>
                <a:latin typeface="Montserrat"/>
                <a:cs typeface="Montserrat"/>
              </a:rPr>
              <a:t>plástica</a:t>
            </a:r>
            <a:r>
              <a:rPr sz="700" spc="30" dirty="0">
                <a:solidFill>
                  <a:srgbClr val="221F20"/>
                </a:solidFill>
                <a:latin typeface="Montserrat"/>
                <a:cs typeface="Montserrat"/>
              </a:rPr>
              <a:t> </a:t>
            </a:r>
            <a:r>
              <a:rPr sz="700" dirty="0">
                <a:solidFill>
                  <a:srgbClr val="221F20"/>
                </a:solidFill>
                <a:latin typeface="Montserrat"/>
                <a:cs typeface="Montserrat"/>
              </a:rPr>
              <a:t>del</a:t>
            </a:r>
            <a:r>
              <a:rPr sz="700" spc="15" dirty="0">
                <a:solidFill>
                  <a:srgbClr val="221F20"/>
                </a:solidFill>
                <a:latin typeface="Montserrat"/>
                <a:cs typeface="Montserrat"/>
              </a:rPr>
              <a:t> </a:t>
            </a:r>
            <a:r>
              <a:rPr sz="700" dirty="0">
                <a:solidFill>
                  <a:srgbClr val="221F20"/>
                </a:solidFill>
                <a:latin typeface="Montserrat"/>
                <a:cs typeface="Montserrat"/>
              </a:rPr>
              <a:t>tubo</a:t>
            </a:r>
            <a:r>
              <a:rPr sz="700" spc="25" dirty="0">
                <a:solidFill>
                  <a:srgbClr val="221F20"/>
                </a:solidFill>
                <a:latin typeface="Montserrat"/>
                <a:cs typeface="Montserrat"/>
              </a:rPr>
              <a:t> </a:t>
            </a:r>
            <a:r>
              <a:rPr sz="700" dirty="0">
                <a:solidFill>
                  <a:srgbClr val="221F20"/>
                </a:solidFill>
                <a:latin typeface="Montserrat"/>
                <a:cs typeface="Montserrat"/>
              </a:rPr>
              <a:t>de</a:t>
            </a:r>
            <a:r>
              <a:rPr sz="700" spc="35" dirty="0">
                <a:solidFill>
                  <a:srgbClr val="221F20"/>
                </a:solidFill>
                <a:latin typeface="Montserrat"/>
                <a:cs typeface="Montserrat"/>
              </a:rPr>
              <a:t> </a:t>
            </a:r>
            <a:r>
              <a:rPr sz="700" spc="-10" dirty="0">
                <a:solidFill>
                  <a:srgbClr val="221F20"/>
                </a:solidFill>
                <a:latin typeface="Montserrat"/>
                <a:cs typeface="Montserrat"/>
              </a:rPr>
              <a:t>escape</a:t>
            </a:r>
            <a:r>
              <a:rPr sz="700" spc="500" dirty="0">
                <a:solidFill>
                  <a:srgbClr val="221F20"/>
                </a:solidFill>
                <a:latin typeface="Montserrat"/>
                <a:cs typeface="Montserrat"/>
              </a:rPr>
              <a:t> </a:t>
            </a:r>
            <a:r>
              <a:rPr sz="700" dirty="0">
                <a:solidFill>
                  <a:srgbClr val="221F20"/>
                </a:solidFill>
                <a:latin typeface="Montserrat"/>
                <a:cs typeface="Montserrat"/>
              </a:rPr>
              <a:t>para</a:t>
            </a:r>
            <a:r>
              <a:rPr sz="700" spc="-15" dirty="0">
                <a:solidFill>
                  <a:srgbClr val="221F20"/>
                </a:solidFill>
                <a:latin typeface="Montserrat"/>
                <a:cs typeface="Montserrat"/>
              </a:rPr>
              <a:t> </a:t>
            </a:r>
            <a:r>
              <a:rPr sz="700" dirty="0">
                <a:solidFill>
                  <a:srgbClr val="221F20"/>
                </a:solidFill>
                <a:latin typeface="Montserrat"/>
                <a:cs typeface="Montserrat"/>
              </a:rPr>
              <a:t>impedir</a:t>
            </a:r>
            <a:r>
              <a:rPr sz="700" spc="-15" dirty="0">
                <a:solidFill>
                  <a:srgbClr val="221F20"/>
                </a:solidFill>
                <a:latin typeface="Montserrat"/>
                <a:cs typeface="Montserrat"/>
              </a:rPr>
              <a:t> </a:t>
            </a:r>
            <a:r>
              <a:rPr sz="700" dirty="0">
                <a:solidFill>
                  <a:srgbClr val="221F20"/>
                </a:solidFill>
                <a:latin typeface="Montserrat"/>
                <a:cs typeface="Montserrat"/>
              </a:rPr>
              <a:t>la</a:t>
            </a:r>
            <a:r>
              <a:rPr sz="700" spc="-35" dirty="0">
                <a:solidFill>
                  <a:srgbClr val="221F20"/>
                </a:solidFill>
                <a:latin typeface="Montserrat"/>
                <a:cs typeface="Montserrat"/>
              </a:rPr>
              <a:t> </a:t>
            </a:r>
            <a:r>
              <a:rPr sz="700" dirty="0">
                <a:solidFill>
                  <a:srgbClr val="221F20"/>
                </a:solidFill>
                <a:latin typeface="Montserrat"/>
                <a:cs typeface="Montserrat"/>
              </a:rPr>
              <a:t>entrada de</a:t>
            </a:r>
            <a:r>
              <a:rPr sz="700" spc="-10" dirty="0">
                <a:solidFill>
                  <a:srgbClr val="221F20"/>
                </a:solidFill>
                <a:latin typeface="Montserrat"/>
                <a:cs typeface="Montserrat"/>
              </a:rPr>
              <a:t> humedad.</a:t>
            </a:r>
            <a:endParaRPr sz="700">
              <a:latin typeface="Montserrat"/>
              <a:cs typeface="Montserrat"/>
            </a:endParaRPr>
          </a:p>
        </p:txBody>
      </p:sp>
      <p:sp>
        <p:nvSpPr>
          <p:cNvPr id="4" name="object 4"/>
          <p:cNvSpPr txBox="1"/>
          <p:nvPr/>
        </p:nvSpPr>
        <p:spPr>
          <a:xfrm>
            <a:off x="2700020" y="713359"/>
            <a:ext cx="2261235" cy="238760"/>
          </a:xfrm>
          <a:prstGeom prst="rect">
            <a:avLst/>
          </a:prstGeom>
        </p:spPr>
        <p:txBody>
          <a:bodyPr vert="horz" wrap="square" lIns="0" tIns="12065" rIns="0" bIns="0" rtlCol="0">
            <a:spAutoFit/>
          </a:bodyPr>
          <a:lstStyle/>
          <a:p>
            <a:pPr marL="184785" marR="5080"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Cubra</a:t>
            </a:r>
            <a:r>
              <a:rPr sz="700" spc="60" dirty="0">
                <a:solidFill>
                  <a:srgbClr val="221F20"/>
                </a:solidFill>
                <a:latin typeface="Montserrat"/>
                <a:cs typeface="Montserrat"/>
              </a:rPr>
              <a:t> </a:t>
            </a:r>
            <a:r>
              <a:rPr sz="700" dirty="0">
                <a:solidFill>
                  <a:srgbClr val="221F20"/>
                </a:solidFill>
                <a:latin typeface="Montserrat"/>
                <a:cs typeface="Montserrat"/>
              </a:rPr>
              <a:t>el</a:t>
            </a:r>
            <a:r>
              <a:rPr sz="700" spc="50" dirty="0">
                <a:solidFill>
                  <a:srgbClr val="221F20"/>
                </a:solidFill>
                <a:latin typeface="Montserrat"/>
                <a:cs typeface="Montserrat"/>
              </a:rPr>
              <a:t> </a:t>
            </a:r>
            <a:r>
              <a:rPr sz="700" dirty="0">
                <a:solidFill>
                  <a:srgbClr val="221F20"/>
                </a:solidFill>
                <a:latin typeface="Montserrat"/>
                <a:cs typeface="Montserrat"/>
              </a:rPr>
              <a:t>Vehículo</a:t>
            </a:r>
            <a:r>
              <a:rPr sz="700" spc="55" dirty="0">
                <a:solidFill>
                  <a:srgbClr val="221F20"/>
                </a:solidFill>
                <a:latin typeface="Montserrat"/>
                <a:cs typeface="Montserrat"/>
              </a:rPr>
              <a:t> </a:t>
            </a:r>
            <a:r>
              <a:rPr sz="700" dirty="0">
                <a:solidFill>
                  <a:srgbClr val="221F20"/>
                </a:solidFill>
                <a:latin typeface="Montserrat"/>
                <a:cs typeface="Montserrat"/>
              </a:rPr>
              <a:t>para</a:t>
            </a:r>
            <a:r>
              <a:rPr sz="700" spc="60" dirty="0">
                <a:solidFill>
                  <a:srgbClr val="221F20"/>
                </a:solidFill>
                <a:latin typeface="Montserrat"/>
                <a:cs typeface="Montserrat"/>
              </a:rPr>
              <a:t> </a:t>
            </a:r>
            <a:r>
              <a:rPr sz="700" dirty="0">
                <a:solidFill>
                  <a:srgbClr val="221F20"/>
                </a:solidFill>
                <a:latin typeface="Montserrat"/>
                <a:cs typeface="Montserrat"/>
              </a:rPr>
              <a:t>que</a:t>
            </a:r>
            <a:r>
              <a:rPr sz="700" spc="60" dirty="0">
                <a:solidFill>
                  <a:srgbClr val="221F20"/>
                </a:solidFill>
                <a:latin typeface="Montserrat"/>
                <a:cs typeface="Montserrat"/>
              </a:rPr>
              <a:t> </a:t>
            </a:r>
            <a:r>
              <a:rPr sz="700" dirty="0">
                <a:solidFill>
                  <a:srgbClr val="221F20"/>
                </a:solidFill>
                <a:latin typeface="Montserrat"/>
                <a:cs typeface="Montserrat"/>
              </a:rPr>
              <a:t>no</a:t>
            </a:r>
            <a:r>
              <a:rPr sz="700" spc="40" dirty="0">
                <a:solidFill>
                  <a:srgbClr val="221F20"/>
                </a:solidFill>
                <a:latin typeface="Montserrat"/>
                <a:cs typeface="Montserrat"/>
              </a:rPr>
              <a:t> </a:t>
            </a:r>
            <a:r>
              <a:rPr sz="700" dirty="0">
                <a:solidFill>
                  <a:srgbClr val="221F20"/>
                </a:solidFill>
                <a:latin typeface="Montserrat"/>
                <a:cs typeface="Montserrat"/>
              </a:rPr>
              <a:t>reciba</a:t>
            </a:r>
            <a:r>
              <a:rPr sz="700" spc="60" dirty="0">
                <a:solidFill>
                  <a:srgbClr val="221F20"/>
                </a:solidFill>
                <a:latin typeface="Montserrat"/>
                <a:cs typeface="Montserrat"/>
              </a:rPr>
              <a:t> </a:t>
            </a:r>
            <a:r>
              <a:rPr sz="700" dirty="0">
                <a:solidFill>
                  <a:srgbClr val="221F20"/>
                </a:solidFill>
                <a:latin typeface="Montserrat"/>
                <a:cs typeface="Montserrat"/>
              </a:rPr>
              <a:t>polvo</a:t>
            </a:r>
            <a:r>
              <a:rPr sz="700" spc="45" dirty="0">
                <a:solidFill>
                  <a:srgbClr val="221F20"/>
                </a:solidFill>
                <a:latin typeface="Montserrat"/>
                <a:cs typeface="Montserrat"/>
              </a:rPr>
              <a:t> </a:t>
            </a:r>
            <a:r>
              <a:rPr sz="700" spc="-50" dirty="0">
                <a:solidFill>
                  <a:srgbClr val="221F20"/>
                </a:solidFill>
                <a:latin typeface="Montserrat"/>
                <a:cs typeface="Montserrat"/>
              </a:rPr>
              <a:t>o</a:t>
            </a:r>
            <a:r>
              <a:rPr sz="700" spc="500" dirty="0">
                <a:solidFill>
                  <a:srgbClr val="221F20"/>
                </a:solidFill>
                <a:latin typeface="Montserrat"/>
                <a:cs typeface="Montserrat"/>
              </a:rPr>
              <a:t> </a:t>
            </a:r>
            <a:r>
              <a:rPr sz="700" spc="-10" dirty="0">
                <a:solidFill>
                  <a:srgbClr val="221F20"/>
                </a:solidFill>
                <a:latin typeface="Montserrat"/>
                <a:cs typeface="Montserrat"/>
              </a:rPr>
              <a:t>suciedad.</a:t>
            </a:r>
            <a:endParaRPr sz="700">
              <a:latin typeface="Montserrat"/>
              <a:cs typeface="Montserrat"/>
            </a:endParaRPr>
          </a:p>
        </p:txBody>
      </p:sp>
      <p:sp>
        <p:nvSpPr>
          <p:cNvPr id="5" name="object 5"/>
          <p:cNvSpPr txBox="1"/>
          <p:nvPr/>
        </p:nvSpPr>
        <p:spPr>
          <a:xfrm>
            <a:off x="271678" y="1579829"/>
            <a:ext cx="2263775" cy="665480"/>
          </a:xfrm>
          <a:prstGeom prst="rect">
            <a:avLst/>
          </a:prstGeom>
        </p:spPr>
        <p:txBody>
          <a:bodyPr vert="horz" wrap="square" lIns="0" tIns="12065" rIns="0" bIns="0" rtlCol="0">
            <a:spAutoFit/>
          </a:bodyPr>
          <a:lstStyle/>
          <a:p>
            <a:pPr marL="184785" marR="5080" indent="-172720" algn="just">
              <a:lnSpc>
                <a:spcPct val="100000"/>
              </a:lnSpc>
              <a:spcBef>
                <a:spcPts val="95"/>
              </a:spcBef>
              <a:buFont typeface="Arial"/>
              <a:buChar char="•"/>
              <a:tabLst>
                <a:tab pos="185420" algn="l"/>
              </a:tabLst>
            </a:pPr>
            <a:r>
              <a:rPr sz="700" dirty="0">
                <a:solidFill>
                  <a:srgbClr val="221F20"/>
                </a:solidFill>
                <a:latin typeface="Montserrat"/>
                <a:cs typeface="Montserrat"/>
              </a:rPr>
              <a:t>Cargue</a:t>
            </a:r>
            <a:r>
              <a:rPr sz="700" spc="-10" dirty="0">
                <a:solidFill>
                  <a:srgbClr val="221F20"/>
                </a:solidFill>
                <a:latin typeface="Montserrat"/>
                <a:cs typeface="Montserrat"/>
              </a:rPr>
              <a:t> </a:t>
            </a:r>
            <a:r>
              <a:rPr sz="700" dirty="0">
                <a:solidFill>
                  <a:srgbClr val="221F20"/>
                </a:solidFill>
                <a:latin typeface="Montserrat"/>
                <a:cs typeface="Montserrat"/>
              </a:rPr>
              <a:t>la</a:t>
            </a:r>
            <a:r>
              <a:rPr sz="700" spc="15" dirty="0">
                <a:solidFill>
                  <a:srgbClr val="221F20"/>
                </a:solidFill>
                <a:latin typeface="Montserrat"/>
                <a:cs typeface="Montserrat"/>
              </a:rPr>
              <a:t> </a:t>
            </a:r>
            <a:r>
              <a:rPr sz="700" dirty="0">
                <a:solidFill>
                  <a:srgbClr val="221F20"/>
                </a:solidFill>
                <a:latin typeface="Montserrat"/>
                <a:cs typeface="Montserrat"/>
              </a:rPr>
              <a:t>batería</a:t>
            </a:r>
            <a:r>
              <a:rPr sz="700" spc="5" dirty="0">
                <a:solidFill>
                  <a:srgbClr val="221F20"/>
                </a:solidFill>
                <a:latin typeface="Montserrat"/>
                <a:cs typeface="Montserrat"/>
              </a:rPr>
              <a:t> </a:t>
            </a:r>
            <a:r>
              <a:rPr sz="700" dirty="0">
                <a:solidFill>
                  <a:srgbClr val="221F20"/>
                </a:solidFill>
                <a:latin typeface="Montserrat"/>
                <a:cs typeface="Montserrat"/>
              </a:rPr>
              <a:t>si es necesario</a:t>
            </a:r>
            <a:r>
              <a:rPr sz="700" spc="10" dirty="0">
                <a:solidFill>
                  <a:srgbClr val="221F20"/>
                </a:solidFill>
                <a:latin typeface="Montserrat"/>
                <a:cs typeface="Montserrat"/>
              </a:rPr>
              <a:t> </a:t>
            </a:r>
            <a:r>
              <a:rPr sz="700" dirty="0">
                <a:solidFill>
                  <a:srgbClr val="221F20"/>
                </a:solidFill>
                <a:latin typeface="Montserrat"/>
                <a:cs typeface="Montserrat"/>
              </a:rPr>
              <a:t>e</a:t>
            </a:r>
            <a:r>
              <a:rPr sz="700" spc="15" dirty="0">
                <a:solidFill>
                  <a:srgbClr val="221F20"/>
                </a:solidFill>
                <a:latin typeface="Montserrat"/>
                <a:cs typeface="Montserrat"/>
              </a:rPr>
              <a:t> </a:t>
            </a:r>
            <a:r>
              <a:rPr sz="700" dirty="0">
                <a:solidFill>
                  <a:srgbClr val="221F20"/>
                </a:solidFill>
                <a:latin typeface="Montserrat"/>
                <a:cs typeface="Montserrat"/>
              </a:rPr>
              <a:t>instálela</a:t>
            </a:r>
            <a:r>
              <a:rPr sz="700" spc="5" dirty="0">
                <a:solidFill>
                  <a:srgbClr val="221F20"/>
                </a:solidFill>
                <a:latin typeface="Montserrat"/>
                <a:cs typeface="Montserrat"/>
              </a:rPr>
              <a:t> </a:t>
            </a:r>
            <a:r>
              <a:rPr sz="700" spc="-25" dirty="0">
                <a:solidFill>
                  <a:srgbClr val="221F20"/>
                </a:solidFill>
                <a:latin typeface="Montserrat"/>
                <a:cs typeface="Montserrat"/>
              </a:rPr>
              <a:t>en</a:t>
            </a:r>
            <a:r>
              <a:rPr sz="700" spc="500" dirty="0">
                <a:solidFill>
                  <a:srgbClr val="221F20"/>
                </a:solidFill>
                <a:latin typeface="Montserrat"/>
                <a:cs typeface="Montserrat"/>
              </a:rPr>
              <a:t> </a:t>
            </a:r>
            <a:r>
              <a:rPr sz="700" dirty="0">
                <a:solidFill>
                  <a:srgbClr val="221F20"/>
                </a:solidFill>
                <a:latin typeface="Montserrat"/>
                <a:cs typeface="Montserrat"/>
              </a:rPr>
              <a:t>el</a:t>
            </a:r>
            <a:r>
              <a:rPr sz="700" spc="75" dirty="0">
                <a:solidFill>
                  <a:srgbClr val="221F20"/>
                </a:solidFill>
                <a:latin typeface="Montserrat"/>
                <a:cs typeface="Montserrat"/>
              </a:rPr>
              <a:t> </a:t>
            </a:r>
            <a:r>
              <a:rPr sz="700" dirty="0">
                <a:solidFill>
                  <a:srgbClr val="221F20"/>
                </a:solidFill>
                <a:latin typeface="Montserrat"/>
                <a:cs typeface="Montserrat"/>
              </a:rPr>
              <a:t>Vehículo.</a:t>
            </a:r>
            <a:r>
              <a:rPr sz="700" spc="85" dirty="0">
                <a:solidFill>
                  <a:srgbClr val="221F20"/>
                </a:solidFill>
                <a:latin typeface="Montserrat"/>
                <a:cs typeface="Montserrat"/>
              </a:rPr>
              <a:t> </a:t>
            </a:r>
            <a:r>
              <a:rPr sz="700" dirty="0">
                <a:solidFill>
                  <a:srgbClr val="221F20"/>
                </a:solidFill>
                <a:latin typeface="Montserrat"/>
                <a:cs typeface="Montserrat"/>
              </a:rPr>
              <a:t>Tenga</a:t>
            </a:r>
            <a:r>
              <a:rPr sz="700" spc="85" dirty="0">
                <a:solidFill>
                  <a:srgbClr val="221F20"/>
                </a:solidFill>
                <a:latin typeface="Montserrat"/>
                <a:cs typeface="Montserrat"/>
              </a:rPr>
              <a:t> </a:t>
            </a:r>
            <a:r>
              <a:rPr sz="700" dirty="0">
                <a:solidFill>
                  <a:srgbClr val="221F20"/>
                </a:solidFill>
                <a:latin typeface="Montserrat"/>
                <a:cs typeface="Montserrat"/>
              </a:rPr>
              <a:t>cuidado</a:t>
            </a:r>
            <a:r>
              <a:rPr sz="700" spc="85" dirty="0">
                <a:solidFill>
                  <a:srgbClr val="221F20"/>
                </a:solidFill>
                <a:latin typeface="Montserrat"/>
                <a:cs typeface="Montserrat"/>
              </a:rPr>
              <a:t> </a:t>
            </a:r>
            <a:r>
              <a:rPr sz="700" dirty="0">
                <a:solidFill>
                  <a:srgbClr val="221F20"/>
                </a:solidFill>
                <a:latin typeface="Montserrat"/>
                <a:cs typeface="Montserrat"/>
              </a:rPr>
              <a:t>que</a:t>
            </a:r>
            <a:r>
              <a:rPr sz="700" spc="85" dirty="0">
                <a:solidFill>
                  <a:srgbClr val="221F20"/>
                </a:solidFill>
                <a:latin typeface="Montserrat"/>
                <a:cs typeface="Montserrat"/>
              </a:rPr>
              <a:t> </a:t>
            </a:r>
            <a:r>
              <a:rPr sz="700" dirty="0">
                <a:solidFill>
                  <a:srgbClr val="221F20"/>
                </a:solidFill>
                <a:latin typeface="Montserrat"/>
                <a:cs typeface="Montserrat"/>
              </a:rPr>
              <a:t>la</a:t>
            </a:r>
            <a:r>
              <a:rPr sz="700" spc="80" dirty="0">
                <a:solidFill>
                  <a:srgbClr val="221F20"/>
                </a:solidFill>
                <a:latin typeface="Montserrat"/>
                <a:cs typeface="Montserrat"/>
              </a:rPr>
              <a:t> </a:t>
            </a:r>
            <a:r>
              <a:rPr sz="700" spc="-10" dirty="0">
                <a:solidFill>
                  <a:srgbClr val="221F20"/>
                </a:solidFill>
                <a:latin typeface="Montserrat"/>
                <a:cs typeface="Montserrat"/>
              </a:rPr>
              <a:t>manguera</a:t>
            </a:r>
            <a:r>
              <a:rPr sz="700" spc="500" dirty="0">
                <a:solidFill>
                  <a:srgbClr val="221F20"/>
                </a:solidFill>
                <a:latin typeface="Montserrat"/>
                <a:cs typeface="Montserrat"/>
              </a:rPr>
              <a:t> </a:t>
            </a:r>
            <a:r>
              <a:rPr sz="700" dirty="0">
                <a:solidFill>
                  <a:srgbClr val="221F20"/>
                </a:solidFill>
                <a:latin typeface="Montserrat"/>
                <a:cs typeface="Montserrat"/>
              </a:rPr>
              <a:t>de</a:t>
            </a:r>
            <a:r>
              <a:rPr sz="700" spc="165" dirty="0">
                <a:solidFill>
                  <a:srgbClr val="221F20"/>
                </a:solidFill>
                <a:latin typeface="Montserrat"/>
                <a:cs typeface="Montserrat"/>
              </a:rPr>
              <a:t>  </a:t>
            </a:r>
            <a:r>
              <a:rPr sz="700" dirty="0">
                <a:solidFill>
                  <a:srgbClr val="221F20"/>
                </a:solidFill>
                <a:latin typeface="Montserrat"/>
                <a:cs typeface="Montserrat"/>
              </a:rPr>
              <a:t>ventilación</a:t>
            </a:r>
            <a:r>
              <a:rPr sz="700" spc="175" dirty="0">
                <a:solidFill>
                  <a:srgbClr val="221F20"/>
                </a:solidFill>
                <a:latin typeface="Montserrat"/>
                <a:cs typeface="Montserrat"/>
              </a:rPr>
              <a:t>  </a:t>
            </a:r>
            <a:r>
              <a:rPr sz="700" dirty="0">
                <a:solidFill>
                  <a:srgbClr val="221F20"/>
                </a:solidFill>
                <a:latin typeface="Montserrat"/>
                <a:cs typeface="Montserrat"/>
              </a:rPr>
              <a:t>de</a:t>
            </a:r>
            <a:r>
              <a:rPr sz="700" spc="165" dirty="0">
                <a:solidFill>
                  <a:srgbClr val="221F20"/>
                </a:solidFill>
                <a:latin typeface="Montserrat"/>
                <a:cs typeface="Montserrat"/>
              </a:rPr>
              <a:t>  </a:t>
            </a:r>
            <a:r>
              <a:rPr sz="700" dirty="0">
                <a:solidFill>
                  <a:srgbClr val="221F20"/>
                </a:solidFill>
                <a:latin typeface="Montserrat"/>
                <a:cs typeface="Montserrat"/>
              </a:rPr>
              <a:t>la</a:t>
            </a:r>
            <a:r>
              <a:rPr sz="700" spc="170" dirty="0">
                <a:solidFill>
                  <a:srgbClr val="221F20"/>
                </a:solidFill>
                <a:latin typeface="Montserrat"/>
                <a:cs typeface="Montserrat"/>
              </a:rPr>
              <a:t>  </a:t>
            </a:r>
            <a:r>
              <a:rPr sz="700" dirty="0">
                <a:solidFill>
                  <a:srgbClr val="221F20"/>
                </a:solidFill>
                <a:latin typeface="Montserrat"/>
                <a:cs typeface="Montserrat"/>
              </a:rPr>
              <a:t>batería</a:t>
            </a:r>
            <a:r>
              <a:rPr sz="700" spc="170" dirty="0">
                <a:solidFill>
                  <a:srgbClr val="221F20"/>
                </a:solidFill>
                <a:latin typeface="Montserrat"/>
                <a:cs typeface="Montserrat"/>
              </a:rPr>
              <a:t>  </a:t>
            </a:r>
            <a:r>
              <a:rPr sz="700" dirty="0">
                <a:solidFill>
                  <a:srgbClr val="221F20"/>
                </a:solidFill>
                <a:latin typeface="Montserrat"/>
                <a:cs typeface="Montserrat"/>
              </a:rPr>
              <a:t>no</a:t>
            </a:r>
            <a:r>
              <a:rPr sz="700" spc="165" dirty="0">
                <a:solidFill>
                  <a:srgbClr val="221F20"/>
                </a:solidFill>
                <a:latin typeface="Montserrat"/>
                <a:cs typeface="Montserrat"/>
              </a:rPr>
              <a:t>  </a:t>
            </a:r>
            <a:r>
              <a:rPr sz="700" spc="-10" dirty="0">
                <a:solidFill>
                  <a:srgbClr val="221F20"/>
                </a:solidFill>
                <a:latin typeface="Montserrat"/>
                <a:cs typeface="Montserrat"/>
              </a:rPr>
              <a:t>quede</a:t>
            </a:r>
            <a:r>
              <a:rPr sz="700" spc="500" dirty="0">
                <a:solidFill>
                  <a:srgbClr val="221F20"/>
                </a:solidFill>
                <a:latin typeface="Montserrat"/>
                <a:cs typeface="Montserrat"/>
              </a:rPr>
              <a:t> </a:t>
            </a:r>
            <a:r>
              <a:rPr sz="700" dirty="0">
                <a:solidFill>
                  <a:srgbClr val="221F20"/>
                </a:solidFill>
                <a:latin typeface="Montserrat"/>
                <a:cs typeface="Montserrat"/>
              </a:rPr>
              <a:t>obstruida y</a:t>
            </a:r>
            <a:r>
              <a:rPr sz="700" spc="10" dirty="0">
                <a:solidFill>
                  <a:srgbClr val="221F20"/>
                </a:solidFill>
                <a:latin typeface="Montserrat"/>
                <a:cs typeface="Montserrat"/>
              </a:rPr>
              <a:t> </a:t>
            </a:r>
            <a:r>
              <a:rPr sz="700" dirty="0">
                <a:solidFill>
                  <a:srgbClr val="221F20"/>
                </a:solidFill>
                <a:latin typeface="Montserrat"/>
                <a:cs typeface="Montserrat"/>
              </a:rPr>
              <a:t>que</a:t>
            </a:r>
            <a:r>
              <a:rPr sz="700" spc="5" dirty="0">
                <a:solidFill>
                  <a:srgbClr val="221F20"/>
                </a:solidFill>
                <a:latin typeface="Montserrat"/>
                <a:cs typeface="Montserrat"/>
              </a:rPr>
              <a:t> </a:t>
            </a:r>
            <a:r>
              <a:rPr sz="700" dirty="0">
                <a:solidFill>
                  <a:srgbClr val="221F20"/>
                </a:solidFill>
                <a:latin typeface="Montserrat"/>
                <a:cs typeface="Montserrat"/>
              </a:rPr>
              <a:t>esté</a:t>
            </a:r>
            <a:r>
              <a:rPr sz="700" spc="5" dirty="0">
                <a:solidFill>
                  <a:srgbClr val="221F20"/>
                </a:solidFill>
                <a:latin typeface="Montserrat"/>
                <a:cs typeface="Montserrat"/>
              </a:rPr>
              <a:t> </a:t>
            </a:r>
            <a:r>
              <a:rPr sz="700" dirty="0">
                <a:solidFill>
                  <a:srgbClr val="221F20"/>
                </a:solidFill>
                <a:latin typeface="Montserrat"/>
                <a:cs typeface="Montserrat"/>
              </a:rPr>
              <a:t>retirada de</a:t>
            </a:r>
            <a:r>
              <a:rPr sz="700" spc="5" dirty="0">
                <a:solidFill>
                  <a:srgbClr val="221F20"/>
                </a:solidFill>
                <a:latin typeface="Montserrat"/>
                <a:cs typeface="Montserrat"/>
              </a:rPr>
              <a:t> </a:t>
            </a:r>
            <a:r>
              <a:rPr sz="700" dirty="0">
                <a:solidFill>
                  <a:srgbClr val="221F20"/>
                </a:solidFill>
                <a:latin typeface="Montserrat"/>
                <a:cs typeface="Montserrat"/>
              </a:rPr>
              <a:t>la</a:t>
            </a:r>
            <a:r>
              <a:rPr sz="700" spc="15" dirty="0">
                <a:solidFill>
                  <a:srgbClr val="221F20"/>
                </a:solidFill>
                <a:latin typeface="Montserrat"/>
                <a:cs typeface="Montserrat"/>
              </a:rPr>
              <a:t> </a:t>
            </a:r>
            <a:r>
              <a:rPr sz="700" dirty="0">
                <a:solidFill>
                  <a:srgbClr val="221F20"/>
                </a:solidFill>
                <a:latin typeface="Montserrat"/>
                <a:cs typeface="Montserrat"/>
              </a:rPr>
              <a:t>cadena</a:t>
            </a:r>
            <a:r>
              <a:rPr sz="700" spc="5" dirty="0">
                <a:solidFill>
                  <a:srgbClr val="221F20"/>
                </a:solidFill>
                <a:latin typeface="Montserrat"/>
                <a:cs typeface="Montserrat"/>
              </a:rPr>
              <a:t> </a:t>
            </a:r>
            <a:r>
              <a:rPr sz="700" dirty="0">
                <a:solidFill>
                  <a:srgbClr val="221F20"/>
                </a:solidFill>
                <a:latin typeface="Montserrat"/>
                <a:cs typeface="Montserrat"/>
              </a:rPr>
              <a:t>y </a:t>
            </a:r>
            <a:r>
              <a:rPr sz="700" spc="-25" dirty="0">
                <a:solidFill>
                  <a:srgbClr val="221F20"/>
                </a:solidFill>
                <a:latin typeface="Montserrat"/>
                <a:cs typeface="Montserrat"/>
              </a:rPr>
              <a:t>el</a:t>
            </a:r>
            <a:r>
              <a:rPr sz="700" spc="500" dirty="0">
                <a:solidFill>
                  <a:srgbClr val="221F20"/>
                </a:solidFill>
                <a:latin typeface="Montserrat"/>
                <a:cs typeface="Montserrat"/>
              </a:rPr>
              <a:t> </a:t>
            </a:r>
            <a:r>
              <a:rPr sz="700" spc="-20" dirty="0">
                <a:solidFill>
                  <a:srgbClr val="221F20"/>
                </a:solidFill>
                <a:latin typeface="Montserrat"/>
                <a:cs typeface="Montserrat"/>
              </a:rPr>
              <a:t>mofle</a:t>
            </a:r>
            <a:endParaRPr sz="700">
              <a:latin typeface="Montserrat"/>
              <a:cs typeface="Montserrat"/>
            </a:endParaRPr>
          </a:p>
          <a:p>
            <a:pPr marL="184785" indent="-172720" algn="just">
              <a:lnSpc>
                <a:spcPct val="100000"/>
              </a:lnSpc>
              <a:buFont typeface="Arial"/>
              <a:buChar char="•"/>
              <a:tabLst>
                <a:tab pos="185420" algn="l"/>
              </a:tabLst>
            </a:pPr>
            <a:r>
              <a:rPr sz="700" dirty="0">
                <a:solidFill>
                  <a:srgbClr val="221F20"/>
                </a:solidFill>
                <a:latin typeface="Montserrat"/>
                <a:cs typeface="Montserrat"/>
              </a:rPr>
              <a:t>Asegúrese</a:t>
            </a:r>
            <a:r>
              <a:rPr sz="700" spc="-5" dirty="0">
                <a:solidFill>
                  <a:srgbClr val="221F20"/>
                </a:solidFill>
                <a:latin typeface="Montserrat"/>
                <a:cs typeface="Montserrat"/>
              </a:rPr>
              <a:t> </a:t>
            </a:r>
            <a:r>
              <a:rPr sz="700" dirty="0">
                <a:solidFill>
                  <a:srgbClr val="221F20"/>
                </a:solidFill>
                <a:latin typeface="Montserrat"/>
                <a:cs typeface="Montserrat"/>
              </a:rPr>
              <a:t>que</a:t>
            </a:r>
            <a:r>
              <a:rPr sz="700" spc="-5" dirty="0">
                <a:solidFill>
                  <a:srgbClr val="221F20"/>
                </a:solidFill>
                <a:latin typeface="Montserrat"/>
                <a:cs typeface="Montserrat"/>
              </a:rPr>
              <a:t> </a:t>
            </a:r>
            <a:r>
              <a:rPr sz="700" dirty="0">
                <a:solidFill>
                  <a:srgbClr val="221F20"/>
                </a:solidFill>
                <a:latin typeface="Montserrat"/>
                <a:cs typeface="Montserrat"/>
              </a:rPr>
              <a:t>la</a:t>
            </a:r>
            <a:r>
              <a:rPr sz="700" spc="-20" dirty="0">
                <a:solidFill>
                  <a:srgbClr val="221F20"/>
                </a:solidFill>
                <a:latin typeface="Montserrat"/>
                <a:cs typeface="Montserrat"/>
              </a:rPr>
              <a:t> </a:t>
            </a:r>
            <a:r>
              <a:rPr sz="700" dirty="0">
                <a:solidFill>
                  <a:srgbClr val="221F20"/>
                </a:solidFill>
                <a:latin typeface="Montserrat"/>
                <a:cs typeface="Montserrat"/>
              </a:rPr>
              <a:t>bujía</a:t>
            </a:r>
            <a:r>
              <a:rPr sz="700" spc="-15" dirty="0">
                <a:solidFill>
                  <a:srgbClr val="221F20"/>
                </a:solidFill>
                <a:latin typeface="Montserrat"/>
                <a:cs typeface="Montserrat"/>
              </a:rPr>
              <a:t> </a:t>
            </a:r>
            <a:r>
              <a:rPr sz="700" dirty="0">
                <a:solidFill>
                  <a:srgbClr val="221F20"/>
                </a:solidFill>
                <a:latin typeface="Montserrat"/>
                <a:cs typeface="Montserrat"/>
              </a:rPr>
              <a:t>esté</a:t>
            </a:r>
            <a:r>
              <a:rPr sz="700" spc="-5" dirty="0">
                <a:solidFill>
                  <a:srgbClr val="221F20"/>
                </a:solidFill>
                <a:latin typeface="Montserrat"/>
                <a:cs typeface="Montserrat"/>
              </a:rPr>
              <a:t> </a:t>
            </a:r>
            <a:r>
              <a:rPr sz="700" dirty="0">
                <a:solidFill>
                  <a:srgbClr val="221F20"/>
                </a:solidFill>
                <a:latin typeface="Montserrat"/>
                <a:cs typeface="Montserrat"/>
              </a:rPr>
              <a:t>bien</a:t>
            </a:r>
            <a:r>
              <a:rPr sz="700" spc="-15" dirty="0">
                <a:solidFill>
                  <a:srgbClr val="221F20"/>
                </a:solidFill>
                <a:latin typeface="Montserrat"/>
                <a:cs typeface="Montserrat"/>
              </a:rPr>
              <a:t> </a:t>
            </a:r>
            <a:r>
              <a:rPr sz="700" spc="-10" dirty="0">
                <a:solidFill>
                  <a:srgbClr val="221F20"/>
                </a:solidFill>
                <a:latin typeface="Montserrat"/>
                <a:cs typeface="Montserrat"/>
              </a:rPr>
              <a:t>apretada.</a:t>
            </a:r>
            <a:endParaRPr sz="700">
              <a:latin typeface="Montserrat"/>
              <a:cs typeface="Montserrat"/>
            </a:endParaRPr>
          </a:p>
        </p:txBody>
      </p:sp>
      <p:sp>
        <p:nvSpPr>
          <p:cNvPr id="6" name="object 6"/>
          <p:cNvSpPr txBox="1"/>
          <p:nvPr/>
        </p:nvSpPr>
        <p:spPr>
          <a:xfrm>
            <a:off x="271678" y="2327275"/>
            <a:ext cx="1337310" cy="13208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Revise</a:t>
            </a:r>
            <a:r>
              <a:rPr sz="700" spc="-20" dirty="0">
                <a:solidFill>
                  <a:srgbClr val="221F20"/>
                </a:solidFill>
                <a:latin typeface="Montserrat"/>
                <a:cs typeface="Montserrat"/>
              </a:rPr>
              <a:t> </a:t>
            </a:r>
            <a:r>
              <a:rPr sz="700" dirty="0">
                <a:solidFill>
                  <a:srgbClr val="221F20"/>
                </a:solidFill>
                <a:latin typeface="Montserrat"/>
                <a:cs typeface="Montserrat"/>
              </a:rPr>
              <a:t>el</a:t>
            </a:r>
            <a:r>
              <a:rPr sz="700" spc="-5" dirty="0">
                <a:solidFill>
                  <a:srgbClr val="221F20"/>
                </a:solidFill>
                <a:latin typeface="Montserrat"/>
                <a:cs typeface="Montserrat"/>
              </a:rPr>
              <a:t> </a:t>
            </a:r>
            <a:r>
              <a:rPr sz="700" dirty="0">
                <a:solidFill>
                  <a:srgbClr val="221F20"/>
                </a:solidFill>
                <a:latin typeface="Montserrat"/>
                <a:cs typeface="Montserrat"/>
              </a:rPr>
              <a:t>aceite de</a:t>
            </a:r>
            <a:r>
              <a:rPr sz="700" spc="-15" dirty="0">
                <a:solidFill>
                  <a:srgbClr val="221F20"/>
                </a:solidFill>
                <a:latin typeface="Montserrat"/>
                <a:cs typeface="Montserrat"/>
              </a:rPr>
              <a:t> </a:t>
            </a:r>
            <a:r>
              <a:rPr sz="700" spc="-10" dirty="0">
                <a:solidFill>
                  <a:srgbClr val="221F20"/>
                </a:solidFill>
                <a:latin typeface="Montserrat"/>
                <a:cs typeface="Montserrat"/>
              </a:rPr>
              <a:t>motor.</a:t>
            </a:r>
            <a:endParaRPr sz="700">
              <a:latin typeface="Montserrat"/>
              <a:cs typeface="Montserrat"/>
            </a:endParaRPr>
          </a:p>
        </p:txBody>
      </p:sp>
      <p:sp>
        <p:nvSpPr>
          <p:cNvPr id="7" name="object 7"/>
          <p:cNvSpPr txBox="1"/>
          <p:nvPr/>
        </p:nvSpPr>
        <p:spPr>
          <a:xfrm>
            <a:off x="271678" y="2540609"/>
            <a:ext cx="1697355" cy="13208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Llene</a:t>
            </a:r>
            <a:r>
              <a:rPr sz="700" spc="-10" dirty="0">
                <a:solidFill>
                  <a:srgbClr val="221F20"/>
                </a:solidFill>
                <a:latin typeface="Montserrat"/>
                <a:cs typeface="Montserrat"/>
              </a:rPr>
              <a:t> </a:t>
            </a:r>
            <a:r>
              <a:rPr sz="700" dirty="0">
                <a:solidFill>
                  <a:srgbClr val="221F20"/>
                </a:solidFill>
                <a:latin typeface="Montserrat"/>
                <a:cs typeface="Montserrat"/>
              </a:rPr>
              <a:t>el</a:t>
            </a:r>
            <a:r>
              <a:rPr sz="700" spc="-10" dirty="0">
                <a:solidFill>
                  <a:srgbClr val="221F20"/>
                </a:solidFill>
                <a:latin typeface="Montserrat"/>
                <a:cs typeface="Montserrat"/>
              </a:rPr>
              <a:t> </a:t>
            </a:r>
            <a:r>
              <a:rPr sz="700" dirty="0">
                <a:solidFill>
                  <a:srgbClr val="221F20"/>
                </a:solidFill>
                <a:latin typeface="Montserrat"/>
                <a:cs typeface="Montserrat"/>
              </a:rPr>
              <a:t>depósito de</a:t>
            </a:r>
            <a:r>
              <a:rPr sz="700" spc="-15" dirty="0">
                <a:solidFill>
                  <a:srgbClr val="221F20"/>
                </a:solidFill>
                <a:latin typeface="Montserrat"/>
                <a:cs typeface="Montserrat"/>
              </a:rPr>
              <a:t> </a:t>
            </a:r>
            <a:r>
              <a:rPr sz="700" spc="-10" dirty="0">
                <a:solidFill>
                  <a:srgbClr val="221F20"/>
                </a:solidFill>
                <a:latin typeface="Montserrat"/>
                <a:cs typeface="Montserrat"/>
              </a:rPr>
              <a:t>combustible.</a:t>
            </a:r>
            <a:endParaRPr sz="700">
              <a:latin typeface="Montserrat"/>
              <a:cs typeface="Montserrat"/>
            </a:endParaRPr>
          </a:p>
        </p:txBody>
      </p:sp>
      <p:sp>
        <p:nvSpPr>
          <p:cNvPr id="8" name="object 8"/>
          <p:cNvSpPr txBox="1"/>
          <p:nvPr/>
        </p:nvSpPr>
        <p:spPr>
          <a:xfrm>
            <a:off x="2700020" y="1579829"/>
            <a:ext cx="2261235" cy="345440"/>
          </a:xfrm>
          <a:prstGeom prst="rect">
            <a:avLst/>
          </a:prstGeom>
        </p:spPr>
        <p:txBody>
          <a:bodyPr vert="horz" wrap="square" lIns="0" tIns="12065" rIns="0" bIns="0" rtlCol="0">
            <a:spAutoFit/>
          </a:bodyPr>
          <a:lstStyle/>
          <a:p>
            <a:pPr marL="184785" marR="5080" indent="-172720" algn="just">
              <a:lnSpc>
                <a:spcPct val="100000"/>
              </a:lnSpc>
              <a:spcBef>
                <a:spcPts val="95"/>
              </a:spcBef>
              <a:buFont typeface="Arial"/>
              <a:buChar char="•"/>
              <a:tabLst>
                <a:tab pos="185420" algn="l"/>
              </a:tabLst>
            </a:pPr>
            <a:r>
              <a:rPr sz="700" dirty="0">
                <a:solidFill>
                  <a:srgbClr val="221F20"/>
                </a:solidFill>
                <a:latin typeface="Montserrat"/>
                <a:cs typeface="Montserrat"/>
              </a:rPr>
              <a:t>Encienda</a:t>
            </a:r>
            <a:r>
              <a:rPr sz="700" spc="280" dirty="0">
                <a:solidFill>
                  <a:srgbClr val="221F20"/>
                </a:solidFill>
                <a:latin typeface="Montserrat"/>
                <a:cs typeface="Montserrat"/>
              </a:rPr>
              <a:t> </a:t>
            </a:r>
            <a:r>
              <a:rPr sz="700" dirty="0">
                <a:solidFill>
                  <a:srgbClr val="221F20"/>
                </a:solidFill>
                <a:latin typeface="Montserrat"/>
                <a:cs typeface="Montserrat"/>
              </a:rPr>
              <a:t>el</a:t>
            </a:r>
            <a:r>
              <a:rPr sz="700" spc="275" dirty="0">
                <a:solidFill>
                  <a:srgbClr val="221F20"/>
                </a:solidFill>
                <a:latin typeface="Montserrat"/>
                <a:cs typeface="Montserrat"/>
              </a:rPr>
              <a:t> </a:t>
            </a:r>
            <a:r>
              <a:rPr sz="700" dirty="0">
                <a:solidFill>
                  <a:srgbClr val="221F20"/>
                </a:solidFill>
                <a:latin typeface="Montserrat"/>
                <a:cs typeface="Montserrat"/>
              </a:rPr>
              <a:t>motor</a:t>
            </a:r>
            <a:r>
              <a:rPr sz="700" spc="295" dirty="0">
                <a:solidFill>
                  <a:srgbClr val="221F20"/>
                </a:solidFill>
                <a:latin typeface="Montserrat"/>
                <a:cs typeface="Montserrat"/>
              </a:rPr>
              <a:t> </a:t>
            </a:r>
            <a:r>
              <a:rPr sz="700" dirty="0">
                <a:solidFill>
                  <a:srgbClr val="221F20"/>
                </a:solidFill>
                <a:latin typeface="Montserrat"/>
                <a:cs typeface="Montserrat"/>
              </a:rPr>
              <a:t>durante</a:t>
            </a:r>
            <a:r>
              <a:rPr sz="700" spc="285" dirty="0">
                <a:solidFill>
                  <a:srgbClr val="221F20"/>
                </a:solidFill>
                <a:latin typeface="Montserrat"/>
                <a:cs typeface="Montserrat"/>
              </a:rPr>
              <a:t> </a:t>
            </a:r>
            <a:r>
              <a:rPr sz="700" dirty="0">
                <a:solidFill>
                  <a:srgbClr val="221F20"/>
                </a:solidFill>
                <a:latin typeface="Montserrat"/>
                <a:cs typeface="Montserrat"/>
              </a:rPr>
              <a:t>cinco</a:t>
            </a:r>
            <a:r>
              <a:rPr sz="700" spc="270" dirty="0">
                <a:solidFill>
                  <a:srgbClr val="221F20"/>
                </a:solidFill>
                <a:latin typeface="Montserrat"/>
                <a:cs typeface="Montserrat"/>
              </a:rPr>
              <a:t> </a:t>
            </a:r>
            <a:r>
              <a:rPr sz="700" spc="-10" dirty="0">
                <a:solidFill>
                  <a:srgbClr val="221F20"/>
                </a:solidFill>
                <a:latin typeface="Montserrat"/>
                <a:cs typeface="Montserrat"/>
              </a:rPr>
              <a:t>minutos</a:t>
            </a:r>
            <a:r>
              <a:rPr sz="700" spc="500" dirty="0">
                <a:solidFill>
                  <a:srgbClr val="221F20"/>
                </a:solidFill>
                <a:latin typeface="Montserrat"/>
                <a:cs typeface="Montserrat"/>
              </a:rPr>
              <a:t> </a:t>
            </a:r>
            <a:r>
              <a:rPr sz="700" dirty="0">
                <a:solidFill>
                  <a:srgbClr val="221F20"/>
                </a:solidFill>
                <a:latin typeface="Montserrat"/>
                <a:cs typeface="Montserrat"/>
              </a:rPr>
              <a:t>aproximadamente</a:t>
            </a:r>
            <a:r>
              <a:rPr sz="700" spc="220" dirty="0">
                <a:solidFill>
                  <a:srgbClr val="221F20"/>
                </a:solidFill>
                <a:latin typeface="Montserrat"/>
                <a:cs typeface="Montserrat"/>
              </a:rPr>
              <a:t> </a:t>
            </a:r>
            <a:r>
              <a:rPr sz="700" dirty="0">
                <a:solidFill>
                  <a:srgbClr val="221F20"/>
                </a:solidFill>
                <a:latin typeface="Montserrat"/>
                <a:cs typeface="Montserrat"/>
              </a:rPr>
              <a:t>para</a:t>
            </a:r>
            <a:r>
              <a:rPr sz="700" spc="200" dirty="0">
                <a:solidFill>
                  <a:srgbClr val="221F20"/>
                </a:solidFill>
                <a:latin typeface="Montserrat"/>
                <a:cs typeface="Montserrat"/>
              </a:rPr>
              <a:t> </a:t>
            </a:r>
            <a:r>
              <a:rPr sz="700" dirty="0">
                <a:solidFill>
                  <a:srgbClr val="221F20"/>
                </a:solidFill>
                <a:latin typeface="Montserrat"/>
                <a:cs typeface="Montserrat"/>
              </a:rPr>
              <a:t>calentar</a:t>
            </a:r>
            <a:r>
              <a:rPr sz="700" spc="220" dirty="0">
                <a:solidFill>
                  <a:srgbClr val="221F20"/>
                </a:solidFill>
                <a:latin typeface="Montserrat"/>
                <a:cs typeface="Montserrat"/>
              </a:rPr>
              <a:t> </a:t>
            </a:r>
            <a:r>
              <a:rPr sz="700" dirty="0">
                <a:solidFill>
                  <a:srgbClr val="221F20"/>
                </a:solidFill>
                <a:latin typeface="Montserrat"/>
                <a:cs typeface="Montserrat"/>
              </a:rPr>
              <a:t>el</a:t>
            </a:r>
            <a:r>
              <a:rPr sz="700" spc="204" dirty="0">
                <a:solidFill>
                  <a:srgbClr val="221F20"/>
                </a:solidFill>
                <a:latin typeface="Montserrat"/>
                <a:cs typeface="Montserrat"/>
              </a:rPr>
              <a:t> </a:t>
            </a:r>
            <a:r>
              <a:rPr sz="700" dirty="0">
                <a:solidFill>
                  <a:srgbClr val="221F20"/>
                </a:solidFill>
                <a:latin typeface="Montserrat"/>
                <a:cs typeface="Montserrat"/>
              </a:rPr>
              <a:t>aceite</a:t>
            </a:r>
            <a:r>
              <a:rPr sz="700" spc="210" dirty="0">
                <a:solidFill>
                  <a:srgbClr val="221F20"/>
                </a:solidFill>
                <a:latin typeface="Montserrat"/>
                <a:cs typeface="Montserrat"/>
              </a:rPr>
              <a:t> </a:t>
            </a:r>
            <a:r>
              <a:rPr sz="700" spc="-50" dirty="0">
                <a:solidFill>
                  <a:srgbClr val="221F20"/>
                </a:solidFill>
                <a:latin typeface="Montserrat"/>
                <a:cs typeface="Montserrat"/>
              </a:rPr>
              <a:t>y</a:t>
            </a:r>
            <a:r>
              <a:rPr sz="700" spc="500" dirty="0">
                <a:solidFill>
                  <a:srgbClr val="221F20"/>
                </a:solidFill>
                <a:latin typeface="Montserrat"/>
                <a:cs typeface="Montserrat"/>
              </a:rPr>
              <a:t> </a:t>
            </a:r>
            <a:r>
              <a:rPr sz="700" dirty="0">
                <a:solidFill>
                  <a:srgbClr val="221F20"/>
                </a:solidFill>
                <a:latin typeface="Montserrat"/>
                <a:cs typeface="Montserrat"/>
              </a:rPr>
              <a:t>luego</a:t>
            </a:r>
            <a:r>
              <a:rPr sz="700" spc="-25" dirty="0">
                <a:solidFill>
                  <a:srgbClr val="221F20"/>
                </a:solidFill>
                <a:latin typeface="Montserrat"/>
                <a:cs typeface="Montserrat"/>
              </a:rPr>
              <a:t> </a:t>
            </a:r>
            <a:r>
              <a:rPr sz="700" spc="-10" dirty="0">
                <a:solidFill>
                  <a:srgbClr val="221F20"/>
                </a:solidFill>
                <a:latin typeface="Montserrat"/>
                <a:cs typeface="Montserrat"/>
              </a:rPr>
              <a:t>drénelo.</a:t>
            </a:r>
            <a:endParaRPr sz="700">
              <a:latin typeface="Montserrat"/>
              <a:cs typeface="Montserrat"/>
            </a:endParaRPr>
          </a:p>
        </p:txBody>
      </p:sp>
      <p:sp>
        <p:nvSpPr>
          <p:cNvPr id="9" name="object 9"/>
          <p:cNvSpPr txBox="1"/>
          <p:nvPr/>
        </p:nvSpPr>
        <p:spPr>
          <a:xfrm>
            <a:off x="2700020" y="2006854"/>
            <a:ext cx="1837055" cy="13208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Introduzca</a:t>
            </a:r>
            <a:r>
              <a:rPr sz="700" spc="-5" dirty="0">
                <a:solidFill>
                  <a:srgbClr val="221F20"/>
                </a:solidFill>
                <a:latin typeface="Montserrat"/>
                <a:cs typeface="Montserrat"/>
              </a:rPr>
              <a:t> </a:t>
            </a:r>
            <a:r>
              <a:rPr sz="700" dirty="0">
                <a:solidFill>
                  <a:srgbClr val="221F20"/>
                </a:solidFill>
                <a:latin typeface="Montserrat"/>
                <a:cs typeface="Montserrat"/>
              </a:rPr>
              <a:t>aceite</a:t>
            </a:r>
            <a:r>
              <a:rPr sz="700" spc="-10" dirty="0">
                <a:solidFill>
                  <a:srgbClr val="221F20"/>
                </a:solidFill>
                <a:latin typeface="Montserrat"/>
                <a:cs typeface="Montserrat"/>
              </a:rPr>
              <a:t> </a:t>
            </a:r>
            <a:r>
              <a:rPr sz="700" dirty="0">
                <a:solidFill>
                  <a:srgbClr val="221F20"/>
                </a:solidFill>
                <a:latin typeface="Montserrat"/>
                <a:cs typeface="Montserrat"/>
              </a:rPr>
              <a:t>nuevo</a:t>
            </a:r>
            <a:r>
              <a:rPr sz="700" spc="-5" dirty="0">
                <a:solidFill>
                  <a:srgbClr val="221F20"/>
                </a:solidFill>
                <a:latin typeface="Montserrat"/>
                <a:cs typeface="Montserrat"/>
              </a:rPr>
              <a:t> </a:t>
            </a:r>
            <a:r>
              <a:rPr sz="700" dirty="0">
                <a:solidFill>
                  <a:srgbClr val="221F20"/>
                </a:solidFill>
                <a:latin typeface="Montserrat"/>
                <a:cs typeface="Montserrat"/>
              </a:rPr>
              <a:t>en</a:t>
            </a:r>
            <a:r>
              <a:rPr sz="700" spc="-5" dirty="0">
                <a:solidFill>
                  <a:srgbClr val="221F20"/>
                </a:solidFill>
                <a:latin typeface="Montserrat"/>
                <a:cs typeface="Montserrat"/>
              </a:rPr>
              <a:t> </a:t>
            </a:r>
            <a:r>
              <a:rPr sz="700" dirty="0">
                <a:solidFill>
                  <a:srgbClr val="221F20"/>
                </a:solidFill>
                <a:latin typeface="Montserrat"/>
                <a:cs typeface="Montserrat"/>
              </a:rPr>
              <a:t>el</a:t>
            </a:r>
            <a:r>
              <a:rPr sz="700" spc="-30" dirty="0">
                <a:solidFill>
                  <a:srgbClr val="221F20"/>
                </a:solidFill>
                <a:latin typeface="Montserrat"/>
                <a:cs typeface="Montserrat"/>
              </a:rPr>
              <a:t> </a:t>
            </a:r>
            <a:r>
              <a:rPr sz="700" spc="-10" dirty="0">
                <a:solidFill>
                  <a:srgbClr val="221F20"/>
                </a:solidFill>
                <a:latin typeface="Montserrat"/>
                <a:cs typeface="Montserrat"/>
              </a:rPr>
              <a:t>motor.</a:t>
            </a:r>
            <a:endParaRPr sz="700">
              <a:latin typeface="Montserrat"/>
              <a:cs typeface="Montserrat"/>
            </a:endParaRPr>
          </a:p>
        </p:txBody>
      </p:sp>
      <p:sp>
        <p:nvSpPr>
          <p:cNvPr id="10" name="object 10"/>
          <p:cNvSpPr txBox="1"/>
          <p:nvPr/>
        </p:nvSpPr>
        <p:spPr>
          <a:xfrm>
            <a:off x="2700020" y="2220290"/>
            <a:ext cx="2263140" cy="23876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Revise</a:t>
            </a:r>
            <a:r>
              <a:rPr sz="700" spc="120" dirty="0">
                <a:solidFill>
                  <a:srgbClr val="221F20"/>
                </a:solidFill>
                <a:latin typeface="Montserrat"/>
                <a:cs typeface="Montserrat"/>
              </a:rPr>
              <a:t> </a:t>
            </a:r>
            <a:r>
              <a:rPr sz="700" dirty="0">
                <a:solidFill>
                  <a:srgbClr val="221F20"/>
                </a:solidFill>
                <a:latin typeface="Montserrat"/>
                <a:cs typeface="Montserrat"/>
              </a:rPr>
              <a:t>todos</a:t>
            </a:r>
            <a:r>
              <a:rPr sz="700" spc="114" dirty="0">
                <a:solidFill>
                  <a:srgbClr val="221F20"/>
                </a:solidFill>
                <a:latin typeface="Montserrat"/>
                <a:cs typeface="Montserrat"/>
              </a:rPr>
              <a:t> </a:t>
            </a:r>
            <a:r>
              <a:rPr sz="700" dirty="0">
                <a:solidFill>
                  <a:srgbClr val="221F20"/>
                </a:solidFill>
                <a:latin typeface="Montserrat"/>
                <a:cs typeface="Montserrat"/>
              </a:rPr>
              <a:t>los</a:t>
            </a:r>
            <a:r>
              <a:rPr sz="700" spc="130" dirty="0">
                <a:solidFill>
                  <a:srgbClr val="221F20"/>
                </a:solidFill>
                <a:latin typeface="Montserrat"/>
                <a:cs typeface="Montserrat"/>
              </a:rPr>
              <a:t> </a:t>
            </a:r>
            <a:r>
              <a:rPr sz="700" dirty="0">
                <a:solidFill>
                  <a:srgbClr val="221F20"/>
                </a:solidFill>
                <a:latin typeface="Montserrat"/>
                <a:cs typeface="Montserrat"/>
              </a:rPr>
              <a:t>puntos</a:t>
            </a:r>
            <a:r>
              <a:rPr sz="700" spc="140" dirty="0">
                <a:solidFill>
                  <a:srgbClr val="221F20"/>
                </a:solidFill>
                <a:latin typeface="Montserrat"/>
                <a:cs typeface="Montserrat"/>
              </a:rPr>
              <a:t> </a:t>
            </a:r>
            <a:r>
              <a:rPr sz="700" dirty="0">
                <a:solidFill>
                  <a:srgbClr val="221F20"/>
                </a:solidFill>
                <a:latin typeface="Montserrat"/>
                <a:cs typeface="Montserrat"/>
              </a:rPr>
              <a:t>que</a:t>
            </a:r>
            <a:r>
              <a:rPr sz="700" spc="135" dirty="0">
                <a:solidFill>
                  <a:srgbClr val="221F20"/>
                </a:solidFill>
                <a:latin typeface="Montserrat"/>
                <a:cs typeface="Montserrat"/>
              </a:rPr>
              <a:t> </a:t>
            </a:r>
            <a:r>
              <a:rPr sz="700" dirty="0">
                <a:solidFill>
                  <a:srgbClr val="221F20"/>
                </a:solidFill>
                <a:latin typeface="Montserrat"/>
                <a:cs typeface="Montserrat"/>
              </a:rPr>
              <a:t>aparecen</a:t>
            </a:r>
            <a:r>
              <a:rPr sz="700" spc="130" dirty="0">
                <a:solidFill>
                  <a:srgbClr val="221F20"/>
                </a:solidFill>
                <a:latin typeface="Montserrat"/>
                <a:cs typeface="Montserrat"/>
              </a:rPr>
              <a:t> </a:t>
            </a:r>
            <a:r>
              <a:rPr sz="700" dirty="0">
                <a:solidFill>
                  <a:srgbClr val="221F20"/>
                </a:solidFill>
                <a:latin typeface="Montserrat"/>
                <a:cs typeface="Montserrat"/>
              </a:rPr>
              <a:t>en</a:t>
            </a:r>
            <a:r>
              <a:rPr sz="700" spc="130" dirty="0">
                <a:solidFill>
                  <a:srgbClr val="221F20"/>
                </a:solidFill>
                <a:latin typeface="Montserrat"/>
                <a:cs typeface="Montserrat"/>
              </a:rPr>
              <a:t> </a:t>
            </a:r>
            <a:r>
              <a:rPr sz="700" spc="-25" dirty="0">
                <a:solidFill>
                  <a:srgbClr val="221F20"/>
                </a:solidFill>
                <a:latin typeface="Montserrat"/>
                <a:cs typeface="Montserrat"/>
              </a:rPr>
              <a:t>la</a:t>
            </a:r>
            <a:endParaRPr sz="700">
              <a:latin typeface="Montserrat"/>
              <a:cs typeface="Montserrat"/>
            </a:endParaRPr>
          </a:p>
          <a:p>
            <a:pPr marL="184785">
              <a:lnSpc>
                <a:spcPct val="100000"/>
              </a:lnSpc>
            </a:pPr>
            <a:r>
              <a:rPr sz="700" dirty="0">
                <a:solidFill>
                  <a:srgbClr val="221F20"/>
                </a:solidFill>
                <a:latin typeface="Montserrat"/>
                <a:cs typeface="Montserrat"/>
              </a:rPr>
              <a:t>lista</a:t>
            </a:r>
            <a:r>
              <a:rPr sz="700" spc="-20" dirty="0">
                <a:solidFill>
                  <a:srgbClr val="221F20"/>
                </a:solidFill>
                <a:latin typeface="Montserrat"/>
                <a:cs typeface="Montserrat"/>
              </a:rPr>
              <a:t> </a:t>
            </a:r>
            <a:r>
              <a:rPr sz="700" dirty="0">
                <a:solidFill>
                  <a:srgbClr val="221F20"/>
                </a:solidFill>
                <a:latin typeface="Montserrat"/>
                <a:cs typeface="Montserrat"/>
              </a:rPr>
              <a:t>de</a:t>
            </a:r>
            <a:r>
              <a:rPr sz="700" spc="10" dirty="0">
                <a:solidFill>
                  <a:srgbClr val="221F20"/>
                </a:solidFill>
                <a:latin typeface="Montserrat"/>
                <a:cs typeface="Montserrat"/>
              </a:rPr>
              <a:t> </a:t>
            </a:r>
            <a:r>
              <a:rPr sz="700" spc="-10" dirty="0">
                <a:solidFill>
                  <a:srgbClr val="221F20"/>
                </a:solidFill>
                <a:latin typeface="Montserrat"/>
                <a:cs typeface="Montserrat"/>
              </a:rPr>
              <a:t>revisiones</a:t>
            </a:r>
            <a:r>
              <a:rPr sz="700" spc="5" dirty="0">
                <a:solidFill>
                  <a:srgbClr val="221F20"/>
                </a:solidFill>
                <a:latin typeface="Montserrat"/>
                <a:cs typeface="Montserrat"/>
              </a:rPr>
              <a:t> </a:t>
            </a:r>
            <a:r>
              <a:rPr sz="700" dirty="0">
                <a:solidFill>
                  <a:srgbClr val="221F20"/>
                </a:solidFill>
                <a:latin typeface="Montserrat"/>
                <a:cs typeface="Montserrat"/>
              </a:rPr>
              <a:t>diarias</a:t>
            </a:r>
            <a:r>
              <a:rPr sz="700" spc="-5" dirty="0">
                <a:solidFill>
                  <a:srgbClr val="221F20"/>
                </a:solidFill>
                <a:latin typeface="Montserrat"/>
                <a:cs typeface="Montserrat"/>
              </a:rPr>
              <a:t> </a:t>
            </a:r>
            <a:r>
              <a:rPr sz="700" dirty="0">
                <a:solidFill>
                  <a:srgbClr val="221F20"/>
                </a:solidFill>
                <a:latin typeface="Montserrat"/>
                <a:cs typeface="Montserrat"/>
              </a:rPr>
              <a:t>de</a:t>
            </a:r>
            <a:r>
              <a:rPr sz="700" spc="10" dirty="0">
                <a:solidFill>
                  <a:srgbClr val="221F20"/>
                </a:solidFill>
                <a:latin typeface="Montserrat"/>
                <a:cs typeface="Montserrat"/>
              </a:rPr>
              <a:t> </a:t>
            </a:r>
            <a:r>
              <a:rPr sz="700" spc="-10" dirty="0">
                <a:solidFill>
                  <a:srgbClr val="221F20"/>
                </a:solidFill>
                <a:latin typeface="Montserrat"/>
                <a:cs typeface="Montserrat"/>
              </a:rPr>
              <a:t>seguridad.</a:t>
            </a:r>
            <a:endParaRPr sz="700">
              <a:latin typeface="Montserrat"/>
              <a:cs typeface="Montserrat"/>
            </a:endParaRPr>
          </a:p>
        </p:txBody>
      </p:sp>
      <p:sp>
        <p:nvSpPr>
          <p:cNvPr id="11" name="object 11"/>
          <p:cNvSpPr txBox="1"/>
          <p:nvPr/>
        </p:nvSpPr>
        <p:spPr>
          <a:xfrm>
            <a:off x="2700020" y="2540609"/>
            <a:ext cx="1111250" cy="132080"/>
          </a:xfrm>
          <a:prstGeom prst="rect">
            <a:avLst/>
          </a:prstGeom>
        </p:spPr>
        <p:txBody>
          <a:bodyPr vert="horz" wrap="square" lIns="0" tIns="12065" rIns="0" bIns="0" rtlCol="0">
            <a:spAutoFit/>
          </a:bodyPr>
          <a:lstStyle/>
          <a:p>
            <a:pPr marL="184785" indent="-172720">
              <a:lnSpc>
                <a:spcPct val="100000"/>
              </a:lnSpc>
              <a:spcBef>
                <a:spcPts val="95"/>
              </a:spcBef>
              <a:buFont typeface="Arial"/>
              <a:buChar char="•"/>
              <a:tabLst>
                <a:tab pos="184785" algn="l"/>
                <a:tab pos="185420" algn="l"/>
              </a:tabLst>
            </a:pPr>
            <a:r>
              <a:rPr sz="700" dirty="0">
                <a:solidFill>
                  <a:srgbClr val="221F20"/>
                </a:solidFill>
                <a:latin typeface="Montserrat"/>
                <a:cs typeface="Montserrat"/>
              </a:rPr>
              <a:t>Lubrique</a:t>
            </a:r>
            <a:r>
              <a:rPr sz="700" spc="-10" dirty="0">
                <a:solidFill>
                  <a:srgbClr val="221F20"/>
                </a:solidFill>
                <a:latin typeface="Montserrat"/>
                <a:cs typeface="Montserrat"/>
              </a:rPr>
              <a:t> </a:t>
            </a:r>
            <a:r>
              <a:rPr sz="700" dirty="0">
                <a:solidFill>
                  <a:srgbClr val="221F20"/>
                </a:solidFill>
                <a:latin typeface="Montserrat"/>
                <a:cs typeface="Montserrat"/>
              </a:rPr>
              <a:t>los</a:t>
            </a:r>
            <a:r>
              <a:rPr sz="700" spc="-30" dirty="0">
                <a:solidFill>
                  <a:srgbClr val="221F20"/>
                </a:solidFill>
                <a:latin typeface="Montserrat"/>
                <a:cs typeface="Montserrat"/>
              </a:rPr>
              <a:t> </a:t>
            </a:r>
            <a:r>
              <a:rPr sz="700" spc="-10" dirty="0">
                <a:solidFill>
                  <a:srgbClr val="221F20"/>
                </a:solidFill>
                <a:latin typeface="Montserrat"/>
                <a:cs typeface="Montserrat"/>
              </a:rPr>
              <a:t>pivotes.</a:t>
            </a:r>
            <a:endParaRPr sz="700">
              <a:latin typeface="Montserrat"/>
              <a:cs typeface="Montserrat"/>
            </a:endParaRPr>
          </a:p>
        </p:txBody>
      </p:sp>
      <p:sp>
        <p:nvSpPr>
          <p:cNvPr id="12" name="object 12"/>
          <p:cNvSpPr txBox="1"/>
          <p:nvPr/>
        </p:nvSpPr>
        <p:spPr>
          <a:xfrm>
            <a:off x="1016914" y="1195197"/>
            <a:ext cx="3171190"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221F1F"/>
                </a:solidFill>
                <a:latin typeface="Montserrat"/>
                <a:cs typeface="Montserrat"/>
              </a:rPr>
              <a:t>PREPARACIONES</a:t>
            </a:r>
            <a:r>
              <a:rPr sz="800" b="1" spc="-40" dirty="0">
                <a:solidFill>
                  <a:srgbClr val="221F1F"/>
                </a:solidFill>
                <a:latin typeface="Montserrat"/>
                <a:cs typeface="Montserrat"/>
              </a:rPr>
              <a:t> </a:t>
            </a:r>
            <a:r>
              <a:rPr sz="800" b="1" dirty="0">
                <a:solidFill>
                  <a:srgbClr val="221F1F"/>
                </a:solidFill>
                <a:latin typeface="Montserrat"/>
                <a:cs typeface="Montserrat"/>
              </a:rPr>
              <a:t>PARA</a:t>
            </a:r>
            <a:r>
              <a:rPr sz="800" b="1" spc="-15" dirty="0">
                <a:solidFill>
                  <a:srgbClr val="221F1F"/>
                </a:solidFill>
                <a:latin typeface="Montserrat"/>
                <a:cs typeface="Montserrat"/>
              </a:rPr>
              <a:t> </a:t>
            </a:r>
            <a:r>
              <a:rPr sz="800" b="1" dirty="0">
                <a:solidFill>
                  <a:srgbClr val="221F1F"/>
                </a:solidFill>
                <a:latin typeface="Montserrat"/>
                <a:cs typeface="Montserrat"/>
              </a:rPr>
              <a:t>DESPUÉS</a:t>
            </a:r>
            <a:r>
              <a:rPr sz="800" b="1" spc="-30" dirty="0">
                <a:solidFill>
                  <a:srgbClr val="221F1F"/>
                </a:solidFill>
                <a:latin typeface="Montserrat"/>
                <a:cs typeface="Montserrat"/>
              </a:rPr>
              <a:t> </a:t>
            </a:r>
            <a:r>
              <a:rPr sz="800" b="1" dirty="0">
                <a:solidFill>
                  <a:srgbClr val="221F1F"/>
                </a:solidFill>
                <a:latin typeface="Montserrat"/>
                <a:cs typeface="Montserrat"/>
              </a:rPr>
              <a:t>DEL</a:t>
            </a:r>
            <a:r>
              <a:rPr sz="800" b="1" spc="-15" dirty="0">
                <a:solidFill>
                  <a:srgbClr val="221F1F"/>
                </a:solidFill>
                <a:latin typeface="Montserrat"/>
                <a:cs typeface="Montserrat"/>
              </a:rPr>
              <a:t> </a:t>
            </a:r>
            <a:r>
              <a:rPr sz="800" b="1" spc="-10" dirty="0">
                <a:solidFill>
                  <a:srgbClr val="221F1F"/>
                </a:solidFill>
                <a:latin typeface="Montserrat"/>
                <a:cs typeface="Montserrat"/>
              </a:rPr>
              <a:t>ALMACENAMIENTO:</a:t>
            </a:r>
            <a:endParaRPr sz="800">
              <a:latin typeface="Montserrat"/>
              <a:cs typeface="Montserra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95478" y="596900"/>
            <a:ext cx="4848470" cy="3013004"/>
          </a:xfrm>
          <a:prstGeom prst="rect">
            <a:avLst/>
          </a:prstGeom>
        </p:spPr>
        <p:txBody>
          <a:bodyPr vert="horz" wrap="square" lIns="0" tIns="12065" rIns="0" bIns="0" rtlCol="0">
            <a:spAutoFit/>
          </a:bodyPr>
          <a:lstStyle/>
          <a:p>
            <a:pPr marL="12700" marR="14604" algn="just">
              <a:lnSpc>
                <a:spcPct val="100000"/>
              </a:lnSpc>
              <a:spcBef>
                <a:spcPts val="95"/>
              </a:spcBef>
            </a:pPr>
            <a:r>
              <a:rPr lang="es-ES" sz="750" dirty="0">
                <a:latin typeface="Montserrat" panose="00000500000000000000" pitchFamily="2" charset="0"/>
              </a:rPr>
              <a:t>POLIZA DE GARANTIA Kawasaki de México S.A. de C.V., quien en lo sucesivo se denominará “KDM”, garantiza por un plazo de 24 meses </a:t>
            </a:r>
            <a:r>
              <a:rPr lang="es-ES" sz="750" dirty="0" err="1">
                <a:latin typeface="Montserrat" panose="00000500000000000000" pitchFamily="2" charset="0"/>
              </a:rPr>
              <a:t>ó</a:t>
            </a:r>
            <a:r>
              <a:rPr lang="es-ES" sz="750" dirty="0">
                <a:latin typeface="Montserrat" panose="00000500000000000000" pitchFamily="2" charset="0"/>
              </a:rPr>
              <a:t> 30,000 km, lo que ocurra primero a partir de la fecha de compra, a los propietarios de motocicletas marca TVS adquiridas a través de su red de Distribuidores Autorizados. Lo anterior siempre y cuando el usuario se apegue a la presente póliza de garantía. El distribuidor en donde adquiere su vehículo tiene la obligación de llenar y sellar la póliza de garantía, que deberá ser entregada al cliente con los datos del comprador y de la unidad vendida, de esta forma se evitará contratiempos al acudir al CENTRO DE SERVICIO a solicitar cualquier ajuste o reparación que requiera dentro de su periodo de garantía. El Distribuidor y el CENTRO DE SERVICIO deberán registrar el certificado de venta, el formato de armado, el formato del servicio de </a:t>
            </a:r>
            <a:r>
              <a:rPr lang="es-ES" sz="750" dirty="0" err="1">
                <a:latin typeface="Montserrat" panose="00000500000000000000" pitchFamily="2" charset="0"/>
              </a:rPr>
              <a:t>pre-entrega</a:t>
            </a:r>
            <a:r>
              <a:rPr lang="es-ES" sz="750" dirty="0">
                <a:latin typeface="Montserrat" panose="00000500000000000000" pitchFamily="2" charset="0"/>
              </a:rPr>
              <a:t> (no hay cupones, en el carnet de servicio sólo se le ponen los sellos de cada servicio), así como los formatos subsecuentes de servicio dentro de los primeros 5 días después de haber sido realizados los servicios. Si cualquier parte original presentará defectos atribuibles al material o procesos de manufactura durante el periodo de garantía, KDM a través de su red de Distribuidores y Centros de Servicio se obliga a efectuar el cambio de las piezas defectuosas o el arreglo de las mismas en un plazo no mayor a 30 días, salvo que sea estrictamente necesario un plazo mayor sin cargo alguno, excepto “en partes y/o componentes de uso sujetos a desgaste natural.” Por esta garantía, KDM se reserva el derecho de juzgar en última instancia si la pieza o el componente defectuoso, es resultado de la falla del material, del proceso de producción o el origen del daño es causado por un mal uso fuera de las especiaciones y cuidados que debe recibir el vehículo durante su uso normal. Esta garantía tiene validez ante todo CENTRO DE SERVICIO, autorizado por KDM, que se localice en la República Mexicana, no importando donde haya sido adquirida su motocicleta. Esta garantía sólo avala el vehículo descrito en esta póliza, la cual deberá contar con los números de motor y serie de la motocicleta y no podrá ser utilizada para otras unidades. El comprador tiene la obligación de presentar la unidad junto con este documento y su boleta de servicios sellados y al día, al CENTRO DE SERVICIO de su elección para conservar la garantía a las siguientes revisiones o mantenimientos puntualmente, ya sea por kilometraje o tiempo cumplido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481170"/>
            <a:ext cx="4848470" cy="2920671"/>
          </a:xfrm>
          <a:prstGeom prst="rect">
            <a:avLst/>
          </a:prstGeom>
        </p:spPr>
        <p:txBody>
          <a:bodyPr vert="horz" wrap="square" lIns="0" tIns="12065" rIns="0" bIns="0" rtlCol="0">
            <a:spAutoFit/>
          </a:bodyPr>
          <a:lstStyle/>
          <a:p>
            <a:pPr marL="241300" marR="14604" indent="-228600" algn="just">
              <a:lnSpc>
                <a:spcPct val="100000"/>
              </a:lnSpc>
              <a:spcBef>
                <a:spcPts val="95"/>
              </a:spcBef>
              <a:buAutoNum type="alphaUcParenR"/>
            </a:pPr>
            <a:r>
              <a:rPr lang="es-ES" sz="700" dirty="0">
                <a:latin typeface="Montserrat" panose="00000500000000000000" pitchFamily="2" charset="0"/>
              </a:rPr>
              <a:t>Primer Servicio: A los 500 Km. ó 30 días a partir de la fecha de venta. </a:t>
            </a:r>
          </a:p>
          <a:p>
            <a:pPr marL="241300" marR="14604" indent="-228600" algn="just">
              <a:lnSpc>
                <a:spcPct val="100000"/>
              </a:lnSpc>
              <a:spcBef>
                <a:spcPts val="95"/>
              </a:spcBef>
              <a:buAutoNum type="alphaUcParenR"/>
            </a:pPr>
            <a:r>
              <a:rPr lang="es-ES" sz="700" dirty="0">
                <a:latin typeface="Montserrat" panose="00000500000000000000" pitchFamily="2" charset="0"/>
              </a:rPr>
              <a:t>Segundo Servicio: A los 3,000 Km. ó 3 meses, lo que ocurra primero a partir de la fecha de venta. </a:t>
            </a:r>
          </a:p>
          <a:p>
            <a:pPr marL="241300" marR="14604" indent="-228600" algn="just">
              <a:lnSpc>
                <a:spcPct val="100000"/>
              </a:lnSpc>
              <a:spcBef>
                <a:spcPts val="95"/>
              </a:spcBef>
              <a:buAutoNum type="alphaUcParenR"/>
            </a:pPr>
            <a:r>
              <a:rPr lang="es-ES" sz="700" dirty="0">
                <a:latin typeface="Montserrat" panose="00000500000000000000" pitchFamily="2" charset="0"/>
              </a:rPr>
              <a:t>Tercer Servicio: A los 6,000 Km. ó 6 meses, lo que ocurra primero a partir de la fecha de venta. </a:t>
            </a:r>
          </a:p>
          <a:p>
            <a:pPr marL="241300" marR="14604" indent="-228600" algn="just">
              <a:lnSpc>
                <a:spcPct val="100000"/>
              </a:lnSpc>
              <a:spcBef>
                <a:spcPts val="95"/>
              </a:spcBef>
              <a:buAutoNum type="alphaUcParenR"/>
            </a:pPr>
            <a:r>
              <a:rPr lang="es-ES" sz="700" dirty="0">
                <a:latin typeface="Montserrat" panose="00000500000000000000" pitchFamily="2" charset="0"/>
              </a:rPr>
              <a:t>Cuarto Servicio: A los 9,000 Km. ó 9 meses, lo que ocurra primero a partir de la fecha de venta.</a:t>
            </a:r>
          </a:p>
          <a:p>
            <a:pPr marL="241300" marR="14604" indent="-228600" algn="just">
              <a:lnSpc>
                <a:spcPct val="100000"/>
              </a:lnSpc>
              <a:spcBef>
                <a:spcPts val="95"/>
              </a:spcBef>
              <a:buAutoNum type="alphaUcParenR"/>
            </a:pPr>
            <a:r>
              <a:rPr lang="es-ES" sz="700" dirty="0">
                <a:latin typeface="Montserrat" panose="00000500000000000000" pitchFamily="2" charset="0"/>
              </a:rPr>
              <a:t>Quinto Servicio: A los 12,000 Km. ó 12 meses , lo que ocurra primero a partir de la fecha de venta.</a:t>
            </a:r>
          </a:p>
          <a:p>
            <a:pPr marL="241300" marR="14604" indent="-228600" algn="just">
              <a:lnSpc>
                <a:spcPct val="100000"/>
              </a:lnSpc>
              <a:spcBef>
                <a:spcPts val="95"/>
              </a:spcBef>
              <a:buAutoNum type="alphaUcParenR"/>
            </a:pPr>
            <a:r>
              <a:rPr lang="es-ES" sz="700" dirty="0">
                <a:latin typeface="Montserrat" panose="00000500000000000000" pitchFamily="2" charset="0"/>
              </a:rPr>
              <a:t>Sexto Servicio: A los 15,000 Km. ó 15 meses , lo que ocurra primero a partir de la fecha de venta. </a:t>
            </a:r>
          </a:p>
          <a:p>
            <a:pPr marL="241300" marR="14604" indent="-228600" algn="just">
              <a:lnSpc>
                <a:spcPct val="100000"/>
              </a:lnSpc>
              <a:spcBef>
                <a:spcPts val="95"/>
              </a:spcBef>
              <a:buAutoNum type="alphaUcParenR"/>
            </a:pPr>
            <a:r>
              <a:rPr lang="es-ES" sz="700" dirty="0">
                <a:latin typeface="Montserrat" panose="00000500000000000000" pitchFamily="2" charset="0"/>
              </a:rPr>
              <a:t>Séptimo Servicio: A los 18,000 Km. ó 18 meses , lo que ocurra primero a partir de la fecha de venta.</a:t>
            </a:r>
          </a:p>
          <a:p>
            <a:pPr marL="241300" marR="14604" indent="-228600" algn="just">
              <a:lnSpc>
                <a:spcPct val="100000"/>
              </a:lnSpc>
              <a:spcBef>
                <a:spcPts val="95"/>
              </a:spcBef>
              <a:buAutoNum type="alphaUcParenR"/>
            </a:pPr>
            <a:r>
              <a:rPr lang="es-ES" sz="700" dirty="0">
                <a:latin typeface="Montserrat" panose="00000500000000000000" pitchFamily="2" charset="0"/>
              </a:rPr>
              <a:t>Octavo Servicio: A los 21,000 Km. ó 21 meses , lo que ocurra primero a partir de la fecha de venta.</a:t>
            </a:r>
          </a:p>
          <a:p>
            <a:pPr marL="241300" marR="14604" indent="-228600" algn="just">
              <a:lnSpc>
                <a:spcPct val="100000"/>
              </a:lnSpc>
              <a:spcBef>
                <a:spcPts val="95"/>
              </a:spcBef>
              <a:buAutoNum type="alphaUcParenR"/>
            </a:pPr>
            <a:r>
              <a:rPr lang="es-ES" sz="700" dirty="0">
                <a:latin typeface="Montserrat" panose="00000500000000000000" pitchFamily="2" charset="0"/>
              </a:rPr>
              <a:t>Noveno Servicio: A los 24,000 Km. ó 24 meses , lo que ocurra primero a partir de la fecha de venta.</a:t>
            </a:r>
          </a:p>
          <a:p>
            <a:pPr marL="241300" marR="14604" indent="-228600" algn="just">
              <a:lnSpc>
                <a:spcPct val="100000"/>
              </a:lnSpc>
              <a:spcBef>
                <a:spcPts val="95"/>
              </a:spcBef>
              <a:buAutoNum type="alphaUcParenR"/>
            </a:pPr>
            <a:r>
              <a:rPr lang="es-ES" sz="700" dirty="0">
                <a:latin typeface="Montserrat" panose="00000500000000000000" pitchFamily="2" charset="0"/>
              </a:rPr>
              <a:t>Decimo Servicio: A los 27,000 Km. ó 27 meses , lo que ocurra primero a partir de la fecha de venta.</a:t>
            </a:r>
          </a:p>
          <a:p>
            <a:pPr marL="241300" marR="14604" indent="-228600" algn="just">
              <a:lnSpc>
                <a:spcPct val="100000"/>
              </a:lnSpc>
              <a:spcBef>
                <a:spcPts val="95"/>
              </a:spcBef>
              <a:buAutoNum type="alphaUcParenR"/>
            </a:pPr>
            <a:r>
              <a:rPr lang="es-ES" sz="700" dirty="0">
                <a:latin typeface="Montserrat" panose="00000500000000000000" pitchFamily="2" charset="0"/>
              </a:rPr>
              <a:t>Onceavo Servicio: A los 30,000 Km. ó 30 meses , lo que ocurra primero a partir de la fecha de venta. </a:t>
            </a:r>
            <a:r>
              <a:rPr lang="es-ES" sz="700" b="1" dirty="0">
                <a:latin typeface="Montserrat" panose="00000500000000000000" pitchFamily="2" charset="0"/>
              </a:rPr>
              <a:t>Con una tolerancia no mayor a 100km ó 10 días.</a:t>
            </a:r>
          </a:p>
          <a:p>
            <a:pPr marL="12700" marR="14604" algn="just">
              <a:lnSpc>
                <a:spcPct val="100000"/>
              </a:lnSpc>
              <a:spcBef>
                <a:spcPts val="95"/>
              </a:spcBef>
            </a:pPr>
            <a:endParaRPr lang="es-ES" sz="700" b="1" dirty="0">
              <a:latin typeface="Montserrat" panose="00000500000000000000" pitchFamily="2" charset="0"/>
            </a:endParaRPr>
          </a:p>
          <a:p>
            <a:pPr marL="12700" marR="14604" algn="just">
              <a:lnSpc>
                <a:spcPct val="100000"/>
              </a:lnSpc>
              <a:spcBef>
                <a:spcPts val="95"/>
              </a:spcBef>
            </a:pPr>
            <a:r>
              <a:rPr lang="es-ES" sz="700" dirty="0">
                <a:latin typeface="Montserrat" panose="00000500000000000000" pitchFamily="2" charset="0"/>
              </a:rPr>
              <a:t>Mano de Obra y materiales: Los costos de mano de obra y materiales de mantenimiento de cada servicio corren por cuenta del propietario del vehículo.</a:t>
            </a:r>
          </a:p>
          <a:p>
            <a:pPr marL="12700" marR="14604" algn="just">
              <a:lnSpc>
                <a:spcPct val="100000"/>
              </a:lnSpc>
              <a:spcBef>
                <a:spcPts val="95"/>
              </a:spcBef>
            </a:pPr>
            <a:r>
              <a:rPr lang="es-ES" sz="700" dirty="0">
                <a:latin typeface="Montserrat" panose="00000500000000000000" pitchFamily="2" charset="0"/>
              </a:rPr>
              <a:t>Nota: Sólo aplica la Garantía hasta los 24 meses ó 30,000 Km., lo que ocurra primero.</a:t>
            </a:r>
          </a:p>
          <a:p>
            <a:pPr marL="12700" marR="14604" algn="just">
              <a:lnSpc>
                <a:spcPct val="100000"/>
              </a:lnSpc>
              <a:spcBef>
                <a:spcPts val="95"/>
              </a:spcBef>
            </a:pPr>
            <a:endParaRPr lang="es-ES" sz="700" dirty="0">
              <a:latin typeface="Montserrat" panose="00000500000000000000" pitchFamily="2" charset="0"/>
            </a:endParaRPr>
          </a:p>
          <a:p>
            <a:pPr marL="12700" marR="14604" algn="just">
              <a:lnSpc>
                <a:spcPct val="100000"/>
              </a:lnSpc>
              <a:spcBef>
                <a:spcPts val="95"/>
              </a:spcBef>
            </a:pPr>
            <a:r>
              <a:rPr lang="es-ES" sz="700" b="1" dirty="0">
                <a:latin typeface="Montserrat" panose="00000500000000000000" pitchFamily="2" charset="0"/>
              </a:rPr>
              <a:t>Instrucciones para el propietario </a:t>
            </a:r>
          </a:p>
          <a:p>
            <a:pPr marL="12700" marR="14604" algn="just">
              <a:lnSpc>
                <a:spcPct val="100000"/>
              </a:lnSpc>
              <a:spcBef>
                <a:spcPts val="95"/>
              </a:spcBef>
            </a:pPr>
            <a:r>
              <a:rPr lang="es-ES" sz="800" dirty="0">
                <a:latin typeface="Montserrat" panose="00000500000000000000" pitchFamily="2" charset="0"/>
              </a:rPr>
              <a:t>Para realizar los servicios o revisiones correspondientes, será necesario presentar únicamente la presente Póliza de Garantía; ya que es el documento donde se llevará el récord de servicios o incidencias de las posibles fallas que llegara a sufrir su motocicleta TVS. </a:t>
            </a:r>
          </a:p>
          <a:p>
            <a:pPr marL="12700" marR="14604" algn="just">
              <a:lnSpc>
                <a:spcPct val="100000"/>
              </a:lnSpc>
              <a:spcBef>
                <a:spcPts val="95"/>
              </a:spcBef>
            </a:pPr>
            <a:endParaRPr lang="es-ES" sz="800" dirty="0">
              <a:latin typeface="Montserrat" panose="00000500000000000000" pitchFamily="2" charset="0"/>
            </a:endParaRPr>
          </a:p>
          <a:p>
            <a:pPr marL="12700" marR="14604" algn="just">
              <a:lnSpc>
                <a:spcPct val="100000"/>
              </a:lnSpc>
              <a:spcBef>
                <a:spcPts val="95"/>
              </a:spcBef>
            </a:pPr>
            <a:r>
              <a:rPr lang="es-ES" sz="800" dirty="0">
                <a:latin typeface="Montserrat" panose="00000500000000000000" pitchFamily="2" charset="0"/>
              </a:rPr>
              <a:t>Al momento de presentar su unidad a servicio, exija que le firmen y sellen el cupón del servicio y la Orden de Servicio correspondientes.</a:t>
            </a:r>
          </a:p>
        </p:txBody>
      </p:sp>
    </p:spTree>
    <p:extLst>
      <p:ext uri="{BB962C8B-B14F-4D97-AF65-F5344CB8AC3E}">
        <p14:creationId xmlns:p14="http://schemas.microsoft.com/office/powerpoint/2010/main" val="558666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591271"/>
            <a:ext cx="4848470" cy="3023264"/>
          </a:xfrm>
          <a:prstGeom prst="rect">
            <a:avLst/>
          </a:prstGeom>
        </p:spPr>
        <p:txBody>
          <a:bodyPr vert="horz" wrap="square" lIns="0" tIns="12065" rIns="0" bIns="0" rtlCol="0">
            <a:spAutoFit/>
          </a:bodyPr>
          <a:lstStyle/>
          <a:p>
            <a:pPr marL="12700" marR="14604" algn="just">
              <a:lnSpc>
                <a:spcPct val="100000"/>
              </a:lnSpc>
              <a:spcBef>
                <a:spcPts val="95"/>
              </a:spcBef>
            </a:pPr>
            <a:r>
              <a:rPr lang="es-ES" sz="800" b="1" dirty="0">
                <a:latin typeface="Montserrat" panose="00000500000000000000" pitchFamily="2" charset="0"/>
              </a:rPr>
              <a:t>Advertencia</a:t>
            </a:r>
            <a:r>
              <a:rPr lang="es-ES" sz="800" dirty="0">
                <a:latin typeface="Montserrat" panose="00000500000000000000" pitchFamily="2" charset="0"/>
              </a:rPr>
              <a:t> </a:t>
            </a:r>
          </a:p>
          <a:p>
            <a:pPr marL="12700" marR="14604" algn="just">
              <a:lnSpc>
                <a:spcPct val="100000"/>
              </a:lnSpc>
              <a:spcBef>
                <a:spcPts val="95"/>
              </a:spcBef>
            </a:pPr>
            <a:r>
              <a:rPr lang="es-ES" sz="800" dirty="0">
                <a:latin typeface="Montserrat" panose="00000500000000000000" pitchFamily="2" charset="0"/>
              </a:rPr>
              <a:t>Considere que un asentamiento inadecuado del motor puede sufrir graves daños o acortar la vida útil de su motor, para lo cual sugerimos siga las siguientes instrucciones los primeros 3000 km.</a:t>
            </a:r>
          </a:p>
          <a:p>
            <a:pPr marL="12700" marR="14604" algn="just">
              <a:lnSpc>
                <a:spcPct val="100000"/>
              </a:lnSpc>
              <a:spcBef>
                <a:spcPts val="95"/>
              </a:spcBef>
            </a:pPr>
            <a:endParaRPr lang="es-ES" sz="800" b="1" dirty="0">
              <a:latin typeface="Montserrat" panose="00000500000000000000" pitchFamily="2" charset="0"/>
            </a:endParaRPr>
          </a:p>
          <a:p>
            <a:pPr marL="12700" marR="14604" algn="just">
              <a:lnSpc>
                <a:spcPct val="100000"/>
              </a:lnSpc>
              <a:spcBef>
                <a:spcPts val="95"/>
              </a:spcBef>
            </a:pPr>
            <a:r>
              <a:rPr lang="es-ES" sz="800" b="1" dirty="0">
                <a:latin typeface="Montserrat" panose="00000500000000000000" pitchFamily="2" charset="0"/>
              </a:rPr>
              <a:t>Recomendaciones importantes en los primeros 3000 km (periodo de rodaje)</a:t>
            </a:r>
            <a:r>
              <a:rPr lang="es-ES" sz="800" dirty="0">
                <a:latin typeface="Montserrat" panose="00000500000000000000" pitchFamily="2" charset="0"/>
              </a:rPr>
              <a:t> </a:t>
            </a:r>
          </a:p>
          <a:p>
            <a:pPr marL="12700" marR="14604" algn="just">
              <a:lnSpc>
                <a:spcPct val="100000"/>
              </a:lnSpc>
              <a:spcBef>
                <a:spcPts val="95"/>
              </a:spcBef>
            </a:pPr>
            <a:r>
              <a:rPr lang="es-ES" sz="800" dirty="0">
                <a:latin typeface="Montserrat" panose="00000500000000000000" pitchFamily="2" charset="0"/>
              </a:rPr>
              <a:t>1.-Antes de arrancar el motor, estacione la motocicleta sobre el parador central. </a:t>
            </a:r>
          </a:p>
          <a:p>
            <a:pPr marL="12700" marR="14604" algn="just">
              <a:lnSpc>
                <a:spcPct val="100000"/>
              </a:lnSpc>
              <a:spcBef>
                <a:spcPts val="95"/>
              </a:spcBef>
            </a:pPr>
            <a:r>
              <a:rPr lang="es-ES" sz="800" dirty="0">
                <a:latin typeface="Montserrat" panose="00000500000000000000" pitchFamily="2" charset="0"/>
              </a:rPr>
              <a:t>2.-Cuando la moto este en marcha, no girar a más de 1/2 vuelta el puño de aceleración. </a:t>
            </a:r>
          </a:p>
          <a:p>
            <a:pPr marL="12700" marR="14604" algn="just">
              <a:lnSpc>
                <a:spcPct val="100000"/>
              </a:lnSpc>
              <a:spcBef>
                <a:spcPts val="95"/>
              </a:spcBef>
            </a:pPr>
            <a:r>
              <a:rPr lang="es-ES" sz="800" dirty="0">
                <a:latin typeface="Montserrat" panose="00000500000000000000" pitchFamily="2" charset="0"/>
              </a:rPr>
              <a:t>3.-Recuerde revisar frecuentemente el nivel de aceite en el motor, agregue si se requiere y acuda al Centro de Servicio Autorizado más cercano. </a:t>
            </a:r>
          </a:p>
          <a:p>
            <a:pPr marL="12700" marR="14604" algn="just">
              <a:lnSpc>
                <a:spcPct val="100000"/>
              </a:lnSpc>
              <a:spcBef>
                <a:spcPts val="95"/>
              </a:spcBef>
            </a:pPr>
            <a:r>
              <a:rPr lang="es-ES" sz="800" dirty="0">
                <a:latin typeface="Montserrat" panose="00000500000000000000" pitchFamily="2" charset="0"/>
              </a:rPr>
              <a:t>4.-Utilice solamente aceites recomendados por KDM, la clasificación adecuada dará mayor longevidad a su motor. Consulte el manual de propietario. </a:t>
            </a:r>
          </a:p>
          <a:p>
            <a:pPr marL="12700" marR="14604" algn="just">
              <a:lnSpc>
                <a:spcPct val="100000"/>
              </a:lnSpc>
              <a:spcBef>
                <a:spcPts val="95"/>
              </a:spcBef>
            </a:pPr>
            <a:r>
              <a:rPr lang="es-ES" sz="800" dirty="0">
                <a:latin typeface="Montserrat" panose="00000500000000000000" pitchFamily="2" charset="0"/>
              </a:rPr>
              <a:t>5.-No mezcle diferentes marcas o tipos de aceite en el motor ni cuando rellene. </a:t>
            </a:r>
          </a:p>
          <a:p>
            <a:pPr marL="12700" marR="14604" algn="just">
              <a:lnSpc>
                <a:spcPct val="100000"/>
              </a:lnSpc>
              <a:spcBef>
                <a:spcPts val="95"/>
              </a:spcBef>
            </a:pPr>
            <a:r>
              <a:rPr lang="es-ES" sz="800" dirty="0">
                <a:latin typeface="Montserrat" panose="00000500000000000000" pitchFamily="2" charset="0"/>
              </a:rPr>
              <a:t>6.-Recuerde lubricar su cadena de tracción (si el modelo cuenta con ella) cada 500 km o cada mes con productos recomendados para tal n, acuda a su CENTRO DE SERVICIO más cercano. </a:t>
            </a:r>
          </a:p>
          <a:p>
            <a:pPr marL="12700" marR="14604" algn="just">
              <a:lnSpc>
                <a:spcPct val="100000"/>
              </a:lnSpc>
              <a:spcBef>
                <a:spcPts val="95"/>
              </a:spcBef>
            </a:pPr>
            <a:r>
              <a:rPr lang="es-ES" sz="800" dirty="0">
                <a:latin typeface="Montserrat" panose="00000500000000000000" pitchFamily="2" charset="0"/>
              </a:rPr>
              <a:t>7.-No recorra grandes distancias a una misma velocidad (realice cambios de velocidad) </a:t>
            </a:r>
          </a:p>
          <a:p>
            <a:pPr marL="12700" marR="14604" algn="just">
              <a:lnSpc>
                <a:spcPct val="100000"/>
              </a:lnSpc>
              <a:spcBef>
                <a:spcPts val="95"/>
              </a:spcBef>
            </a:pPr>
            <a:r>
              <a:rPr lang="es-ES" sz="800" dirty="0">
                <a:latin typeface="Montserrat" panose="00000500000000000000" pitchFamily="2" charset="0"/>
              </a:rPr>
              <a:t>8.-No </a:t>
            </a:r>
            <a:r>
              <a:rPr lang="es-ES" sz="800" dirty="0" err="1">
                <a:latin typeface="Montserrat" panose="00000500000000000000" pitchFamily="2" charset="0"/>
              </a:rPr>
              <a:t>force</a:t>
            </a:r>
            <a:r>
              <a:rPr lang="es-ES" sz="800" dirty="0">
                <a:latin typeface="Montserrat" panose="00000500000000000000" pitchFamily="2" charset="0"/>
              </a:rPr>
              <a:t> el motor a más de 6000 RPM (Revoluciones Por Minuto) </a:t>
            </a:r>
          </a:p>
          <a:p>
            <a:pPr marL="12700" marR="14604" algn="just">
              <a:lnSpc>
                <a:spcPct val="100000"/>
              </a:lnSpc>
              <a:spcBef>
                <a:spcPts val="95"/>
              </a:spcBef>
            </a:pPr>
            <a:r>
              <a:rPr lang="es-ES" sz="800" dirty="0">
                <a:latin typeface="Montserrat" panose="00000500000000000000" pitchFamily="2" charset="0"/>
              </a:rPr>
              <a:t>9.-No sobre cargue la motocicleta ya sea con ocupantes o el peso indicado en la motocicleta o en el porta documentos. </a:t>
            </a:r>
          </a:p>
          <a:p>
            <a:pPr marL="12700" marR="14604" algn="just">
              <a:lnSpc>
                <a:spcPct val="100000"/>
              </a:lnSpc>
              <a:spcBef>
                <a:spcPts val="95"/>
              </a:spcBef>
            </a:pPr>
            <a:r>
              <a:rPr lang="es-ES" sz="800" dirty="0">
                <a:latin typeface="Montserrat" panose="00000500000000000000" pitchFamily="2" charset="0"/>
              </a:rPr>
              <a:t>10.-No olvide llevar su motocicleta a los servicios programados de mantenimiento descritos en la presente Póliza de Garantía. </a:t>
            </a:r>
          </a:p>
          <a:p>
            <a:pPr marL="12700" marR="14604" algn="just">
              <a:lnSpc>
                <a:spcPct val="100000"/>
              </a:lnSpc>
              <a:spcBef>
                <a:spcPts val="95"/>
              </a:spcBef>
            </a:pPr>
            <a:r>
              <a:rPr lang="es-ES" sz="800" dirty="0">
                <a:latin typeface="Montserrat" panose="00000500000000000000" pitchFamily="2" charset="0"/>
              </a:rPr>
              <a:t>11.-Continúe con el mantenimiento normal cada 2500 km o cada 3 meses, recuerde que con el mantenimiento oportuno usted ahorrará tiempo y dinero.</a:t>
            </a:r>
          </a:p>
        </p:txBody>
      </p:sp>
    </p:spTree>
    <p:extLst>
      <p:ext uri="{BB962C8B-B14F-4D97-AF65-F5344CB8AC3E}">
        <p14:creationId xmlns:p14="http://schemas.microsoft.com/office/powerpoint/2010/main" val="2426095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591271"/>
            <a:ext cx="4848470" cy="2853986"/>
          </a:xfrm>
          <a:prstGeom prst="rect">
            <a:avLst/>
          </a:prstGeom>
        </p:spPr>
        <p:txBody>
          <a:bodyPr vert="horz" wrap="square" lIns="0" tIns="12065" rIns="0" bIns="0" rtlCol="0">
            <a:spAutoFit/>
          </a:bodyPr>
          <a:lstStyle/>
          <a:p>
            <a:pPr marL="12700" marR="14604" algn="just">
              <a:lnSpc>
                <a:spcPct val="100000"/>
              </a:lnSpc>
              <a:spcBef>
                <a:spcPts val="95"/>
              </a:spcBef>
            </a:pPr>
            <a:r>
              <a:rPr lang="es-ES" sz="800" b="1" dirty="0">
                <a:latin typeface="Montserrat" panose="00000500000000000000" pitchFamily="2" charset="0"/>
              </a:rPr>
              <a:t>Importante</a:t>
            </a:r>
            <a:r>
              <a:rPr lang="es-ES" sz="800" dirty="0">
                <a:latin typeface="Montserrat" panose="00000500000000000000" pitchFamily="2" charset="0"/>
              </a:rPr>
              <a:t> </a:t>
            </a:r>
          </a:p>
          <a:p>
            <a:pPr marL="12700" marR="14604" algn="just">
              <a:lnSpc>
                <a:spcPct val="100000"/>
              </a:lnSpc>
              <a:spcBef>
                <a:spcPts val="95"/>
              </a:spcBef>
            </a:pPr>
            <a:endParaRPr lang="es-ES" sz="800" dirty="0">
              <a:latin typeface="Montserrat" panose="00000500000000000000" pitchFamily="2" charset="0"/>
            </a:endParaRPr>
          </a:p>
          <a:p>
            <a:pPr marL="12700" marR="14604" algn="just">
              <a:lnSpc>
                <a:spcPct val="100000"/>
              </a:lnSpc>
              <a:spcBef>
                <a:spcPts val="95"/>
              </a:spcBef>
            </a:pPr>
            <a:r>
              <a:rPr lang="es-ES" sz="800" dirty="0">
                <a:latin typeface="Montserrat" panose="00000500000000000000" pitchFamily="2" charset="0"/>
              </a:rPr>
              <a:t>Las motocicletas </a:t>
            </a:r>
            <a:r>
              <a:rPr lang="es-ES" sz="800" dirty="0" err="1">
                <a:latin typeface="Montserrat" panose="00000500000000000000" pitchFamily="2" charset="0"/>
              </a:rPr>
              <a:t>ó</a:t>
            </a:r>
            <a:r>
              <a:rPr lang="es-ES" sz="800" dirty="0">
                <a:latin typeface="Montserrat" panose="00000500000000000000" pitchFamily="2" charset="0"/>
              </a:rPr>
              <a:t> vehículos que sean sometidos a un uso fuera de las condiciones señaladas para el proceso de asentamiento de motor no serán cubiertos por la garantía otorgada por KDM, siendo responsabilidad del propietario cubrir el pago de revisión, refacciones y mano de obra. Así mismo todas las unidades que no realicen los servicios programados, sean rentadas, alquiladas, conducidas por varios operadores o sin el debido cuidado que ello implica, quedarán sin el goce de la presente Garantía.</a:t>
            </a:r>
          </a:p>
          <a:p>
            <a:pPr marL="12700" marR="14604" algn="just">
              <a:lnSpc>
                <a:spcPct val="100000"/>
              </a:lnSpc>
              <a:spcBef>
                <a:spcPts val="95"/>
              </a:spcBef>
            </a:pPr>
            <a:endParaRPr lang="es-ES" sz="800" dirty="0">
              <a:latin typeface="Montserrat" panose="00000500000000000000" pitchFamily="2" charset="0"/>
            </a:endParaRPr>
          </a:p>
          <a:p>
            <a:pPr marL="12700" marR="14604" algn="just">
              <a:lnSpc>
                <a:spcPct val="100000"/>
              </a:lnSpc>
              <a:spcBef>
                <a:spcPts val="95"/>
              </a:spcBef>
            </a:pPr>
            <a:r>
              <a:rPr lang="es-ES" sz="800" b="1" dirty="0">
                <a:latin typeface="Montserrat" panose="00000500000000000000" pitchFamily="2" charset="0"/>
              </a:rPr>
              <a:t>Limitaciones de la Garantía </a:t>
            </a:r>
          </a:p>
          <a:p>
            <a:pPr marL="12700" marR="14604" algn="just">
              <a:lnSpc>
                <a:spcPct val="100000"/>
              </a:lnSpc>
              <a:spcBef>
                <a:spcPts val="95"/>
              </a:spcBef>
            </a:pPr>
            <a:endParaRPr lang="es-ES" sz="800" b="1"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Por esta Garantía KDM se reserva el derecho de juzgar en última instancia si la falla o avería en la motocicleta es considerada garantía. Si la pieza o componente defectuoso es el resultado de dicha falla, se procederá a la reparación sin costo alguno al propietario; si la falla es producto del mal uso, negligencia al conducir, uso diferente para el cual fue diseñada y falta de los servicios programados, será causa suficiente para realizar el cobro de dicha revisión o reparación. En todo caso se atenderá a lo estipulado por los artículos de La Ley Federal de Protección al Consumidor</a:t>
            </a:r>
          </a:p>
          <a:p>
            <a:pPr marL="12700" marR="14604" algn="just">
              <a:lnSpc>
                <a:spcPct val="100000"/>
              </a:lnSpc>
              <a:spcBef>
                <a:spcPts val="95"/>
              </a:spcBef>
            </a:pPr>
            <a:r>
              <a:rPr lang="es-ES" sz="750" dirty="0">
                <a:latin typeface="Montserrat" panose="00000500000000000000" pitchFamily="2" charset="0"/>
              </a:rPr>
              <a:t>La garantía proporcionada por KDM en sus motocicletas tiene validez en toda la República Mexicana donde se encuentre un Centro de Servicio Autorizado, no importando donde haya adquirido su motocicleta</a:t>
            </a:r>
          </a:p>
          <a:p>
            <a:pPr marL="12700" marR="14604" algn="just">
              <a:lnSpc>
                <a:spcPct val="100000"/>
              </a:lnSpc>
              <a:spcBef>
                <a:spcPts val="95"/>
              </a:spcBef>
            </a:pPr>
            <a:r>
              <a:rPr lang="es-ES" sz="750" dirty="0">
                <a:latin typeface="Montserrat" panose="00000500000000000000" pitchFamily="2" charset="0"/>
              </a:rPr>
              <a:t>La presente Póliza de Garantía sólo avala la unidad descrita en ella, no podrá ser atendida la unidad con una Póliza de Garantía diferente, en caso de extravío el propietario tendrá la obligación de dar aviso y tramitar su reposición presentando los documentos solicitados. </a:t>
            </a:r>
          </a:p>
        </p:txBody>
      </p:sp>
    </p:spTree>
    <p:extLst>
      <p:ext uri="{BB962C8B-B14F-4D97-AF65-F5344CB8AC3E}">
        <p14:creationId xmlns:p14="http://schemas.microsoft.com/office/powerpoint/2010/main" val="1257884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689066"/>
            <a:ext cx="4848470" cy="2879634"/>
          </a:xfrm>
          <a:prstGeom prst="rect">
            <a:avLst/>
          </a:prstGeom>
        </p:spPr>
        <p:txBody>
          <a:bodyPr vert="horz" wrap="square" lIns="0" tIns="12065" rIns="0" bIns="0" rtlCol="0">
            <a:spAutoFit/>
          </a:bodyPr>
          <a:lstStyle/>
          <a:p>
            <a:pPr marL="12700" marR="14604" algn="just">
              <a:spcBef>
                <a:spcPts val="95"/>
              </a:spcBef>
            </a:pPr>
            <a:r>
              <a:rPr lang="es-ES" sz="750" dirty="0">
                <a:latin typeface="Montserrat" panose="00000500000000000000" pitchFamily="2" charset="0"/>
              </a:rPr>
              <a:t>La demora en la realización del trabajo por garantía no da derecho a la indemnización o prórroga de la garantía. Toda gestión legal ante cualquier autoridad y los gastos que estos generen no los cubre esta garantía</a:t>
            </a:r>
          </a:p>
          <a:p>
            <a:pPr marL="12700" marR="14604" algn="just">
              <a:lnSpc>
                <a:spcPct val="100000"/>
              </a:lnSpc>
              <a:spcBef>
                <a:spcPts val="95"/>
              </a:spcBef>
            </a:pPr>
            <a:endParaRPr lang="es-ES" sz="750"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El riesgo de la empresa sólo abarca hasta donde llegue esta garantía y no se hace responsable de daños a terceros, propiedades ajenas, accidentes o transportación.</a:t>
            </a:r>
          </a:p>
          <a:p>
            <a:pPr marL="12700" marR="14604" algn="just">
              <a:lnSpc>
                <a:spcPct val="100000"/>
              </a:lnSpc>
              <a:spcBef>
                <a:spcPts val="95"/>
              </a:spcBef>
            </a:pPr>
            <a:r>
              <a:rPr lang="es-ES" sz="750" dirty="0">
                <a:latin typeface="Montserrat" panose="00000500000000000000" pitchFamily="2" charset="0"/>
              </a:rPr>
              <a:t>No cubre corrosión y el deterioro de la pintura, cromado o niquelado debido a condiciones ambientales críticas o agentes externos.</a:t>
            </a:r>
          </a:p>
          <a:p>
            <a:pPr marL="12700" marR="14604" algn="just">
              <a:lnSpc>
                <a:spcPct val="100000"/>
              </a:lnSpc>
              <a:spcBef>
                <a:spcPts val="95"/>
              </a:spcBef>
            </a:pPr>
            <a:r>
              <a:rPr lang="es-ES" sz="750" dirty="0">
                <a:latin typeface="Montserrat" panose="00000500000000000000" pitchFamily="2" charset="0"/>
              </a:rPr>
              <a:t>Daños intencionales o accidentales ocasionados por el propietario o terceros, por fuerza mayor o fortuitos, daños en neumáticos y rines por pavimento defectuoso ó por uso en terracería</a:t>
            </a:r>
          </a:p>
          <a:p>
            <a:pPr marL="12700" marR="14604" algn="just">
              <a:lnSpc>
                <a:spcPct val="100000"/>
              </a:lnSpc>
              <a:spcBef>
                <a:spcPts val="95"/>
              </a:spcBef>
            </a:pPr>
            <a:endParaRPr lang="es-ES" sz="800"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Esta garantía no cubre fallas o defectos causados por maltrato a la motocicleta incluyendo caídas.</a:t>
            </a:r>
          </a:p>
          <a:p>
            <a:pPr marL="12700" marR="14604" algn="just">
              <a:lnSpc>
                <a:spcPct val="100000"/>
              </a:lnSpc>
              <a:spcBef>
                <a:spcPts val="95"/>
              </a:spcBef>
            </a:pPr>
            <a:r>
              <a:rPr lang="es-ES" sz="750" dirty="0">
                <a:latin typeface="Montserrat" panose="00000500000000000000" pitchFamily="2" charset="0"/>
              </a:rPr>
              <a:t>Gastos ocasionados y/o derivados por el propio mantenimiento de la motocicleta como: limpieza, lubricación, pinchaduras, etc.</a:t>
            </a:r>
          </a:p>
          <a:p>
            <a:pPr marL="12700" marR="14604" algn="just">
              <a:lnSpc>
                <a:spcPct val="100000"/>
              </a:lnSpc>
              <a:spcBef>
                <a:spcPts val="95"/>
              </a:spcBef>
            </a:pPr>
            <a:r>
              <a:rPr lang="es-ES" sz="750" dirty="0">
                <a:latin typeface="Montserrat" panose="00000500000000000000" pitchFamily="2" charset="0"/>
              </a:rPr>
              <a:t>No cubre defectos o problemas ocasionados por descuido o deterioro natural.</a:t>
            </a:r>
          </a:p>
          <a:p>
            <a:pPr marL="12700" marR="14604" algn="just">
              <a:lnSpc>
                <a:spcPct val="100000"/>
              </a:lnSpc>
              <a:spcBef>
                <a:spcPts val="95"/>
              </a:spcBef>
            </a:pPr>
            <a:r>
              <a:rPr lang="es-ES" sz="740" dirty="0">
                <a:latin typeface="Montserrat" panose="00000500000000000000" pitchFamily="2" charset="0"/>
              </a:rPr>
              <a:t>9</a:t>
            </a:r>
            <a:r>
              <a:rPr lang="es-ES" sz="750" dirty="0">
                <a:latin typeface="Montserrat" panose="00000500000000000000" pitchFamily="2" charset="0"/>
              </a:rPr>
              <a:t>0 días de garantía en sistema eléctrico sin modificaciones.</a:t>
            </a:r>
          </a:p>
          <a:p>
            <a:pPr marL="12700" marR="14604" algn="just">
              <a:lnSpc>
                <a:spcPct val="100000"/>
              </a:lnSpc>
              <a:spcBef>
                <a:spcPts val="95"/>
              </a:spcBef>
            </a:pPr>
            <a:endParaRPr lang="es-ES" sz="750" b="1" dirty="0">
              <a:latin typeface="Montserrat" panose="00000500000000000000" pitchFamily="2" charset="0"/>
            </a:endParaRPr>
          </a:p>
          <a:p>
            <a:pPr marL="12700" marR="14604" algn="just">
              <a:lnSpc>
                <a:spcPct val="100000"/>
              </a:lnSpc>
              <a:spcBef>
                <a:spcPts val="95"/>
              </a:spcBef>
            </a:pPr>
            <a:r>
              <a:rPr lang="es-ES" sz="750" b="1" dirty="0">
                <a:latin typeface="Montserrat" panose="00000500000000000000" pitchFamily="2" charset="0"/>
              </a:rPr>
              <a:t>Componentes con garantía limitada</a:t>
            </a:r>
          </a:p>
          <a:p>
            <a:pPr marL="12700" marR="14604" algn="just">
              <a:lnSpc>
                <a:spcPct val="100000"/>
              </a:lnSpc>
              <a:spcBef>
                <a:spcPts val="95"/>
              </a:spcBef>
            </a:pPr>
            <a:r>
              <a:rPr lang="es-ES" sz="750" dirty="0">
                <a:latin typeface="Montserrat" panose="00000500000000000000" pitchFamily="2" charset="0"/>
              </a:rPr>
              <a:t>-Embrague (3 meses)	-Carburador (6 meses)</a:t>
            </a:r>
          </a:p>
          <a:p>
            <a:pPr marL="12700" marR="14604" algn="just">
              <a:lnSpc>
                <a:spcPct val="100000"/>
              </a:lnSpc>
              <a:spcBef>
                <a:spcPts val="95"/>
              </a:spcBef>
            </a:pPr>
            <a:r>
              <a:rPr lang="es-ES" sz="750" dirty="0">
                <a:latin typeface="Montserrat" panose="00000500000000000000" pitchFamily="2" charset="0"/>
              </a:rPr>
              <a:t>-Bomba de combustible (3 meses)	-Escape (6 meses)</a:t>
            </a:r>
          </a:p>
          <a:p>
            <a:pPr marL="12700" marR="14604" algn="just">
              <a:lnSpc>
                <a:spcPct val="100000"/>
              </a:lnSpc>
              <a:spcBef>
                <a:spcPts val="95"/>
              </a:spcBef>
            </a:pPr>
            <a:r>
              <a:rPr lang="es-ES" sz="750" dirty="0">
                <a:latin typeface="Montserrat" panose="00000500000000000000" pitchFamily="2" charset="0"/>
              </a:rPr>
              <a:t>-Suspensión y dirección (6 meses)	-Amortiguadores (6 meses)</a:t>
            </a:r>
          </a:p>
          <a:p>
            <a:pPr marL="12700" marR="14604" algn="just">
              <a:lnSpc>
                <a:spcPct val="100000"/>
              </a:lnSpc>
              <a:spcBef>
                <a:spcPts val="95"/>
              </a:spcBef>
            </a:pPr>
            <a:r>
              <a:rPr lang="es-ES" sz="750" dirty="0">
                <a:latin typeface="Montserrat" panose="00000500000000000000" pitchFamily="2" charset="0"/>
              </a:rPr>
              <a:t>-Batería (30 días)</a:t>
            </a:r>
          </a:p>
          <a:p>
            <a:pPr marL="12700" marR="14604" algn="just">
              <a:lnSpc>
                <a:spcPct val="100000"/>
              </a:lnSpc>
              <a:spcBef>
                <a:spcPts val="95"/>
              </a:spcBef>
            </a:pPr>
            <a:endParaRPr lang="es-ES" sz="750" dirty="0">
              <a:latin typeface="Montserrat" panose="00000500000000000000" pitchFamily="2" charset="0"/>
            </a:endParaRPr>
          </a:p>
        </p:txBody>
      </p:sp>
    </p:spTree>
    <p:extLst>
      <p:ext uri="{BB962C8B-B14F-4D97-AF65-F5344CB8AC3E}">
        <p14:creationId xmlns:p14="http://schemas.microsoft.com/office/powerpoint/2010/main" val="3576569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596900"/>
            <a:ext cx="4848470" cy="2989921"/>
          </a:xfrm>
          <a:prstGeom prst="rect">
            <a:avLst/>
          </a:prstGeom>
        </p:spPr>
        <p:txBody>
          <a:bodyPr vert="horz" wrap="square" lIns="0" tIns="12065" rIns="0" bIns="0" rtlCol="0">
            <a:spAutoFit/>
          </a:bodyPr>
          <a:lstStyle/>
          <a:p>
            <a:pPr marL="12700" marR="14604" algn="just">
              <a:lnSpc>
                <a:spcPct val="100000"/>
              </a:lnSpc>
              <a:spcBef>
                <a:spcPts val="95"/>
              </a:spcBef>
            </a:pPr>
            <a:r>
              <a:rPr lang="es-ES" sz="800" b="1" dirty="0">
                <a:latin typeface="Montserrat" panose="00000500000000000000" pitchFamily="2" charset="0"/>
              </a:rPr>
              <a:t>La Garantía no es efectiva en los siguientes casos</a:t>
            </a:r>
          </a:p>
          <a:p>
            <a:pPr marL="12700" marR="14604" algn="just">
              <a:lnSpc>
                <a:spcPct val="100000"/>
              </a:lnSpc>
              <a:spcBef>
                <a:spcPts val="95"/>
              </a:spcBef>
            </a:pPr>
            <a:endParaRPr lang="es-ES" sz="800" b="1"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Unidades que se asignen o se utilicen para renta o eventos de competencia.</a:t>
            </a:r>
          </a:p>
          <a:p>
            <a:pPr marL="12700" marR="14604" algn="just">
              <a:lnSpc>
                <a:spcPct val="100000"/>
              </a:lnSpc>
              <a:spcBef>
                <a:spcPts val="95"/>
              </a:spcBef>
            </a:pPr>
            <a:r>
              <a:rPr lang="es-ES" sz="750" dirty="0">
                <a:latin typeface="Montserrat" panose="00000500000000000000" pitchFamily="2" charset="0"/>
              </a:rPr>
              <a:t>Cuando usen partes, componentes y accesorios que no sean originales o avalados por KDM.</a:t>
            </a:r>
          </a:p>
          <a:p>
            <a:pPr marL="12700" marR="14604" algn="just">
              <a:lnSpc>
                <a:spcPct val="100000"/>
              </a:lnSpc>
              <a:spcBef>
                <a:spcPts val="95"/>
              </a:spcBef>
            </a:pPr>
            <a:r>
              <a:rPr lang="es-ES" sz="750" dirty="0">
                <a:latin typeface="Montserrat" panose="00000500000000000000" pitchFamily="2" charset="0"/>
              </a:rPr>
              <a:t>Por efectuar reparaciones en talleres que no sean autorizados por KDM.</a:t>
            </a:r>
          </a:p>
          <a:p>
            <a:pPr marL="12700" marR="14604" algn="just">
              <a:lnSpc>
                <a:spcPct val="100000"/>
              </a:lnSpc>
              <a:spcBef>
                <a:spcPts val="95"/>
              </a:spcBef>
            </a:pPr>
            <a:r>
              <a:rPr lang="es-ES" sz="750" dirty="0">
                <a:latin typeface="Montserrat" panose="00000500000000000000" pitchFamily="2" charset="0"/>
              </a:rPr>
              <a:t>Por fallas ocasionadas por la falta de cualquiera de los servicios de mantenimiento, choque, o mal uso.</a:t>
            </a:r>
          </a:p>
          <a:p>
            <a:pPr marL="12700" marR="14604" algn="just">
              <a:lnSpc>
                <a:spcPct val="100000"/>
              </a:lnSpc>
              <a:spcBef>
                <a:spcPts val="95"/>
              </a:spcBef>
            </a:pPr>
            <a:endParaRPr lang="es-ES" sz="750"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Por falta de aceite o bajo nivel del mismo en el motor o la transmisión y no usar lubricantes con las especiaciones indicadas en el manual del conductor especiales para MOTOCICLETA.</a:t>
            </a:r>
          </a:p>
          <a:p>
            <a:pPr marL="12700" marR="14604" algn="just">
              <a:lnSpc>
                <a:spcPct val="100000"/>
              </a:lnSpc>
              <a:spcBef>
                <a:spcPts val="95"/>
              </a:spcBef>
            </a:pPr>
            <a:r>
              <a:rPr lang="es-ES" sz="750" dirty="0">
                <a:latin typeface="Montserrat" panose="00000500000000000000" pitchFamily="2" charset="0"/>
              </a:rPr>
              <a:t>Por el uso de múltiples usuarios o carga excesiva sin recato de conducción y sin el debido cuidado de los componentes de la motocicleta.</a:t>
            </a:r>
          </a:p>
          <a:p>
            <a:pPr marL="12700" marR="14604" algn="just">
              <a:lnSpc>
                <a:spcPct val="100000"/>
              </a:lnSpc>
              <a:spcBef>
                <a:spcPts val="95"/>
              </a:spcBef>
            </a:pPr>
            <a:endParaRPr lang="es-ES" sz="750"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Por someter la motocicleta a esfuerzos extraordinarios de los indicados en esta póliza o manual de propietario.</a:t>
            </a:r>
          </a:p>
          <a:p>
            <a:pPr marL="12700" marR="14604" algn="just">
              <a:lnSpc>
                <a:spcPct val="100000"/>
              </a:lnSpc>
              <a:spcBef>
                <a:spcPts val="95"/>
              </a:spcBef>
            </a:pPr>
            <a:r>
              <a:rPr lang="es-ES" sz="750" dirty="0">
                <a:latin typeface="Montserrat" panose="00000500000000000000" pitchFamily="2" charset="0"/>
              </a:rPr>
              <a:t>Por modificaciones de apariencia o del motor así como la alteración de sus controles o documentos durante el período de garantía.</a:t>
            </a:r>
          </a:p>
          <a:p>
            <a:pPr marL="12700" marR="14604" algn="just">
              <a:lnSpc>
                <a:spcPct val="100000"/>
              </a:lnSpc>
              <a:spcBef>
                <a:spcPts val="95"/>
              </a:spcBef>
            </a:pPr>
            <a:r>
              <a:rPr lang="es-ES" sz="750" dirty="0">
                <a:latin typeface="Montserrat" panose="00000500000000000000" pitchFamily="2" charset="0"/>
              </a:rPr>
              <a:t>Utilizar la motocicleta </a:t>
            </a:r>
            <a:r>
              <a:rPr lang="es-ES" sz="750" dirty="0" err="1">
                <a:latin typeface="Montserrat" panose="00000500000000000000" pitchFamily="2" charset="0"/>
              </a:rPr>
              <a:t>ó</a:t>
            </a:r>
            <a:r>
              <a:rPr lang="es-ES" sz="750" dirty="0">
                <a:latin typeface="Montserrat" panose="00000500000000000000" pitchFamily="2" charset="0"/>
              </a:rPr>
              <a:t> vehículo con exceso de carga fuera de lo indicado en el manual del propietario.</a:t>
            </a:r>
          </a:p>
          <a:p>
            <a:pPr marL="12700" marR="14604" algn="just">
              <a:lnSpc>
                <a:spcPct val="100000"/>
              </a:lnSpc>
              <a:spcBef>
                <a:spcPts val="95"/>
              </a:spcBef>
            </a:pPr>
            <a:endParaRPr lang="es-ES" sz="750" b="1" dirty="0">
              <a:latin typeface="Montserrat" panose="00000500000000000000" pitchFamily="2" charset="0"/>
            </a:endParaRPr>
          </a:p>
          <a:p>
            <a:pPr marL="12700" marR="14604" algn="just">
              <a:lnSpc>
                <a:spcPct val="100000"/>
              </a:lnSpc>
              <a:spcBef>
                <a:spcPts val="95"/>
              </a:spcBef>
            </a:pPr>
            <a:r>
              <a:rPr lang="es-ES" sz="750" dirty="0">
                <a:latin typeface="Montserrat" panose="00000500000000000000" pitchFamily="2" charset="0"/>
              </a:rPr>
              <a:t>Piezas o componentes de desgaste natural que no procederán como garantía: Filtros, espejos, cables de mando, pastas de embrague, balatas, llantas, cámaras, bujías, fusibles y claxon. Esto debido a que son piezas que se desgastan por el uso o fácilmente pueden ser dañadas.</a:t>
            </a:r>
          </a:p>
          <a:p>
            <a:pPr marL="12700" marR="14604" algn="just">
              <a:lnSpc>
                <a:spcPct val="100000"/>
              </a:lnSpc>
              <a:spcBef>
                <a:spcPts val="95"/>
              </a:spcBef>
            </a:pPr>
            <a:endParaRPr lang="es-ES" sz="750" b="1" dirty="0">
              <a:highlight>
                <a:srgbClr val="FFFF00"/>
              </a:highlight>
              <a:latin typeface="Montserrat" panose="00000500000000000000" pitchFamily="2" charset="0"/>
            </a:endParaRPr>
          </a:p>
        </p:txBody>
      </p:sp>
    </p:spTree>
    <p:extLst>
      <p:ext uri="{BB962C8B-B14F-4D97-AF65-F5344CB8AC3E}">
        <p14:creationId xmlns:p14="http://schemas.microsoft.com/office/powerpoint/2010/main" val="1130973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439"/>
            <a:ext cx="3599815" cy="309880"/>
          </a:xfrm>
          <a:custGeom>
            <a:avLst/>
            <a:gdLst/>
            <a:ahLst/>
            <a:cxnLst/>
            <a:rect l="l" t="t" r="r" b="b"/>
            <a:pathLst>
              <a:path w="3599815" h="309880">
                <a:moveTo>
                  <a:pt x="3599434" y="0"/>
                </a:moveTo>
                <a:lnTo>
                  <a:pt x="0" y="0"/>
                </a:lnTo>
                <a:lnTo>
                  <a:pt x="0" y="309346"/>
                </a:lnTo>
                <a:lnTo>
                  <a:pt x="3599434" y="309346"/>
                </a:lnTo>
                <a:lnTo>
                  <a:pt x="3599434" y="0"/>
                </a:lnTo>
                <a:close/>
              </a:path>
            </a:pathLst>
          </a:custGeom>
          <a:solidFill>
            <a:srgbClr val="D1D2D3"/>
          </a:solidFill>
        </p:spPr>
        <p:txBody>
          <a:bodyPr wrap="square" lIns="0" tIns="0" rIns="0" bIns="0" rtlCol="0"/>
          <a:lstStyle/>
          <a:p>
            <a:endParaRPr dirty="0"/>
          </a:p>
        </p:txBody>
      </p:sp>
      <p:sp>
        <p:nvSpPr>
          <p:cNvPr id="3" name="object 3"/>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nSpc>
                <a:spcPct val="100000"/>
              </a:lnSpc>
              <a:spcBef>
                <a:spcPts val="95"/>
              </a:spcBef>
            </a:pPr>
            <a:r>
              <a:rPr lang="es-ES" dirty="0"/>
              <a:t>POLIZA DE </a:t>
            </a:r>
            <a:r>
              <a:rPr dirty="0"/>
              <a:t>GARANTÍA</a:t>
            </a:r>
            <a:endParaRPr spc="-10" dirty="0"/>
          </a:p>
        </p:txBody>
      </p:sp>
      <p:sp>
        <p:nvSpPr>
          <p:cNvPr id="4" name="object 4"/>
          <p:cNvSpPr txBox="1"/>
          <p:nvPr/>
        </p:nvSpPr>
        <p:spPr>
          <a:xfrm>
            <a:off x="185615" y="510539"/>
            <a:ext cx="4848470" cy="3233578"/>
          </a:xfrm>
          <a:prstGeom prst="rect">
            <a:avLst/>
          </a:prstGeom>
        </p:spPr>
        <p:txBody>
          <a:bodyPr vert="horz" wrap="square" lIns="0" tIns="12065" rIns="0" bIns="0" rtlCol="0">
            <a:spAutoFit/>
          </a:bodyPr>
          <a:lstStyle/>
          <a:p>
            <a:pPr marL="12700" marR="14604" algn="just">
              <a:lnSpc>
                <a:spcPct val="100000"/>
              </a:lnSpc>
              <a:spcBef>
                <a:spcPts val="95"/>
              </a:spcBef>
            </a:pPr>
            <a:r>
              <a:rPr lang="es-ES" sz="800" b="1" dirty="0">
                <a:latin typeface="Montserrat" panose="00000500000000000000" pitchFamily="2" charset="0"/>
              </a:rPr>
              <a:t>Procedimiento de la Garantía</a:t>
            </a:r>
          </a:p>
          <a:p>
            <a:pPr marL="12700" marR="14604" algn="just">
              <a:lnSpc>
                <a:spcPct val="100000"/>
              </a:lnSpc>
              <a:spcBef>
                <a:spcPts val="95"/>
              </a:spcBef>
            </a:pPr>
            <a:r>
              <a:rPr lang="es-ES" sz="750" dirty="0">
                <a:latin typeface="Montserrat" panose="00000500000000000000" pitchFamily="2" charset="0"/>
              </a:rPr>
              <a:t>1. Deberán ser debidamente armados y llenados todos los datos correspondientes a:</a:t>
            </a:r>
          </a:p>
          <a:p>
            <a:pPr marL="12700" marR="14604" algn="just">
              <a:lnSpc>
                <a:spcPct val="100000"/>
              </a:lnSpc>
              <a:spcBef>
                <a:spcPts val="95"/>
              </a:spcBef>
            </a:pPr>
            <a:r>
              <a:rPr lang="es-ES" sz="750" dirty="0">
                <a:latin typeface="Montserrat" panose="00000500000000000000" pitchFamily="2" charset="0"/>
              </a:rPr>
              <a:t>	• Certificado de venta.</a:t>
            </a:r>
          </a:p>
          <a:p>
            <a:pPr marL="12700" marR="14604" algn="just">
              <a:lnSpc>
                <a:spcPct val="100000"/>
              </a:lnSpc>
              <a:spcBef>
                <a:spcPts val="95"/>
              </a:spcBef>
            </a:pPr>
            <a:r>
              <a:rPr lang="es-ES" sz="750" dirty="0">
                <a:latin typeface="Montserrat" panose="00000500000000000000" pitchFamily="2" charset="0"/>
              </a:rPr>
              <a:t>	• Revisión de entrega.</a:t>
            </a:r>
          </a:p>
          <a:p>
            <a:pPr marL="12700" marR="14604" algn="just">
              <a:lnSpc>
                <a:spcPct val="100000"/>
              </a:lnSpc>
              <a:spcBef>
                <a:spcPts val="95"/>
              </a:spcBef>
            </a:pPr>
            <a:r>
              <a:rPr lang="es-ES" sz="750" dirty="0">
                <a:latin typeface="Montserrat" panose="00000500000000000000" pitchFamily="2" charset="0"/>
              </a:rPr>
              <a:t>Nota: Cerciorarse que los datos tanto del propietario como de la motocicleta sean correctos y con las normas correspondientes.</a:t>
            </a:r>
          </a:p>
          <a:p>
            <a:pPr marL="12700" marR="14604" algn="just">
              <a:lnSpc>
                <a:spcPct val="100000"/>
              </a:lnSpc>
              <a:spcBef>
                <a:spcPts val="95"/>
              </a:spcBef>
            </a:pPr>
            <a:r>
              <a:rPr lang="es-ES" sz="750" dirty="0">
                <a:latin typeface="Montserrat" panose="00000500000000000000" pitchFamily="2" charset="0"/>
              </a:rPr>
              <a:t>2. Esta Póliza inicia a partir de la fecha de compra de la unidad.</a:t>
            </a:r>
          </a:p>
          <a:p>
            <a:pPr marL="12700" marR="14604" algn="just">
              <a:lnSpc>
                <a:spcPct val="100000"/>
              </a:lnSpc>
              <a:spcBef>
                <a:spcPts val="95"/>
              </a:spcBef>
            </a:pPr>
            <a:r>
              <a:rPr lang="es-ES" sz="750" dirty="0">
                <a:latin typeface="Montserrat" panose="00000500000000000000" pitchFamily="2" charset="0"/>
              </a:rPr>
              <a:t>3. Servicio preventivo de 500, 3,000, 6,000, 9,000, 12,000, 15,000, 18,000, 21,000, 24,000, 27,000, 30,000 km ó 1, 3, 6, 9, 12, 15, 18, 21, 24, 27 </a:t>
            </a:r>
            <a:r>
              <a:rPr lang="es-ES" sz="750" dirty="0" err="1">
                <a:latin typeface="Montserrat" panose="00000500000000000000" pitchFamily="2" charset="0"/>
              </a:rPr>
              <a:t>ó</a:t>
            </a:r>
            <a:r>
              <a:rPr lang="es-ES" sz="750" dirty="0">
                <a:latin typeface="Montserrat" panose="00000500000000000000" pitchFamily="2" charset="0"/>
              </a:rPr>
              <a:t> 30 meses respectivamente.</a:t>
            </a:r>
          </a:p>
          <a:p>
            <a:pPr marL="12700" marR="14604" algn="just">
              <a:lnSpc>
                <a:spcPct val="100000"/>
              </a:lnSpc>
              <a:spcBef>
                <a:spcPts val="95"/>
              </a:spcBef>
            </a:pPr>
            <a:r>
              <a:rPr lang="es-ES" sz="750" dirty="0">
                <a:latin typeface="Montserrat" panose="00000500000000000000" pitchFamily="2" charset="0"/>
              </a:rPr>
              <a:t>	La realización y presentación oportuna de la motocicleta a los servicios 	correspondientes al período o kilometraje son factores determinantes para la 	aceptación y valoración de la garantía.</a:t>
            </a:r>
          </a:p>
          <a:p>
            <a:pPr marL="12700" marR="14604" algn="just">
              <a:lnSpc>
                <a:spcPct val="100000"/>
              </a:lnSpc>
              <a:spcBef>
                <a:spcPts val="95"/>
              </a:spcBef>
            </a:pPr>
            <a:r>
              <a:rPr lang="es-ES" sz="750" dirty="0">
                <a:latin typeface="Montserrat" panose="00000500000000000000" pitchFamily="2" charset="0"/>
              </a:rPr>
              <a:t>	El no realizarlos dentro del tiempo o kilometraje estipulados en la presente póliza, 	será causa suficiente para que esta quede anulada.</a:t>
            </a:r>
          </a:p>
          <a:p>
            <a:pPr marL="12700" marR="14604" algn="just">
              <a:lnSpc>
                <a:spcPct val="100000"/>
              </a:lnSpc>
              <a:spcBef>
                <a:spcPts val="95"/>
              </a:spcBef>
            </a:pPr>
            <a:r>
              <a:rPr lang="es-ES" sz="750" dirty="0">
                <a:latin typeface="Montserrat" panose="00000500000000000000" pitchFamily="2" charset="0"/>
              </a:rPr>
              <a:t>	Invariablemente deberán estar correctamente llenados y sellados los servicios, 	para en caso de ser necesario, otorgar la garantía.</a:t>
            </a:r>
          </a:p>
          <a:p>
            <a:pPr marL="12700" marR="14604" algn="just">
              <a:lnSpc>
                <a:spcPct val="100000"/>
              </a:lnSpc>
              <a:spcBef>
                <a:spcPts val="95"/>
              </a:spcBef>
            </a:pPr>
            <a:endParaRPr lang="es-ES" sz="750" b="1" dirty="0">
              <a:latin typeface="Montserrat" panose="00000500000000000000" pitchFamily="2" charset="0"/>
            </a:endParaRPr>
          </a:p>
          <a:p>
            <a:pPr marL="12700" marR="14604" algn="just">
              <a:lnSpc>
                <a:spcPct val="100000"/>
              </a:lnSpc>
              <a:spcBef>
                <a:spcPts val="95"/>
              </a:spcBef>
            </a:pPr>
            <a:r>
              <a:rPr lang="es-ES" sz="800" b="1" dirty="0">
                <a:latin typeface="Montserrat" panose="00000500000000000000" pitchFamily="2" charset="0"/>
              </a:rPr>
              <a:t>Requisitos para validar la Garantía</a:t>
            </a:r>
          </a:p>
          <a:p>
            <a:pPr marL="12700" marR="14604" algn="just">
              <a:lnSpc>
                <a:spcPct val="100000"/>
              </a:lnSpc>
              <a:spcBef>
                <a:spcPts val="95"/>
              </a:spcBef>
            </a:pPr>
            <a:r>
              <a:rPr lang="es-ES" sz="750" dirty="0">
                <a:latin typeface="Montserrat" panose="00000500000000000000" pitchFamily="2" charset="0"/>
              </a:rPr>
              <a:t>1. Presentar en su Centro de Servicio KDM Autorizado su unidad y la póliza de garantía con los datos solicitados en ella.</a:t>
            </a:r>
          </a:p>
          <a:p>
            <a:pPr marL="12700" marR="14604" algn="just">
              <a:lnSpc>
                <a:spcPct val="100000"/>
              </a:lnSpc>
              <a:spcBef>
                <a:spcPts val="95"/>
              </a:spcBef>
            </a:pPr>
            <a:r>
              <a:rPr lang="es-ES" sz="750" dirty="0">
                <a:latin typeface="Montserrat" panose="00000500000000000000" pitchFamily="2" charset="0"/>
              </a:rPr>
              <a:t>2. Haber realizado los servicios de mantenimiento preventivo que marca la presente póliza en tiempo y forma.</a:t>
            </a:r>
          </a:p>
          <a:p>
            <a:pPr marL="12700" marR="14604" algn="just">
              <a:lnSpc>
                <a:spcPct val="100000"/>
              </a:lnSpc>
              <a:spcBef>
                <a:spcPts val="95"/>
              </a:spcBef>
            </a:pPr>
            <a:r>
              <a:rPr lang="es-ES" sz="750" dirty="0">
                <a:latin typeface="Montserrat" panose="00000500000000000000" pitchFamily="2" charset="0"/>
              </a:rPr>
              <a:t>3. Mantener ininterrumpidamente funcionando el velocímetro.</a:t>
            </a:r>
          </a:p>
          <a:p>
            <a:pPr marL="12700" marR="14604" algn="just">
              <a:lnSpc>
                <a:spcPct val="100000"/>
              </a:lnSpc>
              <a:spcBef>
                <a:spcPts val="95"/>
              </a:spcBef>
            </a:pPr>
            <a:r>
              <a:rPr lang="es-ES" sz="750" dirty="0">
                <a:latin typeface="Montserrat" panose="00000500000000000000" pitchFamily="2" charset="0"/>
              </a:rPr>
              <a:t>4. Usar en los servicios correspondientes refacciones originales y lubricantes recomendados por KDM.</a:t>
            </a:r>
          </a:p>
          <a:p>
            <a:pPr marL="12700" marR="14604" algn="just">
              <a:lnSpc>
                <a:spcPct val="100000"/>
              </a:lnSpc>
              <a:spcBef>
                <a:spcPts val="95"/>
              </a:spcBef>
            </a:pPr>
            <a:r>
              <a:rPr lang="es-ES" sz="750" dirty="0">
                <a:latin typeface="Montserrat" panose="00000500000000000000" pitchFamily="2" charset="0"/>
              </a:rPr>
              <a:t>5. Haber cumplido satisfactoriamente con los términos y condiciones de asentamiento del motor.</a:t>
            </a:r>
            <a:endParaRPr lang="es-ES" sz="750" b="1" dirty="0">
              <a:latin typeface="Montserrat" panose="00000500000000000000" pitchFamily="2" charset="0"/>
            </a:endParaRPr>
          </a:p>
        </p:txBody>
      </p:sp>
    </p:spTree>
    <p:extLst>
      <p:ext uri="{BB962C8B-B14F-4D97-AF65-F5344CB8AC3E}">
        <p14:creationId xmlns:p14="http://schemas.microsoft.com/office/powerpoint/2010/main" val="73569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SUGERENCIAS</a:t>
            </a:r>
            <a:r>
              <a:rPr spc="-30" dirty="0"/>
              <a:t> </a:t>
            </a:r>
            <a:r>
              <a:rPr dirty="0"/>
              <a:t>PARA</a:t>
            </a:r>
            <a:r>
              <a:rPr spc="-55" dirty="0"/>
              <a:t> </a:t>
            </a:r>
            <a:r>
              <a:rPr dirty="0"/>
              <a:t>CONDUCIR</a:t>
            </a:r>
            <a:r>
              <a:rPr spc="-40" dirty="0"/>
              <a:t> </a:t>
            </a:r>
            <a:r>
              <a:rPr dirty="0"/>
              <a:t>CON</a:t>
            </a:r>
            <a:r>
              <a:rPr spc="-55" dirty="0"/>
              <a:t> </a:t>
            </a:r>
            <a:r>
              <a:rPr spc="-10" dirty="0"/>
              <a:t>SEGURIDAD</a:t>
            </a:r>
          </a:p>
        </p:txBody>
      </p:sp>
      <p:sp>
        <p:nvSpPr>
          <p:cNvPr id="3" name="object 3"/>
          <p:cNvSpPr txBox="1"/>
          <p:nvPr/>
        </p:nvSpPr>
        <p:spPr>
          <a:xfrm>
            <a:off x="171450" y="478281"/>
            <a:ext cx="4876800" cy="3157916"/>
          </a:xfrm>
          <a:prstGeom prst="rect">
            <a:avLst/>
          </a:prstGeom>
        </p:spPr>
        <p:txBody>
          <a:bodyPr vert="horz" wrap="square" lIns="0" tIns="13335" rIns="0" bIns="0" rtlCol="0">
            <a:spAutoFit/>
          </a:bodyPr>
          <a:lstStyle/>
          <a:p>
            <a:pPr marL="12700" marR="38735">
              <a:lnSpc>
                <a:spcPct val="100000"/>
              </a:lnSpc>
              <a:spcBef>
                <a:spcPts val="105"/>
              </a:spcBef>
            </a:pPr>
            <a:r>
              <a:rPr sz="750" b="1" dirty="0">
                <a:solidFill>
                  <a:srgbClr val="221F1F"/>
                </a:solidFill>
                <a:latin typeface="Montserrat"/>
                <a:cs typeface="Montserrat"/>
              </a:rPr>
              <a:t>Un</a:t>
            </a:r>
            <a:r>
              <a:rPr sz="750" b="1" spc="80" dirty="0">
                <a:solidFill>
                  <a:srgbClr val="221F1F"/>
                </a:solidFill>
                <a:latin typeface="Montserrat"/>
                <a:cs typeface="Montserrat"/>
              </a:rPr>
              <a:t> </a:t>
            </a:r>
            <a:r>
              <a:rPr sz="750" b="1" dirty="0">
                <a:solidFill>
                  <a:srgbClr val="221F1F"/>
                </a:solidFill>
                <a:latin typeface="Montserrat"/>
                <a:cs typeface="Montserrat"/>
              </a:rPr>
              <a:t>motociclista</a:t>
            </a:r>
            <a:r>
              <a:rPr sz="750" b="1" spc="90" dirty="0">
                <a:solidFill>
                  <a:srgbClr val="221F1F"/>
                </a:solidFill>
                <a:latin typeface="Montserrat"/>
                <a:cs typeface="Montserrat"/>
              </a:rPr>
              <a:t> </a:t>
            </a:r>
            <a:r>
              <a:rPr sz="750" b="1" dirty="0">
                <a:solidFill>
                  <a:srgbClr val="221F1F"/>
                </a:solidFill>
                <a:latin typeface="Montserrat"/>
                <a:cs typeface="Montserrat"/>
              </a:rPr>
              <a:t>inteligente</a:t>
            </a:r>
            <a:r>
              <a:rPr sz="750" b="1" spc="90" dirty="0">
                <a:solidFill>
                  <a:srgbClr val="221F1F"/>
                </a:solidFill>
                <a:latin typeface="Montserrat"/>
                <a:cs typeface="Montserrat"/>
              </a:rPr>
              <a:t> </a:t>
            </a:r>
            <a:r>
              <a:rPr sz="750" b="1" dirty="0">
                <a:solidFill>
                  <a:srgbClr val="221F1F"/>
                </a:solidFill>
                <a:latin typeface="Montserrat"/>
                <a:cs typeface="Montserrat"/>
              </a:rPr>
              <a:t>es</a:t>
            </a:r>
            <a:r>
              <a:rPr sz="750" b="1" spc="85" dirty="0">
                <a:solidFill>
                  <a:srgbClr val="221F1F"/>
                </a:solidFill>
                <a:latin typeface="Montserrat"/>
                <a:cs typeface="Montserrat"/>
              </a:rPr>
              <a:t> </a:t>
            </a:r>
            <a:r>
              <a:rPr sz="750" b="1" dirty="0">
                <a:solidFill>
                  <a:srgbClr val="221F1F"/>
                </a:solidFill>
                <a:latin typeface="Montserrat"/>
                <a:cs typeface="Montserrat"/>
              </a:rPr>
              <a:t>aquel</a:t>
            </a:r>
            <a:r>
              <a:rPr sz="750" b="1" spc="85" dirty="0">
                <a:solidFill>
                  <a:srgbClr val="221F1F"/>
                </a:solidFill>
                <a:latin typeface="Montserrat"/>
                <a:cs typeface="Montserrat"/>
              </a:rPr>
              <a:t> </a:t>
            </a:r>
            <a:r>
              <a:rPr sz="750" b="1" dirty="0">
                <a:solidFill>
                  <a:srgbClr val="221F1F"/>
                </a:solidFill>
                <a:latin typeface="Montserrat"/>
                <a:cs typeface="Montserrat"/>
              </a:rPr>
              <a:t>que</a:t>
            </a:r>
            <a:r>
              <a:rPr sz="750" b="1" spc="90" dirty="0">
                <a:solidFill>
                  <a:srgbClr val="221F1F"/>
                </a:solidFill>
                <a:latin typeface="Montserrat"/>
                <a:cs typeface="Montserrat"/>
              </a:rPr>
              <a:t> </a:t>
            </a:r>
            <a:r>
              <a:rPr sz="750" b="1" dirty="0">
                <a:solidFill>
                  <a:srgbClr val="221F1F"/>
                </a:solidFill>
                <a:latin typeface="Montserrat"/>
                <a:cs typeface="Montserrat"/>
              </a:rPr>
              <a:t>quiere</a:t>
            </a:r>
            <a:r>
              <a:rPr sz="750" b="1" spc="90" dirty="0">
                <a:solidFill>
                  <a:srgbClr val="221F1F"/>
                </a:solidFill>
                <a:latin typeface="Montserrat"/>
                <a:cs typeface="Montserrat"/>
              </a:rPr>
              <a:t> </a:t>
            </a:r>
            <a:r>
              <a:rPr sz="750" b="1" dirty="0">
                <a:solidFill>
                  <a:srgbClr val="221F1F"/>
                </a:solidFill>
                <a:latin typeface="Montserrat"/>
                <a:cs typeface="Montserrat"/>
              </a:rPr>
              <a:t>seguir</a:t>
            </a:r>
            <a:r>
              <a:rPr sz="750" b="1" spc="85" dirty="0">
                <a:solidFill>
                  <a:srgbClr val="221F1F"/>
                </a:solidFill>
                <a:latin typeface="Montserrat"/>
                <a:cs typeface="Montserrat"/>
              </a:rPr>
              <a:t> </a:t>
            </a:r>
            <a:r>
              <a:rPr sz="750" b="1" dirty="0">
                <a:solidFill>
                  <a:srgbClr val="221F1F"/>
                </a:solidFill>
                <a:latin typeface="Montserrat"/>
                <a:cs typeface="Montserrat"/>
              </a:rPr>
              <a:t>disfrutando</a:t>
            </a:r>
            <a:r>
              <a:rPr sz="750" b="1" spc="100" dirty="0">
                <a:solidFill>
                  <a:srgbClr val="221F1F"/>
                </a:solidFill>
                <a:latin typeface="Montserrat"/>
                <a:cs typeface="Montserrat"/>
              </a:rPr>
              <a:t> </a:t>
            </a:r>
            <a:r>
              <a:rPr sz="750" b="1" dirty="0">
                <a:solidFill>
                  <a:srgbClr val="221F1F"/>
                </a:solidFill>
                <a:latin typeface="Montserrat"/>
                <a:cs typeface="Montserrat"/>
              </a:rPr>
              <a:t>su</a:t>
            </a:r>
            <a:r>
              <a:rPr sz="750" b="1" spc="80" dirty="0">
                <a:solidFill>
                  <a:srgbClr val="221F1F"/>
                </a:solidFill>
                <a:latin typeface="Montserrat"/>
                <a:cs typeface="Montserrat"/>
              </a:rPr>
              <a:t> </a:t>
            </a:r>
            <a:r>
              <a:rPr sz="750" b="1" dirty="0">
                <a:solidFill>
                  <a:srgbClr val="221F1F"/>
                </a:solidFill>
                <a:latin typeface="Montserrat"/>
                <a:cs typeface="Montserrat"/>
              </a:rPr>
              <a:t>pasión</a:t>
            </a:r>
            <a:r>
              <a:rPr sz="750" b="1" spc="95" dirty="0">
                <a:solidFill>
                  <a:srgbClr val="221F1F"/>
                </a:solidFill>
                <a:latin typeface="Montserrat"/>
                <a:cs typeface="Montserrat"/>
              </a:rPr>
              <a:t> </a:t>
            </a:r>
            <a:r>
              <a:rPr sz="750" b="1" dirty="0">
                <a:solidFill>
                  <a:srgbClr val="221F1F"/>
                </a:solidFill>
                <a:latin typeface="Montserrat"/>
                <a:cs typeface="Montserrat"/>
              </a:rPr>
              <a:t>por</a:t>
            </a:r>
            <a:r>
              <a:rPr sz="750" b="1" spc="85" dirty="0">
                <a:solidFill>
                  <a:srgbClr val="221F1F"/>
                </a:solidFill>
                <a:latin typeface="Montserrat"/>
                <a:cs typeface="Montserrat"/>
              </a:rPr>
              <a:t> </a:t>
            </a:r>
            <a:r>
              <a:rPr sz="750" b="1" spc="-10" dirty="0">
                <a:solidFill>
                  <a:srgbClr val="221F1F"/>
                </a:solidFill>
                <a:latin typeface="Montserrat"/>
                <a:cs typeface="Montserrat"/>
              </a:rPr>
              <a:t>muchos </a:t>
            </a:r>
            <a:r>
              <a:rPr sz="750" b="1" dirty="0">
                <a:solidFill>
                  <a:srgbClr val="221F1F"/>
                </a:solidFill>
                <a:latin typeface="Montserrat"/>
                <a:cs typeface="Montserrat"/>
              </a:rPr>
              <a:t>años</a:t>
            </a:r>
            <a:r>
              <a:rPr sz="750" b="1" spc="-20" dirty="0">
                <a:solidFill>
                  <a:srgbClr val="221F1F"/>
                </a:solidFill>
                <a:latin typeface="Montserrat"/>
                <a:cs typeface="Montserrat"/>
              </a:rPr>
              <a:t> </a:t>
            </a:r>
            <a:r>
              <a:rPr sz="750" b="1" dirty="0">
                <a:solidFill>
                  <a:srgbClr val="221F1F"/>
                </a:solidFill>
                <a:latin typeface="Montserrat"/>
                <a:cs typeface="Montserrat"/>
              </a:rPr>
              <a:t>y por</a:t>
            </a:r>
            <a:r>
              <a:rPr sz="750" b="1" spc="-10" dirty="0">
                <a:solidFill>
                  <a:srgbClr val="221F1F"/>
                </a:solidFill>
                <a:latin typeface="Montserrat"/>
                <a:cs typeface="Montserrat"/>
              </a:rPr>
              <a:t> </a:t>
            </a:r>
            <a:r>
              <a:rPr sz="750" b="1" dirty="0">
                <a:solidFill>
                  <a:srgbClr val="221F1F"/>
                </a:solidFill>
                <a:latin typeface="Montserrat"/>
                <a:cs typeface="Montserrat"/>
              </a:rPr>
              <a:t>eso,</a:t>
            </a:r>
            <a:r>
              <a:rPr sz="750" b="1" spc="10" dirty="0">
                <a:solidFill>
                  <a:srgbClr val="221F1F"/>
                </a:solidFill>
                <a:latin typeface="Montserrat"/>
                <a:cs typeface="Montserrat"/>
              </a:rPr>
              <a:t> </a:t>
            </a:r>
            <a:r>
              <a:rPr sz="750" b="1" dirty="0">
                <a:solidFill>
                  <a:srgbClr val="221F1F"/>
                </a:solidFill>
                <a:latin typeface="Montserrat"/>
                <a:cs typeface="Montserrat"/>
              </a:rPr>
              <a:t>no</a:t>
            </a:r>
            <a:r>
              <a:rPr sz="750" b="1" spc="-20" dirty="0">
                <a:solidFill>
                  <a:srgbClr val="221F1F"/>
                </a:solidFill>
                <a:latin typeface="Montserrat"/>
                <a:cs typeface="Montserrat"/>
              </a:rPr>
              <a:t> </a:t>
            </a:r>
            <a:r>
              <a:rPr sz="750" b="1" dirty="0">
                <a:solidFill>
                  <a:srgbClr val="221F1F"/>
                </a:solidFill>
                <a:latin typeface="Montserrat"/>
                <a:cs typeface="Montserrat"/>
              </a:rPr>
              <a:t>se</a:t>
            </a:r>
            <a:r>
              <a:rPr sz="750" b="1" spc="10" dirty="0">
                <a:solidFill>
                  <a:srgbClr val="221F1F"/>
                </a:solidFill>
                <a:latin typeface="Montserrat"/>
                <a:cs typeface="Montserrat"/>
              </a:rPr>
              <a:t> </a:t>
            </a:r>
            <a:r>
              <a:rPr sz="750" b="1" dirty="0">
                <a:solidFill>
                  <a:srgbClr val="221F1F"/>
                </a:solidFill>
                <a:latin typeface="Montserrat"/>
                <a:cs typeface="Montserrat"/>
              </a:rPr>
              <a:t>arriesga</a:t>
            </a:r>
            <a:r>
              <a:rPr sz="750" b="1" spc="-15" dirty="0">
                <a:solidFill>
                  <a:srgbClr val="221F1F"/>
                </a:solidFill>
                <a:latin typeface="Montserrat"/>
                <a:cs typeface="Montserrat"/>
              </a:rPr>
              <a:t> </a:t>
            </a:r>
            <a:r>
              <a:rPr sz="750" b="1" spc="-10" dirty="0" err="1">
                <a:solidFill>
                  <a:srgbClr val="221F1F"/>
                </a:solidFill>
                <a:latin typeface="Montserrat"/>
                <a:cs typeface="Montserrat"/>
              </a:rPr>
              <a:t>inútilmente</a:t>
            </a:r>
            <a:r>
              <a:rPr sz="750" b="1" spc="-10" dirty="0">
                <a:solidFill>
                  <a:srgbClr val="221F1F"/>
                </a:solidFill>
                <a:latin typeface="Montserrat"/>
                <a:cs typeface="Montserrat"/>
              </a:rPr>
              <a:t>.</a:t>
            </a:r>
            <a:r>
              <a:rPr lang="es-ES" sz="750" b="1" spc="-35" dirty="0">
                <a:solidFill>
                  <a:srgbClr val="221F1F"/>
                </a:solidFill>
                <a:latin typeface="Montserrat"/>
                <a:cs typeface="Montserrat"/>
              </a:rPr>
              <a:t> Le </a:t>
            </a:r>
            <a:r>
              <a:rPr sz="750" b="1" dirty="0" err="1">
                <a:solidFill>
                  <a:srgbClr val="221F1F"/>
                </a:solidFill>
                <a:latin typeface="Montserrat"/>
                <a:cs typeface="Montserrat"/>
              </a:rPr>
              <a:t>presenta</a:t>
            </a:r>
            <a:r>
              <a:rPr lang="es-ES" sz="750" b="1" dirty="0" err="1">
                <a:solidFill>
                  <a:srgbClr val="221F1F"/>
                </a:solidFill>
                <a:latin typeface="Montserrat"/>
                <a:cs typeface="Montserrat"/>
              </a:rPr>
              <a:t>mos</a:t>
            </a:r>
            <a:r>
              <a:rPr sz="750" b="1" spc="-25" dirty="0">
                <a:solidFill>
                  <a:srgbClr val="221F1F"/>
                </a:solidFill>
                <a:latin typeface="Montserrat"/>
                <a:cs typeface="Montserrat"/>
              </a:rPr>
              <a:t> </a:t>
            </a:r>
            <a:r>
              <a:rPr sz="750" b="1" dirty="0">
                <a:solidFill>
                  <a:srgbClr val="221F1F"/>
                </a:solidFill>
                <a:latin typeface="Montserrat"/>
                <a:cs typeface="Montserrat"/>
              </a:rPr>
              <a:t>el</a:t>
            </a:r>
            <a:r>
              <a:rPr sz="750" b="1" spc="-5" dirty="0">
                <a:solidFill>
                  <a:srgbClr val="221F1F"/>
                </a:solidFill>
                <a:latin typeface="Montserrat"/>
                <a:cs typeface="Montserrat"/>
              </a:rPr>
              <a:t> </a:t>
            </a:r>
            <a:r>
              <a:rPr sz="750" b="1" dirty="0">
                <a:solidFill>
                  <a:srgbClr val="221F1F"/>
                </a:solidFill>
                <a:latin typeface="Montserrat"/>
                <a:cs typeface="Montserrat"/>
              </a:rPr>
              <a:t>top</a:t>
            </a:r>
            <a:r>
              <a:rPr sz="750" b="1" spc="5" dirty="0">
                <a:solidFill>
                  <a:srgbClr val="221F1F"/>
                </a:solidFill>
                <a:latin typeface="Montserrat"/>
                <a:cs typeface="Montserrat"/>
              </a:rPr>
              <a:t> </a:t>
            </a:r>
            <a:r>
              <a:rPr sz="750" b="1" dirty="0">
                <a:solidFill>
                  <a:srgbClr val="221F1F"/>
                </a:solidFill>
                <a:latin typeface="Montserrat"/>
                <a:cs typeface="Montserrat"/>
              </a:rPr>
              <a:t>10</a:t>
            </a:r>
            <a:r>
              <a:rPr sz="750" b="1" spc="-5" dirty="0">
                <a:solidFill>
                  <a:srgbClr val="221F1F"/>
                </a:solidFill>
                <a:latin typeface="Montserrat"/>
                <a:cs typeface="Montserrat"/>
              </a:rPr>
              <a:t> </a:t>
            </a:r>
            <a:r>
              <a:rPr sz="750" b="1" dirty="0">
                <a:solidFill>
                  <a:srgbClr val="221F1F"/>
                </a:solidFill>
                <a:latin typeface="Montserrat"/>
                <a:cs typeface="Montserrat"/>
              </a:rPr>
              <a:t>del</a:t>
            </a:r>
            <a:r>
              <a:rPr sz="750" b="1" spc="-5" dirty="0">
                <a:solidFill>
                  <a:srgbClr val="221F1F"/>
                </a:solidFill>
                <a:latin typeface="Montserrat"/>
                <a:cs typeface="Montserrat"/>
              </a:rPr>
              <a:t> </a:t>
            </a:r>
            <a:r>
              <a:rPr sz="750" b="1" spc="-10" dirty="0">
                <a:solidFill>
                  <a:srgbClr val="221F1F"/>
                </a:solidFill>
                <a:latin typeface="Montserrat"/>
                <a:cs typeface="Montserrat"/>
              </a:rPr>
              <a:t>motociclista</a:t>
            </a:r>
            <a:r>
              <a:rPr sz="750" b="1" spc="-20" dirty="0">
                <a:solidFill>
                  <a:srgbClr val="221F1F"/>
                </a:solidFill>
                <a:latin typeface="Montserrat"/>
                <a:cs typeface="Montserrat"/>
              </a:rPr>
              <a:t> </a:t>
            </a:r>
            <a:r>
              <a:rPr sz="750" b="1" spc="-10" dirty="0">
                <a:solidFill>
                  <a:srgbClr val="221F1F"/>
                </a:solidFill>
                <a:latin typeface="Montserrat"/>
                <a:cs typeface="Montserrat"/>
              </a:rPr>
              <a:t>seguro.</a:t>
            </a:r>
            <a:endParaRPr sz="750" dirty="0">
              <a:latin typeface="Montserrat"/>
              <a:cs typeface="Montserrat"/>
            </a:endParaRPr>
          </a:p>
          <a:p>
            <a:pPr>
              <a:lnSpc>
                <a:spcPct val="100000"/>
              </a:lnSpc>
              <a:spcBef>
                <a:spcPts val="50"/>
              </a:spcBef>
            </a:pPr>
            <a:endParaRPr sz="650" b="1" dirty="0">
              <a:latin typeface="Montserrat"/>
              <a:cs typeface="Montserrat"/>
            </a:endParaRPr>
          </a:p>
          <a:p>
            <a:pPr marL="242570" marR="39370" indent="-228600">
              <a:lnSpc>
                <a:spcPct val="100000"/>
              </a:lnSpc>
              <a:buFont typeface="+mj-lt"/>
              <a:buAutoNum type="arabicPeriod"/>
              <a:tabLst>
                <a:tab pos="101600" algn="l"/>
              </a:tabLst>
            </a:pPr>
            <a:r>
              <a:rPr lang="es-ES" sz="700" dirty="0">
                <a:solidFill>
                  <a:srgbClr val="221F1F"/>
                </a:solidFill>
                <a:latin typeface="Montserrat"/>
                <a:cs typeface="Montserrat"/>
              </a:rPr>
              <a:t> </a:t>
            </a:r>
            <a:r>
              <a:rPr sz="700" dirty="0">
                <a:solidFill>
                  <a:srgbClr val="221F1F"/>
                </a:solidFill>
                <a:latin typeface="Montserrat"/>
                <a:cs typeface="Montserrat"/>
              </a:rPr>
              <a:t>Use</a:t>
            </a:r>
            <a:r>
              <a:rPr sz="700" spc="35" dirty="0">
                <a:solidFill>
                  <a:srgbClr val="221F1F"/>
                </a:solidFill>
                <a:latin typeface="Montserrat"/>
                <a:cs typeface="Montserrat"/>
              </a:rPr>
              <a:t> </a:t>
            </a:r>
            <a:r>
              <a:rPr sz="700" dirty="0">
                <a:solidFill>
                  <a:srgbClr val="221F1F"/>
                </a:solidFill>
                <a:latin typeface="Montserrat"/>
                <a:cs typeface="Montserrat"/>
              </a:rPr>
              <a:t>un</a:t>
            </a:r>
            <a:r>
              <a:rPr sz="700" spc="30" dirty="0">
                <a:solidFill>
                  <a:srgbClr val="221F1F"/>
                </a:solidFill>
                <a:latin typeface="Montserrat"/>
                <a:cs typeface="Montserrat"/>
              </a:rPr>
              <a:t> </a:t>
            </a:r>
            <a:r>
              <a:rPr sz="700" dirty="0">
                <a:solidFill>
                  <a:srgbClr val="221F1F"/>
                </a:solidFill>
                <a:latin typeface="Montserrat"/>
                <a:cs typeface="Montserrat"/>
              </a:rPr>
              <a:t>buen</a:t>
            </a:r>
            <a:r>
              <a:rPr sz="700" spc="35" dirty="0">
                <a:solidFill>
                  <a:srgbClr val="221F1F"/>
                </a:solidFill>
                <a:latin typeface="Montserrat"/>
                <a:cs typeface="Montserrat"/>
              </a:rPr>
              <a:t> </a:t>
            </a:r>
            <a:r>
              <a:rPr sz="700" dirty="0">
                <a:solidFill>
                  <a:srgbClr val="221F1F"/>
                </a:solidFill>
                <a:latin typeface="Montserrat"/>
                <a:cs typeface="Montserrat"/>
              </a:rPr>
              <a:t>casco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dirty="0">
                <a:solidFill>
                  <a:srgbClr val="221F1F"/>
                </a:solidFill>
                <a:latin typeface="Montserrat"/>
                <a:cs typeface="Montserrat"/>
              </a:rPr>
              <a:t>seguridad</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manténgalo</a:t>
            </a:r>
            <a:r>
              <a:rPr sz="700" spc="20" dirty="0">
                <a:solidFill>
                  <a:srgbClr val="221F1F"/>
                </a:solidFill>
                <a:latin typeface="Montserrat"/>
                <a:cs typeface="Montserrat"/>
              </a:rPr>
              <a:t> </a:t>
            </a:r>
            <a:r>
              <a:rPr sz="700" dirty="0">
                <a:solidFill>
                  <a:srgbClr val="221F1F"/>
                </a:solidFill>
                <a:latin typeface="Montserrat"/>
                <a:cs typeface="Montserrat"/>
              </a:rPr>
              <a:t>siempre</a:t>
            </a:r>
            <a:r>
              <a:rPr sz="700" spc="25" dirty="0">
                <a:solidFill>
                  <a:srgbClr val="221F1F"/>
                </a:solidFill>
                <a:latin typeface="Montserrat"/>
                <a:cs typeface="Montserrat"/>
              </a:rPr>
              <a:t> </a:t>
            </a:r>
            <a:r>
              <a:rPr sz="700" dirty="0">
                <a:solidFill>
                  <a:srgbClr val="221F1F"/>
                </a:solidFill>
                <a:latin typeface="Montserrat"/>
                <a:cs typeface="Montserrat"/>
              </a:rPr>
              <a:t>abrochado.</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casco</a:t>
            </a:r>
            <a:r>
              <a:rPr sz="700" spc="30" dirty="0">
                <a:solidFill>
                  <a:srgbClr val="221F1F"/>
                </a:solidFill>
                <a:latin typeface="Montserrat"/>
                <a:cs typeface="Montserrat"/>
              </a:rPr>
              <a:t> </a:t>
            </a:r>
            <a:r>
              <a:rPr sz="700" dirty="0">
                <a:solidFill>
                  <a:srgbClr val="221F1F"/>
                </a:solidFill>
                <a:latin typeface="Montserrat"/>
                <a:cs typeface="Montserrat"/>
              </a:rPr>
              <a:t>no</a:t>
            </a:r>
            <a:r>
              <a:rPr sz="700" spc="30" dirty="0">
                <a:solidFill>
                  <a:srgbClr val="221F1F"/>
                </a:solidFill>
                <a:latin typeface="Montserrat"/>
                <a:cs typeface="Montserrat"/>
              </a:rPr>
              <a:t> </a:t>
            </a:r>
            <a:r>
              <a:rPr sz="700" dirty="0">
                <a:solidFill>
                  <a:srgbClr val="221F1F"/>
                </a:solidFill>
                <a:latin typeface="Montserrat"/>
                <a:cs typeface="Montserrat"/>
              </a:rPr>
              <a:t>es</a:t>
            </a:r>
            <a:r>
              <a:rPr sz="700" spc="35" dirty="0">
                <a:solidFill>
                  <a:srgbClr val="221F1F"/>
                </a:solidFill>
                <a:latin typeface="Montserrat"/>
                <a:cs typeface="Montserrat"/>
              </a:rPr>
              <a:t> </a:t>
            </a:r>
            <a:r>
              <a:rPr sz="700" dirty="0">
                <a:solidFill>
                  <a:srgbClr val="221F1F"/>
                </a:solidFill>
                <a:latin typeface="Montserrat"/>
                <a:cs typeface="Montserrat"/>
              </a:rPr>
              <a:t>únicamente</a:t>
            </a:r>
            <a:r>
              <a:rPr sz="700" spc="35"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dirty="0">
                <a:solidFill>
                  <a:srgbClr val="221F1F"/>
                </a:solidFill>
                <a:latin typeface="Montserrat"/>
                <a:cs typeface="Montserrat"/>
              </a:rPr>
              <a:t>evitar</a:t>
            </a:r>
            <a:r>
              <a:rPr sz="700" spc="-20" dirty="0">
                <a:solidFill>
                  <a:srgbClr val="221F1F"/>
                </a:solidFill>
                <a:latin typeface="Montserrat"/>
                <a:cs typeface="Montserrat"/>
              </a:rPr>
              <a:t> </a:t>
            </a:r>
            <a:r>
              <a:rPr sz="700" dirty="0">
                <a:solidFill>
                  <a:srgbClr val="221F1F"/>
                </a:solidFill>
                <a:latin typeface="Montserrat"/>
                <a:cs typeface="Montserrat"/>
              </a:rPr>
              <a:t>una</a:t>
            </a:r>
            <a:r>
              <a:rPr sz="700" spc="-10" dirty="0">
                <a:solidFill>
                  <a:srgbClr val="221F1F"/>
                </a:solidFill>
                <a:latin typeface="Montserrat"/>
                <a:cs typeface="Montserrat"/>
              </a:rPr>
              <a:t> </a:t>
            </a:r>
            <a:r>
              <a:rPr sz="700" dirty="0">
                <a:solidFill>
                  <a:srgbClr val="221F1F"/>
                </a:solidFill>
                <a:latin typeface="Montserrat"/>
                <a:cs typeface="Montserrat"/>
              </a:rPr>
              <a:t>infracción</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tránsito,</a:t>
            </a:r>
            <a:r>
              <a:rPr sz="700" spc="-10" dirty="0">
                <a:solidFill>
                  <a:srgbClr val="221F1F"/>
                </a:solidFill>
                <a:latin typeface="Montserrat"/>
                <a:cs typeface="Montserrat"/>
              </a:rPr>
              <a:t> </a:t>
            </a:r>
            <a:r>
              <a:rPr sz="700" dirty="0">
                <a:solidFill>
                  <a:srgbClr val="221F1F"/>
                </a:solidFill>
                <a:latin typeface="Montserrat"/>
                <a:cs typeface="Montserrat"/>
              </a:rPr>
              <a:t>use uno</a:t>
            </a:r>
            <a:r>
              <a:rPr sz="700" spc="-10"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spc="-10" dirty="0">
                <a:solidFill>
                  <a:srgbClr val="221F1F"/>
                </a:solidFill>
                <a:latin typeface="Montserrat"/>
                <a:cs typeface="Montserrat"/>
              </a:rPr>
              <a:t>realmente</a:t>
            </a:r>
            <a:r>
              <a:rPr sz="700" spc="-20" dirty="0">
                <a:solidFill>
                  <a:srgbClr val="221F1F"/>
                </a:solidFill>
                <a:latin typeface="Montserrat"/>
                <a:cs typeface="Montserrat"/>
              </a:rPr>
              <a:t> </a:t>
            </a:r>
            <a:r>
              <a:rPr sz="700" dirty="0">
                <a:solidFill>
                  <a:srgbClr val="221F1F"/>
                </a:solidFill>
                <a:latin typeface="Montserrat"/>
                <a:cs typeface="Montserrat"/>
              </a:rPr>
              <a:t>ofrezca protección</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caso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un</a:t>
            </a:r>
            <a:r>
              <a:rPr sz="700" spc="-5" dirty="0">
                <a:solidFill>
                  <a:srgbClr val="221F1F"/>
                </a:solidFill>
                <a:latin typeface="Montserrat"/>
                <a:cs typeface="Montserrat"/>
              </a:rPr>
              <a:t> </a:t>
            </a:r>
            <a:r>
              <a:rPr sz="700" spc="-10" dirty="0" err="1">
                <a:solidFill>
                  <a:srgbClr val="221F1F"/>
                </a:solidFill>
                <a:latin typeface="Montserrat"/>
                <a:cs typeface="Montserrat"/>
              </a:rPr>
              <a:t>accidente</a:t>
            </a:r>
            <a:r>
              <a:rPr sz="700" spc="-10" dirty="0">
                <a:solidFill>
                  <a:srgbClr val="221F1F"/>
                </a:solidFill>
                <a:latin typeface="Montserrat"/>
                <a:cs typeface="Montserrat"/>
              </a:rPr>
              <a:t>.</a:t>
            </a:r>
            <a:endParaRPr lang="es-ES" sz="700" spc="-10" dirty="0">
              <a:solidFill>
                <a:srgbClr val="221F1F"/>
              </a:solidFill>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Maneje</a:t>
            </a:r>
            <a:r>
              <a:rPr sz="700" spc="165" dirty="0">
                <a:solidFill>
                  <a:srgbClr val="221F1F"/>
                </a:solidFill>
                <a:latin typeface="Montserrat"/>
                <a:cs typeface="Montserrat"/>
              </a:rPr>
              <a:t> </a:t>
            </a:r>
            <a:r>
              <a:rPr sz="700" dirty="0">
                <a:solidFill>
                  <a:srgbClr val="221F1F"/>
                </a:solidFill>
                <a:latin typeface="Montserrat"/>
                <a:cs typeface="Montserrat"/>
              </a:rPr>
              <a:t>a</a:t>
            </a:r>
            <a:r>
              <a:rPr sz="700" spc="150" dirty="0">
                <a:solidFill>
                  <a:srgbClr val="221F1F"/>
                </a:solidFill>
                <a:latin typeface="Montserrat"/>
                <a:cs typeface="Montserrat"/>
              </a:rPr>
              <a:t> </a:t>
            </a:r>
            <a:r>
              <a:rPr sz="700" dirty="0">
                <a:solidFill>
                  <a:srgbClr val="221F1F"/>
                </a:solidFill>
                <a:latin typeface="Montserrat"/>
                <a:cs typeface="Montserrat"/>
              </a:rPr>
              <a:t>la</a:t>
            </a:r>
            <a:r>
              <a:rPr sz="700" spc="165" dirty="0">
                <a:solidFill>
                  <a:srgbClr val="221F1F"/>
                </a:solidFill>
                <a:latin typeface="Montserrat"/>
                <a:cs typeface="Montserrat"/>
              </a:rPr>
              <a:t> </a:t>
            </a:r>
            <a:r>
              <a:rPr sz="700" dirty="0">
                <a:solidFill>
                  <a:srgbClr val="221F1F"/>
                </a:solidFill>
                <a:latin typeface="Montserrat"/>
                <a:cs typeface="Montserrat"/>
              </a:rPr>
              <a:t>defensiva,</a:t>
            </a:r>
            <a:r>
              <a:rPr sz="700" spc="170" dirty="0">
                <a:solidFill>
                  <a:srgbClr val="221F1F"/>
                </a:solidFill>
                <a:latin typeface="Montserrat"/>
                <a:cs typeface="Montserrat"/>
              </a:rPr>
              <a:t> </a:t>
            </a:r>
            <a:r>
              <a:rPr sz="700" dirty="0">
                <a:solidFill>
                  <a:srgbClr val="221F1F"/>
                </a:solidFill>
                <a:latin typeface="Montserrat"/>
                <a:cs typeface="Montserrat"/>
              </a:rPr>
              <a:t>asuma</a:t>
            </a:r>
            <a:r>
              <a:rPr sz="700" spc="165" dirty="0">
                <a:solidFill>
                  <a:srgbClr val="221F1F"/>
                </a:solidFill>
                <a:latin typeface="Montserrat"/>
                <a:cs typeface="Montserrat"/>
              </a:rPr>
              <a:t> </a:t>
            </a:r>
            <a:r>
              <a:rPr sz="700" dirty="0">
                <a:solidFill>
                  <a:srgbClr val="221F1F"/>
                </a:solidFill>
                <a:latin typeface="Montserrat"/>
                <a:cs typeface="Montserrat"/>
              </a:rPr>
              <a:t>que</a:t>
            </a:r>
            <a:r>
              <a:rPr sz="700" spc="165" dirty="0">
                <a:solidFill>
                  <a:srgbClr val="221F1F"/>
                </a:solidFill>
                <a:latin typeface="Montserrat"/>
                <a:cs typeface="Montserrat"/>
              </a:rPr>
              <a:t> </a:t>
            </a:r>
            <a:r>
              <a:rPr sz="700" dirty="0">
                <a:solidFill>
                  <a:srgbClr val="221F1F"/>
                </a:solidFill>
                <a:latin typeface="Montserrat"/>
                <a:cs typeface="Montserrat"/>
              </a:rPr>
              <a:t>nadie</a:t>
            </a:r>
            <a:r>
              <a:rPr sz="700" spc="155" dirty="0">
                <a:solidFill>
                  <a:srgbClr val="221F1F"/>
                </a:solidFill>
                <a:latin typeface="Montserrat"/>
                <a:cs typeface="Montserrat"/>
              </a:rPr>
              <a:t> </a:t>
            </a:r>
            <a:r>
              <a:rPr sz="700" dirty="0">
                <a:solidFill>
                  <a:srgbClr val="221F1F"/>
                </a:solidFill>
                <a:latin typeface="Montserrat"/>
                <a:cs typeface="Montserrat"/>
              </a:rPr>
              <a:t>lo</a:t>
            </a:r>
            <a:r>
              <a:rPr sz="700" spc="165" dirty="0">
                <a:solidFill>
                  <a:srgbClr val="221F1F"/>
                </a:solidFill>
                <a:latin typeface="Montserrat"/>
                <a:cs typeface="Montserrat"/>
              </a:rPr>
              <a:t> </a:t>
            </a:r>
            <a:r>
              <a:rPr sz="700" dirty="0">
                <a:solidFill>
                  <a:srgbClr val="221F1F"/>
                </a:solidFill>
                <a:latin typeface="Montserrat"/>
                <a:cs typeface="Montserrat"/>
              </a:rPr>
              <a:t>ha</a:t>
            </a:r>
            <a:r>
              <a:rPr sz="700" spc="165" dirty="0">
                <a:solidFill>
                  <a:srgbClr val="221F1F"/>
                </a:solidFill>
                <a:latin typeface="Montserrat"/>
                <a:cs typeface="Montserrat"/>
              </a:rPr>
              <a:t> </a:t>
            </a:r>
            <a:r>
              <a:rPr sz="700" dirty="0">
                <a:solidFill>
                  <a:srgbClr val="221F1F"/>
                </a:solidFill>
                <a:latin typeface="Montserrat"/>
                <a:cs typeface="Montserrat"/>
              </a:rPr>
              <a:t>visto</a:t>
            </a:r>
            <a:r>
              <a:rPr sz="700" spc="165" dirty="0">
                <a:solidFill>
                  <a:srgbClr val="221F1F"/>
                </a:solidFill>
                <a:latin typeface="Montserrat"/>
                <a:cs typeface="Montserrat"/>
              </a:rPr>
              <a:t> </a:t>
            </a:r>
            <a:r>
              <a:rPr sz="700" dirty="0">
                <a:solidFill>
                  <a:srgbClr val="221F1F"/>
                </a:solidFill>
                <a:latin typeface="Montserrat"/>
                <a:cs typeface="Montserrat"/>
              </a:rPr>
              <a:t>en</a:t>
            </a:r>
            <a:r>
              <a:rPr sz="700" spc="155" dirty="0">
                <a:solidFill>
                  <a:srgbClr val="221F1F"/>
                </a:solidFill>
                <a:latin typeface="Montserrat"/>
                <a:cs typeface="Montserrat"/>
              </a:rPr>
              <a:t> </a:t>
            </a:r>
            <a:r>
              <a:rPr sz="700" dirty="0">
                <a:solidFill>
                  <a:srgbClr val="221F1F"/>
                </a:solidFill>
                <a:latin typeface="Montserrat"/>
                <a:cs typeface="Montserrat"/>
              </a:rPr>
              <a:t>la</a:t>
            </a:r>
            <a:r>
              <a:rPr sz="700" spc="165" dirty="0">
                <a:solidFill>
                  <a:srgbClr val="221F1F"/>
                </a:solidFill>
                <a:latin typeface="Montserrat"/>
                <a:cs typeface="Montserrat"/>
              </a:rPr>
              <a:t> </a:t>
            </a:r>
            <a:r>
              <a:rPr sz="700" dirty="0">
                <a:solidFill>
                  <a:srgbClr val="221F1F"/>
                </a:solidFill>
                <a:latin typeface="Montserrat"/>
                <a:cs typeface="Montserrat"/>
              </a:rPr>
              <a:t>vía</a:t>
            </a:r>
            <a:r>
              <a:rPr sz="700" spc="165" dirty="0">
                <a:solidFill>
                  <a:srgbClr val="221F1F"/>
                </a:solidFill>
                <a:latin typeface="Montserrat"/>
                <a:cs typeface="Montserrat"/>
              </a:rPr>
              <a:t> </a:t>
            </a:r>
            <a:r>
              <a:rPr sz="700" dirty="0">
                <a:solidFill>
                  <a:srgbClr val="221F1F"/>
                </a:solidFill>
                <a:latin typeface="Montserrat"/>
                <a:cs typeface="Montserrat"/>
              </a:rPr>
              <a:t>para</a:t>
            </a:r>
            <a:r>
              <a:rPr sz="700" spc="165" dirty="0">
                <a:solidFill>
                  <a:srgbClr val="221F1F"/>
                </a:solidFill>
                <a:latin typeface="Montserrat"/>
                <a:cs typeface="Montserrat"/>
              </a:rPr>
              <a:t> </a:t>
            </a:r>
            <a:r>
              <a:rPr sz="700" dirty="0">
                <a:solidFill>
                  <a:srgbClr val="221F1F"/>
                </a:solidFill>
                <a:latin typeface="Montserrat"/>
                <a:cs typeface="Montserrat"/>
              </a:rPr>
              <a:t>que</a:t>
            </a:r>
            <a:r>
              <a:rPr sz="700" spc="165" dirty="0">
                <a:solidFill>
                  <a:srgbClr val="221F1F"/>
                </a:solidFill>
                <a:latin typeface="Montserrat"/>
                <a:cs typeface="Montserrat"/>
              </a:rPr>
              <a:t> </a:t>
            </a:r>
            <a:r>
              <a:rPr sz="700" dirty="0">
                <a:solidFill>
                  <a:srgbClr val="221F1F"/>
                </a:solidFill>
                <a:latin typeface="Montserrat"/>
                <a:cs typeface="Montserrat"/>
              </a:rPr>
              <a:t>pueda</a:t>
            </a:r>
            <a:r>
              <a:rPr sz="700" spc="165" dirty="0">
                <a:solidFill>
                  <a:srgbClr val="221F1F"/>
                </a:solidFill>
                <a:latin typeface="Montserrat"/>
                <a:cs typeface="Montserrat"/>
              </a:rPr>
              <a:t> </a:t>
            </a:r>
            <a:r>
              <a:rPr sz="700" dirty="0">
                <a:solidFill>
                  <a:srgbClr val="221F1F"/>
                </a:solidFill>
                <a:latin typeface="Montserrat"/>
                <a:cs typeface="Montserrat"/>
              </a:rPr>
              <a:t>anticiparse</a:t>
            </a:r>
            <a:r>
              <a:rPr sz="700" spc="165" dirty="0">
                <a:solidFill>
                  <a:srgbClr val="221F1F"/>
                </a:solidFill>
                <a:latin typeface="Montserrat"/>
                <a:cs typeface="Montserrat"/>
              </a:rPr>
              <a:t> </a:t>
            </a:r>
            <a:r>
              <a:rPr sz="700" dirty="0">
                <a:solidFill>
                  <a:srgbClr val="221F1F"/>
                </a:solidFill>
                <a:latin typeface="Montserrat"/>
                <a:cs typeface="Montserrat"/>
              </a:rPr>
              <a:t>a</a:t>
            </a:r>
            <a:r>
              <a:rPr sz="700" spc="165" dirty="0">
                <a:solidFill>
                  <a:srgbClr val="221F1F"/>
                </a:solidFill>
                <a:latin typeface="Montserrat"/>
                <a:cs typeface="Montserrat"/>
              </a:rPr>
              <a:t> </a:t>
            </a:r>
            <a:r>
              <a:rPr sz="700" spc="-25" dirty="0">
                <a:solidFill>
                  <a:srgbClr val="221F1F"/>
                </a:solidFill>
                <a:latin typeface="Montserrat"/>
                <a:cs typeface="Montserrat"/>
              </a:rPr>
              <a:t>las</a:t>
            </a:r>
            <a:r>
              <a:rPr sz="700" spc="500" dirty="0">
                <a:solidFill>
                  <a:srgbClr val="221F1F"/>
                </a:solidFill>
                <a:latin typeface="Montserrat"/>
                <a:cs typeface="Montserrat"/>
              </a:rPr>
              <a:t> </a:t>
            </a:r>
            <a:r>
              <a:rPr sz="700" spc="-10" dirty="0" err="1">
                <a:solidFill>
                  <a:srgbClr val="221F1F"/>
                </a:solidFill>
                <a:latin typeface="Montserrat"/>
                <a:cs typeface="Montserrat"/>
              </a:rPr>
              <a:t>emergencias</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Nunca</a:t>
            </a:r>
            <a:r>
              <a:rPr sz="700" spc="75" dirty="0">
                <a:solidFill>
                  <a:srgbClr val="221F1F"/>
                </a:solidFill>
                <a:latin typeface="Montserrat"/>
                <a:cs typeface="Montserrat"/>
              </a:rPr>
              <a:t> </a:t>
            </a:r>
            <a:r>
              <a:rPr sz="700" dirty="0">
                <a:solidFill>
                  <a:srgbClr val="221F1F"/>
                </a:solidFill>
                <a:latin typeface="Montserrat"/>
                <a:cs typeface="Montserrat"/>
              </a:rPr>
              <a:t>adelante</a:t>
            </a:r>
            <a:r>
              <a:rPr sz="700" spc="80" dirty="0">
                <a:solidFill>
                  <a:srgbClr val="221F1F"/>
                </a:solidFill>
                <a:latin typeface="Montserrat"/>
                <a:cs typeface="Montserrat"/>
              </a:rPr>
              <a:t> </a:t>
            </a:r>
            <a:r>
              <a:rPr sz="700" dirty="0">
                <a:solidFill>
                  <a:srgbClr val="221F1F"/>
                </a:solidFill>
                <a:latin typeface="Montserrat"/>
                <a:cs typeface="Montserrat"/>
              </a:rPr>
              <a:t>entre</a:t>
            </a:r>
            <a:r>
              <a:rPr sz="700" spc="75" dirty="0">
                <a:solidFill>
                  <a:srgbClr val="221F1F"/>
                </a:solidFill>
                <a:latin typeface="Montserrat"/>
                <a:cs typeface="Montserrat"/>
              </a:rPr>
              <a:t> </a:t>
            </a:r>
            <a:r>
              <a:rPr sz="700" dirty="0">
                <a:solidFill>
                  <a:srgbClr val="221F1F"/>
                </a:solidFill>
                <a:latin typeface="Montserrat"/>
                <a:cs typeface="Montserrat"/>
              </a:rPr>
              <a:t>dos</a:t>
            </a:r>
            <a:r>
              <a:rPr sz="700" spc="75" dirty="0">
                <a:solidFill>
                  <a:srgbClr val="221F1F"/>
                </a:solidFill>
                <a:latin typeface="Montserrat"/>
                <a:cs typeface="Montserrat"/>
              </a:rPr>
              <a:t> </a:t>
            </a:r>
            <a:r>
              <a:rPr sz="700" dirty="0">
                <a:solidFill>
                  <a:srgbClr val="221F1F"/>
                </a:solidFill>
                <a:latin typeface="Montserrat"/>
                <a:cs typeface="Montserrat"/>
              </a:rPr>
              <a:t>vehículos</a:t>
            </a:r>
            <a:r>
              <a:rPr sz="700" spc="75" dirty="0">
                <a:solidFill>
                  <a:srgbClr val="221F1F"/>
                </a:solidFill>
                <a:latin typeface="Montserrat"/>
                <a:cs typeface="Montserrat"/>
              </a:rPr>
              <a:t> </a:t>
            </a:r>
            <a:r>
              <a:rPr sz="700" dirty="0">
                <a:solidFill>
                  <a:srgbClr val="221F1F"/>
                </a:solidFill>
                <a:latin typeface="Montserrat"/>
                <a:cs typeface="Montserrat"/>
              </a:rPr>
              <a:t>en</a:t>
            </a:r>
            <a:r>
              <a:rPr sz="700" spc="65" dirty="0">
                <a:solidFill>
                  <a:srgbClr val="221F1F"/>
                </a:solidFill>
                <a:latin typeface="Montserrat"/>
                <a:cs typeface="Montserrat"/>
              </a:rPr>
              <a:t> </a:t>
            </a:r>
            <a:r>
              <a:rPr sz="700" dirty="0">
                <a:solidFill>
                  <a:srgbClr val="221F1F"/>
                </a:solidFill>
                <a:latin typeface="Montserrat"/>
                <a:cs typeface="Montserrat"/>
              </a:rPr>
              <a:t>movimiento.</a:t>
            </a:r>
            <a:r>
              <a:rPr sz="700" spc="60" dirty="0">
                <a:solidFill>
                  <a:srgbClr val="221F1F"/>
                </a:solidFill>
                <a:latin typeface="Montserrat"/>
                <a:cs typeface="Montserrat"/>
              </a:rPr>
              <a:t> </a:t>
            </a:r>
            <a:r>
              <a:rPr sz="700" dirty="0">
                <a:solidFill>
                  <a:srgbClr val="221F1F"/>
                </a:solidFill>
                <a:latin typeface="Montserrat"/>
                <a:cs typeface="Montserrat"/>
              </a:rPr>
              <a:t>Cualquier</a:t>
            </a:r>
            <a:r>
              <a:rPr sz="700" spc="80" dirty="0">
                <a:solidFill>
                  <a:srgbClr val="221F1F"/>
                </a:solidFill>
                <a:latin typeface="Montserrat"/>
                <a:cs typeface="Montserrat"/>
              </a:rPr>
              <a:t> </a:t>
            </a:r>
            <a:r>
              <a:rPr sz="700" dirty="0">
                <a:solidFill>
                  <a:srgbClr val="221F1F"/>
                </a:solidFill>
                <a:latin typeface="Montserrat"/>
                <a:cs typeface="Montserrat"/>
              </a:rPr>
              <a:t>movimiento</a:t>
            </a:r>
            <a:r>
              <a:rPr sz="700" spc="60" dirty="0">
                <a:solidFill>
                  <a:srgbClr val="221F1F"/>
                </a:solidFill>
                <a:latin typeface="Montserrat"/>
                <a:cs typeface="Montserrat"/>
              </a:rPr>
              <a:t> </a:t>
            </a:r>
            <a:r>
              <a:rPr sz="700" dirty="0">
                <a:solidFill>
                  <a:srgbClr val="221F1F"/>
                </a:solidFill>
                <a:latin typeface="Montserrat"/>
                <a:cs typeface="Montserrat"/>
              </a:rPr>
              <a:t>inesperado</a:t>
            </a:r>
            <a:r>
              <a:rPr sz="700" spc="80" dirty="0">
                <a:solidFill>
                  <a:srgbClr val="221F1F"/>
                </a:solidFill>
                <a:latin typeface="Montserrat"/>
                <a:cs typeface="Montserrat"/>
              </a:rPr>
              <a:t> </a:t>
            </a:r>
            <a:r>
              <a:rPr sz="700" dirty="0">
                <a:solidFill>
                  <a:srgbClr val="221F1F"/>
                </a:solidFill>
                <a:latin typeface="Montserrat"/>
                <a:cs typeface="Montserrat"/>
              </a:rPr>
              <a:t>de</a:t>
            </a:r>
            <a:r>
              <a:rPr sz="700" spc="75" dirty="0">
                <a:solidFill>
                  <a:srgbClr val="221F1F"/>
                </a:solidFill>
                <a:latin typeface="Montserrat"/>
                <a:cs typeface="Montserrat"/>
              </a:rPr>
              <a:t> </a:t>
            </a:r>
            <a:r>
              <a:rPr sz="700" dirty="0">
                <a:solidFill>
                  <a:srgbClr val="221F1F"/>
                </a:solidFill>
                <a:latin typeface="Montserrat"/>
                <a:cs typeface="Montserrat"/>
              </a:rPr>
              <a:t>uno</a:t>
            </a:r>
            <a:r>
              <a:rPr sz="700" spc="70" dirty="0">
                <a:solidFill>
                  <a:srgbClr val="221F1F"/>
                </a:solidFill>
                <a:latin typeface="Montserrat"/>
                <a:cs typeface="Montserrat"/>
              </a:rPr>
              <a:t> </a:t>
            </a:r>
            <a:r>
              <a:rPr sz="700" spc="-25" dirty="0">
                <a:solidFill>
                  <a:srgbClr val="221F1F"/>
                </a:solidFill>
                <a:latin typeface="Montserrat"/>
                <a:cs typeface="Montserrat"/>
              </a:rPr>
              <a:t>de</a:t>
            </a:r>
            <a:r>
              <a:rPr lang="es-ES" sz="700" spc="-25" dirty="0">
                <a:latin typeface="Montserrat"/>
                <a:cs typeface="Montserrat"/>
              </a:rPr>
              <a:t> </a:t>
            </a:r>
            <a:r>
              <a:rPr sz="700" dirty="0" err="1">
                <a:solidFill>
                  <a:srgbClr val="221F1F"/>
                </a:solidFill>
                <a:latin typeface="Montserrat"/>
                <a:cs typeface="Montserrat"/>
              </a:rPr>
              <a:t>ellos</a:t>
            </a:r>
            <a:r>
              <a:rPr sz="700" spc="-20" dirty="0">
                <a:solidFill>
                  <a:srgbClr val="221F1F"/>
                </a:solidFill>
                <a:latin typeface="Montserrat"/>
                <a:cs typeface="Montserrat"/>
              </a:rPr>
              <a:t> </a:t>
            </a:r>
            <a:r>
              <a:rPr sz="700" dirty="0">
                <a:solidFill>
                  <a:srgbClr val="221F1F"/>
                </a:solidFill>
                <a:latin typeface="Montserrat"/>
                <a:cs typeface="Montserrat"/>
              </a:rPr>
              <a:t>puede hacer</a:t>
            </a:r>
            <a:r>
              <a:rPr sz="700" spc="-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pierda</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control del</a:t>
            </a:r>
            <a:r>
              <a:rPr sz="700" spc="-5" dirty="0">
                <a:solidFill>
                  <a:srgbClr val="221F1F"/>
                </a:solidFill>
                <a:latin typeface="Montserrat"/>
                <a:cs typeface="Montserrat"/>
              </a:rPr>
              <a:t> </a:t>
            </a:r>
            <a:r>
              <a:rPr sz="700" dirty="0">
                <a:solidFill>
                  <a:srgbClr val="221F1F"/>
                </a:solidFill>
                <a:latin typeface="Montserrat"/>
                <a:cs typeface="Montserrat"/>
              </a:rPr>
              <a:t>Vehículo</a:t>
            </a:r>
            <a:r>
              <a:rPr sz="700" spc="-1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sufrir</a:t>
            </a:r>
            <a:r>
              <a:rPr sz="700" spc="-20" dirty="0">
                <a:solidFill>
                  <a:srgbClr val="221F1F"/>
                </a:solidFill>
                <a:latin typeface="Montserrat"/>
                <a:cs typeface="Montserrat"/>
              </a:rPr>
              <a:t> </a:t>
            </a:r>
            <a:r>
              <a:rPr sz="700" dirty="0">
                <a:solidFill>
                  <a:srgbClr val="221F1F"/>
                </a:solidFill>
                <a:latin typeface="Montserrat"/>
                <a:cs typeface="Montserrat"/>
              </a:rPr>
              <a:t>un</a:t>
            </a:r>
            <a:r>
              <a:rPr sz="700" spc="-10" dirty="0">
                <a:solidFill>
                  <a:srgbClr val="221F1F"/>
                </a:solidFill>
                <a:latin typeface="Montserrat"/>
                <a:cs typeface="Montserrat"/>
              </a:rPr>
              <a:t> </a:t>
            </a:r>
            <a:r>
              <a:rPr sz="700" spc="-10" dirty="0" err="1">
                <a:solidFill>
                  <a:srgbClr val="221F1F"/>
                </a:solidFill>
                <a:latin typeface="Montserrat"/>
                <a:cs typeface="Montserrat"/>
              </a:rPr>
              <a:t>accidente</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lang="es-ES" sz="700" dirty="0">
                <a:solidFill>
                  <a:srgbClr val="221F1F"/>
                </a:solidFill>
                <a:latin typeface="Montserrat"/>
                <a:cs typeface="Montserrat"/>
              </a:rPr>
              <a:t>Evite</a:t>
            </a:r>
            <a:r>
              <a:rPr lang="es-ES" sz="700" spc="100" dirty="0">
                <a:solidFill>
                  <a:srgbClr val="221F1F"/>
                </a:solidFill>
                <a:latin typeface="Montserrat"/>
                <a:cs typeface="Montserrat"/>
              </a:rPr>
              <a:t> </a:t>
            </a:r>
            <a:r>
              <a:rPr lang="es-ES" sz="700" dirty="0">
                <a:solidFill>
                  <a:srgbClr val="221F1F"/>
                </a:solidFill>
                <a:latin typeface="Montserrat"/>
                <a:cs typeface="Montserrat"/>
              </a:rPr>
              <a:t>transitar</a:t>
            </a:r>
            <a:r>
              <a:rPr lang="es-ES" sz="700" spc="90" dirty="0">
                <a:solidFill>
                  <a:srgbClr val="221F1F"/>
                </a:solidFill>
                <a:latin typeface="Montserrat"/>
                <a:cs typeface="Montserrat"/>
              </a:rPr>
              <a:t> </a:t>
            </a:r>
            <a:r>
              <a:rPr lang="es-ES" sz="700" dirty="0">
                <a:solidFill>
                  <a:srgbClr val="221F1F"/>
                </a:solidFill>
                <a:latin typeface="Montserrat"/>
                <a:cs typeface="Montserrat"/>
              </a:rPr>
              <a:t>sobre</a:t>
            </a:r>
            <a:r>
              <a:rPr lang="es-ES" sz="700" spc="105" dirty="0">
                <a:solidFill>
                  <a:srgbClr val="221F1F"/>
                </a:solidFill>
                <a:latin typeface="Montserrat"/>
                <a:cs typeface="Montserrat"/>
              </a:rPr>
              <a:t> </a:t>
            </a:r>
            <a:r>
              <a:rPr lang="es-ES" sz="700" dirty="0">
                <a:solidFill>
                  <a:srgbClr val="221F1F"/>
                </a:solidFill>
                <a:latin typeface="Montserrat"/>
                <a:cs typeface="Montserrat"/>
              </a:rPr>
              <a:t>las</a:t>
            </a:r>
            <a:r>
              <a:rPr lang="es-ES" sz="700" spc="85" dirty="0">
                <a:solidFill>
                  <a:srgbClr val="221F1F"/>
                </a:solidFill>
                <a:latin typeface="Montserrat"/>
                <a:cs typeface="Montserrat"/>
              </a:rPr>
              <a:t> </a:t>
            </a:r>
            <a:r>
              <a:rPr lang="es-ES" sz="700" dirty="0">
                <a:solidFill>
                  <a:srgbClr val="221F1F"/>
                </a:solidFill>
                <a:latin typeface="Montserrat"/>
                <a:cs typeface="Montserrat"/>
              </a:rPr>
              <a:t>líneas</a:t>
            </a:r>
            <a:r>
              <a:rPr lang="es-ES" sz="700" spc="105" dirty="0">
                <a:solidFill>
                  <a:srgbClr val="221F1F"/>
                </a:solidFill>
                <a:latin typeface="Montserrat"/>
                <a:cs typeface="Montserrat"/>
              </a:rPr>
              <a:t> </a:t>
            </a:r>
            <a:r>
              <a:rPr lang="es-ES" sz="700" dirty="0">
                <a:solidFill>
                  <a:srgbClr val="221F1F"/>
                </a:solidFill>
                <a:latin typeface="Montserrat"/>
                <a:cs typeface="Montserrat"/>
              </a:rPr>
              <a:t>y</a:t>
            </a:r>
            <a:r>
              <a:rPr lang="es-ES" sz="700" spc="85" dirty="0">
                <a:solidFill>
                  <a:srgbClr val="221F1F"/>
                </a:solidFill>
                <a:latin typeface="Montserrat"/>
                <a:cs typeface="Montserrat"/>
              </a:rPr>
              <a:t> </a:t>
            </a:r>
            <a:r>
              <a:rPr lang="es-ES" sz="700" dirty="0">
                <a:solidFill>
                  <a:srgbClr val="221F1F"/>
                </a:solidFill>
                <a:latin typeface="Montserrat"/>
                <a:cs typeface="Montserrat"/>
              </a:rPr>
              <a:t>señales</a:t>
            </a:r>
            <a:r>
              <a:rPr lang="es-ES" sz="700" spc="100" dirty="0">
                <a:solidFill>
                  <a:srgbClr val="221F1F"/>
                </a:solidFill>
                <a:latin typeface="Montserrat"/>
                <a:cs typeface="Montserrat"/>
              </a:rPr>
              <a:t> </a:t>
            </a:r>
            <a:r>
              <a:rPr lang="es-ES" sz="700" dirty="0">
                <a:solidFill>
                  <a:srgbClr val="221F1F"/>
                </a:solidFill>
                <a:latin typeface="Montserrat"/>
                <a:cs typeface="Montserrat"/>
              </a:rPr>
              <a:t>blancas</a:t>
            </a:r>
            <a:r>
              <a:rPr lang="es-ES" sz="700" spc="110" dirty="0">
                <a:solidFill>
                  <a:srgbClr val="221F1F"/>
                </a:solidFill>
                <a:latin typeface="Montserrat"/>
                <a:cs typeface="Montserrat"/>
              </a:rPr>
              <a:t> </a:t>
            </a:r>
            <a:r>
              <a:rPr lang="es-ES" sz="700" dirty="0">
                <a:solidFill>
                  <a:srgbClr val="221F1F"/>
                </a:solidFill>
                <a:latin typeface="Montserrat"/>
                <a:cs typeface="Montserrat"/>
              </a:rPr>
              <a:t>y</a:t>
            </a:r>
            <a:r>
              <a:rPr lang="es-ES" sz="700" spc="100" dirty="0">
                <a:solidFill>
                  <a:srgbClr val="221F1F"/>
                </a:solidFill>
                <a:latin typeface="Montserrat"/>
                <a:cs typeface="Montserrat"/>
              </a:rPr>
              <a:t> </a:t>
            </a:r>
            <a:r>
              <a:rPr lang="es-ES" sz="700" dirty="0">
                <a:solidFill>
                  <a:srgbClr val="221F1F"/>
                </a:solidFill>
                <a:latin typeface="Montserrat"/>
                <a:cs typeface="Montserrat"/>
              </a:rPr>
              <a:t>amarillas</a:t>
            </a:r>
            <a:r>
              <a:rPr lang="es-ES" sz="700" spc="90" dirty="0">
                <a:solidFill>
                  <a:srgbClr val="221F1F"/>
                </a:solidFill>
                <a:latin typeface="Montserrat"/>
                <a:cs typeface="Montserrat"/>
              </a:rPr>
              <a:t> </a:t>
            </a:r>
            <a:r>
              <a:rPr lang="es-ES" sz="700" dirty="0">
                <a:solidFill>
                  <a:srgbClr val="221F1F"/>
                </a:solidFill>
                <a:latin typeface="Montserrat"/>
                <a:cs typeface="Montserrat"/>
              </a:rPr>
              <a:t>cuando</a:t>
            </a:r>
            <a:r>
              <a:rPr lang="es-ES" sz="700" spc="90" dirty="0">
                <a:solidFill>
                  <a:srgbClr val="221F1F"/>
                </a:solidFill>
                <a:latin typeface="Montserrat"/>
                <a:cs typeface="Montserrat"/>
              </a:rPr>
              <a:t> </a:t>
            </a:r>
            <a:r>
              <a:rPr lang="es-ES" sz="700" dirty="0">
                <a:solidFill>
                  <a:srgbClr val="221F1F"/>
                </a:solidFill>
                <a:latin typeface="Montserrat"/>
                <a:cs typeface="Montserrat"/>
              </a:rPr>
              <a:t>la</a:t>
            </a:r>
            <a:r>
              <a:rPr lang="es-ES" sz="700" spc="100" dirty="0">
                <a:solidFill>
                  <a:srgbClr val="221F1F"/>
                </a:solidFill>
                <a:latin typeface="Montserrat"/>
                <a:cs typeface="Montserrat"/>
              </a:rPr>
              <a:t> </a:t>
            </a:r>
            <a:r>
              <a:rPr lang="es-ES" sz="700" dirty="0">
                <a:solidFill>
                  <a:srgbClr val="221F1F"/>
                </a:solidFill>
                <a:latin typeface="Montserrat"/>
                <a:cs typeface="Montserrat"/>
              </a:rPr>
              <a:t>vía</a:t>
            </a:r>
            <a:r>
              <a:rPr lang="es-ES" sz="700" spc="95" dirty="0">
                <a:solidFill>
                  <a:srgbClr val="221F1F"/>
                </a:solidFill>
                <a:latin typeface="Montserrat"/>
                <a:cs typeface="Montserrat"/>
              </a:rPr>
              <a:t> </a:t>
            </a:r>
            <a:r>
              <a:rPr lang="es-ES" sz="700" dirty="0">
                <a:solidFill>
                  <a:srgbClr val="221F1F"/>
                </a:solidFill>
                <a:latin typeface="Montserrat"/>
                <a:cs typeface="Montserrat"/>
              </a:rPr>
              <a:t>se</a:t>
            </a:r>
            <a:r>
              <a:rPr lang="es-ES" sz="700" spc="100" dirty="0">
                <a:solidFill>
                  <a:srgbClr val="221F1F"/>
                </a:solidFill>
                <a:latin typeface="Montserrat"/>
                <a:cs typeface="Montserrat"/>
              </a:rPr>
              <a:t> </a:t>
            </a:r>
            <a:r>
              <a:rPr lang="es-ES" sz="700" dirty="0">
                <a:solidFill>
                  <a:srgbClr val="221F1F"/>
                </a:solidFill>
                <a:latin typeface="Montserrat"/>
                <a:cs typeface="Montserrat"/>
              </a:rPr>
              <a:t>encuentre</a:t>
            </a:r>
            <a:r>
              <a:rPr lang="es-ES" sz="700" spc="110" dirty="0">
                <a:solidFill>
                  <a:srgbClr val="221F1F"/>
                </a:solidFill>
                <a:latin typeface="Montserrat"/>
                <a:cs typeface="Montserrat"/>
              </a:rPr>
              <a:t> </a:t>
            </a:r>
            <a:r>
              <a:rPr lang="es-ES" sz="700" dirty="0">
                <a:solidFill>
                  <a:srgbClr val="221F1F"/>
                </a:solidFill>
                <a:latin typeface="Montserrat"/>
                <a:cs typeface="Montserrat"/>
              </a:rPr>
              <a:t>mojada</a:t>
            </a:r>
            <a:r>
              <a:rPr lang="es-ES" sz="700" spc="110" dirty="0">
                <a:solidFill>
                  <a:srgbClr val="221F1F"/>
                </a:solidFill>
                <a:latin typeface="Montserrat"/>
                <a:cs typeface="Montserrat"/>
              </a:rPr>
              <a:t> </a:t>
            </a:r>
            <a:r>
              <a:rPr lang="es-ES" sz="700" spc="-50" dirty="0">
                <a:solidFill>
                  <a:srgbClr val="221F1F"/>
                </a:solidFill>
                <a:latin typeface="Montserrat"/>
                <a:cs typeface="Montserrat"/>
              </a:rPr>
              <a:t>y</a:t>
            </a:r>
            <a:r>
              <a:rPr lang="es-ES" sz="700" spc="500" dirty="0">
                <a:solidFill>
                  <a:srgbClr val="221F1F"/>
                </a:solidFill>
                <a:latin typeface="Montserrat"/>
                <a:cs typeface="Montserrat"/>
              </a:rPr>
              <a:t> </a:t>
            </a:r>
            <a:r>
              <a:rPr lang="es-ES" sz="700" spc="-10" dirty="0">
                <a:solidFill>
                  <a:srgbClr val="221F1F"/>
                </a:solidFill>
                <a:latin typeface="Montserrat"/>
                <a:cs typeface="Montserrat"/>
              </a:rPr>
              <a:t>manténgase</a:t>
            </a:r>
            <a:r>
              <a:rPr lang="es-ES" sz="700" spc="-5" dirty="0">
                <a:solidFill>
                  <a:srgbClr val="221F1F"/>
                </a:solidFill>
                <a:latin typeface="Montserrat"/>
                <a:cs typeface="Montserrat"/>
              </a:rPr>
              <a:t> </a:t>
            </a:r>
            <a:r>
              <a:rPr lang="es-ES" sz="700" dirty="0">
                <a:solidFill>
                  <a:srgbClr val="221F1F"/>
                </a:solidFill>
                <a:latin typeface="Montserrat"/>
                <a:cs typeface="Montserrat"/>
              </a:rPr>
              <a:t>atento a</a:t>
            </a:r>
            <a:r>
              <a:rPr lang="es-ES" sz="700" spc="-15" dirty="0">
                <a:solidFill>
                  <a:srgbClr val="221F1F"/>
                </a:solidFill>
                <a:latin typeface="Montserrat"/>
                <a:cs typeface="Montserrat"/>
              </a:rPr>
              <a:t> </a:t>
            </a:r>
            <a:r>
              <a:rPr lang="es-ES" sz="700" dirty="0">
                <a:solidFill>
                  <a:srgbClr val="221F1F"/>
                </a:solidFill>
                <a:latin typeface="Montserrat"/>
                <a:cs typeface="Montserrat"/>
              </a:rPr>
              <a:t>las</a:t>
            </a:r>
            <a:r>
              <a:rPr lang="es-ES" sz="700" spc="-15" dirty="0">
                <a:solidFill>
                  <a:srgbClr val="221F1F"/>
                </a:solidFill>
                <a:latin typeface="Montserrat"/>
                <a:cs typeface="Montserrat"/>
              </a:rPr>
              <a:t> </a:t>
            </a:r>
            <a:r>
              <a:rPr lang="es-ES" sz="700" dirty="0">
                <a:solidFill>
                  <a:srgbClr val="221F1F"/>
                </a:solidFill>
                <a:latin typeface="Montserrat"/>
                <a:cs typeface="Montserrat"/>
              </a:rPr>
              <a:t>manchas</a:t>
            </a:r>
            <a:r>
              <a:rPr lang="es-ES" sz="700" spc="-5" dirty="0">
                <a:solidFill>
                  <a:srgbClr val="221F1F"/>
                </a:solidFill>
                <a:latin typeface="Montserrat"/>
                <a:cs typeface="Montserrat"/>
              </a:rPr>
              <a:t> </a:t>
            </a:r>
            <a:r>
              <a:rPr lang="es-ES" sz="700" dirty="0">
                <a:solidFill>
                  <a:srgbClr val="221F1F"/>
                </a:solidFill>
                <a:latin typeface="Montserrat"/>
                <a:cs typeface="Montserrat"/>
              </a:rPr>
              <a:t>de</a:t>
            </a:r>
            <a:r>
              <a:rPr lang="es-ES" sz="700" spc="-5" dirty="0">
                <a:solidFill>
                  <a:srgbClr val="221F1F"/>
                </a:solidFill>
                <a:latin typeface="Montserrat"/>
                <a:cs typeface="Montserrat"/>
              </a:rPr>
              <a:t> </a:t>
            </a:r>
            <a:r>
              <a:rPr lang="es-ES" sz="700" dirty="0">
                <a:solidFill>
                  <a:srgbClr val="221F1F"/>
                </a:solidFill>
                <a:latin typeface="Montserrat"/>
                <a:cs typeface="Montserrat"/>
              </a:rPr>
              <a:t>aceite</a:t>
            </a:r>
            <a:r>
              <a:rPr lang="es-ES" sz="700" spc="-10" dirty="0">
                <a:solidFill>
                  <a:srgbClr val="221F1F"/>
                </a:solidFill>
                <a:latin typeface="Montserrat"/>
                <a:cs typeface="Montserrat"/>
              </a:rPr>
              <a:t> </a:t>
            </a:r>
            <a:r>
              <a:rPr lang="es-ES" sz="700" dirty="0">
                <a:solidFill>
                  <a:srgbClr val="221F1F"/>
                </a:solidFill>
                <a:latin typeface="Montserrat"/>
                <a:cs typeface="Montserrat"/>
              </a:rPr>
              <a:t>dejados</a:t>
            </a:r>
            <a:r>
              <a:rPr lang="es-ES" sz="700" spc="5" dirty="0">
                <a:solidFill>
                  <a:srgbClr val="221F1F"/>
                </a:solidFill>
                <a:latin typeface="Montserrat"/>
                <a:cs typeface="Montserrat"/>
              </a:rPr>
              <a:t> </a:t>
            </a:r>
            <a:r>
              <a:rPr lang="es-ES" sz="700" dirty="0">
                <a:solidFill>
                  <a:srgbClr val="221F1F"/>
                </a:solidFill>
                <a:latin typeface="Montserrat"/>
                <a:cs typeface="Montserrat"/>
              </a:rPr>
              <a:t>por</a:t>
            </a:r>
            <a:r>
              <a:rPr lang="es-ES" sz="700" spc="-10" dirty="0">
                <a:solidFill>
                  <a:srgbClr val="221F1F"/>
                </a:solidFill>
                <a:latin typeface="Montserrat"/>
                <a:cs typeface="Montserrat"/>
              </a:rPr>
              <a:t> </a:t>
            </a:r>
            <a:r>
              <a:rPr lang="es-ES" sz="700" dirty="0">
                <a:solidFill>
                  <a:srgbClr val="221F1F"/>
                </a:solidFill>
                <a:latin typeface="Montserrat"/>
                <a:cs typeface="Montserrat"/>
              </a:rPr>
              <a:t>otros</a:t>
            </a:r>
            <a:r>
              <a:rPr lang="es-ES" sz="700" spc="-15" dirty="0">
                <a:solidFill>
                  <a:srgbClr val="221F1F"/>
                </a:solidFill>
                <a:latin typeface="Montserrat"/>
                <a:cs typeface="Montserrat"/>
              </a:rPr>
              <a:t> </a:t>
            </a:r>
            <a:r>
              <a:rPr lang="es-ES" sz="700" spc="-10" dirty="0">
                <a:solidFill>
                  <a:srgbClr val="221F1F"/>
                </a:solidFill>
                <a:latin typeface="Montserrat"/>
                <a:cs typeface="Montserrat"/>
              </a:rPr>
              <a:t>vehículos.</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a:solidFill>
                  <a:srgbClr val="221F1F"/>
                </a:solidFill>
                <a:latin typeface="Montserrat"/>
                <a:cs typeface="Montserrat"/>
              </a:rPr>
              <a:t>Use</a:t>
            </a:r>
            <a:r>
              <a:rPr sz="700" spc="15" dirty="0">
                <a:solidFill>
                  <a:srgbClr val="221F1F"/>
                </a:solidFill>
                <a:latin typeface="Montserrat"/>
                <a:cs typeface="Montserrat"/>
              </a:rPr>
              <a:t> </a:t>
            </a:r>
            <a:r>
              <a:rPr sz="700" dirty="0">
                <a:solidFill>
                  <a:srgbClr val="221F1F"/>
                </a:solidFill>
                <a:latin typeface="Montserrat"/>
                <a:cs typeface="Montserrat"/>
              </a:rPr>
              <a:t>siempre</a:t>
            </a:r>
            <a:r>
              <a:rPr sz="700" spc="3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direccionales,</a:t>
            </a:r>
            <a:r>
              <a:rPr sz="700" spc="35" dirty="0">
                <a:solidFill>
                  <a:srgbClr val="221F1F"/>
                </a:solidFill>
                <a:latin typeface="Montserrat"/>
                <a:cs typeface="Montserrat"/>
              </a:rPr>
              <a:t> </a:t>
            </a:r>
            <a:r>
              <a:rPr sz="700" dirty="0">
                <a:solidFill>
                  <a:srgbClr val="221F1F"/>
                </a:solidFill>
                <a:latin typeface="Montserrat"/>
                <a:cs typeface="Montserrat"/>
              </a:rPr>
              <a:t>stop,</a:t>
            </a:r>
            <a:r>
              <a:rPr sz="700" spc="15" dirty="0">
                <a:solidFill>
                  <a:srgbClr val="221F1F"/>
                </a:solidFill>
                <a:latin typeface="Montserrat"/>
                <a:cs typeface="Montserrat"/>
              </a:rPr>
              <a:t> </a:t>
            </a:r>
            <a:r>
              <a:rPr sz="700" dirty="0">
                <a:solidFill>
                  <a:srgbClr val="221F1F"/>
                </a:solidFill>
                <a:latin typeface="Montserrat"/>
                <a:cs typeface="Montserrat"/>
              </a:rPr>
              <a:t>luz</a:t>
            </a:r>
            <a:r>
              <a:rPr sz="700" spc="35" dirty="0">
                <a:solidFill>
                  <a:srgbClr val="221F1F"/>
                </a:solidFill>
                <a:latin typeface="Montserrat"/>
                <a:cs typeface="Montserrat"/>
              </a:rPr>
              <a:t> </a:t>
            </a:r>
            <a:r>
              <a:rPr sz="700" dirty="0">
                <a:solidFill>
                  <a:srgbClr val="221F1F"/>
                </a:solidFill>
                <a:latin typeface="Montserrat"/>
                <a:cs typeface="Montserrat"/>
              </a:rPr>
              <a:t>frontal</a:t>
            </a:r>
            <a:r>
              <a:rPr sz="700" spc="25" dirty="0">
                <a:solidFill>
                  <a:srgbClr val="221F1F"/>
                </a:solidFill>
                <a:latin typeface="Montserrat"/>
                <a:cs typeface="Montserrat"/>
              </a:rPr>
              <a:t> </a:t>
            </a:r>
            <a:r>
              <a:rPr sz="700" dirty="0">
                <a:solidFill>
                  <a:srgbClr val="221F1F"/>
                </a:solidFill>
                <a:latin typeface="Montserrat"/>
                <a:cs typeface="Montserrat"/>
              </a:rPr>
              <a:t>para</a:t>
            </a:r>
            <a:r>
              <a:rPr sz="700" spc="20" dirty="0">
                <a:solidFill>
                  <a:srgbClr val="221F1F"/>
                </a:solidFill>
                <a:latin typeface="Montserrat"/>
                <a:cs typeface="Montserrat"/>
              </a:rPr>
              <a:t> </a:t>
            </a:r>
            <a:r>
              <a:rPr sz="700" dirty="0">
                <a:solidFill>
                  <a:srgbClr val="221F1F"/>
                </a:solidFill>
                <a:latin typeface="Montserrat"/>
                <a:cs typeface="Montserrat"/>
              </a:rPr>
              <a:t>indicar</a:t>
            </a:r>
            <a:r>
              <a:rPr sz="700" spc="30" dirty="0">
                <a:solidFill>
                  <a:srgbClr val="221F1F"/>
                </a:solidFill>
                <a:latin typeface="Montserrat"/>
                <a:cs typeface="Montserrat"/>
              </a:rPr>
              <a:t> </a:t>
            </a:r>
            <a:r>
              <a:rPr sz="700" dirty="0">
                <a:solidFill>
                  <a:srgbClr val="221F1F"/>
                </a:solidFill>
                <a:latin typeface="Montserrat"/>
                <a:cs typeface="Montserrat"/>
              </a:rPr>
              <a:t>a</a:t>
            </a:r>
            <a:r>
              <a:rPr sz="700" spc="25" dirty="0">
                <a:solidFill>
                  <a:srgbClr val="221F1F"/>
                </a:solidFill>
                <a:latin typeface="Montserrat"/>
                <a:cs typeface="Montserrat"/>
              </a:rPr>
              <a:t> </a:t>
            </a:r>
            <a:r>
              <a:rPr sz="700" dirty="0">
                <a:solidFill>
                  <a:srgbClr val="221F1F"/>
                </a:solidFill>
                <a:latin typeface="Montserrat"/>
                <a:cs typeface="Montserrat"/>
              </a:rPr>
              <a:t>otros</a:t>
            </a:r>
            <a:r>
              <a:rPr sz="700" spc="30" dirty="0">
                <a:solidFill>
                  <a:srgbClr val="221F1F"/>
                </a:solidFill>
                <a:latin typeface="Montserrat"/>
                <a:cs typeface="Montserrat"/>
              </a:rPr>
              <a:t> </a:t>
            </a:r>
            <a:r>
              <a:rPr sz="700" dirty="0">
                <a:solidFill>
                  <a:srgbClr val="221F1F"/>
                </a:solidFill>
                <a:latin typeface="Montserrat"/>
                <a:cs typeface="Montserrat"/>
              </a:rPr>
              <a:t>conductores</a:t>
            </a:r>
            <a:r>
              <a:rPr sz="700" spc="15" dirty="0">
                <a:solidFill>
                  <a:srgbClr val="221F1F"/>
                </a:solidFill>
                <a:latin typeface="Montserrat"/>
                <a:cs typeface="Montserrat"/>
              </a:rPr>
              <a:t> </a:t>
            </a:r>
            <a:r>
              <a:rPr sz="700" dirty="0">
                <a:solidFill>
                  <a:srgbClr val="221F1F"/>
                </a:solidFill>
                <a:latin typeface="Montserrat"/>
                <a:cs typeface="Montserrat"/>
              </a:rPr>
              <a:t>cuál</a:t>
            </a:r>
            <a:r>
              <a:rPr sz="700" spc="25" dirty="0">
                <a:solidFill>
                  <a:srgbClr val="221F1F"/>
                </a:solidFill>
                <a:latin typeface="Montserrat"/>
                <a:cs typeface="Montserrat"/>
              </a:rPr>
              <a:t> </a:t>
            </a:r>
            <a:r>
              <a:rPr sz="700" dirty="0">
                <a:solidFill>
                  <a:srgbClr val="221F1F"/>
                </a:solidFill>
                <a:latin typeface="Montserrat"/>
                <a:cs typeface="Montserrat"/>
              </a:rPr>
              <a:t>será</a:t>
            </a:r>
            <a:r>
              <a:rPr sz="700" spc="30" dirty="0">
                <a:solidFill>
                  <a:srgbClr val="221F1F"/>
                </a:solidFill>
                <a:latin typeface="Montserrat"/>
                <a:cs typeface="Montserrat"/>
              </a:rPr>
              <a:t> </a:t>
            </a:r>
            <a:r>
              <a:rPr sz="700" dirty="0">
                <a:solidFill>
                  <a:srgbClr val="221F1F"/>
                </a:solidFill>
                <a:latin typeface="Montserrat"/>
                <a:cs typeface="Montserrat"/>
              </a:rPr>
              <a:t>su</a:t>
            </a:r>
            <a:r>
              <a:rPr sz="700" spc="30" dirty="0">
                <a:solidFill>
                  <a:srgbClr val="221F1F"/>
                </a:solidFill>
                <a:latin typeface="Montserrat"/>
                <a:cs typeface="Montserrat"/>
              </a:rPr>
              <a:t> </a:t>
            </a:r>
            <a:r>
              <a:rPr sz="700" spc="-10" dirty="0">
                <a:solidFill>
                  <a:srgbClr val="221F1F"/>
                </a:solidFill>
                <a:latin typeface="Montserrat"/>
                <a:cs typeface="Montserrat"/>
              </a:rPr>
              <a:t>próxima</a:t>
            </a:r>
            <a:r>
              <a:rPr sz="700" spc="500" dirty="0">
                <a:solidFill>
                  <a:srgbClr val="221F1F"/>
                </a:solidFill>
                <a:latin typeface="Montserrat"/>
                <a:cs typeface="Montserrat"/>
              </a:rPr>
              <a:t> </a:t>
            </a:r>
            <a:r>
              <a:rPr sz="700" dirty="0">
                <a:solidFill>
                  <a:srgbClr val="221F1F"/>
                </a:solidFill>
                <a:latin typeface="Montserrat"/>
                <a:cs typeface="Montserrat"/>
              </a:rPr>
              <a:t>maniobra,</a:t>
            </a:r>
            <a:r>
              <a:rPr sz="700" spc="5" dirty="0">
                <a:solidFill>
                  <a:srgbClr val="221F1F"/>
                </a:solidFill>
                <a:latin typeface="Montserrat"/>
                <a:cs typeface="Montserrat"/>
              </a:rPr>
              <a:t> </a:t>
            </a:r>
            <a:r>
              <a:rPr sz="700" dirty="0">
                <a:solidFill>
                  <a:srgbClr val="221F1F"/>
                </a:solidFill>
                <a:latin typeface="Montserrat"/>
                <a:cs typeface="Montserrat"/>
              </a:rPr>
              <a:t>apóyese</a:t>
            </a:r>
            <a:r>
              <a:rPr sz="700" spc="20" dirty="0">
                <a:solidFill>
                  <a:srgbClr val="221F1F"/>
                </a:solidFill>
                <a:latin typeface="Montserrat"/>
                <a:cs typeface="Montserrat"/>
              </a:rPr>
              <a:t> </a:t>
            </a:r>
            <a:r>
              <a:rPr sz="700" dirty="0">
                <a:solidFill>
                  <a:srgbClr val="221F1F"/>
                </a:solidFill>
                <a:latin typeface="Montserrat"/>
                <a:cs typeface="Montserrat"/>
              </a:rPr>
              <a:t>visualmente</a:t>
            </a:r>
            <a:r>
              <a:rPr sz="700" spc="15" dirty="0">
                <a:solidFill>
                  <a:srgbClr val="221F1F"/>
                </a:solidFill>
                <a:latin typeface="Montserrat"/>
                <a:cs typeface="Montserrat"/>
              </a:rPr>
              <a:t> </a:t>
            </a:r>
            <a:r>
              <a:rPr sz="700" dirty="0">
                <a:solidFill>
                  <a:srgbClr val="221F1F"/>
                </a:solidFill>
                <a:latin typeface="Montserrat"/>
                <a:cs typeface="Montserrat"/>
              </a:rPr>
              <a:t>en los</a:t>
            </a:r>
            <a:r>
              <a:rPr sz="700" spc="10" dirty="0">
                <a:solidFill>
                  <a:srgbClr val="221F1F"/>
                </a:solidFill>
                <a:latin typeface="Montserrat"/>
                <a:cs typeface="Montserrat"/>
              </a:rPr>
              <a:t> </a:t>
            </a:r>
            <a:r>
              <a:rPr sz="700" spc="-10" dirty="0">
                <a:solidFill>
                  <a:srgbClr val="221F1F"/>
                </a:solidFill>
                <a:latin typeface="Montserrat"/>
                <a:cs typeface="Montserrat"/>
              </a:rPr>
              <a:t>retrovisores</a:t>
            </a:r>
            <a:r>
              <a:rPr sz="700" spc="10"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t>
            </a:r>
            <a:r>
              <a:rPr sz="700" dirty="0">
                <a:solidFill>
                  <a:srgbClr val="221F1F"/>
                </a:solidFill>
                <a:latin typeface="Montserrat"/>
                <a:cs typeface="Montserrat"/>
              </a:rPr>
              <a:t>una</a:t>
            </a:r>
            <a:r>
              <a:rPr sz="700" spc="15" dirty="0">
                <a:solidFill>
                  <a:srgbClr val="221F1F"/>
                </a:solidFill>
                <a:latin typeface="Montserrat"/>
                <a:cs typeface="Montserrat"/>
              </a:rPr>
              <a:t> </a:t>
            </a:r>
            <a:r>
              <a:rPr sz="700" dirty="0">
                <a:solidFill>
                  <a:srgbClr val="221F1F"/>
                </a:solidFill>
                <a:latin typeface="Montserrat"/>
                <a:cs typeface="Montserrat"/>
              </a:rPr>
              <a:t>conducción más</a:t>
            </a:r>
            <a:r>
              <a:rPr sz="700" spc="10" dirty="0">
                <a:solidFill>
                  <a:srgbClr val="221F1F"/>
                </a:solidFill>
                <a:latin typeface="Montserrat"/>
                <a:cs typeface="Montserrat"/>
              </a:rPr>
              <a:t> </a:t>
            </a:r>
            <a:r>
              <a:rPr sz="700" dirty="0">
                <a:solidFill>
                  <a:srgbClr val="221F1F"/>
                </a:solidFill>
                <a:latin typeface="Montserrat"/>
                <a:cs typeface="Montserrat"/>
              </a:rPr>
              <a:t>segura</a:t>
            </a:r>
            <a:r>
              <a:rPr sz="700" spc="10" dirty="0">
                <a:solidFill>
                  <a:srgbClr val="221F1F"/>
                </a:solidFill>
                <a:latin typeface="Montserrat"/>
                <a:cs typeface="Montserrat"/>
              </a:rPr>
              <a:t> </a:t>
            </a:r>
            <a:r>
              <a:rPr sz="700" dirty="0">
                <a:solidFill>
                  <a:srgbClr val="221F1F"/>
                </a:solidFill>
                <a:latin typeface="Montserrat"/>
                <a:cs typeface="Montserrat"/>
              </a:rPr>
              <a:t>y tenga</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spc="-10" dirty="0">
                <a:solidFill>
                  <a:srgbClr val="221F1F"/>
                </a:solidFill>
                <a:latin typeface="Montserrat"/>
                <a:cs typeface="Montserrat"/>
              </a:rPr>
              <a:t>cuenta</a:t>
            </a:r>
            <a:r>
              <a:rPr sz="700" spc="500"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dirty="0">
                <a:solidFill>
                  <a:srgbClr val="221F1F"/>
                </a:solidFill>
                <a:latin typeface="Montserrat"/>
                <a:cs typeface="Montserrat"/>
              </a:rPr>
              <a:t>posible</a:t>
            </a:r>
            <a:r>
              <a:rPr sz="700" spc="-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los</a:t>
            </a:r>
            <a:r>
              <a:rPr sz="700" spc="-30" dirty="0">
                <a:solidFill>
                  <a:srgbClr val="221F1F"/>
                </a:solidFill>
                <a:latin typeface="Montserrat"/>
                <a:cs typeface="Montserrat"/>
              </a:rPr>
              <a:t> </a:t>
            </a:r>
            <a:r>
              <a:rPr sz="700" dirty="0">
                <a:solidFill>
                  <a:srgbClr val="221F1F"/>
                </a:solidFill>
                <a:latin typeface="Montserrat"/>
                <a:cs typeface="Montserrat"/>
              </a:rPr>
              <a:t>objetos se</a:t>
            </a:r>
            <a:r>
              <a:rPr sz="700" spc="-15" dirty="0">
                <a:solidFill>
                  <a:srgbClr val="221F1F"/>
                </a:solidFill>
                <a:latin typeface="Montserrat"/>
                <a:cs typeface="Montserrat"/>
              </a:rPr>
              <a:t> </a:t>
            </a:r>
            <a:r>
              <a:rPr sz="700" dirty="0">
                <a:solidFill>
                  <a:srgbClr val="221F1F"/>
                </a:solidFill>
                <a:latin typeface="Montserrat"/>
                <a:cs typeface="Montserrat"/>
              </a:rPr>
              <a:t>vean</a:t>
            </a:r>
            <a:r>
              <a:rPr sz="700" spc="-10" dirty="0">
                <a:solidFill>
                  <a:srgbClr val="221F1F"/>
                </a:solidFill>
                <a:latin typeface="Montserrat"/>
                <a:cs typeface="Montserrat"/>
              </a:rPr>
              <a:t> </a:t>
            </a:r>
            <a:r>
              <a:rPr sz="700" dirty="0">
                <a:solidFill>
                  <a:srgbClr val="221F1F"/>
                </a:solidFill>
                <a:latin typeface="Montserrat"/>
                <a:cs typeface="Montserrat"/>
              </a:rPr>
              <a:t>más</a:t>
            </a:r>
            <a:r>
              <a:rPr sz="700" spc="-15" dirty="0">
                <a:solidFill>
                  <a:srgbClr val="221F1F"/>
                </a:solidFill>
                <a:latin typeface="Montserrat"/>
                <a:cs typeface="Montserrat"/>
              </a:rPr>
              <a:t> </a:t>
            </a:r>
            <a:r>
              <a:rPr sz="700" dirty="0">
                <a:solidFill>
                  <a:srgbClr val="221F1F"/>
                </a:solidFill>
                <a:latin typeface="Montserrat"/>
                <a:cs typeface="Montserrat"/>
              </a:rPr>
              <a:t>cerca</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lo</a:t>
            </a:r>
            <a:r>
              <a:rPr sz="700" spc="-20"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realmente</a:t>
            </a:r>
            <a:r>
              <a:rPr sz="700" spc="-5" dirty="0">
                <a:solidFill>
                  <a:srgbClr val="221F1F"/>
                </a:solidFill>
                <a:latin typeface="Montserrat"/>
                <a:cs typeface="Montserrat"/>
              </a:rPr>
              <a:t> </a:t>
            </a:r>
            <a:r>
              <a:rPr sz="700" dirty="0">
                <a:solidFill>
                  <a:srgbClr val="221F1F"/>
                </a:solidFill>
                <a:latin typeface="Montserrat"/>
                <a:cs typeface="Montserrat"/>
              </a:rPr>
              <a:t>se</a:t>
            </a:r>
            <a:r>
              <a:rPr sz="700" spc="-15" dirty="0">
                <a:solidFill>
                  <a:srgbClr val="221F1F"/>
                </a:solidFill>
                <a:latin typeface="Montserrat"/>
                <a:cs typeface="Montserrat"/>
              </a:rPr>
              <a:t> </a:t>
            </a:r>
            <a:r>
              <a:rPr sz="700" spc="-10" dirty="0" err="1">
                <a:solidFill>
                  <a:srgbClr val="221F1F"/>
                </a:solidFill>
                <a:latin typeface="Montserrat"/>
                <a:cs typeface="Montserrat"/>
              </a:rPr>
              <a:t>encuentran</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Mantenga</a:t>
            </a:r>
            <a:r>
              <a:rPr sz="700" spc="75" dirty="0">
                <a:solidFill>
                  <a:srgbClr val="221F1F"/>
                </a:solidFill>
                <a:latin typeface="Montserrat"/>
                <a:cs typeface="Montserrat"/>
              </a:rPr>
              <a:t> </a:t>
            </a:r>
            <a:r>
              <a:rPr sz="700" dirty="0">
                <a:solidFill>
                  <a:srgbClr val="221F1F"/>
                </a:solidFill>
                <a:latin typeface="Montserrat"/>
                <a:cs typeface="Montserrat"/>
              </a:rPr>
              <a:t>la</a:t>
            </a:r>
            <a:r>
              <a:rPr sz="700" spc="70" dirty="0">
                <a:solidFill>
                  <a:srgbClr val="221F1F"/>
                </a:solidFill>
                <a:latin typeface="Montserrat"/>
                <a:cs typeface="Montserrat"/>
              </a:rPr>
              <a:t> </a:t>
            </a:r>
            <a:r>
              <a:rPr sz="700" dirty="0">
                <a:solidFill>
                  <a:srgbClr val="221F1F"/>
                </a:solidFill>
                <a:latin typeface="Montserrat"/>
                <a:cs typeface="Montserrat"/>
              </a:rPr>
              <a:t>presión</a:t>
            </a:r>
            <a:r>
              <a:rPr sz="700" spc="65" dirty="0">
                <a:solidFill>
                  <a:srgbClr val="221F1F"/>
                </a:solidFill>
                <a:latin typeface="Montserrat"/>
                <a:cs typeface="Montserrat"/>
              </a:rPr>
              <a:t> </a:t>
            </a:r>
            <a:r>
              <a:rPr sz="700" dirty="0">
                <a:solidFill>
                  <a:srgbClr val="221F1F"/>
                </a:solidFill>
                <a:latin typeface="Montserrat"/>
                <a:cs typeface="Montserrat"/>
              </a:rPr>
              <a:t>de</a:t>
            </a:r>
            <a:r>
              <a:rPr sz="700" spc="65" dirty="0">
                <a:solidFill>
                  <a:srgbClr val="221F1F"/>
                </a:solidFill>
                <a:latin typeface="Montserrat"/>
                <a:cs typeface="Montserrat"/>
              </a:rPr>
              <a:t> </a:t>
            </a:r>
            <a:r>
              <a:rPr sz="700" dirty="0">
                <a:solidFill>
                  <a:srgbClr val="221F1F"/>
                </a:solidFill>
                <a:latin typeface="Montserrat"/>
                <a:cs typeface="Montserrat"/>
              </a:rPr>
              <a:t>aire</a:t>
            </a:r>
            <a:r>
              <a:rPr sz="700" spc="80" dirty="0">
                <a:solidFill>
                  <a:srgbClr val="221F1F"/>
                </a:solidFill>
                <a:latin typeface="Montserrat"/>
                <a:cs typeface="Montserrat"/>
              </a:rPr>
              <a:t> </a:t>
            </a:r>
            <a:r>
              <a:rPr sz="700" dirty="0">
                <a:solidFill>
                  <a:srgbClr val="221F1F"/>
                </a:solidFill>
                <a:latin typeface="Montserrat"/>
                <a:cs typeface="Montserrat"/>
              </a:rPr>
              <a:t>de</a:t>
            </a:r>
            <a:r>
              <a:rPr sz="700" spc="80" dirty="0">
                <a:solidFill>
                  <a:srgbClr val="221F1F"/>
                </a:solidFill>
                <a:latin typeface="Montserrat"/>
                <a:cs typeface="Montserrat"/>
              </a:rPr>
              <a:t> </a:t>
            </a:r>
            <a:r>
              <a:rPr sz="700" dirty="0">
                <a:solidFill>
                  <a:srgbClr val="221F1F"/>
                </a:solidFill>
                <a:latin typeface="Montserrat"/>
                <a:cs typeface="Montserrat"/>
              </a:rPr>
              <a:t>las</a:t>
            </a:r>
            <a:r>
              <a:rPr sz="700" spc="65" dirty="0">
                <a:solidFill>
                  <a:srgbClr val="221F1F"/>
                </a:solidFill>
                <a:latin typeface="Montserrat"/>
                <a:cs typeface="Montserrat"/>
              </a:rPr>
              <a:t> </a:t>
            </a:r>
            <a:r>
              <a:rPr sz="700" dirty="0">
                <a:solidFill>
                  <a:srgbClr val="221F1F"/>
                </a:solidFill>
                <a:latin typeface="Montserrat"/>
                <a:cs typeface="Montserrat"/>
              </a:rPr>
              <a:t>llantas</a:t>
            </a:r>
            <a:r>
              <a:rPr sz="700" spc="75" dirty="0">
                <a:solidFill>
                  <a:srgbClr val="221F1F"/>
                </a:solidFill>
                <a:latin typeface="Montserrat"/>
                <a:cs typeface="Montserrat"/>
              </a:rPr>
              <a:t> </a:t>
            </a:r>
            <a:r>
              <a:rPr sz="700" dirty="0">
                <a:solidFill>
                  <a:srgbClr val="221F1F"/>
                </a:solidFill>
                <a:latin typeface="Montserrat"/>
                <a:cs typeface="Montserrat"/>
              </a:rPr>
              <a:t>según</a:t>
            </a:r>
            <a:r>
              <a:rPr sz="700" spc="70" dirty="0">
                <a:solidFill>
                  <a:srgbClr val="221F1F"/>
                </a:solidFill>
                <a:latin typeface="Montserrat"/>
                <a:cs typeface="Montserrat"/>
              </a:rPr>
              <a:t> </a:t>
            </a:r>
            <a:r>
              <a:rPr sz="700" dirty="0">
                <a:solidFill>
                  <a:srgbClr val="221F1F"/>
                </a:solidFill>
                <a:latin typeface="Montserrat"/>
                <a:cs typeface="Montserrat"/>
              </a:rPr>
              <a:t>la</a:t>
            </a:r>
            <a:r>
              <a:rPr sz="700" spc="70" dirty="0">
                <a:solidFill>
                  <a:srgbClr val="221F1F"/>
                </a:solidFill>
                <a:latin typeface="Montserrat"/>
                <a:cs typeface="Montserrat"/>
              </a:rPr>
              <a:t> </a:t>
            </a:r>
            <a:r>
              <a:rPr sz="700" dirty="0">
                <a:solidFill>
                  <a:srgbClr val="221F1F"/>
                </a:solidFill>
                <a:latin typeface="Montserrat"/>
                <a:cs typeface="Montserrat"/>
              </a:rPr>
              <a:t>recomendación</a:t>
            </a:r>
            <a:r>
              <a:rPr sz="700" spc="80" dirty="0">
                <a:solidFill>
                  <a:srgbClr val="221F1F"/>
                </a:solidFill>
                <a:latin typeface="Montserrat"/>
                <a:cs typeface="Montserrat"/>
              </a:rPr>
              <a:t> </a:t>
            </a:r>
            <a:r>
              <a:rPr sz="700" dirty="0">
                <a:solidFill>
                  <a:srgbClr val="221F1F"/>
                </a:solidFill>
                <a:latin typeface="Montserrat"/>
                <a:cs typeface="Montserrat"/>
              </a:rPr>
              <a:t>de</a:t>
            </a:r>
            <a:r>
              <a:rPr sz="700" spc="75" dirty="0">
                <a:solidFill>
                  <a:srgbClr val="221F1F"/>
                </a:solidFill>
                <a:latin typeface="Montserrat"/>
                <a:cs typeface="Montserrat"/>
              </a:rPr>
              <a:t> </a:t>
            </a:r>
            <a:r>
              <a:rPr sz="700" dirty="0">
                <a:solidFill>
                  <a:srgbClr val="221F1F"/>
                </a:solidFill>
                <a:latin typeface="Montserrat"/>
                <a:cs typeface="Montserrat"/>
              </a:rPr>
              <a:t>este</a:t>
            </a:r>
            <a:r>
              <a:rPr sz="700" spc="80" dirty="0">
                <a:solidFill>
                  <a:srgbClr val="221F1F"/>
                </a:solidFill>
                <a:latin typeface="Montserrat"/>
                <a:cs typeface="Montserrat"/>
              </a:rPr>
              <a:t> </a:t>
            </a:r>
            <a:r>
              <a:rPr sz="700" dirty="0">
                <a:solidFill>
                  <a:srgbClr val="221F1F"/>
                </a:solidFill>
                <a:latin typeface="Montserrat"/>
                <a:cs typeface="Montserrat"/>
              </a:rPr>
              <a:t>Manual</a:t>
            </a:r>
            <a:r>
              <a:rPr sz="700" spc="75" dirty="0">
                <a:solidFill>
                  <a:srgbClr val="221F1F"/>
                </a:solidFill>
                <a:latin typeface="Montserrat"/>
                <a:cs typeface="Montserrat"/>
              </a:rPr>
              <a:t> </a:t>
            </a:r>
            <a:r>
              <a:rPr sz="700" dirty="0">
                <a:solidFill>
                  <a:srgbClr val="221F1F"/>
                </a:solidFill>
                <a:latin typeface="Montserrat"/>
                <a:cs typeface="Montserrat"/>
              </a:rPr>
              <a:t>(Ver</a:t>
            </a:r>
            <a:r>
              <a:rPr sz="700" spc="75" dirty="0">
                <a:solidFill>
                  <a:srgbClr val="221F1F"/>
                </a:solidFill>
                <a:latin typeface="Montserrat"/>
                <a:cs typeface="Montserrat"/>
              </a:rPr>
              <a:t> </a:t>
            </a:r>
            <a:r>
              <a:rPr sz="700" dirty="0">
                <a:solidFill>
                  <a:srgbClr val="221F1F"/>
                </a:solidFill>
                <a:latin typeface="Montserrat"/>
                <a:cs typeface="Montserrat"/>
              </a:rPr>
              <a:t>cuadro</a:t>
            </a:r>
            <a:r>
              <a:rPr sz="700" spc="75"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especificaciones</a:t>
            </a:r>
            <a:r>
              <a:rPr sz="700" spc="114" dirty="0">
                <a:solidFill>
                  <a:srgbClr val="221F1F"/>
                </a:solidFill>
                <a:latin typeface="Montserrat"/>
                <a:cs typeface="Montserrat"/>
              </a:rPr>
              <a:t> </a:t>
            </a:r>
            <a:r>
              <a:rPr sz="700" dirty="0">
                <a:solidFill>
                  <a:srgbClr val="221F1F"/>
                </a:solidFill>
                <a:latin typeface="Montserrat"/>
                <a:cs typeface="Montserrat"/>
              </a:rPr>
              <a:t>técnicas).</a:t>
            </a:r>
            <a:r>
              <a:rPr sz="700" spc="105" dirty="0">
                <a:solidFill>
                  <a:srgbClr val="221F1F"/>
                </a:solidFill>
                <a:latin typeface="Montserrat"/>
                <a:cs typeface="Montserrat"/>
              </a:rPr>
              <a:t> </a:t>
            </a:r>
            <a:r>
              <a:rPr sz="700" dirty="0">
                <a:solidFill>
                  <a:srgbClr val="221F1F"/>
                </a:solidFill>
                <a:latin typeface="Montserrat"/>
                <a:cs typeface="Montserrat"/>
              </a:rPr>
              <a:t>Las</a:t>
            </a:r>
            <a:r>
              <a:rPr sz="700" spc="105" dirty="0">
                <a:solidFill>
                  <a:srgbClr val="221F1F"/>
                </a:solidFill>
                <a:latin typeface="Montserrat"/>
                <a:cs typeface="Montserrat"/>
              </a:rPr>
              <a:t> </a:t>
            </a:r>
            <a:r>
              <a:rPr sz="700" dirty="0">
                <a:solidFill>
                  <a:srgbClr val="221F1F"/>
                </a:solidFill>
                <a:latin typeface="Montserrat"/>
                <a:cs typeface="Montserrat"/>
              </a:rPr>
              <a:t>llantas</a:t>
            </a:r>
            <a:r>
              <a:rPr sz="700" spc="110" dirty="0">
                <a:solidFill>
                  <a:srgbClr val="221F1F"/>
                </a:solidFill>
                <a:latin typeface="Montserrat"/>
                <a:cs typeface="Montserrat"/>
              </a:rPr>
              <a:t> </a:t>
            </a:r>
            <a:r>
              <a:rPr sz="700" dirty="0">
                <a:solidFill>
                  <a:srgbClr val="221F1F"/>
                </a:solidFill>
                <a:latin typeface="Montserrat"/>
                <a:cs typeface="Montserrat"/>
              </a:rPr>
              <a:t>con</a:t>
            </a:r>
            <a:r>
              <a:rPr sz="700" spc="125" dirty="0">
                <a:solidFill>
                  <a:srgbClr val="221F1F"/>
                </a:solidFill>
                <a:latin typeface="Montserrat"/>
                <a:cs typeface="Montserrat"/>
              </a:rPr>
              <a:t> </a:t>
            </a:r>
            <a:r>
              <a:rPr sz="700" dirty="0">
                <a:solidFill>
                  <a:srgbClr val="221F1F"/>
                </a:solidFill>
                <a:latin typeface="Montserrat"/>
                <a:cs typeface="Montserrat"/>
              </a:rPr>
              <a:t>exceso</a:t>
            </a:r>
            <a:r>
              <a:rPr sz="700" spc="120" dirty="0">
                <a:solidFill>
                  <a:srgbClr val="221F1F"/>
                </a:solidFill>
                <a:latin typeface="Montserrat"/>
                <a:cs typeface="Montserrat"/>
              </a:rPr>
              <a:t> </a:t>
            </a:r>
            <a:r>
              <a:rPr sz="700" dirty="0">
                <a:solidFill>
                  <a:srgbClr val="221F1F"/>
                </a:solidFill>
                <a:latin typeface="Montserrat"/>
                <a:cs typeface="Montserrat"/>
              </a:rPr>
              <a:t>o</a:t>
            </a:r>
            <a:r>
              <a:rPr sz="700" spc="105" dirty="0">
                <a:solidFill>
                  <a:srgbClr val="221F1F"/>
                </a:solidFill>
                <a:latin typeface="Montserrat"/>
                <a:cs typeface="Montserrat"/>
              </a:rPr>
              <a:t> </a:t>
            </a:r>
            <a:r>
              <a:rPr sz="700" dirty="0">
                <a:solidFill>
                  <a:srgbClr val="221F1F"/>
                </a:solidFill>
                <a:latin typeface="Montserrat"/>
                <a:cs typeface="Montserrat"/>
              </a:rPr>
              <a:t>falta</a:t>
            </a:r>
            <a:r>
              <a:rPr sz="700" spc="120" dirty="0">
                <a:solidFill>
                  <a:srgbClr val="221F1F"/>
                </a:solidFill>
                <a:latin typeface="Montserrat"/>
                <a:cs typeface="Montserrat"/>
              </a:rPr>
              <a:t> </a:t>
            </a:r>
            <a:r>
              <a:rPr sz="700" dirty="0">
                <a:solidFill>
                  <a:srgbClr val="221F1F"/>
                </a:solidFill>
                <a:latin typeface="Montserrat"/>
                <a:cs typeface="Montserrat"/>
              </a:rPr>
              <a:t>de</a:t>
            </a:r>
            <a:r>
              <a:rPr sz="700" spc="125" dirty="0">
                <a:solidFill>
                  <a:srgbClr val="221F1F"/>
                </a:solidFill>
                <a:latin typeface="Montserrat"/>
                <a:cs typeface="Montserrat"/>
              </a:rPr>
              <a:t> </a:t>
            </a:r>
            <a:r>
              <a:rPr sz="700" dirty="0">
                <a:solidFill>
                  <a:srgbClr val="221F1F"/>
                </a:solidFill>
                <a:latin typeface="Montserrat"/>
                <a:cs typeface="Montserrat"/>
              </a:rPr>
              <a:t>presión</a:t>
            </a:r>
            <a:r>
              <a:rPr sz="700" spc="110" dirty="0">
                <a:solidFill>
                  <a:srgbClr val="221F1F"/>
                </a:solidFill>
                <a:latin typeface="Montserrat"/>
                <a:cs typeface="Montserrat"/>
              </a:rPr>
              <a:t> </a:t>
            </a:r>
            <a:r>
              <a:rPr sz="700" dirty="0">
                <a:solidFill>
                  <a:srgbClr val="221F1F"/>
                </a:solidFill>
                <a:latin typeface="Montserrat"/>
                <a:cs typeface="Montserrat"/>
              </a:rPr>
              <a:t>comprometen</a:t>
            </a:r>
            <a:r>
              <a:rPr sz="700" spc="114" dirty="0">
                <a:solidFill>
                  <a:srgbClr val="221F1F"/>
                </a:solidFill>
                <a:latin typeface="Montserrat"/>
                <a:cs typeface="Montserrat"/>
              </a:rPr>
              <a:t> </a:t>
            </a:r>
            <a:r>
              <a:rPr sz="700" dirty="0">
                <a:solidFill>
                  <a:srgbClr val="221F1F"/>
                </a:solidFill>
                <a:latin typeface="Montserrat"/>
                <a:cs typeface="Montserrat"/>
              </a:rPr>
              <a:t>la</a:t>
            </a:r>
            <a:r>
              <a:rPr sz="700" spc="110" dirty="0">
                <a:solidFill>
                  <a:srgbClr val="221F1F"/>
                </a:solidFill>
                <a:latin typeface="Montserrat"/>
                <a:cs typeface="Montserrat"/>
              </a:rPr>
              <a:t> </a:t>
            </a:r>
            <a:r>
              <a:rPr sz="700" dirty="0">
                <a:solidFill>
                  <a:srgbClr val="221F1F"/>
                </a:solidFill>
                <a:latin typeface="Montserrat"/>
                <a:cs typeface="Montserrat"/>
              </a:rPr>
              <a:t>adherencia</a:t>
            </a:r>
            <a:r>
              <a:rPr sz="700" spc="110" dirty="0">
                <a:solidFill>
                  <a:srgbClr val="221F1F"/>
                </a:solidFill>
                <a:latin typeface="Montserrat"/>
                <a:cs typeface="Montserrat"/>
              </a:rPr>
              <a:t> </a:t>
            </a:r>
            <a:r>
              <a:rPr sz="700" spc="-25" dirty="0">
                <a:solidFill>
                  <a:srgbClr val="221F1F"/>
                </a:solidFill>
                <a:latin typeface="Montserrat"/>
                <a:cs typeface="Montserrat"/>
              </a:rPr>
              <a:t>del</a:t>
            </a:r>
            <a:r>
              <a:rPr sz="700" spc="500" dirty="0">
                <a:solidFill>
                  <a:srgbClr val="221F1F"/>
                </a:solidFill>
                <a:latin typeface="Montserrat"/>
                <a:cs typeface="Montserrat"/>
              </a:rPr>
              <a:t> </a:t>
            </a:r>
            <a:r>
              <a:rPr sz="700" dirty="0">
                <a:solidFill>
                  <a:srgbClr val="221F1F"/>
                </a:solidFill>
                <a:latin typeface="Montserrat"/>
                <a:cs typeface="Montserrat"/>
              </a:rPr>
              <a:t>Vehículo</a:t>
            </a:r>
            <a:r>
              <a:rPr sz="700" spc="204" dirty="0">
                <a:solidFill>
                  <a:srgbClr val="221F1F"/>
                </a:solidFill>
                <a:latin typeface="Montserrat"/>
                <a:cs typeface="Montserrat"/>
              </a:rPr>
              <a:t> </a:t>
            </a:r>
            <a:r>
              <a:rPr sz="700" dirty="0">
                <a:solidFill>
                  <a:srgbClr val="221F1F"/>
                </a:solidFill>
                <a:latin typeface="Montserrat"/>
                <a:cs typeface="Montserrat"/>
              </a:rPr>
              <a:t>al</a:t>
            </a:r>
            <a:r>
              <a:rPr sz="700" spc="220" dirty="0">
                <a:solidFill>
                  <a:srgbClr val="221F1F"/>
                </a:solidFill>
                <a:latin typeface="Montserrat"/>
                <a:cs typeface="Montserrat"/>
              </a:rPr>
              <a:t> </a:t>
            </a:r>
            <a:r>
              <a:rPr sz="700" dirty="0">
                <a:solidFill>
                  <a:srgbClr val="221F1F"/>
                </a:solidFill>
                <a:latin typeface="Montserrat"/>
                <a:cs typeface="Montserrat"/>
              </a:rPr>
              <a:t>piso</a:t>
            </a:r>
            <a:r>
              <a:rPr sz="700" spc="195" dirty="0">
                <a:solidFill>
                  <a:srgbClr val="221F1F"/>
                </a:solidFill>
                <a:latin typeface="Montserrat"/>
                <a:cs typeface="Montserrat"/>
              </a:rPr>
              <a:t> </a:t>
            </a:r>
            <a:r>
              <a:rPr sz="700" dirty="0">
                <a:solidFill>
                  <a:srgbClr val="221F1F"/>
                </a:solidFill>
                <a:latin typeface="Montserrat"/>
                <a:cs typeface="Montserrat"/>
              </a:rPr>
              <a:t>y</a:t>
            </a:r>
            <a:r>
              <a:rPr sz="700" spc="204" dirty="0">
                <a:solidFill>
                  <a:srgbClr val="221F1F"/>
                </a:solidFill>
                <a:latin typeface="Montserrat"/>
                <a:cs typeface="Montserrat"/>
              </a:rPr>
              <a:t> </a:t>
            </a:r>
            <a:r>
              <a:rPr sz="700" dirty="0">
                <a:solidFill>
                  <a:srgbClr val="221F1F"/>
                </a:solidFill>
                <a:latin typeface="Montserrat"/>
                <a:cs typeface="Montserrat"/>
              </a:rPr>
              <a:t>hacen</a:t>
            </a:r>
            <a:r>
              <a:rPr sz="700" spc="210" dirty="0">
                <a:solidFill>
                  <a:srgbClr val="221F1F"/>
                </a:solidFill>
                <a:latin typeface="Montserrat"/>
                <a:cs typeface="Montserrat"/>
              </a:rPr>
              <a:t> </a:t>
            </a:r>
            <a:r>
              <a:rPr sz="700" dirty="0">
                <a:solidFill>
                  <a:srgbClr val="221F1F"/>
                </a:solidFill>
                <a:latin typeface="Montserrat"/>
                <a:cs typeface="Montserrat"/>
              </a:rPr>
              <a:t>que</a:t>
            </a:r>
            <a:r>
              <a:rPr sz="700" spc="200" dirty="0">
                <a:solidFill>
                  <a:srgbClr val="221F1F"/>
                </a:solidFill>
                <a:latin typeface="Montserrat"/>
                <a:cs typeface="Montserrat"/>
              </a:rPr>
              <a:t> </a:t>
            </a:r>
            <a:r>
              <a:rPr sz="700" dirty="0">
                <a:solidFill>
                  <a:srgbClr val="221F1F"/>
                </a:solidFill>
                <a:latin typeface="Montserrat"/>
                <a:cs typeface="Montserrat"/>
              </a:rPr>
              <a:t>la</a:t>
            </a:r>
            <a:r>
              <a:rPr sz="700" spc="210" dirty="0">
                <a:solidFill>
                  <a:srgbClr val="221F1F"/>
                </a:solidFill>
                <a:latin typeface="Montserrat"/>
                <a:cs typeface="Montserrat"/>
              </a:rPr>
              <a:t> </a:t>
            </a:r>
            <a:r>
              <a:rPr sz="700" dirty="0">
                <a:solidFill>
                  <a:srgbClr val="221F1F"/>
                </a:solidFill>
                <a:latin typeface="Montserrat"/>
                <a:cs typeface="Montserrat"/>
              </a:rPr>
              <a:t>conducción</a:t>
            </a:r>
            <a:r>
              <a:rPr sz="700" spc="210" dirty="0">
                <a:solidFill>
                  <a:srgbClr val="221F1F"/>
                </a:solidFill>
                <a:latin typeface="Montserrat"/>
                <a:cs typeface="Montserrat"/>
              </a:rPr>
              <a:t> </a:t>
            </a:r>
            <a:r>
              <a:rPr sz="700" dirty="0">
                <a:solidFill>
                  <a:srgbClr val="221F1F"/>
                </a:solidFill>
                <a:latin typeface="Montserrat"/>
                <a:cs typeface="Montserrat"/>
              </a:rPr>
              <a:t>se</a:t>
            </a:r>
            <a:r>
              <a:rPr sz="700" spc="210" dirty="0">
                <a:solidFill>
                  <a:srgbClr val="221F1F"/>
                </a:solidFill>
                <a:latin typeface="Montserrat"/>
                <a:cs typeface="Montserrat"/>
              </a:rPr>
              <a:t> </a:t>
            </a:r>
            <a:r>
              <a:rPr sz="700" dirty="0">
                <a:solidFill>
                  <a:srgbClr val="221F1F"/>
                </a:solidFill>
                <a:latin typeface="Montserrat"/>
                <a:cs typeface="Montserrat"/>
              </a:rPr>
              <a:t>vuelva</a:t>
            </a:r>
            <a:r>
              <a:rPr sz="700" spc="200" dirty="0">
                <a:solidFill>
                  <a:srgbClr val="221F1F"/>
                </a:solidFill>
                <a:latin typeface="Montserrat"/>
                <a:cs typeface="Montserrat"/>
              </a:rPr>
              <a:t> </a:t>
            </a:r>
            <a:r>
              <a:rPr sz="700" dirty="0">
                <a:solidFill>
                  <a:srgbClr val="221F1F"/>
                </a:solidFill>
                <a:latin typeface="Montserrat"/>
                <a:cs typeface="Montserrat"/>
              </a:rPr>
              <a:t>inestable</a:t>
            </a:r>
            <a:r>
              <a:rPr sz="700" spc="215" dirty="0">
                <a:solidFill>
                  <a:srgbClr val="221F1F"/>
                </a:solidFill>
                <a:latin typeface="Montserrat"/>
                <a:cs typeface="Montserrat"/>
              </a:rPr>
              <a:t> </a:t>
            </a:r>
            <a:r>
              <a:rPr sz="700" dirty="0">
                <a:solidFill>
                  <a:srgbClr val="221F1F"/>
                </a:solidFill>
                <a:latin typeface="Montserrat"/>
                <a:cs typeface="Montserrat"/>
              </a:rPr>
              <a:t>y</a:t>
            </a:r>
            <a:r>
              <a:rPr sz="700" spc="195" dirty="0">
                <a:solidFill>
                  <a:srgbClr val="221F1F"/>
                </a:solidFill>
                <a:latin typeface="Montserrat"/>
                <a:cs typeface="Montserrat"/>
              </a:rPr>
              <a:t> </a:t>
            </a:r>
            <a:r>
              <a:rPr sz="700" dirty="0">
                <a:solidFill>
                  <a:srgbClr val="221F1F"/>
                </a:solidFill>
                <a:latin typeface="Montserrat"/>
                <a:cs typeface="Montserrat"/>
              </a:rPr>
              <a:t>peligrosa.</a:t>
            </a:r>
            <a:r>
              <a:rPr sz="700" spc="195" dirty="0">
                <a:solidFill>
                  <a:srgbClr val="221F1F"/>
                </a:solidFill>
                <a:latin typeface="Montserrat"/>
                <a:cs typeface="Montserrat"/>
              </a:rPr>
              <a:t> </a:t>
            </a:r>
            <a:r>
              <a:rPr sz="700" dirty="0">
                <a:solidFill>
                  <a:srgbClr val="221F1F"/>
                </a:solidFill>
                <a:latin typeface="Montserrat"/>
                <a:cs typeface="Montserrat"/>
              </a:rPr>
              <a:t>Además</a:t>
            </a:r>
            <a:r>
              <a:rPr sz="700" spc="210" dirty="0">
                <a:solidFill>
                  <a:srgbClr val="221F1F"/>
                </a:solidFill>
                <a:latin typeface="Montserrat"/>
                <a:cs typeface="Montserrat"/>
              </a:rPr>
              <a:t> </a:t>
            </a:r>
            <a:r>
              <a:rPr sz="700" dirty="0">
                <a:solidFill>
                  <a:srgbClr val="221F1F"/>
                </a:solidFill>
                <a:latin typeface="Montserrat"/>
                <a:cs typeface="Montserrat"/>
              </a:rPr>
              <a:t>aumenta</a:t>
            </a:r>
            <a:r>
              <a:rPr sz="700" spc="21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consumo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combustible si</a:t>
            </a:r>
            <a:r>
              <a:rPr sz="700" spc="-25"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es</a:t>
            </a:r>
            <a:r>
              <a:rPr sz="700" spc="-30" dirty="0">
                <a:solidFill>
                  <a:srgbClr val="221F1F"/>
                </a:solidFill>
                <a:latin typeface="Montserrat"/>
                <a:cs typeface="Montserrat"/>
              </a:rPr>
              <a:t> </a:t>
            </a:r>
            <a:r>
              <a:rPr sz="700" spc="-10" dirty="0" err="1">
                <a:solidFill>
                  <a:srgbClr val="221F1F"/>
                </a:solidFill>
                <a:latin typeface="Montserrat"/>
                <a:cs typeface="Montserrat"/>
              </a:rPr>
              <a:t>baja</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Utilice</a:t>
            </a:r>
            <a:r>
              <a:rPr sz="700" spc="15" dirty="0">
                <a:solidFill>
                  <a:srgbClr val="221F1F"/>
                </a:solidFill>
                <a:latin typeface="Montserrat"/>
                <a:cs typeface="Montserrat"/>
              </a:rPr>
              <a:t> </a:t>
            </a:r>
            <a:r>
              <a:rPr sz="700" dirty="0">
                <a:solidFill>
                  <a:srgbClr val="221F1F"/>
                </a:solidFill>
                <a:latin typeface="Montserrat"/>
                <a:cs typeface="Montserrat"/>
              </a:rPr>
              <a:t>siempre</a:t>
            </a:r>
            <a:r>
              <a:rPr sz="700" spc="25" dirty="0">
                <a:solidFill>
                  <a:srgbClr val="221F1F"/>
                </a:solidFill>
                <a:latin typeface="Montserrat"/>
                <a:cs typeface="Montserrat"/>
              </a:rPr>
              <a:t> </a:t>
            </a:r>
            <a:r>
              <a:rPr sz="700" dirty="0">
                <a:solidFill>
                  <a:srgbClr val="221F1F"/>
                </a:solidFill>
                <a:latin typeface="Montserrat"/>
                <a:cs typeface="Montserrat"/>
              </a:rPr>
              <a:t>ambos</a:t>
            </a:r>
            <a:r>
              <a:rPr sz="700" spc="25" dirty="0">
                <a:solidFill>
                  <a:srgbClr val="221F1F"/>
                </a:solidFill>
                <a:latin typeface="Montserrat"/>
                <a:cs typeface="Montserrat"/>
              </a:rPr>
              <a:t> </a:t>
            </a:r>
            <a:r>
              <a:rPr sz="700" dirty="0">
                <a:solidFill>
                  <a:srgbClr val="221F1F"/>
                </a:solidFill>
                <a:latin typeface="Montserrat"/>
                <a:cs typeface="Montserrat"/>
              </a:rPr>
              <a:t>frenos</a:t>
            </a:r>
            <a:r>
              <a:rPr sz="700" spc="20" dirty="0">
                <a:solidFill>
                  <a:srgbClr val="221F1F"/>
                </a:solidFill>
                <a:latin typeface="Montserrat"/>
                <a:cs typeface="Montserrat"/>
              </a:rPr>
              <a:t> </a:t>
            </a:r>
            <a:r>
              <a:rPr sz="700" dirty="0">
                <a:solidFill>
                  <a:srgbClr val="221F1F"/>
                </a:solidFill>
                <a:latin typeface="Montserrat"/>
                <a:cs typeface="Montserrat"/>
              </a:rPr>
              <a:t>a</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hora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detenerse.</a:t>
            </a:r>
            <a:r>
              <a:rPr sz="700" spc="20" dirty="0">
                <a:solidFill>
                  <a:srgbClr val="221F1F"/>
                </a:solidFill>
                <a:latin typeface="Montserrat"/>
                <a:cs typeface="Montserrat"/>
              </a:rPr>
              <a:t> </a:t>
            </a:r>
            <a:r>
              <a:rPr sz="700" dirty="0">
                <a:solidFill>
                  <a:srgbClr val="221F1F"/>
                </a:solidFill>
                <a:latin typeface="Montserrat"/>
                <a:cs typeface="Montserrat"/>
              </a:rPr>
              <a:t>Recuerde</a:t>
            </a:r>
            <a:r>
              <a:rPr sz="700" spc="30"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freno</a:t>
            </a:r>
            <a:r>
              <a:rPr sz="700" spc="20" dirty="0">
                <a:solidFill>
                  <a:srgbClr val="221F1F"/>
                </a:solidFill>
                <a:latin typeface="Montserrat"/>
                <a:cs typeface="Montserrat"/>
              </a:rPr>
              <a:t> </a:t>
            </a:r>
            <a:r>
              <a:rPr sz="700" dirty="0">
                <a:solidFill>
                  <a:srgbClr val="221F1F"/>
                </a:solidFill>
                <a:latin typeface="Montserrat"/>
                <a:cs typeface="Montserrat"/>
              </a:rPr>
              <a:t>delantero</a:t>
            </a:r>
            <a:r>
              <a:rPr sz="700" spc="30" dirty="0">
                <a:solidFill>
                  <a:srgbClr val="221F1F"/>
                </a:solidFill>
                <a:latin typeface="Montserrat"/>
                <a:cs typeface="Montserrat"/>
              </a:rPr>
              <a:t> </a:t>
            </a:r>
            <a:r>
              <a:rPr sz="700" dirty="0">
                <a:solidFill>
                  <a:srgbClr val="221F1F"/>
                </a:solidFill>
                <a:latin typeface="Montserrat"/>
                <a:cs typeface="Montserrat"/>
              </a:rPr>
              <a:t>lleva</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20" dirty="0">
                <a:solidFill>
                  <a:srgbClr val="221F1F"/>
                </a:solidFill>
                <a:latin typeface="Montserrat"/>
                <a:cs typeface="Montserrat"/>
              </a:rPr>
              <a:t> </a:t>
            </a:r>
            <a:r>
              <a:rPr sz="700" dirty="0">
                <a:solidFill>
                  <a:srgbClr val="221F1F"/>
                </a:solidFill>
                <a:latin typeface="Montserrat"/>
                <a:cs typeface="Montserrat"/>
              </a:rPr>
              <a:t>70%</a:t>
            </a:r>
            <a:r>
              <a:rPr sz="700" spc="20"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dirty="0">
                <a:solidFill>
                  <a:srgbClr val="221F1F"/>
                </a:solidFill>
                <a:latin typeface="Montserrat"/>
                <a:cs typeface="Montserrat"/>
              </a:rPr>
              <a:t>la</a:t>
            </a:r>
            <a:r>
              <a:rPr sz="700" spc="-5" dirty="0">
                <a:solidFill>
                  <a:srgbClr val="221F1F"/>
                </a:solidFill>
                <a:latin typeface="Montserrat"/>
                <a:cs typeface="Montserrat"/>
              </a:rPr>
              <a:t> </a:t>
            </a:r>
            <a:r>
              <a:rPr sz="700" dirty="0">
                <a:solidFill>
                  <a:srgbClr val="221F1F"/>
                </a:solidFill>
                <a:latin typeface="Montserrat"/>
                <a:cs typeface="Montserrat"/>
              </a:rPr>
              <a:t>potencia</a:t>
            </a:r>
            <a:r>
              <a:rPr sz="700" spc="10" dirty="0">
                <a:solidFill>
                  <a:srgbClr val="221F1F"/>
                </a:solidFill>
                <a:latin typeface="Montserrat"/>
                <a:cs typeface="Montserrat"/>
              </a:rPr>
              <a:t> </a:t>
            </a:r>
            <a:r>
              <a:rPr sz="700" dirty="0">
                <a:solidFill>
                  <a:srgbClr val="221F1F"/>
                </a:solidFill>
                <a:latin typeface="Montserrat"/>
                <a:cs typeface="Montserrat"/>
              </a:rPr>
              <a:t>de frenado y</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trasero</a:t>
            </a:r>
            <a:r>
              <a:rPr sz="700" spc="5" dirty="0">
                <a:solidFill>
                  <a:srgbClr val="221F1F"/>
                </a:solidFill>
                <a:latin typeface="Montserrat"/>
                <a:cs typeface="Montserrat"/>
              </a:rPr>
              <a:t> </a:t>
            </a:r>
            <a:r>
              <a:rPr sz="700" dirty="0">
                <a:solidFill>
                  <a:srgbClr val="221F1F"/>
                </a:solidFill>
                <a:latin typeface="Montserrat"/>
                <a:cs typeface="Montserrat"/>
              </a:rPr>
              <a:t>el 30%.</a:t>
            </a:r>
            <a:r>
              <a:rPr sz="700" spc="5" dirty="0">
                <a:solidFill>
                  <a:srgbClr val="221F1F"/>
                </a:solidFill>
                <a:latin typeface="Montserrat"/>
                <a:cs typeface="Montserrat"/>
              </a:rPr>
              <a:t> </a:t>
            </a:r>
            <a:r>
              <a:rPr sz="700" dirty="0">
                <a:solidFill>
                  <a:srgbClr val="221F1F"/>
                </a:solidFill>
                <a:latin typeface="Montserrat"/>
                <a:cs typeface="Montserrat"/>
              </a:rPr>
              <a:t>Trate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practicar la</a:t>
            </a:r>
            <a:r>
              <a:rPr sz="700" spc="5" dirty="0">
                <a:solidFill>
                  <a:srgbClr val="221F1F"/>
                </a:solidFill>
                <a:latin typeface="Montserrat"/>
                <a:cs typeface="Montserrat"/>
              </a:rPr>
              <a:t> </a:t>
            </a:r>
            <a:r>
              <a:rPr sz="700" dirty="0">
                <a:solidFill>
                  <a:srgbClr val="221F1F"/>
                </a:solidFill>
                <a:latin typeface="Montserrat"/>
                <a:cs typeface="Montserrat"/>
              </a:rPr>
              <a:t>maniobra de frenado</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0" dirty="0">
                <a:solidFill>
                  <a:srgbClr val="221F1F"/>
                </a:solidFill>
                <a:latin typeface="Montserrat"/>
                <a:cs typeface="Montserrat"/>
              </a:rPr>
              <a:t> </a:t>
            </a:r>
            <a:r>
              <a:rPr sz="700" dirty="0">
                <a:solidFill>
                  <a:srgbClr val="221F1F"/>
                </a:solidFill>
                <a:latin typeface="Montserrat"/>
                <a:cs typeface="Montserrat"/>
              </a:rPr>
              <a:t>una zona</a:t>
            </a:r>
            <a:r>
              <a:rPr sz="700" spc="10" dirty="0">
                <a:solidFill>
                  <a:srgbClr val="221F1F"/>
                </a:solidFill>
                <a:latin typeface="Montserrat"/>
                <a:cs typeface="Montserrat"/>
              </a:rPr>
              <a:t> </a:t>
            </a:r>
            <a:r>
              <a:rPr sz="700" spc="-10" dirty="0">
                <a:solidFill>
                  <a:srgbClr val="221F1F"/>
                </a:solidFill>
                <a:latin typeface="Montserrat"/>
                <a:cs typeface="Montserrat"/>
              </a:rPr>
              <a:t>segura</a:t>
            </a:r>
            <a:r>
              <a:rPr sz="700" spc="50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spc="-10" dirty="0">
                <a:solidFill>
                  <a:srgbClr val="221F1F"/>
                </a:solidFill>
                <a:latin typeface="Montserrat"/>
                <a:cs typeface="Montserrat"/>
              </a:rPr>
              <a:t>despejada</a:t>
            </a:r>
            <a:r>
              <a:rPr sz="700" spc="25" dirty="0">
                <a:solidFill>
                  <a:srgbClr val="221F1F"/>
                </a:solidFill>
                <a:latin typeface="Montserrat"/>
                <a:cs typeface="Montserrat"/>
              </a:rPr>
              <a:t> </a:t>
            </a:r>
            <a:r>
              <a:rPr sz="700" dirty="0">
                <a:solidFill>
                  <a:srgbClr val="221F1F"/>
                </a:solidFill>
                <a:latin typeface="Montserrat"/>
                <a:cs typeface="Montserrat"/>
              </a:rPr>
              <a:t>para</a:t>
            </a:r>
            <a:r>
              <a:rPr sz="700" spc="-1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a</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hora de</a:t>
            </a:r>
            <a:r>
              <a:rPr sz="700" spc="-5" dirty="0">
                <a:solidFill>
                  <a:srgbClr val="221F1F"/>
                </a:solidFill>
                <a:latin typeface="Montserrat"/>
                <a:cs typeface="Montserrat"/>
              </a:rPr>
              <a:t> </a:t>
            </a:r>
            <a:r>
              <a:rPr sz="700" dirty="0">
                <a:solidFill>
                  <a:srgbClr val="221F1F"/>
                </a:solidFill>
                <a:latin typeface="Montserrat"/>
                <a:cs typeface="Montserrat"/>
              </a:rPr>
              <a:t>una </a:t>
            </a:r>
            <a:r>
              <a:rPr sz="700" spc="-10" dirty="0">
                <a:solidFill>
                  <a:srgbClr val="221F1F"/>
                </a:solidFill>
                <a:latin typeface="Montserrat"/>
                <a:cs typeface="Montserrat"/>
              </a:rPr>
              <a:t>emergencia,</a:t>
            </a:r>
            <a:r>
              <a:rPr sz="700" spc="-5" dirty="0">
                <a:solidFill>
                  <a:srgbClr val="221F1F"/>
                </a:solidFill>
                <a:latin typeface="Montserrat"/>
                <a:cs typeface="Montserrat"/>
              </a:rPr>
              <a:t> </a:t>
            </a:r>
            <a:r>
              <a:rPr sz="700" dirty="0">
                <a:solidFill>
                  <a:srgbClr val="221F1F"/>
                </a:solidFill>
                <a:latin typeface="Montserrat"/>
                <a:cs typeface="Montserrat"/>
              </a:rPr>
              <a:t>pueda</a:t>
            </a:r>
            <a:r>
              <a:rPr sz="700" spc="10" dirty="0">
                <a:solidFill>
                  <a:srgbClr val="221F1F"/>
                </a:solidFill>
                <a:latin typeface="Montserrat"/>
                <a:cs typeface="Montserrat"/>
              </a:rPr>
              <a:t> </a:t>
            </a:r>
            <a:r>
              <a:rPr sz="700" dirty="0">
                <a:solidFill>
                  <a:srgbClr val="221F1F"/>
                </a:solidFill>
                <a:latin typeface="Montserrat"/>
                <a:cs typeface="Montserrat"/>
              </a:rPr>
              <a:t>hacerlo</a:t>
            </a:r>
            <a:r>
              <a:rPr sz="700" spc="5" dirty="0">
                <a:solidFill>
                  <a:srgbClr val="221F1F"/>
                </a:solidFill>
                <a:latin typeface="Montserrat"/>
                <a:cs typeface="Montserrat"/>
              </a:rPr>
              <a:t> </a:t>
            </a:r>
            <a:r>
              <a:rPr sz="700" dirty="0">
                <a:solidFill>
                  <a:srgbClr val="221F1F"/>
                </a:solidFill>
                <a:latin typeface="Montserrat"/>
                <a:cs typeface="Montserrat"/>
              </a:rPr>
              <a:t>sin</a:t>
            </a:r>
            <a:r>
              <a:rPr sz="700" spc="-15" dirty="0">
                <a:solidFill>
                  <a:srgbClr val="221F1F"/>
                </a:solidFill>
                <a:latin typeface="Montserrat"/>
                <a:cs typeface="Montserrat"/>
              </a:rPr>
              <a:t> </a:t>
            </a:r>
            <a:r>
              <a:rPr sz="700" spc="-10" dirty="0" err="1">
                <a:solidFill>
                  <a:srgbClr val="221F1F"/>
                </a:solidFill>
                <a:latin typeface="Montserrat"/>
                <a:cs typeface="Montserrat"/>
              </a:rPr>
              <a:t>problemas</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a:solidFill>
                  <a:srgbClr val="221F1F"/>
                </a:solidFill>
                <a:latin typeface="Montserrat"/>
                <a:cs typeface="Montserrat"/>
              </a:rPr>
              <a:t>Antes</a:t>
            </a:r>
            <a:r>
              <a:rPr sz="700" spc="150" dirty="0">
                <a:solidFill>
                  <a:srgbClr val="221F1F"/>
                </a:solidFill>
                <a:latin typeface="Montserrat"/>
                <a:cs typeface="Montserrat"/>
              </a:rPr>
              <a:t> </a:t>
            </a:r>
            <a:r>
              <a:rPr sz="700" dirty="0">
                <a:solidFill>
                  <a:srgbClr val="221F1F"/>
                </a:solidFill>
                <a:latin typeface="Montserrat"/>
                <a:cs typeface="Montserrat"/>
              </a:rPr>
              <a:t>de</a:t>
            </a:r>
            <a:r>
              <a:rPr sz="700" spc="145" dirty="0">
                <a:solidFill>
                  <a:srgbClr val="221F1F"/>
                </a:solidFill>
                <a:latin typeface="Montserrat"/>
                <a:cs typeface="Montserrat"/>
              </a:rPr>
              <a:t> </a:t>
            </a:r>
            <a:r>
              <a:rPr sz="700" dirty="0">
                <a:solidFill>
                  <a:srgbClr val="221F1F"/>
                </a:solidFill>
                <a:latin typeface="Montserrat"/>
                <a:cs typeface="Montserrat"/>
              </a:rPr>
              <a:t>girar</a:t>
            </a:r>
            <a:r>
              <a:rPr sz="700" spc="140" dirty="0">
                <a:solidFill>
                  <a:srgbClr val="221F1F"/>
                </a:solidFill>
                <a:latin typeface="Montserrat"/>
                <a:cs typeface="Montserrat"/>
              </a:rPr>
              <a:t> </a:t>
            </a:r>
            <a:r>
              <a:rPr sz="700" dirty="0">
                <a:solidFill>
                  <a:srgbClr val="221F1F"/>
                </a:solidFill>
                <a:latin typeface="Montserrat"/>
                <a:cs typeface="Montserrat"/>
              </a:rPr>
              <a:t>o</a:t>
            </a:r>
            <a:r>
              <a:rPr sz="700" spc="145" dirty="0">
                <a:solidFill>
                  <a:srgbClr val="221F1F"/>
                </a:solidFill>
                <a:latin typeface="Montserrat"/>
                <a:cs typeface="Montserrat"/>
              </a:rPr>
              <a:t> </a:t>
            </a:r>
            <a:r>
              <a:rPr sz="700" dirty="0">
                <a:solidFill>
                  <a:srgbClr val="221F1F"/>
                </a:solidFill>
                <a:latin typeface="Montserrat"/>
                <a:cs typeface="Montserrat"/>
              </a:rPr>
              <a:t>atravesar</a:t>
            </a:r>
            <a:r>
              <a:rPr sz="700" spc="155" dirty="0">
                <a:solidFill>
                  <a:srgbClr val="221F1F"/>
                </a:solidFill>
                <a:latin typeface="Montserrat"/>
                <a:cs typeface="Montserrat"/>
              </a:rPr>
              <a:t> </a:t>
            </a:r>
            <a:r>
              <a:rPr sz="700" dirty="0">
                <a:solidFill>
                  <a:srgbClr val="221F1F"/>
                </a:solidFill>
                <a:latin typeface="Montserrat"/>
                <a:cs typeface="Montserrat"/>
              </a:rPr>
              <a:t>un</a:t>
            </a:r>
            <a:r>
              <a:rPr sz="700" spc="165" dirty="0">
                <a:solidFill>
                  <a:srgbClr val="221F1F"/>
                </a:solidFill>
                <a:latin typeface="Montserrat"/>
                <a:cs typeface="Montserrat"/>
              </a:rPr>
              <a:t> </a:t>
            </a:r>
            <a:r>
              <a:rPr sz="700" dirty="0">
                <a:solidFill>
                  <a:srgbClr val="221F1F"/>
                </a:solidFill>
                <a:latin typeface="Montserrat"/>
                <a:cs typeface="Montserrat"/>
              </a:rPr>
              <a:t>cruce,</a:t>
            </a:r>
            <a:r>
              <a:rPr sz="700" spc="145" dirty="0">
                <a:solidFill>
                  <a:srgbClr val="221F1F"/>
                </a:solidFill>
                <a:latin typeface="Montserrat"/>
                <a:cs typeface="Montserrat"/>
              </a:rPr>
              <a:t> </a:t>
            </a:r>
            <a:r>
              <a:rPr sz="700" dirty="0">
                <a:solidFill>
                  <a:srgbClr val="221F1F"/>
                </a:solidFill>
                <a:latin typeface="Montserrat"/>
                <a:cs typeface="Montserrat"/>
              </a:rPr>
              <a:t>mire</a:t>
            </a:r>
            <a:r>
              <a:rPr sz="700" spc="140" dirty="0">
                <a:solidFill>
                  <a:srgbClr val="221F1F"/>
                </a:solidFill>
                <a:latin typeface="Montserrat"/>
                <a:cs typeface="Montserrat"/>
              </a:rPr>
              <a:t> </a:t>
            </a:r>
            <a:r>
              <a:rPr sz="700" dirty="0">
                <a:solidFill>
                  <a:srgbClr val="221F1F"/>
                </a:solidFill>
                <a:latin typeface="Montserrat"/>
                <a:cs typeface="Montserrat"/>
              </a:rPr>
              <a:t>a</a:t>
            </a:r>
            <a:r>
              <a:rPr sz="700" spc="140" dirty="0">
                <a:solidFill>
                  <a:srgbClr val="221F1F"/>
                </a:solidFill>
                <a:latin typeface="Montserrat"/>
                <a:cs typeface="Montserrat"/>
              </a:rPr>
              <a:t> </a:t>
            </a:r>
            <a:r>
              <a:rPr sz="700" dirty="0">
                <a:solidFill>
                  <a:srgbClr val="221F1F"/>
                </a:solidFill>
                <a:latin typeface="Montserrat"/>
                <a:cs typeface="Montserrat"/>
              </a:rPr>
              <a:t>la</a:t>
            </a:r>
            <a:r>
              <a:rPr sz="700" spc="155" dirty="0">
                <a:solidFill>
                  <a:srgbClr val="221F1F"/>
                </a:solidFill>
                <a:latin typeface="Montserrat"/>
                <a:cs typeface="Montserrat"/>
              </a:rPr>
              <a:t> </a:t>
            </a:r>
            <a:r>
              <a:rPr sz="700" dirty="0">
                <a:solidFill>
                  <a:srgbClr val="221F1F"/>
                </a:solidFill>
                <a:latin typeface="Montserrat"/>
                <a:cs typeface="Montserrat"/>
              </a:rPr>
              <a:t>izquierda,</a:t>
            </a:r>
            <a:r>
              <a:rPr sz="700" spc="140" dirty="0">
                <a:solidFill>
                  <a:srgbClr val="221F1F"/>
                </a:solidFill>
                <a:latin typeface="Montserrat"/>
                <a:cs typeface="Montserrat"/>
              </a:rPr>
              <a:t> </a:t>
            </a:r>
            <a:r>
              <a:rPr sz="700" dirty="0">
                <a:solidFill>
                  <a:srgbClr val="221F1F"/>
                </a:solidFill>
                <a:latin typeface="Montserrat"/>
                <a:cs typeface="Montserrat"/>
              </a:rPr>
              <a:t>luego</a:t>
            </a:r>
            <a:r>
              <a:rPr sz="700" spc="155" dirty="0">
                <a:solidFill>
                  <a:srgbClr val="221F1F"/>
                </a:solidFill>
                <a:latin typeface="Montserrat"/>
                <a:cs typeface="Montserrat"/>
              </a:rPr>
              <a:t> </a:t>
            </a:r>
            <a:r>
              <a:rPr sz="700" dirty="0">
                <a:solidFill>
                  <a:srgbClr val="221F1F"/>
                </a:solidFill>
                <a:latin typeface="Montserrat"/>
                <a:cs typeface="Montserrat"/>
              </a:rPr>
              <a:t>a</a:t>
            </a:r>
            <a:r>
              <a:rPr sz="700" spc="140" dirty="0">
                <a:solidFill>
                  <a:srgbClr val="221F1F"/>
                </a:solidFill>
                <a:latin typeface="Montserrat"/>
                <a:cs typeface="Montserrat"/>
              </a:rPr>
              <a:t> </a:t>
            </a:r>
            <a:r>
              <a:rPr sz="700" dirty="0">
                <a:solidFill>
                  <a:srgbClr val="221F1F"/>
                </a:solidFill>
                <a:latin typeface="Montserrat"/>
                <a:cs typeface="Montserrat"/>
              </a:rPr>
              <a:t>la</a:t>
            </a:r>
            <a:r>
              <a:rPr sz="700" spc="140" dirty="0">
                <a:solidFill>
                  <a:srgbClr val="221F1F"/>
                </a:solidFill>
                <a:latin typeface="Montserrat"/>
                <a:cs typeface="Montserrat"/>
              </a:rPr>
              <a:t> </a:t>
            </a:r>
            <a:r>
              <a:rPr sz="700" dirty="0">
                <a:solidFill>
                  <a:srgbClr val="221F1F"/>
                </a:solidFill>
                <a:latin typeface="Montserrat"/>
                <a:cs typeface="Montserrat"/>
              </a:rPr>
              <a:t>derecha</a:t>
            </a:r>
            <a:r>
              <a:rPr sz="700" spc="150" dirty="0">
                <a:solidFill>
                  <a:srgbClr val="221F1F"/>
                </a:solidFill>
                <a:latin typeface="Montserrat"/>
                <a:cs typeface="Montserrat"/>
              </a:rPr>
              <a:t> </a:t>
            </a:r>
            <a:r>
              <a:rPr sz="700" dirty="0">
                <a:solidFill>
                  <a:srgbClr val="221F1F"/>
                </a:solidFill>
                <a:latin typeface="Montserrat"/>
                <a:cs typeface="Montserrat"/>
              </a:rPr>
              <a:t>y</a:t>
            </a:r>
            <a:r>
              <a:rPr sz="700" spc="155" dirty="0">
                <a:solidFill>
                  <a:srgbClr val="221F1F"/>
                </a:solidFill>
                <a:latin typeface="Montserrat"/>
                <a:cs typeface="Montserrat"/>
              </a:rPr>
              <a:t> </a:t>
            </a:r>
            <a:r>
              <a:rPr sz="700" dirty="0">
                <a:solidFill>
                  <a:srgbClr val="221F1F"/>
                </a:solidFill>
                <a:latin typeface="Montserrat"/>
                <a:cs typeface="Montserrat"/>
              </a:rPr>
              <a:t>nuevamente</a:t>
            </a:r>
            <a:r>
              <a:rPr sz="700" spc="155" dirty="0">
                <a:solidFill>
                  <a:srgbClr val="221F1F"/>
                </a:solidFill>
                <a:latin typeface="Montserrat"/>
                <a:cs typeface="Montserrat"/>
              </a:rPr>
              <a:t> </a:t>
            </a:r>
            <a:r>
              <a:rPr sz="700" dirty="0">
                <a:solidFill>
                  <a:srgbClr val="221F1F"/>
                </a:solidFill>
                <a:latin typeface="Montserrat"/>
                <a:cs typeface="Montserrat"/>
              </a:rPr>
              <a:t>a</a:t>
            </a:r>
            <a:r>
              <a:rPr sz="700" spc="140"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dirty="0">
                <a:solidFill>
                  <a:srgbClr val="221F1F"/>
                </a:solidFill>
                <a:latin typeface="Montserrat"/>
                <a:cs typeface="Montserrat"/>
              </a:rPr>
              <a:t>izquierda.</a:t>
            </a:r>
            <a:r>
              <a:rPr sz="700" spc="-5" dirty="0">
                <a:solidFill>
                  <a:srgbClr val="221F1F"/>
                </a:solidFill>
                <a:latin typeface="Montserrat"/>
                <a:cs typeface="Montserrat"/>
              </a:rPr>
              <a:t> </a:t>
            </a:r>
            <a:r>
              <a:rPr sz="700" dirty="0">
                <a:solidFill>
                  <a:srgbClr val="221F1F"/>
                </a:solidFill>
                <a:latin typeface="Montserrat"/>
                <a:cs typeface="Montserrat"/>
              </a:rPr>
              <a:t>Esta</a:t>
            </a:r>
            <a:r>
              <a:rPr sz="700" spc="-20" dirty="0">
                <a:solidFill>
                  <a:srgbClr val="221F1F"/>
                </a:solidFill>
                <a:latin typeface="Montserrat"/>
                <a:cs typeface="Montserrat"/>
              </a:rPr>
              <a:t> </a:t>
            </a:r>
            <a:r>
              <a:rPr sz="700" dirty="0">
                <a:solidFill>
                  <a:srgbClr val="221F1F"/>
                </a:solidFill>
                <a:latin typeface="Montserrat"/>
                <a:cs typeface="Montserrat"/>
              </a:rPr>
              <a:t>maniobra</a:t>
            </a:r>
            <a:r>
              <a:rPr sz="700" spc="-10" dirty="0">
                <a:solidFill>
                  <a:srgbClr val="221F1F"/>
                </a:solidFill>
                <a:latin typeface="Montserrat"/>
                <a:cs typeface="Montserrat"/>
              </a:rPr>
              <a:t> </a:t>
            </a:r>
            <a:r>
              <a:rPr sz="700" dirty="0">
                <a:solidFill>
                  <a:srgbClr val="221F1F"/>
                </a:solidFill>
                <a:latin typeface="Montserrat"/>
                <a:cs typeface="Montserrat"/>
              </a:rPr>
              <a:t>sirve</a:t>
            </a:r>
            <a:r>
              <a:rPr sz="700" spc="-20" dirty="0">
                <a:solidFill>
                  <a:srgbClr val="221F1F"/>
                </a:solidFill>
                <a:latin typeface="Montserrat"/>
                <a:cs typeface="Montserrat"/>
              </a:rPr>
              <a:t> </a:t>
            </a:r>
            <a:r>
              <a:rPr sz="700" dirty="0">
                <a:solidFill>
                  <a:srgbClr val="221F1F"/>
                </a:solidFill>
                <a:latin typeface="Montserrat"/>
                <a:cs typeface="Montserrat"/>
              </a:rPr>
              <a:t>para</a:t>
            </a:r>
            <a:r>
              <a:rPr sz="700" spc="-10" dirty="0">
                <a:solidFill>
                  <a:srgbClr val="221F1F"/>
                </a:solidFill>
                <a:latin typeface="Montserrat"/>
                <a:cs typeface="Montserrat"/>
              </a:rPr>
              <a:t> asegurarse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un</a:t>
            </a:r>
            <a:r>
              <a:rPr sz="700" spc="-10" dirty="0">
                <a:solidFill>
                  <a:srgbClr val="221F1F"/>
                </a:solidFill>
                <a:latin typeface="Montserrat"/>
                <a:cs typeface="Montserrat"/>
              </a:rPr>
              <a:t> </a:t>
            </a:r>
            <a:r>
              <a:rPr sz="700" dirty="0">
                <a:solidFill>
                  <a:srgbClr val="221F1F"/>
                </a:solidFill>
                <a:latin typeface="Montserrat"/>
                <a:cs typeface="Montserrat"/>
              </a:rPr>
              <a:t>vehículo</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aparecerá</a:t>
            </a:r>
            <a:r>
              <a:rPr sz="700" spc="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último</a:t>
            </a:r>
            <a:r>
              <a:rPr sz="700" spc="-25" dirty="0">
                <a:solidFill>
                  <a:srgbClr val="221F1F"/>
                </a:solidFill>
                <a:latin typeface="Montserrat"/>
                <a:cs typeface="Montserrat"/>
              </a:rPr>
              <a:t> </a:t>
            </a:r>
            <a:r>
              <a:rPr sz="700" spc="-10" dirty="0" err="1">
                <a:solidFill>
                  <a:srgbClr val="221F1F"/>
                </a:solidFill>
                <a:latin typeface="Montserrat"/>
                <a:cs typeface="Montserrat"/>
              </a:rPr>
              <a:t>momento</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a:solidFill>
                  <a:srgbClr val="221F1F"/>
                </a:solidFill>
                <a:latin typeface="Montserrat"/>
                <a:cs typeface="Montserrat"/>
              </a:rPr>
              <a:t>Al</a:t>
            </a:r>
            <a:r>
              <a:rPr sz="700" spc="295" dirty="0">
                <a:solidFill>
                  <a:srgbClr val="221F1F"/>
                </a:solidFill>
                <a:latin typeface="Montserrat"/>
                <a:cs typeface="Montserrat"/>
              </a:rPr>
              <a:t> </a:t>
            </a:r>
            <a:r>
              <a:rPr sz="700" dirty="0">
                <a:solidFill>
                  <a:srgbClr val="221F1F"/>
                </a:solidFill>
                <a:latin typeface="Montserrat"/>
                <a:cs typeface="Montserrat"/>
              </a:rPr>
              <a:t>adelantar</a:t>
            </a:r>
            <a:r>
              <a:rPr sz="700" spc="310" dirty="0">
                <a:solidFill>
                  <a:srgbClr val="221F1F"/>
                </a:solidFill>
                <a:latin typeface="Montserrat"/>
                <a:cs typeface="Montserrat"/>
              </a:rPr>
              <a:t> </a:t>
            </a:r>
            <a:r>
              <a:rPr sz="700" dirty="0">
                <a:solidFill>
                  <a:srgbClr val="221F1F"/>
                </a:solidFill>
                <a:latin typeface="Montserrat"/>
                <a:cs typeface="Montserrat"/>
              </a:rPr>
              <a:t>otro</a:t>
            </a:r>
            <a:r>
              <a:rPr sz="700" spc="300" dirty="0">
                <a:solidFill>
                  <a:srgbClr val="221F1F"/>
                </a:solidFill>
                <a:latin typeface="Montserrat"/>
                <a:cs typeface="Montserrat"/>
              </a:rPr>
              <a:t> </a:t>
            </a:r>
            <a:r>
              <a:rPr sz="700" dirty="0">
                <a:solidFill>
                  <a:srgbClr val="221F1F"/>
                </a:solidFill>
                <a:latin typeface="Montserrat"/>
                <a:cs typeface="Montserrat"/>
              </a:rPr>
              <a:t>vehículo</a:t>
            </a:r>
            <a:r>
              <a:rPr sz="700" spc="320" dirty="0">
                <a:solidFill>
                  <a:srgbClr val="221F1F"/>
                </a:solidFill>
                <a:latin typeface="Montserrat"/>
                <a:cs typeface="Montserrat"/>
              </a:rPr>
              <a:t> </a:t>
            </a:r>
            <a:r>
              <a:rPr sz="700" dirty="0">
                <a:solidFill>
                  <a:srgbClr val="221F1F"/>
                </a:solidFill>
                <a:latin typeface="Montserrat"/>
                <a:cs typeface="Montserrat"/>
              </a:rPr>
              <a:t>hágalo</a:t>
            </a:r>
            <a:r>
              <a:rPr sz="700" spc="290" dirty="0">
                <a:solidFill>
                  <a:srgbClr val="221F1F"/>
                </a:solidFill>
                <a:latin typeface="Montserrat"/>
                <a:cs typeface="Montserrat"/>
              </a:rPr>
              <a:t> </a:t>
            </a:r>
            <a:r>
              <a:rPr sz="700" dirty="0">
                <a:solidFill>
                  <a:srgbClr val="221F1F"/>
                </a:solidFill>
                <a:latin typeface="Montserrat"/>
                <a:cs typeface="Montserrat"/>
              </a:rPr>
              <a:t>solamente</a:t>
            </a:r>
            <a:r>
              <a:rPr sz="700" spc="310" dirty="0">
                <a:solidFill>
                  <a:srgbClr val="221F1F"/>
                </a:solidFill>
                <a:latin typeface="Montserrat"/>
                <a:cs typeface="Montserrat"/>
              </a:rPr>
              <a:t> </a:t>
            </a:r>
            <a:r>
              <a:rPr sz="700" dirty="0">
                <a:solidFill>
                  <a:srgbClr val="221F1F"/>
                </a:solidFill>
                <a:latin typeface="Montserrat"/>
                <a:cs typeface="Montserrat"/>
              </a:rPr>
              <a:t>por</a:t>
            </a:r>
            <a:r>
              <a:rPr sz="700" spc="290" dirty="0">
                <a:solidFill>
                  <a:srgbClr val="221F1F"/>
                </a:solidFill>
                <a:latin typeface="Montserrat"/>
                <a:cs typeface="Montserrat"/>
              </a:rPr>
              <a:t> </a:t>
            </a:r>
            <a:r>
              <a:rPr sz="700" dirty="0">
                <a:solidFill>
                  <a:srgbClr val="221F1F"/>
                </a:solidFill>
                <a:latin typeface="Montserrat"/>
                <a:cs typeface="Montserrat"/>
              </a:rPr>
              <a:t>la</a:t>
            </a:r>
            <a:r>
              <a:rPr sz="700" spc="310" dirty="0">
                <a:solidFill>
                  <a:srgbClr val="221F1F"/>
                </a:solidFill>
                <a:latin typeface="Montserrat"/>
                <a:cs typeface="Montserrat"/>
              </a:rPr>
              <a:t> </a:t>
            </a:r>
            <a:r>
              <a:rPr sz="700" dirty="0">
                <a:solidFill>
                  <a:srgbClr val="221F1F"/>
                </a:solidFill>
                <a:latin typeface="Montserrat"/>
                <a:cs typeface="Montserrat"/>
              </a:rPr>
              <a:t>izquierda.</a:t>
            </a:r>
            <a:r>
              <a:rPr sz="700" spc="300" dirty="0">
                <a:solidFill>
                  <a:srgbClr val="221F1F"/>
                </a:solidFill>
                <a:latin typeface="Montserrat"/>
                <a:cs typeface="Montserrat"/>
              </a:rPr>
              <a:t> </a:t>
            </a:r>
            <a:r>
              <a:rPr sz="700" dirty="0">
                <a:solidFill>
                  <a:srgbClr val="221F1F"/>
                </a:solidFill>
                <a:latin typeface="Montserrat"/>
                <a:cs typeface="Montserrat"/>
              </a:rPr>
              <a:t>Adelantar</a:t>
            </a:r>
            <a:r>
              <a:rPr sz="700" spc="310" dirty="0">
                <a:solidFill>
                  <a:srgbClr val="221F1F"/>
                </a:solidFill>
                <a:latin typeface="Montserrat"/>
                <a:cs typeface="Montserrat"/>
              </a:rPr>
              <a:t> </a:t>
            </a:r>
            <a:r>
              <a:rPr sz="700" dirty="0">
                <a:solidFill>
                  <a:srgbClr val="221F1F"/>
                </a:solidFill>
                <a:latin typeface="Montserrat"/>
                <a:cs typeface="Montserrat"/>
              </a:rPr>
              <a:t>por</a:t>
            </a:r>
            <a:r>
              <a:rPr sz="700" spc="290" dirty="0">
                <a:solidFill>
                  <a:srgbClr val="221F1F"/>
                </a:solidFill>
                <a:latin typeface="Montserrat"/>
                <a:cs typeface="Montserrat"/>
              </a:rPr>
              <a:t> </a:t>
            </a:r>
            <a:r>
              <a:rPr sz="700" dirty="0">
                <a:solidFill>
                  <a:srgbClr val="221F1F"/>
                </a:solidFill>
                <a:latin typeface="Montserrat"/>
                <a:cs typeface="Montserrat"/>
              </a:rPr>
              <a:t>la</a:t>
            </a:r>
            <a:r>
              <a:rPr sz="700" spc="305" dirty="0">
                <a:solidFill>
                  <a:srgbClr val="221F1F"/>
                </a:solidFill>
                <a:latin typeface="Montserrat"/>
                <a:cs typeface="Montserrat"/>
              </a:rPr>
              <a:t> </a:t>
            </a:r>
            <a:r>
              <a:rPr sz="700" dirty="0">
                <a:solidFill>
                  <a:srgbClr val="221F1F"/>
                </a:solidFill>
                <a:latin typeface="Montserrat"/>
                <a:cs typeface="Montserrat"/>
              </a:rPr>
              <a:t>derecha</a:t>
            </a:r>
            <a:r>
              <a:rPr sz="700" spc="295" dirty="0">
                <a:solidFill>
                  <a:srgbClr val="221F1F"/>
                </a:solidFill>
                <a:latin typeface="Montserrat"/>
                <a:cs typeface="Montserrat"/>
              </a:rPr>
              <a:t> </a:t>
            </a:r>
            <a:r>
              <a:rPr sz="700" spc="-25" dirty="0">
                <a:solidFill>
                  <a:srgbClr val="221F1F"/>
                </a:solidFill>
                <a:latin typeface="Montserrat"/>
                <a:cs typeface="Montserrat"/>
              </a:rPr>
              <a:t>es</a:t>
            </a:r>
            <a:r>
              <a:rPr sz="700" spc="500" dirty="0">
                <a:solidFill>
                  <a:srgbClr val="221F1F"/>
                </a:solidFill>
                <a:latin typeface="Montserrat"/>
                <a:cs typeface="Montserrat"/>
              </a:rPr>
              <a:t> </a:t>
            </a:r>
            <a:r>
              <a:rPr sz="700" spc="-10" dirty="0">
                <a:solidFill>
                  <a:srgbClr val="221F1F"/>
                </a:solidFill>
                <a:latin typeface="Montserrat"/>
                <a:cs typeface="Montserrat"/>
              </a:rPr>
              <a:t>extremadamente</a:t>
            </a:r>
            <a:r>
              <a:rPr sz="700" spc="85" dirty="0">
                <a:solidFill>
                  <a:srgbClr val="221F1F"/>
                </a:solidFill>
                <a:latin typeface="Montserrat"/>
                <a:cs typeface="Montserrat"/>
              </a:rPr>
              <a:t> </a:t>
            </a:r>
            <a:r>
              <a:rPr sz="700" spc="-10" dirty="0" err="1">
                <a:solidFill>
                  <a:srgbClr val="221F1F"/>
                </a:solidFill>
                <a:latin typeface="Montserrat"/>
                <a:cs typeface="Montserrat"/>
              </a:rPr>
              <a:t>peligroso</a:t>
            </a:r>
            <a:r>
              <a:rPr sz="700" spc="-10" dirty="0">
                <a:solidFill>
                  <a:srgbClr val="221F1F"/>
                </a:solidFill>
                <a:latin typeface="Montserrat"/>
                <a:cs typeface="Montserrat"/>
              </a:rPr>
              <a:t>.</a:t>
            </a:r>
            <a:endParaRPr lang="es-ES" sz="700" spc="-10" dirty="0">
              <a:latin typeface="Montserrat"/>
              <a:cs typeface="Montserrat"/>
            </a:endParaRPr>
          </a:p>
          <a:p>
            <a:pPr marL="242570" marR="39370" indent="-228600">
              <a:lnSpc>
                <a:spcPct val="100000"/>
              </a:lnSpc>
              <a:buFont typeface="+mj-lt"/>
              <a:buAutoNum type="arabicPeriod"/>
              <a:tabLst>
                <a:tab pos="101600" algn="l"/>
              </a:tabLst>
            </a:pPr>
            <a:r>
              <a:rPr sz="700" dirty="0" err="1">
                <a:solidFill>
                  <a:srgbClr val="221F1F"/>
                </a:solidFill>
                <a:latin typeface="Montserrat"/>
                <a:cs typeface="Montserrat"/>
              </a:rPr>
              <a:t>Maneje</a:t>
            </a:r>
            <a:r>
              <a:rPr sz="700" spc="145" dirty="0">
                <a:solidFill>
                  <a:srgbClr val="221F1F"/>
                </a:solidFill>
                <a:latin typeface="Montserrat"/>
                <a:cs typeface="Montserrat"/>
              </a:rPr>
              <a:t> </a:t>
            </a:r>
            <a:r>
              <a:rPr sz="700" dirty="0">
                <a:solidFill>
                  <a:srgbClr val="221F1F"/>
                </a:solidFill>
                <a:latin typeface="Montserrat"/>
                <a:cs typeface="Montserrat"/>
              </a:rPr>
              <a:t>más</a:t>
            </a:r>
            <a:r>
              <a:rPr sz="700" spc="155" dirty="0">
                <a:solidFill>
                  <a:srgbClr val="221F1F"/>
                </a:solidFill>
                <a:latin typeface="Montserrat"/>
                <a:cs typeface="Montserrat"/>
              </a:rPr>
              <a:t> </a:t>
            </a:r>
            <a:r>
              <a:rPr sz="700" dirty="0">
                <a:solidFill>
                  <a:srgbClr val="221F1F"/>
                </a:solidFill>
                <a:latin typeface="Montserrat"/>
                <a:cs typeface="Montserrat"/>
              </a:rPr>
              <a:t>despacio</a:t>
            </a:r>
            <a:r>
              <a:rPr sz="700" spc="155" dirty="0">
                <a:solidFill>
                  <a:srgbClr val="221F1F"/>
                </a:solidFill>
                <a:latin typeface="Montserrat"/>
                <a:cs typeface="Montserrat"/>
              </a:rPr>
              <a:t> </a:t>
            </a:r>
            <a:r>
              <a:rPr sz="700" dirty="0">
                <a:solidFill>
                  <a:srgbClr val="221F1F"/>
                </a:solidFill>
                <a:latin typeface="Montserrat"/>
                <a:cs typeface="Montserrat"/>
              </a:rPr>
              <a:t>de</a:t>
            </a:r>
            <a:r>
              <a:rPr sz="700" spc="145" dirty="0">
                <a:solidFill>
                  <a:srgbClr val="221F1F"/>
                </a:solidFill>
                <a:latin typeface="Montserrat"/>
                <a:cs typeface="Montserrat"/>
              </a:rPr>
              <a:t> </a:t>
            </a:r>
            <a:r>
              <a:rPr sz="700" dirty="0">
                <a:solidFill>
                  <a:srgbClr val="221F1F"/>
                </a:solidFill>
                <a:latin typeface="Montserrat"/>
                <a:cs typeface="Montserrat"/>
              </a:rPr>
              <a:t>lo</a:t>
            </a:r>
            <a:r>
              <a:rPr sz="700" spc="145" dirty="0">
                <a:solidFill>
                  <a:srgbClr val="221F1F"/>
                </a:solidFill>
                <a:latin typeface="Montserrat"/>
                <a:cs typeface="Montserrat"/>
              </a:rPr>
              <a:t> </a:t>
            </a:r>
            <a:r>
              <a:rPr sz="700" dirty="0">
                <a:solidFill>
                  <a:srgbClr val="221F1F"/>
                </a:solidFill>
                <a:latin typeface="Montserrat"/>
                <a:cs typeface="Montserrat"/>
              </a:rPr>
              <a:t>que</a:t>
            </a:r>
            <a:r>
              <a:rPr sz="700" spc="145" dirty="0">
                <a:solidFill>
                  <a:srgbClr val="221F1F"/>
                </a:solidFill>
                <a:latin typeface="Montserrat"/>
                <a:cs typeface="Montserrat"/>
              </a:rPr>
              <a:t> </a:t>
            </a:r>
            <a:r>
              <a:rPr sz="700" dirty="0">
                <a:solidFill>
                  <a:srgbClr val="221F1F"/>
                </a:solidFill>
                <a:latin typeface="Montserrat"/>
                <a:cs typeface="Montserrat"/>
              </a:rPr>
              <a:t>su</a:t>
            </a:r>
            <a:r>
              <a:rPr sz="700" spc="155" dirty="0">
                <a:solidFill>
                  <a:srgbClr val="221F1F"/>
                </a:solidFill>
                <a:latin typeface="Montserrat"/>
                <a:cs typeface="Montserrat"/>
              </a:rPr>
              <a:t> </a:t>
            </a:r>
            <a:r>
              <a:rPr sz="700" dirty="0">
                <a:solidFill>
                  <a:srgbClr val="221F1F"/>
                </a:solidFill>
                <a:latin typeface="Montserrat"/>
                <a:cs typeface="Montserrat"/>
              </a:rPr>
              <a:t>capacidad</a:t>
            </a:r>
            <a:r>
              <a:rPr sz="700" spc="155" dirty="0">
                <a:solidFill>
                  <a:srgbClr val="221F1F"/>
                </a:solidFill>
                <a:latin typeface="Montserrat"/>
                <a:cs typeface="Montserrat"/>
              </a:rPr>
              <a:t> </a:t>
            </a:r>
            <a:r>
              <a:rPr sz="700" dirty="0">
                <a:solidFill>
                  <a:srgbClr val="221F1F"/>
                </a:solidFill>
                <a:latin typeface="Montserrat"/>
                <a:cs typeface="Montserrat"/>
              </a:rPr>
              <a:t>y</a:t>
            </a:r>
            <a:r>
              <a:rPr sz="700" spc="140" dirty="0">
                <a:solidFill>
                  <a:srgbClr val="221F1F"/>
                </a:solidFill>
                <a:latin typeface="Montserrat"/>
                <a:cs typeface="Montserrat"/>
              </a:rPr>
              <a:t> </a:t>
            </a:r>
            <a:r>
              <a:rPr sz="700" dirty="0">
                <a:solidFill>
                  <a:srgbClr val="221F1F"/>
                </a:solidFill>
                <a:latin typeface="Montserrat"/>
                <a:cs typeface="Montserrat"/>
              </a:rPr>
              <a:t>la</a:t>
            </a:r>
            <a:r>
              <a:rPr sz="700" spc="160" dirty="0">
                <a:solidFill>
                  <a:srgbClr val="221F1F"/>
                </a:solidFill>
                <a:latin typeface="Montserrat"/>
                <a:cs typeface="Montserrat"/>
              </a:rPr>
              <a:t> </a:t>
            </a:r>
            <a:r>
              <a:rPr sz="700" dirty="0">
                <a:solidFill>
                  <a:srgbClr val="221F1F"/>
                </a:solidFill>
                <a:latin typeface="Montserrat"/>
                <a:cs typeface="Montserrat"/>
              </a:rPr>
              <a:t>del</a:t>
            </a:r>
            <a:r>
              <a:rPr sz="700" spc="160" dirty="0">
                <a:solidFill>
                  <a:srgbClr val="221F1F"/>
                </a:solidFill>
                <a:latin typeface="Montserrat"/>
                <a:cs typeface="Montserrat"/>
              </a:rPr>
              <a:t> </a:t>
            </a:r>
            <a:r>
              <a:rPr sz="700" dirty="0">
                <a:solidFill>
                  <a:srgbClr val="221F1F"/>
                </a:solidFill>
                <a:latin typeface="Montserrat"/>
                <a:cs typeface="Montserrat"/>
              </a:rPr>
              <a:t>Vehículo</a:t>
            </a:r>
            <a:r>
              <a:rPr sz="700" spc="140" dirty="0">
                <a:solidFill>
                  <a:srgbClr val="221F1F"/>
                </a:solidFill>
                <a:latin typeface="Montserrat"/>
                <a:cs typeface="Montserrat"/>
              </a:rPr>
              <a:t> </a:t>
            </a:r>
            <a:r>
              <a:rPr sz="700" dirty="0">
                <a:solidFill>
                  <a:srgbClr val="221F1F"/>
                </a:solidFill>
                <a:latin typeface="Montserrat"/>
                <a:cs typeface="Montserrat"/>
              </a:rPr>
              <a:t>se</a:t>
            </a:r>
            <a:r>
              <a:rPr sz="700" spc="145" dirty="0">
                <a:solidFill>
                  <a:srgbClr val="221F1F"/>
                </a:solidFill>
                <a:latin typeface="Montserrat"/>
                <a:cs typeface="Montserrat"/>
              </a:rPr>
              <a:t> </a:t>
            </a:r>
            <a:r>
              <a:rPr sz="700" dirty="0">
                <a:solidFill>
                  <a:srgbClr val="221F1F"/>
                </a:solidFill>
                <a:latin typeface="Montserrat"/>
                <a:cs typeface="Montserrat"/>
              </a:rPr>
              <a:t>lo</a:t>
            </a:r>
            <a:r>
              <a:rPr sz="700" spc="145" dirty="0">
                <a:solidFill>
                  <a:srgbClr val="221F1F"/>
                </a:solidFill>
                <a:latin typeface="Montserrat"/>
                <a:cs typeface="Montserrat"/>
              </a:rPr>
              <a:t> </a:t>
            </a:r>
            <a:r>
              <a:rPr sz="700" dirty="0">
                <a:solidFill>
                  <a:srgbClr val="221F1F"/>
                </a:solidFill>
                <a:latin typeface="Montserrat"/>
                <a:cs typeface="Montserrat"/>
              </a:rPr>
              <a:t>permita.</a:t>
            </a:r>
            <a:r>
              <a:rPr sz="700" spc="140" dirty="0">
                <a:solidFill>
                  <a:srgbClr val="221F1F"/>
                </a:solidFill>
                <a:latin typeface="Montserrat"/>
                <a:cs typeface="Montserrat"/>
              </a:rPr>
              <a:t> </a:t>
            </a:r>
            <a:r>
              <a:rPr sz="700" dirty="0">
                <a:solidFill>
                  <a:srgbClr val="221F1F"/>
                </a:solidFill>
                <a:latin typeface="Montserrat"/>
                <a:cs typeface="Montserrat"/>
              </a:rPr>
              <a:t>En</a:t>
            </a:r>
            <a:r>
              <a:rPr sz="700" spc="155" dirty="0">
                <a:solidFill>
                  <a:srgbClr val="221F1F"/>
                </a:solidFill>
                <a:latin typeface="Montserrat"/>
                <a:cs typeface="Montserrat"/>
              </a:rPr>
              <a:t> </a:t>
            </a:r>
            <a:r>
              <a:rPr sz="700" dirty="0">
                <a:solidFill>
                  <a:srgbClr val="221F1F"/>
                </a:solidFill>
                <a:latin typeface="Montserrat"/>
                <a:cs typeface="Montserrat"/>
              </a:rPr>
              <a:t>caso</a:t>
            </a:r>
            <a:r>
              <a:rPr sz="700" spc="140" dirty="0">
                <a:solidFill>
                  <a:srgbClr val="221F1F"/>
                </a:solidFill>
                <a:latin typeface="Montserrat"/>
                <a:cs typeface="Montserrat"/>
              </a:rPr>
              <a:t> </a:t>
            </a:r>
            <a:r>
              <a:rPr sz="700" dirty="0">
                <a:solidFill>
                  <a:srgbClr val="221F1F"/>
                </a:solidFill>
                <a:latin typeface="Montserrat"/>
                <a:cs typeface="Montserrat"/>
              </a:rPr>
              <a:t>de</a:t>
            </a:r>
            <a:r>
              <a:rPr sz="700" spc="160" dirty="0">
                <a:solidFill>
                  <a:srgbClr val="221F1F"/>
                </a:solidFill>
                <a:latin typeface="Montserrat"/>
                <a:cs typeface="Montserrat"/>
              </a:rPr>
              <a:t> </a:t>
            </a:r>
            <a:r>
              <a:rPr sz="700" spc="-25" dirty="0">
                <a:solidFill>
                  <a:srgbClr val="221F1F"/>
                </a:solidFill>
                <a:latin typeface="Montserrat"/>
                <a:cs typeface="Montserrat"/>
              </a:rPr>
              <a:t>una</a:t>
            </a:r>
            <a:r>
              <a:rPr sz="700" spc="500" dirty="0">
                <a:solidFill>
                  <a:srgbClr val="221F1F"/>
                </a:solidFill>
                <a:latin typeface="Montserrat"/>
                <a:cs typeface="Montserrat"/>
              </a:rPr>
              <a:t> </a:t>
            </a:r>
            <a:r>
              <a:rPr sz="700" dirty="0">
                <a:solidFill>
                  <a:srgbClr val="221F1F"/>
                </a:solidFill>
                <a:latin typeface="Montserrat"/>
                <a:cs typeface="Montserrat"/>
              </a:rPr>
              <a:t>imprudencia</a:t>
            </a:r>
            <a:r>
              <a:rPr sz="700" spc="25"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un</a:t>
            </a:r>
            <a:r>
              <a:rPr sz="700" spc="15" dirty="0">
                <a:solidFill>
                  <a:srgbClr val="221F1F"/>
                </a:solidFill>
                <a:latin typeface="Montserrat"/>
                <a:cs typeface="Montserrat"/>
              </a:rPr>
              <a:t> </a:t>
            </a:r>
            <a:r>
              <a:rPr sz="700" dirty="0">
                <a:solidFill>
                  <a:srgbClr val="221F1F"/>
                </a:solidFill>
                <a:latin typeface="Montserrat"/>
                <a:cs typeface="Montserrat"/>
              </a:rPr>
              <a:t>tercero</a:t>
            </a:r>
            <a:r>
              <a:rPr sz="700" spc="15" dirty="0">
                <a:solidFill>
                  <a:srgbClr val="221F1F"/>
                </a:solidFill>
                <a:latin typeface="Montserrat"/>
                <a:cs typeface="Montserrat"/>
              </a:rPr>
              <a:t> </a:t>
            </a:r>
            <a:r>
              <a:rPr sz="700" dirty="0">
                <a:solidFill>
                  <a:srgbClr val="221F1F"/>
                </a:solidFill>
                <a:latin typeface="Montserrat"/>
                <a:cs typeface="Montserrat"/>
              </a:rPr>
              <a:t>(otro</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30" dirty="0">
                <a:solidFill>
                  <a:srgbClr val="221F1F"/>
                </a:solidFill>
                <a:latin typeface="Montserrat"/>
                <a:cs typeface="Montserrat"/>
              </a:rPr>
              <a:t> </a:t>
            </a:r>
            <a:r>
              <a:rPr sz="700" dirty="0">
                <a:solidFill>
                  <a:srgbClr val="221F1F"/>
                </a:solidFill>
                <a:latin typeface="Montserrat"/>
                <a:cs typeface="Montserrat"/>
              </a:rPr>
              <a:t>peatones,</a:t>
            </a:r>
            <a:r>
              <a:rPr sz="700" spc="30" dirty="0">
                <a:solidFill>
                  <a:srgbClr val="221F1F"/>
                </a:solidFill>
                <a:latin typeface="Montserrat"/>
                <a:cs typeface="Montserrat"/>
              </a:rPr>
              <a:t> </a:t>
            </a:r>
            <a:r>
              <a:rPr sz="700" dirty="0">
                <a:solidFill>
                  <a:srgbClr val="221F1F"/>
                </a:solidFill>
                <a:latin typeface="Montserrat"/>
                <a:cs typeface="Montserrat"/>
              </a:rPr>
              <a:t>huecos,</a:t>
            </a:r>
            <a:r>
              <a:rPr sz="700" spc="30" dirty="0">
                <a:solidFill>
                  <a:srgbClr val="221F1F"/>
                </a:solidFill>
                <a:latin typeface="Montserrat"/>
                <a:cs typeface="Montserrat"/>
              </a:rPr>
              <a:t> </a:t>
            </a:r>
            <a:r>
              <a:rPr sz="700" dirty="0">
                <a:solidFill>
                  <a:srgbClr val="221F1F"/>
                </a:solidFill>
                <a:latin typeface="Montserrat"/>
                <a:cs typeface="Montserrat"/>
              </a:rPr>
              <a:t>etc.)</a:t>
            </a:r>
            <a:r>
              <a:rPr sz="700" spc="15" dirty="0">
                <a:solidFill>
                  <a:srgbClr val="221F1F"/>
                </a:solidFill>
                <a:latin typeface="Montserrat"/>
                <a:cs typeface="Montserrat"/>
              </a:rPr>
              <a:t> </a:t>
            </a:r>
            <a:r>
              <a:rPr sz="700" dirty="0">
                <a:solidFill>
                  <a:srgbClr val="221F1F"/>
                </a:solidFill>
                <a:latin typeface="Montserrat"/>
                <a:cs typeface="Montserrat"/>
              </a:rPr>
              <a:t>tendrá</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reflejos</a:t>
            </a:r>
            <a:r>
              <a:rPr sz="700" spc="3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potencia</a:t>
            </a:r>
            <a:r>
              <a:rPr sz="700" spc="25" dirty="0">
                <a:solidFill>
                  <a:srgbClr val="221F1F"/>
                </a:solidFill>
                <a:latin typeface="Montserrat"/>
                <a:cs typeface="Montserrat"/>
              </a:rPr>
              <a:t> </a:t>
            </a:r>
            <a:r>
              <a:rPr sz="700" spc="-10" dirty="0">
                <a:solidFill>
                  <a:srgbClr val="221F1F"/>
                </a:solidFill>
                <a:latin typeface="Montserrat"/>
                <a:cs typeface="Montserrat"/>
              </a:rPr>
              <a:t>extra</a:t>
            </a:r>
            <a:r>
              <a:rPr sz="700" spc="500"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se</a:t>
            </a:r>
            <a:r>
              <a:rPr sz="700" spc="-20" dirty="0">
                <a:solidFill>
                  <a:srgbClr val="221F1F"/>
                </a:solidFill>
                <a:latin typeface="Montserrat"/>
                <a:cs typeface="Montserrat"/>
              </a:rPr>
              <a:t> </a:t>
            </a:r>
            <a:r>
              <a:rPr sz="700" dirty="0">
                <a:solidFill>
                  <a:srgbClr val="221F1F"/>
                </a:solidFill>
                <a:latin typeface="Montserrat"/>
                <a:cs typeface="Montserrat"/>
              </a:rPr>
              <a:t>necesitan para</a:t>
            </a:r>
            <a:r>
              <a:rPr sz="700" spc="-10" dirty="0">
                <a:solidFill>
                  <a:srgbClr val="221F1F"/>
                </a:solidFill>
                <a:latin typeface="Montserrat"/>
                <a:cs typeface="Montserrat"/>
              </a:rPr>
              <a:t> </a:t>
            </a:r>
            <a:r>
              <a:rPr sz="700" dirty="0">
                <a:solidFill>
                  <a:srgbClr val="221F1F"/>
                </a:solidFill>
                <a:latin typeface="Montserrat"/>
                <a:cs typeface="Montserrat"/>
              </a:rPr>
              <a:t>sortear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spc="-10" dirty="0">
                <a:solidFill>
                  <a:srgbClr val="221F1F"/>
                </a:solidFill>
                <a:latin typeface="Montserrat"/>
                <a:cs typeface="Montserrat"/>
              </a:rPr>
              <a:t>situación.</a:t>
            </a:r>
            <a:endParaRPr sz="700" dirty="0">
              <a:latin typeface="Montserrat"/>
              <a:cs typeface="Montserra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LISTA</a:t>
            </a:r>
            <a:r>
              <a:rPr spc="-25" dirty="0"/>
              <a:t> </a:t>
            </a:r>
            <a:r>
              <a:rPr dirty="0"/>
              <a:t>DE</a:t>
            </a:r>
            <a:r>
              <a:rPr spc="-45" dirty="0"/>
              <a:t> </a:t>
            </a:r>
            <a:r>
              <a:rPr dirty="0"/>
              <a:t>CHEQUEOS</a:t>
            </a:r>
            <a:r>
              <a:rPr spc="-20" dirty="0"/>
              <a:t> </a:t>
            </a:r>
            <a:r>
              <a:rPr dirty="0"/>
              <a:t>DEL</a:t>
            </a:r>
            <a:r>
              <a:rPr spc="-35" dirty="0"/>
              <a:t> </a:t>
            </a:r>
            <a:r>
              <a:rPr spc="-10" dirty="0"/>
              <a:t>ALISTAMIENTO</a:t>
            </a:r>
          </a:p>
        </p:txBody>
      </p:sp>
      <p:sp>
        <p:nvSpPr>
          <p:cNvPr id="3" name="object 3"/>
          <p:cNvSpPr txBox="1"/>
          <p:nvPr/>
        </p:nvSpPr>
        <p:spPr>
          <a:xfrm>
            <a:off x="339953" y="785241"/>
            <a:ext cx="3596640" cy="1821814"/>
          </a:xfrm>
          <a:prstGeom prst="rect">
            <a:avLst/>
          </a:prstGeom>
        </p:spPr>
        <p:txBody>
          <a:bodyPr vert="horz" wrap="square" lIns="0" tIns="12065" rIns="0" bIns="0" rtlCol="0">
            <a:spAutoFit/>
          </a:bodyPr>
          <a:lstStyle/>
          <a:p>
            <a:pPr marL="12700">
              <a:lnSpc>
                <a:spcPts val="770"/>
              </a:lnSpc>
              <a:spcBef>
                <a:spcPts val="95"/>
              </a:spcBef>
            </a:pPr>
            <a:r>
              <a:rPr sz="700" b="1" spc="-25" dirty="0">
                <a:latin typeface="Montserrat"/>
                <a:cs typeface="Montserrat"/>
              </a:rPr>
              <a:t>OK</a:t>
            </a:r>
            <a:endParaRPr sz="700" dirty="0">
              <a:latin typeface="Montserrat"/>
              <a:cs typeface="Montserrat"/>
            </a:endParaRPr>
          </a:p>
          <a:p>
            <a:pPr marL="217170" indent="-180975">
              <a:lnSpc>
                <a:spcPts val="125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1.</a:t>
            </a:r>
            <a:r>
              <a:rPr sz="800" dirty="0">
                <a:solidFill>
                  <a:srgbClr val="221F1F"/>
                </a:solidFill>
                <a:latin typeface="Montserrat"/>
                <a:cs typeface="Montserrat"/>
              </a:rPr>
              <a:t>	Verificar</a:t>
            </a:r>
            <a:r>
              <a:rPr sz="800" spc="-35" dirty="0">
                <a:solidFill>
                  <a:srgbClr val="221F1F"/>
                </a:solidFill>
                <a:latin typeface="Montserrat"/>
                <a:cs typeface="Montserrat"/>
              </a:rPr>
              <a:t> </a:t>
            </a:r>
            <a:r>
              <a:rPr sz="800" dirty="0">
                <a:solidFill>
                  <a:srgbClr val="221F1F"/>
                </a:solidFill>
                <a:latin typeface="Montserrat"/>
                <a:cs typeface="Montserrat"/>
              </a:rPr>
              <a:t>apariencia</a:t>
            </a:r>
            <a:r>
              <a:rPr sz="800" spc="-35" dirty="0">
                <a:solidFill>
                  <a:srgbClr val="221F1F"/>
                </a:solidFill>
                <a:latin typeface="Montserrat"/>
                <a:cs typeface="Montserrat"/>
              </a:rPr>
              <a:t> </a:t>
            </a:r>
            <a:r>
              <a:rPr sz="800" dirty="0">
                <a:solidFill>
                  <a:srgbClr val="221F1F"/>
                </a:solidFill>
                <a:latin typeface="Montserrat"/>
                <a:cs typeface="Montserrat"/>
              </a:rPr>
              <a:t>del</a:t>
            </a:r>
            <a:r>
              <a:rPr sz="800" spc="-10" dirty="0">
                <a:solidFill>
                  <a:srgbClr val="221F1F"/>
                </a:solidFill>
                <a:latin typeface="Montserrat"/>
                <a:cs typeface="Montserrat"/>
              </a:rPr>
              <a:t> Vehículo.</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2.</a:t>
            </a:r>
            <a:r>
              <a:rPr sz="800" dirty="0">
                <a:solidFill>
                  <a:srgbClr val="221F1F"/>
                </a:solidFill>
                <a:latin typeface="Montserrat"/>
                <a:cs typeface="Montserrat"/>
              </a:rPr>
              <a:t>	Realizar</a:t>
            </a:r>
            <a:r>
              <a:rPr sz="800" spc="-15" dirty="0">
                <a:solidFill>
                  <a:srgbClr val="221F1F"/>
                </a:solidFill>
                <a:latin typeface="Montserrat"/>
                <a:cs typeface="Montserrat"/>
              </a:rPr>
              <a:t> </a:t>
            </a:r>
            <a:r>
              <a:rPr sz="800" dirty="0">
                <a:solidFill>
                  <a:srgbClr val="221F1F"/>
                </a:solidFill>
                <a:latin typeface="Montserrat"/>
                <a:cs typeface="Montserrat"/>
              </a:rPr>
              <a:t>el</a:t>
            </a:r>
            <a:r>
              <a:rPr sz="800" spc="-10" dirty="0">
                <a:solidFill>
                  <a:srgbClr val="221F1F"/>
                </a:solidFill>
                <a:latin typeface="Montserrat"/>
                <a:cs typeface="Montserrat"/>
              </a:rPr>
              <a:t> </a:t>
            </a:r>
            <a:r>
              <a:rPr sz="800" dirty="0">
                <a:solidFill>
                  <a:srgbClr val="221F1F"/>
                </a:solidFill>
                <a:latin typeface="Montserrat"/>
                <a:cs typeface="Montserrat"/>
              </a:rPr>
              <a:t>registro</a:t>
            </a:r>
            <a:r>
              <a:rPr sz="800" spc="-10" dirty="0">
                <a:solidFill>
                  <a:srgbClr val="221F1F"/>
                </a:solidFill>
                <a:latin typeface="Montserrat"/>
                <a:cs typeface="Montserrat"/>
              </a:rPr>
              <a:t> </a:t>
            </a:r>
            <a:r>
              <a:rPr sz="800" dirty="0">
                <a:solidFill>
                  <a:srgbClr val="221F1F"/>
                </a:solidFill>
                <a:latin typeface="Montserrat"/>
                <a:cs typeface="Montserrat"/>
              </a:rPr>
              <a:t>de</a:t>
            </a:r>
            <a:r>
              <a:rPr sz="800" spc="-5" dirty="0">
                <a:solidFill>
                  <a:srgbClr val="221F1F"/>
                </a:solidFill>
                <a:latin typeface="Montserrat"/>
                <a:cs typeface="Montserrat"/>
              </a:rPr>
              <a:t> </a:t>
            </a:r>
            <a:r>
              <a:rPr sz="800" dirty="0" err="1">
                <a:solidFill>
                  <a:srgbClr val="221F1F"/>
                </a:solidFill>
                <a:latin typeface="Montserrat"/>
                <a:cs typeface="Montserrat"/>
              </a:rPr>
              <a:t>garantía</a:t>
            </a:r>
            <a:r>
              <a:rPr lang="es-ES" sz="800" spc="-20" dirty="0">
                <a:solidFill>
                  <a:srgbClr val="221F1F"/>
                </a:solidFill>
                <a:latin typeface="Montserrat"/>
                <a:cs typeface="Montserrat"/>
              </a:rPr>
              <a:t>.</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3.</a:t>
            </a:r>
            <a:r>
              <a:rPr sz="800" dirty="0">
                <a:solidFill>
                  <a:srgbClr val="221F1F"/>
                </a:solidFill>
                <a:latin typeface="Montserrat"/>
                <a:cs typeface="Montserrat"/>
              </a:rPr>
              <a:t>	Verificar</a:t>
            </a:r>
            <a:r>
              <a:rPr sz="800" spc="5" dirty="0">
                <a:solidFill>
                  <a:srgbClr val="221F1F"/>
                </a:solidFill>
                <a:latin typeface="Montserrat"/>
                <a:cs typeface="Montserrat"/>
              </a:rPr>
              <a:t> </a:t>
            </a:r>
            <a:r>
              <a:rPr sz="800" dirty="0">
                <a:solidFill>
                  <a:srgbClr val="221F1F"/>
                </a:solidFill>
                <a:latin typeface="Montserrat"/>
                <a:cs typeface="Montserrat"/>
              </a:rPr>
              <a:t>el</a:t>
            </a:r>
            <a:r>
              <a:rPr sz="800" spc="15" dirty="0">
                <a:solidFill>
                  <a:srgbClr val="221F1F"/>
                </a:solidFill>
                <a:latin typeface="Montserrat"/>
                <a:cs typeface="Montserrat"/>
              </a:rPr>
              <a:t> </a:t>
            </a:r>
            <a:r>
              <a:rPr sz="800" dirty="0">
                <a:solidFill>
                  <a:srgbClr val="221F1F"/>
                </a:solidFill>
                <a:latin typeface="Montserrat"/>
                <a:cs typeface="Montserrat"/>
              </a:rPr>
              <a:t>correcto</a:t>
            </a:r>
            <a:r>
              <a:rPr sz="800" spc="5" dirty="0">
                <a:solidFill>
                  <a:srgbClr val="221F1F"/>
                </a:solidFill>
                <a:latin typeface="Montserrat"/>
                <a:cs typeface="Montserrat"/>
              </a:rPr>
              <a:t> </a:t>
            </a:r>
            <a:r>
              <a:rPr sz="800" spc="-10" dirty="0">
                <a:solidFill>
                  <a:srgbClr val="221F1F"/>
                </a:solidFill>
                <a:latin typeface="Montserrat"/>
                <a:cs typeface="Montserrat"/>
              </a:rPr>
              <a:t>funcionamiento</a:t>
            </a:r>
            <a:r>
              <a:rPr sz="800" spc="-25" dirty="0">
                <a:solidFill>
                  <a:srgbClr val="221F1F"/>
                </a:solidFill>
                <a:latin typeface="Montserrat"/>
                <a:cs typeface="Montserrat"/>
              </a:rPr>
              <a:t> </a:t>
            </a:r>
            <a:r>
              <a:rPr sz="800" dirty="0">
                <a:solidFill>
                  <a:srgbClr val="221F1F"/>
                </a:solidFill>
                <a:latin typeface="Montserrat"/>
                <a:cs typeface="Montserrat"/>
              </a:rPr>
              <a:t>del</a:t>
            </a:r>
            <a:r>
              <a:rPr sz="800" spc="20" dirty="0">
                <a:solidFill>
                  <a:srgbClr val="221F1F"/>
                </a:solidFill>
                <a:latin typeface="Montserrat"/>
                <a:cs typeface="Montserrat"/>
              </a:rPr>
              <a:t> </a:t>
            </a:r>
            <a:r>
              <a:rPr sz="800" spc="-10" dirty="0">
                <a:solidFill>
                  <a:srgbClr val="221F1F"/>
                </a:solidFill>
                <a:latin typeface="Montserrat"/>
                <a:cs typeface="Montserrat"/>
              </a:rPr>
              <a:t>velocímetro.</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4.</a:t>
            </a:r>
            <a:r>
              <a:rPr sz="800" dirty="0">
                <a:solidFill>
                  <a:srgbClr val="221F1F"/>
                </a:solidFill>
                <a:latin typeface="Montserrat"/>
                <a:cs typeface="Montserrat"/>
              </a:rPr>
              <a:t>	Verificar</a:t>
            </a:r>
            <a:r>
              <a:rPr sz="800" spc="-25" dirty="0">
                <a:solidFill>
                  <a:srgbClr val="221F1F"/>
                </a:solidFill>
                <a:latin typeface="Montserrat"/>
                <a:cs typeface="Montserrat"/>
              </a:rPr>
              <a:t> </a:t>
            </a:r>
            <a:r>
              <a:rPr sz="800" dirty="0">
                <a:solidFill>
                  <a:srgbClr val="221F1F"/>
                </a:solidFill>
                <a:latin typeface="Montserrat"/>
                <a:cs typeface="Montserrat"/>
              </a:rPr>
              <a:t>la</a:t>
            </a:r>
            <a:r>
              <a:rPr sz="800" spc="-5" dirty="0">
                <a:solidFill>
                  <a:srgbClr val="221F1F"/>
                </a:solidFill>
                <a:latin typeface="Montserrat"/>
                <a:cs typeface="Montserrat"/>
              </a:rPr>
              <a:t> </a:t>
            </a:r>
            <a:r>
              <a:rPr sz="800" dirty="0">
                <a:solidFill>
                  <a:srgbClr val="221F1F"/>
                </a:solidFill>
                <a:latin typeface="Montserrat"/>
                <a:cs typeface="Montserrat"/>
              </a:rPr>
              <a:t>presión</a:t>
            </a:r>
            <a:r>
              <a:rPr sz="800" spc="-30" dirty="0">
                <a:solidFill>
                  <a:srgbClr val="221F1F"/>
                </a:solidFill>
                <a:latin typeface="Montserrat"/>
                <a:cs typeface="Montserrat"/>
              </a:rPr>
              <a:t> </a:t>
            </a:r>
            <a:r>
              <a:rPr sz="800" dirty="0">
                <a:solidFill>
                  <a:srgbClr val="221F1F"/>
                </a:solidFill>
                <a:latin typeface="Montserrat"/>
                <a:cs typeface="Montserrat"/>
              </a:rPr>
              <a:t>de aire</a:t>
            </a:r>
            <a:r>
              <a:rPr sz="800" spc="-15" dirty="0">
                <a:solidFill>
                  <a:srgbClr val="221F1F"/>
                </a:solidFill>
                <a:latin typeface="Montserrat"/>
                <a:cs typeface="Montserrat"/>
              </a:rPr>
              <a:t> </a:t>
            </a:r>
            <a:r>
              <a:rPr sz="800" dirty="0">
                <a:solidFill>
                  <a:srgbClr val="221F1F"/>
                </a:solidFill>
                <a:latin typeface="Montserrat"/>
                <a:cs typeface="Montserrat"/>
              </a:rPr>
              <a:t>de</a:t>
            </a:r>
            <a:r>
              <a:rPr sz="800" spc="-5" dirty="0">
                <a:solidFill>
                  <a:srgbClr val="221F1F"/>
                </a:solidFill>
                <a:latin typeface="Montserrat"/>
                <a:cs typeface="Montserrat"/>
              </a:rPr>
              <a:t> </a:t>
            </a:r>
            <a:r>
              <a:rPr sz="800" dirty="0">
                <a:solidFill>
                  <a:srgbClr val="221F1F"/>
                </a:solidFill>
                <a:latin typeface="Montserrat"/>
                <a:cs typeface="Montserrat"/>
              </a:rPr>
              <a:t>las</a:t>
            </a:r>
            <a:r>
              <a:rPr sz="800" spc="-10" dirty="0">
                <a:solidFill>
                  <a:srgbClr val="221F1F"/>
                </a:solidFill>
                <a:latin typeface="Montserrat"/>
                <a:cs typeface="Montserrat"/>
              </a:rPr>
              <a:t> llantas.</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5.</a:t>
            </a:r>
            <a:r>
              <a:rPr sz="800" dirty="0">
                <a:solidFill>
                  <a:srgbClr val="221F1F"/>
                </a:solidFill>
                <a:latin typeface="Montserrat"/>
                <a:cs typeface="Montserrat"/>
              </a:rPr>
              <a:t>	Verificar</a:t>
            </a:r>
            <a:r>
              <a:rPr sz="800" spc="-30" dirty="0">
                <a:solidFill>
                  <a:srgbClr val="221F1F"/>
                </a:solidFill>
                <a:latin typeface="Montserrat"/>
                <a:cs typeface="Montserrat"/>
              </a:rPr>
              <a:t> </a:t>
            </a:r>
            <a:r>
              <a:rPr sz="800" dirty="0">
                <a:solidFill>
                  <a:srgbClr val="221F1F"/>
                </a:solidFill>
                <a:latin typeface="Montserrat"/>
                <a:cs typeface="Montserrat"/>
              </a:rPr>
              <a:t>el</a:t>
            </a:r>
            <a:r>
              <a:rPr sz="800" spc="-10" dirty="0">
                <a:solidFill>
                  <a:srgbClr val="221F1F"/>
                </a:solidFill>
                <a:latin typeface="Montserrat"/>
                <a:cs typeface="Montserrat"/>
              </a:rPr>
              <a:t> </a:t>
            </a:r>
            <a:r>
              <a:rPr sz="800" dirty="0">
                <a:solidFill>
                  <a:srgbClr val="221F1F"/>
                </a:solidFill>
                <a:latin typeface="Montserrat"/>
                <a:cs typeface="Montserrat"/>
              </a:rPr>
              <a:t>nivel</a:t>
            </a:r>
            <a:r>
              <a:rPr sz="800" spc="-10" dirty="0">
                <a:solidFill>
                  <a:srgbClr val="221F1F"/>
                </a:solidFill>
                <a:latin typeface="Montserrat"/>
                <a:cs typeface="Montserrat"/>
              </a:rPr>
              <a:t> </a:t>
            </a:r>
            <a:r>
              <a:rPr sz="800" dirty="0">
                <a:solidFill>
                  <a:srgbClr val="221F1F"/>
                </a:solidFill>
                <a:latin typeface="Montserrat"/>
                <a:cs typeface="Montserrat"/>
              </a:rPr>
              <a:t>de</a:t>
            </a:r>
            <a:r>
              <a:rPr sz="800" spc="-15" dirty="0">
                <a:solidFill>
                  <a:srgbClr val="221F1F"/>
                </a:solidFill>
                <a:latin typeface="Montserrat"/>
                <a:cs typeface="Montserrat"/>
              </a:rPr>
              <a:t> </a:t>
            </a:r>
            <a:r>
              <a:rPr sz="800" dirty="0">
                <a:solidFill>
                  <a:srgbClr val="221F1F"/>
                </a:solidFill>
                <a:latin typeface="Montserrat"/>
                <a:cs typeface="Montserrat"/>
              </a:rPr>
              <a:t>aceite</a:t>
            </a:r>
            <a:r>
              <a:rPr sz="800" spc="-15" dirty="0">
                <a:solidFill>
                  <a:srgbClr val="221F1F"/>
                </a:solidFill>
                <a:latin typeface="Montserrat"/>
                <a:cs typeface="Montserrat"/>
              </a:rPr>
              <a:t> </a:t>
            </a:r>
            <a:r>
              <a:rPr sz="800" dirty="0">
                <a:solidFill>
                  <a:srgbClr val="221F1F"/>
                </a:solidFill>
                <a:latin typeface="Montserrat"/>
                <a:cs typeface="Montserrat"/>
              </a:rPr>
              <a:t>del</a:t>
            </a:r>
            <a:r>
              <a:rPr sz="800" spc="-5" dirty="0">
                <a:solidFill>
                  <a:srgbClr val="221F1F"/>
                </a:solidFill>
                <a:latin typeface="Montserrat"/>
                <a:cs typeface="Montserrat"/>
              </a:rPr>
              <a:t> </a:t>
            </a:r>
            <a:r>
              <a:rPr sz="800" spc="-10" dirty="0">
                <a:solidFill>
                  <a:srgbClr val="221F1F"/>
                </a:solidFill>
                <a:latin typeface="Montserrat"/>
                <a:cs typeface="Montserrat"/>
              </a:rPr>
              <a:t>motor.</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6.</a:t>
            </a:r>
            <a:r>
              <a:rPr sz="800" dirty="0">
                <a:solidFill>
                  <a:srgbClr val="221F1F"/>
                </a:solidFill>
                <a:latin typeface="Montserrat"/>
                <a:cs typeface="Montserrat"/>
              </a:rPr>
              <a:t>	Verificar</a:t>
            </a:r>
            <a:r>
              <a:rPr sz="800" spc="-20" dirty="0">
                <a:solidFill>
                  <a:srgbClr val="221F1F"/>
                </a:solidFill>
                <a:latin typeface="Montserrat"/>
                <a:cs typeface="Montserrat"/>
              </a:rPr>
              <a:t> </a:t>
            </a:r>
            <a:r>
              <a:rPr sz="800" dirty="0">
                <a:solidFill>
                  <a:srgbClr val="221F1F"/>
                </a:solidFill>
                <a:latin typeface="Montserrat"/>
                <a:cs typeface="Montserrat"/>
              </a:rPr>
              <a:t>el</a:t>
            </a:r>
            <a:r>
              <a:rPr sz="800" spc="-10" dirty="0">
                <a:solidFill>
                  <a:srgbClr val="221F1F"/>
                </a:solidFill>
                <a:latin typeface="Montserrat"/>
                <a:cs typeface="Montserrat"/>
              </a:rPr>
              <a:t> </a:t>
            </a:r>
            <a:r>
              <a:rPr sz="800" dirty="0">
                <a:solidFill>
                  <a:srgbClr val="221F1F"/>
                </a:solidFill>
                <a:latin typeface="Montserrat"/>
                <a:cs typeface="Montserrat"/>
              </a:rPr>
              <a:t>nivel</a:t>
            </a:r>
            <a:r>
              <a:rPr sz="800" spc="-10" dirty="0">
                <a:solidFill>
                  <a:srgbClr val="221F1F"/>
                </a:solidFill>
                <a:latin typeface="Montserrat"/>
                <a:cs typeface="Montserrat"/>
              </a:rPr>
              <a:t> </a:t>
            </a:r>
            <a:r>
              <a:rPr sz="800" dirty="0">
                <a:solidFill>
                  <a:srgbClr val="221F1F"/>
                </a:solidFill>
                <a:latin typeface="Montserrat"/>
                <a:cs typeface="Montserrat"/>
              </a:rPr>
              <a:t>del</a:t>
            </a:r>
            <a:r>
              <a:rPr sz="800" spc="-10" dirty="0">
                <a:solidFill>
                  <a:srgbClr val="221F1F"/>
                </a:solidFill>
                <a:latin typeface="Montserrat"/>
                <a:cs typeface="Montserrat"/>
              </a:rPr>
              <a:t> </a:t>
            </a:r>
            <a:r>
              <a:rPr sz="800" dirty="0">
                <a:solidFill>
                  <a:srgbClr val="221F1F"/>
                </a:solidFill>
                <a:latin typeface="Montserrat"/>
                <a:cs typeface="Montserrat"/>
              </a:rPr>
              <a:t>refrigerante. (Si</a:t>
            </a:r>
            <a:r>
              <a:rPr sz="800" spc="-20" dirty="0">
                <a:solidFill>
                  <a:srgbClr val="221F1F"/>
                </a:solidFill>
                <a:latin typeface="Montserrat"/>
                <a:cs typeface="Montserrat"/>
              </a:rPr>
              <a:t> </a:t>
            </a:r>
            <a:r>
              <a:rPr sz="800" spc="-10" dirty="0">
                <a:solidFill>
                  <a:srgbClr val="221F1F"/>
                </a:solidFill>
                <a:latin typeface="Montserrat"/>
                <a:cs typeface="Montserrat"/>
              </a:rPr>
              <a:t>aplica)</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7.</a:t>
            </a:r>
            <a:r>
              <a:rPr sz="800" dirty="0">
                <a:solidFill>
                  <a:srgbClr val="221F1F"/>
                </a:solidFill>
                <a:latin typeface="Montserrat"/>
                <a:cs typeface="Montserrat"/>
              </a:rPr>
              <a:t>	Verificar</a:t>
            </a:r>
            <a:r>
              <a:rPr sz="800" spc="-15" dirty="0">
                <a:solidFill>
                  <a:srgbClr val="221F1F"/>
                </a:solidFill>
                <a:latin typeface="Montserrat"/>
                <a:cs typeface="Montserrat"/>
              </a:rPr>
              <a:t> </a:t>
            </a:r>
            <a:r>
              <a:rPr sz="800" dirty="0">
                <a:solidFill>
                  <a:srgbClr val="221F1F"/>
                </a:solidFill>
                <a:latin typeface="Montserrat"/>
                <a:cs typeface="Montserrat"/>
              </a:rPr>
              <a:t>el</a:t>
            </a:r>
            <a:r>
              <a:rPr sz="800" spc="5" dirty="0">
                <a:solidFill>
                  <a:srgbClr val="221F1F"/>
                </a:solidFill>
                <a:latin typeface="Montserrat"/>
                <a:cs typeface="Montserrat"/>
              </a:rPr>
              <a:t> </a:t>
            </a:r>
            <a:r>
              <a:rPr sz="800" spc="-10" dirty="0">
                <a:solidFill>
                  <a:srgbClr val="221F1F"/>
                </a:solidFill>
                <a:latin typeface="Montserrat"/>
                <a:cs typeface="Montserrat"/>
              </a:rPr>
              <a:t>encendido </a:t>
            </a:r>
            <a:r>
              <a:rPr sz="800" dirty="0">
                <a:solidFill>
                  <a:srgbClr val="221F1F"/>
                </a:solidFill>
                <a:latin typeface="Montserrat"/>
                <a:cs typeface="Montserrat"/>
              </a:rPr>
              <a:t>el</a:t>
            </a:r>
            <a:r>
              <a:rPr sz="800" spc="10" dirty="0">
                <a:solidFill>
                  <a:srgbClr val="221F1F"/>
                </a:solidFill>
                <a:latin typeface="Montserrat"/>
                <a:cs typeface="Montserrat"/>
              </a:rPr>
              <a:t> </a:t>
            </a:r>
            <a:r>
              <a:rPr sz="800" spc="-10" dirty="0">
                <a:solidFill>
                  <a:srgbClr val="221F1F"/>
                </a:solidFill>
                <a:latin typeface="Montserrat"/>
                <a:cs typeface="Montserrat"/>
              </a:rPr>
              <a:t>Vehículo.</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8.</a:t>
            </a:r>
            <a:r>
              <a:rPr sz="800" dirty="0">
                <a:solidFill>
                  <a:srgbClr val="221F1F"/>
                </a:solidFill>
                <a:latin typeface="Montserrat"/>
                <a:cs typeface="Montserrat"/>
              </a:rPr>
              <a:t>	Verificar</a:t>
            </a:r>
            <a:r>
              <a:rPr sz="800" spc="-5" dirty="0">
                <a:solidFill>
                  <a:srgbClr val="221F1F"/>
                </a:solidFill>
                <a:latin typeface="Montserrat"/>
                <a:cs typeface="Montserrat"/>
              </a:rPr>
              <a:t> </a:t>
            </a:r>
            <a:r>
              <a:rPr sz="800" dirty="0">
                <a:solidFill>
                  <a:srgbClr val="221F1F"/>
                </a:solidFill>
                <a:latin typeface="Montserrat"/>
                <a:cs typeface="Montserrat"/>
              </a:rPr>
              <a:t>el</a:t>
            </a:r>
            <a:r>
              <a:rPr sz="800" spc="15" dirty="0">
                <a:solidFill>
                  <a:srgbClr val="221F1F"/>
                </a:solidFill>
                <a:latin typeface="Montserrat"/>
                <a:cs typeface="Montserrat"/>
              </a:rPr>
              <a:t> </a:t>
            </a:r>
            <a:r>
              <a:rPr sz="800" spc="-10" dirty="0">
                <a:solidFill>
                  <a:srgbClr val="221F1F"/>
                </a:solidFill>
                <a:latin typeface="Montserrat"/>
                <a:cs typeface="Montserrat"/>
              </a:rPr>
              <a:t>funcionamiento</a:t>
            </a:r>
            <a:r>
              <a:rPr sz="800" spc="-20" dirty="0">
                <a:solidFill>
                  <a:srgbClr val="221F1F"/>
                </a:solidFill>
                <a:latin typeface="Montserrat"/>
                <a:cs typeface="Montserrat"/>
              </a:rPr>
              <a:t> </a:t>
            </a:r>
            <a:r>
              <a:rPr sz="800" dirty="0">
                <a:solidFill>
                  <a:srgbClr val="221F1F"/>
                </a:solidFill>
                <a:latin typeface="Montserrat"/>
                <a:cs typeface="Montserrat"/>
              </a:rPr>
              <a:t>del</a:t>
            </a:r>
            <a:r>
              <a:rPr sz="800" spc="20" dirty="0">
                <a:solidFill>
                  <a:srgbClr val="221F1F"/>
                </a:solidFill>
                <a:latin typeface="Montserrat"/>
                <a:cs typeface="Montserrat"/>
              </a:rPr>
              <a:t> </a:t>
            </a:r>
            <a:r>
              <a:rPr sz="800" dirty="0">
                <a:solidFill>
                  <a:srgbClr val="221F1F"/>
                </a:solidFill>
                <a:latin typeface="Montserrat"/>
                <a:cs typeface="Montserrat"/>
              </a:rPr>
              <a:t>sistema</a:t>
            </a:r>
            <a:r>
              <a:rPr sz="800" spc="-5" dirty="0">
                <a:solidFill>
                  <a:srgbClr val="221F1F"/>
                </a:solidFill>
                <a:latin typeface="Montserrat"/>
                <a:cs typeface="Montserrat"/>
              </a:rPr>
              <a:t> </a:t>
            </a:r>
            <a:r>
              <a:rPr sz="800" spc="-10" dirty="0">
                <a:solidFill>
                  <a:srgbClr val="221F1F"/>
                </a:solidFill>
                <a:latin typeface="Montserrat"/>
                <a:cs typeface="Montserrat"/>
              </a:rPr>
              <a:t>eléctrico.</a:t>
            </a:r>
            <a:endParaRPr sz="800" dirty="0">
              <a:latin typeface="Montserrat"/>
              <a:cs typeface="Montserrat"/>
            </a:endParaRPr>
          </a:p>
          <a:p>
            <a:pPr marL="217170" indent="-180975">
              <a:lnSpc>
                <a:spcPts val="120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9.</a:t>
            </a:r>
            <a:r>
              <a:rPr sz="800" dirty="0">
                <a:solidFill>
                  <a:srgbClr val="221F1F"/>
                </a:solidFill>
                <a:latin typeface="Montserrat"/>
                <a:cs typeface="Montserrat"/>
              </a:rPr>
              <a:t>	Instalar</a:t>
            </a:r>
            <a:r>
              <a:rPr sz="800" spc="-40" dirty="0">
                <a:solidFill>
                  <a:srgbClr val="221F1F"/>
                </a:solidFill>
                <a:latin typeface="Montserrat"/>
                <a:cs typeface="Montserrat"/>
              </a:rPr>
              <a:t> </a:t>
            </a:r>
            <a:r>
              <a:rPr sz="800" dirty="0">
                <a:solidFill>
                  <a:srgbClr val="221F1F"/>
                </a:solidFill>
                <a:latin typeface="Montserrat"/>
                <a:cs typeface="Montserrat"/>
              </a:rPr>
              <a:t>los</a:t>
            </a:r>
            <a:r>
              <a:rPr sz="800" spc="-30" dirty="0">
                <a:solidFill>
                  <a:srgbClr val="221F1F"/>
                </a:solidFill>
                <a:latin typeface="Montserrat"/>
                <a:cs typeface="Montserrat"/>
              </a:rPr>
              <a:t> </a:t>
            </a:r>
            <a:r>
              <a:rPr sz="800" dirty="0">
                <a:solidFill>
                  <a:srgbClr val="221F1F"/>
                </a:solidFill>
                <a:latin typeface="Montserrat"/>
                <a:cs typeface="Montserrat"/>
              </a:rPr>
              <a:t>espejos</a:t>
            </a:r>
            <a:r>
              <a:rPr sz="800" spc="-10" dirty="0">
                <a:solidFill>
                  <a:srgbClr val="221F1F"/>
                </a:solidFill>
                <a:latin typeface="Montserrat"/>
                <a:cs typeface="Montserrat"/>
              </a:rPr>
              <a:t> </a:t>
            </a:r>
            <a:r>
              <a:rPr sz="800" dirty="0">
                <a:solidFill>
                  <a:srgbClr val="221F1F"/>
                </a:solidFill>
                <a:latin typeface="Montserrat"/>
                <a:cs typeface="Montserrat"/>
              </a:rPr>
              <a:t>retrovisores</a:t>
            </a:r>
            <a:r>
              <a:rPr sz="800" spc="-15" dirty="0">
                <a:solidFill>
                  <a:srgbClr val="221F1F"/>
                </a:solidFill>
                <a:latin typeface="Montserrat"/>
                <a:cs typeface="Montserrat"/>
              </a:rPr>
              <a:t> </a:t>
            </a:r>
            <a:r>
              <a:rPr sz="800" dirty="0">
                <a:solidFill>
                  <a:srgbClr val="221F1F"/>
                </a:solidFill>
                <a:latin typeface="Montserrat"/>
                <a:cs typeface="Montserrat"/>
              </a:rPr>
              <a:t>y</a:t>
            </a:r>
            <a:r>
              <a:rPr sz="800" spc="-15" dirty="0">
                <a:solidFill>
                  <a:srgbClr val="221F1F"/>
                </a:solidFill>
                <a:latin typeface="Montserrat"/>
                <a:cs typeface="Montserrat"/>
              </a:rPr>
              <a:t> </a:t>
            </a:r>
            <a:r>
              <a:rPr sz="800" dirty="0">
                <a:solidFill>
                  <a:srgbClr val="221F1F"/>
                </a:solidFill>
                <a:latin typeface="Montserrat"/>
                <a:cs typeface="Montserrat"/>
              </a:rPr>
              <a:t>verificar</a:t>
            </a:r>
            <a:r>
              <a:rPr sz="800" spc="-5" dirty="0">
                <a:solidFill>
                  <a:srgbClr val="221F1F"/>
                </a:solidFill>
                <a:latin typeface="Montserrat"/>
                <a:cs typeface="Montserrat"/>
              </a:rPr>
              <a:t> </a:t>
            </a:r>
            <a:r>
              <a:rPr sz="800" dirty="0">
                <a:solidFill>
                  <a:srgbClr val="221F1F"/>
                </a:solidFill>
                <a:latin typeface="Montserrat"/>
                <a:cs typeface="Montserrat"/>
              </a:rPr>
              <a:t>la</a:t>
            </a:r>
            <a:r>
              <a:rPr sz="800" spc="-15" dirty="0">
                <a:solidFill>
                  <a:srgbClr val="221F1F"/>
                </a:solidFill>
                <a:latin typeface="Montserrat"/>
                <a:cs typeface="Montserrat"/>
              </a:rPr>
              <a:t> </a:t>
            </a:r>
            <a:r>
              <a:rPr sz="800" dirty="0">
                <a:solidFill>
                  <a:srgbClr val="221F1F"/>
                </a:solidFill>
                <a:latin typeface="Montserrat"/>
                <a:cs typeface="Montserrat"/>
              </a:rPr>
              <a:t>correcta</a:t>
            </a:r>
            <a:r>
              <a:rPr sz="800" spc="-10" dirty="0">
                <a:solidFill>
                  <a:srgbClr val="221F1F"/>
                </a:solidFill>
                <a:latin typeface="Montserrat"/>
                <a:cs typeface="Montserrat"/>
              </a:rPr>
              <a:t> posición.</a:t>
            </a:r>
            <a:endParaRPr sz="800" dirty="0">
              <a:latin typeface="Montserrat"/>
              <a:cs typeface="Montserrat"/>
            </a:endParaRPr>
          </a:p>
          <a:p>
            <a:pPr marL="217170" indent="-180975">
              <a:lnSpc>
                <a:spcPts val="1200"/>
              </a:lnSpc>
              <a:buClr>
                <a:srgbClr val="000000"/>
              </a:buClr>
              <a:buSzPct val="150000"/>
              <a:buFont typeface="Arial"/>
              <a:buChar char="□"/>
              <a:tabLst>
                <a:tab pos="217804" algn="l"/>
              </a:tabLst>
            </a:pPr>
            <a:r>
              <a:rPr sz="800" dirty="0">
                <a:solidFill>
                  <a:srgbClr val="221F1F"/>
                </a:solidFill>
                <a:latin typeface="Montserrat"/>
                <a:cs typeface="Montserrat"/>
              </a:rPr>
              <a:t>10.</a:t>
            </a:r>
            <a:r>
              <a:rPr sz="800" spc="170" dirty="0">
                <a:solidFill>
                  <a:srgbClr val="221F1F"/>
                </a:solidFill>
                <a:latin typeface="Montserrat"/>
                <a:cs typeface="Montserrat"/>
              </a:rPr>
              <a:t>  </a:t>
            </a:r>
            <a:r>
              <a:rPr sz="800" dirty="0">
                <a:solidFill>
                  <a:srgbClr val="221F1F"/>
                </a:solidFill>
                <a:latin typeface="Montserrat"/>
                <a:cs typeface="Montserrat"/>
              </a:rPr>
              <a:t>Realizar</a:t>
            </a:r>
            <a:r>
              <a:rPr sz="800" spc="-10" dirty="0">
                <a:solidFill>
                  <a:srgbClr val="221F1F"/>
                </a:solidFill>
                <a:latin typeface="Montserrat"/>
                <a:cs typeface="Montserrat"/>
              </a:rPr>
              <a:t> </a:t>
            </a:r>
            <a:r>
              <a:rPr sz="800" dirty="0">
                <a:solidFill>
                  <a:srgbClr val="221F1F"/>
                </a:solidFill>
                <a:latin typeface="Montserrat"/>
                <a:cs typeface="Montserrat"/>
              </a:rPr>
              <a:t>el</a:t>
            </a:r>
            <a:r>
              <a:rPr sz="800" spc="-5" dirty="0">
                <a:solidFill>
                  <a:srgbClr val="221F1F"/>
                </a:solidFill>
                <a:latin typeface="Montserrat"/>
                <a:cs typeface="Montserrat"/>
              </a:rPr>
              <a:t> </a:t>
            </a:r>
            <a:r>
              <a:rPr sz="800" dirty="0">
                <a:solidFill>
                  <a:srgbClr val="221F1F"/>
                </a:solidFill>
                <a:latin typeface="Montserrat"/>
                <a:cs typeface="Montserrat"/>
              </a:rPr>
              <a:t>registro</a:t>
            </a:r>
            <a:r>
              <a:rPr sz="800" spc="-15" dirty="0">
                <a:solidFill>
                  <a:srgbClr val="221F1F"/>
                </a:solidFill>
                <a:latin typeface="Montserrat"/>
                <a:cs typeface="Montserrat"/>
              </a:rPr>
              <a:t> </a:t>
            </a:r>
            <a:r>
              <a:rPr sz="800" dirty="0">
                <a:solidFill>
                  <a:srgbClr val="221F1F"/>
                </a:solidFill>
                <a:latin typeface="Montserrat"/>
                <a:cs typeface="Montserrat"/>
              </a:rPr>
              <a:t>del</a:t>
            </a:r>
            <a:r>
              <a:rPr sz="800" spc="-5" dirty="0">
                <a:solidFill>
                  <a:srgbClr val="221F1F"/>
                </a:solidFill>
                <a:latin typeface="Montserrat"/>
                <a:cs typeface="Montserrat"/>
              </a:rPr>
              <a:t> </a:t>
            </a:r>
            <a:r>
              <a:rPr sz="800" dirty="0">
                <a:solidFill>
                  <a:srgbClr val="221F1F"/>
                </a:solidFill>
                <a:latin typeface="Montserrat"/>
                <a:cs typeface="Montserrat"/>
              </a:rPr>
              <a:t>alistamiento</a:t>
            </a:r>
            <a:r>
              <a:rPr sz="800" spc="-30" dirty="0">
                <a:solidFill>
                  <a:srgbClr val="221F1F"/>
                </a:solidFill>
                <a:latin typeface="Montserrat"/>
                <a:cs typeface="Montserrat"/>
              </a:rPr>
              <a:t> </a:t>
            </a:r>
            <a:r>
              <a:rPr sz="800" dirty="0">
                <a:solidFill>
                  <a:srgbClr val="221F1F"/>
                </a:solidFill>
                <a:latin typeface="Montserrat"/>
                <a:cs typeface="Montserrat"/>
              </a:rPr>
              <a:t>en</a:t>
            </a:r>
            <a:r>
              <a:rPr sz="800" spc="-10" dirty="0">
                <a:solidFill>
                  <a:srgbClr val="221F1F"/>
                </a:solidFill>
                <a:latin typeface="Montserrat"/>
                <a:cs typeface="Montserrat"/>
              </a:rPr>
              <a:t> Impulsa.</a:t>
            </a:r>
            <a:endParaRPr sz="800" dirty="0">
              <a:latin typeface="Montserrat"/>
              <a:cs typeface="Montserrat"/>
            </a:endParaRPr>
          </a:p>
          <a:p>
            <a:pPr marL="217170" indent="-180975">
              <a:lnSpc>
                <a:spcPts val="1320"/>
              </a:lnSpc>
              <a:buClr>
                <a:srgbClr val="000000"/>
              </a:buClr>
              <a:buSzPct val="150000"/>
              <a:buFont typeface="Arial"/>
              <a:buChar char="□"/>
              <a:tabLst>
                <a:tab pos="217804" algn="l"/>
                <a:tab pos="445770" algn="l"/>
              </a:tabLst>
            </a:pPr>
            <a:r>
              <a:rPr sz="800" spc="-25" dirty="0">
                <a:solidFill>
                  <a:srgbClr val="221F1F"/>
                </a:solidFill>
                <a:latin typeface="Montserrat"/>
                <a:cs typeface="Montserrat"/>
              </a:rPr>
              <a:t>11.</a:t>
            </a:r>
            <a:r>
              <a:rPr sz="800" dirty="0">
                <a:solidFill>
                  <a:srgbClr val="221F1F"/>
                </a:solidFill>
                <a:latin typeface="Montserrat"/>
                <a:cs typeface="Montserrat"/>
              </a:rPr>
              <a:t>	Verificar</a:t>
            </a:r>
            <a:r>
              <a:rPr sz="800" spc="-30" dirty="0">
                <a:solidFill>
                  <a:srgbClr val="221F1F"/>
                </a:solidFill>
                <a:latin typeface="Montserrat"/>
                <a:cs typeface="Montserrat"/>
              </a:rPr>
              <a:t> </a:t>
            </a:r>
            <a:r>
              <a:rPr sz="800" dirty="0">
                <a:solidFill>
                  <a:srgbClr val="221F1F"/>
                </a:solidFill>
                <a:latin typeface="Montserrat"/>
                <a:cs typeface="Montserrat"/>
              </a:rPr>
              <a:t>accesorios</a:t>
            </a:r>
            <a:r>
              <a:rPr sz="800" spc="-40" dirty="0">
                <a:solidFill>
                  <a:srgbClr val="221F1F"/>
                </a:solidFill>
                <a:latin typeface="Montserrat"/>
                <a:cs typeface="Montserrat"/>
              </a:rPr>
              <a:t> </a:t>
            </a:r>
            <a:r>
              <a:rPr sz="800" spc="-10" dirty="0">
                <a:solidFill>
                  <a:srgbClr val="221F1F"/>
                </a:solidFill>
                <a:latin typeface="Montserrat"/>
                <a:cs typeface="Montserrat"/>
              </a:rPr>
              <a:t>(Herramienta).</a:t>
            </a:r>
            <a:endParaRPr sz="800" dirty="0">
              <a:latin typeface="Montserrat"/>
              <a:cs typeface="Montserra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HISTORIAL</a:t>
            </a:r>
            <a:r>
              <a:rPr spc="-15" dirty="0"/>
              <a:t> </a:t>
            </a:r>
            <a:r>
              <a:rPr dirty="0"/>
              <a:t>DE</a:t>
            </a:r>
            <a:r>
              <a:rPr spc="-55" dirty="0"/>
              <a:t> </a:t>
            </a:r>
            <a:r>
              <a:rPr spc="-10" dirty="0"/>
              <a:t>MANTENIMIENTO</a:t>
            </a:r>
          </a:p>
        </p:txBody>
      </p:sp>
      <p:sp>
        <p:nvSpPr>
          <p:cNvPr id="3" name="object 3"/>
          <p:cNvSpPr txBox="1"/>
          <p:nvPr/>
        </p:nvSpPr>
        <p:spPr>
          <a:xfrm>
            <a:off x="350316" y="778230"/>
            <a:ext cx="4528185" cy="1870710"/>
          </a:xfrm>
          <a:prstGeom prst="rect">
            <a:avLst/>
          </a:prstGeom>
        </p:spPr>
        <p:txBody>
          <a:bodyPr vert="horz" wrap="square" lIns="0" tIns="12065" rIns="0" bIns="0" rtlCol="0">
            <a:spAutoFit/>
          </a:bodyPr>
          <a:lstStyle/>
          <a:p>
            <a:pPr marL="12700" marR="5080" algn="just">
              <a:lnSpc>
                <a:spcPct val="130100"/>
              </a:lnSpc>
              <a:spcBef>
                <a:spcPts val="95"/>
              </a:spcBef>
              <a:tabLst>
                <a:tab pos="4504690" algn="l"/>
              </a:tabLst>
            </a:pPr>
            <a:r>
              <a:rPr sz="800" dirty="0">
                <a:solidFill>
                  <a:srgbClr val="221F1F"/>
                </a:solidFill>
                <a:latin typeface="Montserrat"/>
                <a:cs typeface="Montserrat"/>
              </a:rPr>
              <a:t>Nombre</a:t>
            </a:r>
            <a:r>
              <a:rPr sz="800" spc="-20" dirty="0">
                <a:solidFill>
                  <a:srgbClr val="221F1F"/>
                </a:solidFill>
                <a:latin typeface="Montserrat"/>
                <a:cs typeface="Montserrat"/>
              </a:rPr>
              <a:t> </a:t>
            </a:r>
            <a:r>
              <a:rPr sz="800" dirty="0">
                <a:solidFill>
                  <a:srgbClr val="221F1F"/>
                </a:solidFill>
                <a:latin typeface="Montserrat"/>
                <a:cs typeface="Montserrat"/>
              </a:rPr>
              <a:t>del</a:t>
            </a:r>
            <a:r>
              <a:rPr sz="800" spc="-15" dirty="0">
                <a:solidFill>
                  <a:srgbClr val="221F1F"/>
                </a:solidFill>
                <a:latin typeface="Montserrat"/>
                <a:cs typeface="Montserrat"/>
              </a:rPr>
              <a:t> </a:t>
            </a:r>
            <a:r>
              <a:rPr sz="800" dirty="0">
                <a:solidFill>
                  <a:srgbClr val="221F1F"/>
                </a:solidFill>
                <a:latin typeface="Montserrat"/>
                <a:cs typeface="Montserrat"/>
              </a:rPr>
              <a:t>propietario</a:t>
            </a:r>
            <a:r>
              <a:rPr sz="800" spc="-50"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Tipo</a:t>
            </a:r>
            <a:r>
              <a:rPr sz="800" spc="-40" dirty="0">
                <a:solidFill>
                  <a:srgbClr val="221F1F"/>
                </a:solidFill>
                <a:latin typeface="Montserrat"/>
                <a:cs typeface="Montserrat"/>
              </a:rPr>
              <a:t> </a:t>
            </a:r>
            <a:r>
              <a:rPr sz="800" dirty="0">
                <a:solidFill>
                  <a:srgbClr val="221F1F"/>
                </a:solidFill>
                <a:latin typeface="Montserrat"/>
                <a:cs typeface="Montserrat"/>
              </a:rPr>
              <a:t>y</a:t>
            </a:r>
            <a:r>
              <a:rPr sz="800" spc="5" dirty="0">
                <a:solidFill>
                  <a:srgbClr val="221F1F"/>
                </a:solidFill>
                <a:latin typeface="Montserrat"/>
                <a:cs typeface="Montserrat"/>
              </a:rPr>
              <a:t> </a:t>
            </a:r>
            <a:r>
              <a:rPr sz="800" dirty="0">
                <a:solidFill>
                  <a:srgbClr val="221F1F"/>
                </a:solidFill>
                <a:latin typeface="Montserrat"/>
                <a:cs typeface="Montserrat"/>
              </a:rPr>
              <a:t>número</a:t>
            </a:r>
            <a:r>
              <a:rPr sz="800" spc="-15" dirty="0">
                <a:solidFill>
                  <a:srgbClr val="221F1F"/>
                </a:solidFill>
                <a:latin typeface="Montserrat"/>
                <a:cs typeface="Montserrat"/>
              </a:rPr>
              <a:t> </a:t>
            </a:r>
            <a:r>
              <a:rPr sz="800" dirty="0">
                <a:solidFill>
                  <a:srgbClr val="221F1F"/>
                </a:solidFill>
                <a:latin typeface="Montserrat"/>
                <a:cs typeface="Montserrat"/>
              </a:rPr>
              <a:t>de identificación</a:t>
            </a:r>
            <a:r>
              <a:rPr sz="800" spc="-5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Dirección</a:t>
            </a:r>
            <a:r>
              <a:rPr sz="800" spc="-4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Teléfono</a:t>
            </a:r>
            <a:r>
              <a:rPr sz="800" spc="-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Número de motor</a:t>
            </a:r>
            <a:r>
              <a:rPr sz="800" spc="120"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Número de chasís</a:t>
            </a:r>
            <a:r>
              <a:rPr sz="800" spc="150"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Placa</a:t>
            </a:r>
            <a:r>
              <a:rPr sz="800" spc="-1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Nombre</a:t>
            </a:r>
            <a:r>
              <a:rPr sz="800" spc="-10" dirty="0">
                <a:solidFill>
                  <a:srgbClr val="221F1F"/>
                </a:solidFill>
                <a:latin typeface="Montserrat"/>
                <a:cs typeface="Montserrat"/>
              </a:rPr>
              <a:t> </a:t>
            </a:r>
            <a:r>
              <a:rPr sz="800" dirty="0">
                <a:solidFill>
                  <a:srgbClr val="221F1F"/>
                </a:solidFill>
                <a:latin typeface="Montserrat"/>
                <a:cs typeface="Montserrat"/>
              </a:rPr>
              <a:t>del</a:t>
            </a:r>
            <a:r>
              <a:rPr sz="800" spc="-5" dirty="0">
                <a:solidFill>
                  <a:srgbClr val="221F1F"/>
                </a:solidFill>
                <a:latin typeface="Montserrat"/>
                <a:cs typeface="Montserrat"/>
              </a:rPr>
              <a:t> </a:t>
            </a:r>
            <a:r>
              <a:rPr sz="800" dirty="0">
                <a:solidFill>
                  <a:srgbClr val="221F1F"/>
                </a:solidFill>
                <a:latin typeface="Montserrat"/>
                <a:cs typeface="Montserrat"/>
              </a:rPr>
              <a:t>agente</a:t>
            </a:r>
            <a:r>
              <a:rPr sz="800" spc="-10" dirty="0">
                <a:solidFill>
                  <a:srgbClr val="221F1F"/>
                </a:solidFill>
                <a:latin typeface="Montserrat"/>
                <a:cs typeface="Montserrat"/>
              </a:rPr>
              <a:t> </a:t>
            </a:r>
            <a:r>
              <a:rPr sz="800" dirty="0">
                <a:solidFill>
                  <a:srgbClr val="221F1F"/>
                </a:solidFill>
                <a:latin typeface="Montserrat"/>
                <a:cs typeface="Montserrat"/>
              </a:rPr>
              <a:t>comercial</a:t>
            </a:r>
            <a:r>
              <a:rPr sz="800" spc="-30" dirty="0">
                <a:solidFill>
                  <a:srgbClr val="221F1F"/>
                </a:solidFill>
                <a:latin typeface="Montserrat"/>
                <a:cs typeface="Montserrat"/>
              </a:rPr>
              <a:t> </a:t>
            </a:r>
            <a:r>
              <a:rPr sz="800" dirty="0">
                <a:solidFill>
                  <a:srgbClr val="221F1F"/>
                </a:solidFill>
                <a:latin typeface="Montserrat"/>
                <a:cs typeface="Montserrat"/>
              </a:rPr>
              <a:t>o</a:t>
            </a:r>
            <a:r>
              <a:rPr sz="800" spc="-20" dirty="0">
                <a:solidFill>
                  <a:srgbClr val="221F1F"/>
                </a:solidFill>
                <a:latin typeface="Montserrat"/>
                <a:cs typeface="Montserrat"/>
              </a:rPr>
              <a:t> </a:t>
            </a:r>
            <a:r>
              <a:rPr sz="800" dirty="0">
                <a:solidFill>
                  <a:srgbClr val="221F1F"/>
                </a:solidFill>
                <a:latin typeface="Montserrat"/>
                <a:cs typeface="Montserrat"/>
              </a:rPr>
              <a:t>concesionario</a:t>
            </a:r>
            <a:r>
              <a:rPr sz="800" spc="-35" dirty="0">
                <a:solidFill>
                  <a:srgbClr val="221F1F"/>
                </a:solidFill>
                <a:latin typeface="Montserrat"/>
                <a:cs typeface="Montserrat"/>
              </a:rPr>
              <a:t> </a:t>
            </a:r>
            <a:r>
              <a:rPr sz="800" dirty="0">
                <a:solidFill>
                  <a:srgbClr val="221F1F"/>
                </a:solidFill>
                <a:latin typeface="Montserrat"/>
                <a:cs typeface="Montserrat"/>
              </a:rPr>
              <a:t>vendedor</a:t>
            </a:r>
            <a:r>
              <a:rPr sz="800" spc="-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Teléfono del agente comercial o </a:t>
            </a:r>
            <a:r>
              <a:rPr sz="800" spc="-10" dirty="0">
                <a:solidFill>
                  <a:srgbClr val="221F1F"/>
                </a:solidFill>
                <a:latin typeface="Montserrat"/>
                <a:cs typeface="Montserrat"/>
              </a:rPr>
              <a:t>concesionario </a:t>
            </a:r>
            <a:r>
              <a:rPr sz="800" dirty="0">
                <a:solidFill>
                  <a:srgbClr val="221F1F"/>
                </a:solidFill>
                <a:latin typeface="Montserrat"/>
                <a:cs typeface="Montserrat"/>
              </a:rPr>
              <a:t>vendedor</a:t>
            </a:r>
            <a:r>
              <a:rPr sz="800" spc="215"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dirty="0">
                <a:solidFill>
                  <a:srgbClr val="221F1F"/>
                </a:solidFill>
                <a:latin typeface="Montserrat"/>
                <a:cs typeface="Montserrat"/>
              </a:rPr>
              <a:t> Fecha de</a:t>
            </a:r>
            <a:r>
              <a:rPr sz="800" spc="-10" dirty="0">
                <a:solidFill>
                  <a:srgbClr val="221F1F"/>
                </a:solidFill>
                <a:latin typeface="Montserrat"/>
                <a:cs typeface="Montserrat"/>
              </a:rPr>
              <a:t> </a:t>
            </a:r>
            <a:r>
              <a:rPr sz="800" dirty="0">
                <a:solidFill>
                  <a:srgbClr val="221F1F"/>
                </a:solidFill>
                <a:latin typeface="Montserrat"/>
                <a:cs typeface="Montserrat"/>
              </a:rPr>
              <a:t>inicio</a:t>
            </a:r>
            <a:r>
              <a:rPr sz="800" spc="-30"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t>
            </a:r>
            <a:r>
              <a:rPr sz="800" dirty="0">
                <a:solidFill>
                  <a:srgbClr val="221F1F"/>
                </a:solidFill>
                <a:latin typeface="Montserrat"/>
                <a:cs typeface="Montserrat"/>
              </a:rPr>
              <a:t>la</a:t>
            </a:r>
            <a:r>
              <a:rPr sz="800" spc="-10" dirty="0">
                <a:solidFill>
                  <a:srgbClr val="221F1F"/>
                </a:solidFill>
                <a:latin typeface="Montserrat"/>
                <a:cs typeface="Montserrat"/>
              </a:rPr>
              <a:t> </a:t>
            </a:r>
            <a:r>
              <a:rPr sz="800" dirty="0">
                <a:solidFill>
                  <a:srgbClr val="221F1F"/>
                </a:solidFill>
                <a:latin typeface="Montserrat"/>
                <a:cs typeface="Montserrat"/>
              </a:rPr>
              <a:t>garantía</a:t>
            </a:r>
            <a:r>
              <a:rPr sz="800" spc="-20" dirty="0">
                <a:solidFill>
                  <a:srgbClr val="221F1F"/>
                </a:solidFill>
                <a:latin typeface="Montserrat"/>
                <a:cs typeface="Montserrat"/>
              </a:rPr>
              <a:t> </a:t>
            </a:r>
            <a:r>
              <a:rPr sz="800" u="sng" dirty="0">
                <a:solidFill>
                  <a:srgbClr val="221F1F"/>
                </a:solidFill>
                <a:uFill>
                  <a:solidFill>
                    <a:srgbClr val="211E1E"/>
                  </a:solidFill>
                </a:uFill>
                <a:latin typeface="Montserrat"/>
                <a:cs typeface="Montserrat"/>
              </a:rPr>
              <a:t>	</a:t>
            </a:r>
            <a:r>
              <a:rPr sz="800" u="sng" spc="500" dirty="0">
                <a:solidFill>
                  <a:srgbClr val="221F1F"/>
                </a:solidFill>
                <a:uFill>
                  <a:solidFill>
                    <a:srgbClr val="211E1E"/>
                  </a:solidFill>
                </a:uFill>
                <a:latin typeface="Montserrat"/>
                <a:cs typeface="Montserrat"/>
              </a:rPr>
              <a:t> </a:t>
            </a:r>
            <a:endParaRPr sz="800" dirty="0">
              <a:latin typeface="Montserrat"/>
              <a:cs typeface="Montserrat"/>
            </a:endParaRPr>
          </a:p>
          <a:p>
            <a:pPr>
              <a:lnSpc>
                <a:spcPct val="100000"/>
              </a:lnSpc>
              <a:spcBef>
                <a:spcPts val="45"/>
              </a:spcBef>
            </a:pPr>
            <a:endParaRPr sz="850" dirty="0">
              <a:latin typeface="Montserrat"/>
              <a:cs typeface="Montserrat"/>
            </a:endParaRPr>
          </a:p>
          <a:p>
            <a:pPr marL="15240" algn="just">
              <a:lnSpc>
                <a:spcPct val="100000"/>
              </a:lnSpc>
              <a:spcBef>
                <a:spcPts val="5"/>
              </a:spcBef>
            </a:pPr>
            <a:r>
              <a:rPr sz="800" b="1" dirty="0">
                <a:solidFill>
                  <a:srgbClr val="221F1F"/>
                </a:solidFill>
                <a:latin typeface="Montserrat"/>
                <a:cs typeface="Montserrat"/>
              </a:rPr>
              <a:t>NOTA:</a:t>
            </a:r>
            <a:r>
              <a:rPr sz="800" b="1" spc="-20" dirty="0">
                <a:solidFill>
                  <a:srgbClr val="221F1F"/>
                </a:solidFill>
                <a:latin typeface="Montserrat"/>
                <a:cs typeface="Montserrat"/>
              </a:rPr>
              <a:t> </a:t>
            </a:r>
            <a:r>
              <a:rPr sz="800" dirty="0">
                <a:solidFill>
                  <a:srgbClr val="221F1F"/>
                </a:solidFill>
                <a:latin typeface="Montserrat"/>
                <a:cs typeface="Montserrat"/>
              </a:rPr>
              <a:t>Mantenga</a:t>
            </a:r>
            <a:r>
              <a:rPr sz="800" spc="-25" dirty="0">
                <a:solidFill>
                  <a:srgbClr val="221F1F"/>
                </a:solidFill>
                <a:latin typeface="Montserrat"/>
                <a:cs typeface="Montserrat"/>
              </a:rPr>
              <a:t> </a:t>
            </a:r>
            <a:r>
              <a:rPr sz="800" dirty="0">
                <a:solidFill>
                  <a:srgbClr val="221F1F"/>
                </a:solidFill>
                <a:latin typeface="Montserrat"/>
                <a:cs typeface="Montserrat"/>
              </a:rPr>
              <a:t>esta</a:t>
            </a:r>
            <a:r>
              <a:rPr sz="800" spc="-10" dirty="0">
                <a:solidFill>
                  <a:srgbClr val="221F1F"/>
                </a:solidFill>
                <a:latin typeface="Montserrat"/>
                <a:cs typeface="Montserrat"/>
              </a:rPr>
              <a:t> </a:t>
            </a:r>
            <a:r>
              <a:rPr sz="800" dirty="0">
                <a:solidFill>
                  <a:srgbClr val="221F1F"/>
                </a:solidFill>
                <a:latin typeface="Montserrat"/>
                <a:cs typeface="Montserrat"/>
              </a:rPr>
              <a:t>información</a:t>
            </a:r>
            <a:r>
              <a:rPr sz="800" spc="-40" dirty="0">
                <a:solidFill>
                  <a:srgbClr val="221F1F"/>
                </a:solidFill>
                <a:latin typeface="Montserrat"/>
                <a:cs typeface="Montserrat"/>
              </a:rPr>
              <a:t> </a:t>
            </a:r>
            <a:r>
              <a:rPr sz="800" dirty="0">
                <a:solidFill>
                  <a:srgbClr val="221F1F"/>
                </a:solidFill>
                <a:latin typeface="Montserrat"/>
                <a:cs typeface="Montserrat"/>
              </a:rPr>
              <a:t>y una</a:t>
            </a:r>
            <a:r>
              <a:rPr sz="800" spc="-25" dirty="0">
                <a:solidFill>
                  <a:srgbClr val="221F1F"/>
                </a:solidFill>
                <a:latin typeface="Montserrat"/>
                <a:cs typeface="Montserrat"/>
              </a:rPr>
              <a:t> </a:t>
            </a:r>
            <a:r>
              <a:rPr sz="800" dirty="0">
                <a:solidFill>
                  <a:srgbClr val="221F1F"/>
                </a:solidFill>
                <a:latin typeface="Montserrat"/>
                <a:cs typeface="Montserrat"/>
              </a:rPr>
              <a:t>llave</a:t>
            </a:r>
            <a:r>
              <a:rPr sz="800" spc="-5"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a:t>
            </a:r>
            <a:r>
              <a:rPr sz="800" dirty="0">
                <a:solidFill>
                  <a:srgbClr val="221F1F"/>
                </a:solidFill>
                <a:latin typeface="Montserrat"/>
                <a:cs typeface="Montserrat"/>
              </a:rPr>
              <a:t>repuesto</a:t>
            </a:r>
            <a:r>
              <a:rPr sz="800" spc="-10" dirty="0">
                <a:solidFill>
                  <a:srgbClr val="221F1F"/>
                </a:solidFill>
                <a:latin typeface="Montserrat"/>
                <a:cs typeface="Montserrat"/>
              </a:rPr>
              <a:t> </a:t>
            </a:r>
            <a:r>
              <a:rPr sz="800" dirty="0">
                <a:solidFill>
                  <a:srgbClr val="221F1F"/>
                </a:solidFill>
                <a:latin typeface="Montserrat"/>
                <a:cs typeface="Montserrat"/>
              </a:rPr>
              <a:t>en</a:t>
            </a:r>
            <a:r>
              <a:rPr sz="800" spc="-10" dirty="0">
                <a:solidFill>
                  <a:srgbClr val="221F1F"/>
                </a:solidFill>
                <a:latin typeface="Montserrat"/>
                <a:cs typeface="Montserrat"/>
              </a:rPr>
              <a:t> </a:t>
            </a:r>
            <a:r>
              <a:rPr sz="800" dirty="0">
                <a:solidFill>
                  <a:srgbClr val="221F1F"/>
                </a:solidFill>
                <a:latin typeface="Montserrat"/>
                <a:cs typeface="Montserrat"/>
              </a:rPr>
              <a:t>un</a:t>
            </a:r>
            <a:r>
              <a:rPr sz="800" spc="-15" dirty="0">
                <a:solidFill>
                  <a:srgbClr val="221F1F"/>
                </a:solidFill>
                <a:latin typeface="Montserrat"/>
                <a:cs typeface="Montserrat"/>
              </a:rPr>
              <a:t> </a:t>
            </a:r>
            <a:r>
              <a:rPr sz="800" dirty="0">
                <a:solidFill>
                  <a:srgbClr val="221F1F"/>
                </a:solidFill>
                <a:latin typeface="Montserrat"/>
                <a:cs typeface="Montserrat"/>
              </a:rPr>
              <a:t>lugar</a:t>
            </a:r>
            <a:r>
              <a:rPr sz="800" spc="-15" dirty="0">
                <a:solidFill>
                  <a:srgbClr val="221F1F"/>
                </a:solidFill>
                <a:latin typeface="Montserrat"/>
                <a:cs typeface="Montserrat"/>
              </a:rPr>
              <a:t> </a:t>
            </a:r>
            <a:r>
              <a:rPr sz="800" spc="-10" dirty="0">
                <a:solidFill>
                  <a:srgbClr val="221F1F"/>
                </a:solidFill>
                <a:latin typeface="Montserrat"/>
                <a:cs typeface="Montserrat"/>
              </a:rPr>
              <a:t>seguro.</a:t>
            </a:r>
            <a:endParaRPr sz="800" dirty="0">
              <a:latin typeface="Montserrat"/>
              <a:cs typeface="Montserra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612"/>
            <a:ext cx="2147570"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Montserrat-SemiBold"/>
                <a:cs typeface="Montserrat-SemiBold"/>
              </a:rPr>
              <a:t>HISTORIAL</a:t>
            </a:r>
            <a:r>
              <a:rPr sz="1000" b="1" spc="-15" dirty="0">
                <a:latin typeface="Montserrat-SemiBold"/>
                <a:cs typeface="Montserrat-SemiBold"/>
              </a:rPr>
              <a:t> </a:t>
            </a:r>
            <a:r>
              <a:rPr sz="1000" b="1" dirty="0">
                <a:latin typeface="Montserrat-SemiBold"/>
                <a:cs typeface="Montserrat-SemiBold"/>
              </a:rPr>
              <a:t>DE</a:t>
            </a:r>
            <a:r>
              <a:rPr sz="1000" b="1" spc="-55" dirty="0">
                <a:latin typeface="Montserrat-SemiBold"/>
                <a:cs typeface="Montserrat-SemiBold"/>
              </a:rPr>
              <a:t> </a:t>
            </a:r>
            <a:r>
              <a:rPr sz="1000" b="1" spc="-10" dirty="0">
                <a:latin typeface="Montserrat-SemiBold"/>
                <a:cs typeface="Montserrat-SemiBold"/>
              </a:rPr>
              <a:t>MANTENIMIENTO</a:t>
            </a:r>
            <a:endParaRPr sz="1000">
              <a:latin typeface="Montserrat-SemiBold"/>
              <a:cs typeface="Montserrat-SemiBold"/>
            </a:endParaRPr>
          </a:p>
        </p:txBody>
      </p:sp>
      <p:graphicFrame>
        <p:nvGraphicFramePr>
          <p:cNvPr id="3" name="object 3"/>
          <p:cNvGraphicFramePr>
            <a:graphicFrameLocks noGrp="1"/>
          </p:cNvGraphicFramePr>
          <p:nvPr>
            <p:extLst>
              <p:ext uri="{D42A27DB-BD31-4B8C-83A1-F6EECF244321}">
                <p14:modId xmlns:p14="http://schemas.microsoft.com/office/powerpoint/2010/main" val="1708069603"/>
              </p:ext>
            </p:extLst>
          </p:nvPr>
        </p:nvGraphicFramePr>
        <p:xfrm>
          <a:off x="171450" y="588327"/>
          <a:ext cx="4876800" cy="2954020"/>
        </p:xfrm>
        <a:graphic>
          <a:graphicData uri="http://schemas.openxmlformats.org/drawingml/2006/table">
            <a:tbl>
              <a:tblPr firstRow="1" bandRow="1">
                <a:tableStyleId>{2D5ABB26-0587-4C30-8999-92F81FD0307C}</a:tableStyleId>
              </a:tblPr>
              <a:tblGrid>
                <a:gridCol w="571053">
                  <a:extLst>
                    <a:ext uri="{9D8B030D-6E8A-4147-A177-3AD203B41FA5}">
                      <a16:colId xmlns:a16="http://schemas.microsoft.com/office/drawing/2014/main" val="20000"/>
                    </a:ext>
                  </a:extLst>
                </a:gridCol>
                <a:gridCol w="791104">
                  <a:extLst>
                    <a:ext uri="{9D8B030D-6E8A-4147-A177-3AD203B41FA5}">
                      <a16:colId xmlns:a16="http://schemas.microsoft.com/office/drawing/2014/main" val="20001"/>
                    </a:ext>
                  </a:extLst>
                </a:gridCol>
                <a:gridCol w="2171368">
                  <a:extLst>
                    <a:ext uri="{9D8B030D-6E8A-4147-A177-3AD203B41FA5}">
                      <a16:colId xmlns:a16="http://schemas.microsoft.com/office/drawing/2014/main" val="20002"/>
                    </a:ext>
                  </a:extLst>
                </a:gridCol>
                <a:gridCol w="1343275">
                  <a:extLst>
                    <a:ext uri="{9D8B030D-6E8A-4147-A177-3AD203B41FA5}">
                      <a16:colId xmlns:a16="http://schemas.microsoft.com/office/drawing/2014/main" val="20003"/>
                    </a:ext>
                  </a:extLst>
                </a:gridCol>
              </a:tblGrid>
              <a:tr h="411480">
                <a:tc>
                  <a:txBody>
                    <a:bodyPr/>
                    <a:lstStyle/>
                    <a:p>
                      <a:pPr>
                        <a:lnSpc>
                          <a:spcPct val="100000"/>
                        </a:lnSpc>
                        <a:spcBef>
                          <a:spcPts val="25"/>
                        </a:spcBef>
                      </a:pPr>
                      <a:endParaRPr sz="1000">
                        <a:latin typeface="Times New Roman"/>
                        <a:cs typeface="Times New Roman"/>
                      </a:endParaRPr>
                    </a:p>
                    <a:p>
                      <a:pPr marL="97790">
                        <a:lnSpc>
                          <a:spcPct val="100000"/>
                        </a:lnSpc>
                      </a:pPr>
                      <a:r>
                        <a:rPr sz="700" spc="-20" dirty="0">
                          <a:latin typeface="Montserrat"/>
                          <a:cs typeface="Montserrat"/>
                        </a:rPr>
                        <a:t>Fecha</a:t>
                      </a:r>
                      <a:endParaRPr sz="700">
                        <a:latin typeface="Montserrat"/>
                        <a:cs typeface="Montserrat"/>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01600" marR="93980" indent="-1905" algn="ctr">
                        <a:lnSpc>
                          <a:spcPct val="100000"/>
                        </a:lnSpc>
                        <a:spcBef>
                          <a:spcPts val="330"/>
                        </a:spcBef>
                      </a:pPr>
                      <a:r>
                        <a:rPr sz="700" spc="-10" dirty="0">
                          <a:latin typeface="Montserrat"/>
                          <a:cs typeface="Montserrat"/>
                        </a:rPr>
                        <a:t>Lectura</a:t>
                      </a:r>
                      <a:r>
                        <a:rPr sz="700" spc="50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odómetro</a:t>
                      </a:r>
                      <a:endParaRPr sz="700" dirty="0">
                        <a:latin typeface="Montserrat"/>
                        <a:cs typeface="Montserrat"/>
                      </a:endParaRPr>
                    </a:p>
                  </a:txBody>
                  <a:tcPr marL="0" marR="0" marT="419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spcBef>
                          <a:spcPts val="25"/>
                        </a:spcBef>
                      </a:pPr>
                      <a:endParaRPr sz="1000">
                        <a:latin typeface="Times New Roman"/>
                        <a:cs typeface="Times New Roman"/>
                      </a:endParaRPr>
                    </a:p>
                    <a:p>
                      <a:pPr marL="520065">
                        <a:lnSpc>
                          <a:spcPct val="100000"/>
                        </a:lnSpc>
                      </a:pPr>
                      <a:r>
                        <a:rPr sz="700" spc="-10" dirty="0">
                          <a:latin typeface="Montserrat"/>
                          <a:cs typeface="Montserrat"/>
                        </a:rPr>
                        <a:t>Mantenimiento</a:t>
                      </a:r>
                      <a:r>
                        <a:rPr sz="700" spc="60" dirty="0">
                          <a:latin typeface="Montserrat"/>
                          <a:cs typeface="Montserrat"/>
                        </a:rPr>
                        <a:t> </a:t>
                      </a:r>
                      <a:r>
                        <a:rPr sz="700" spc="-10" dirty="0">
                          <a:latin typeface="Montserrat"/>
                          <a:cs typeface="Montserrat"/>
                        </a:rPr>
                        <a:t>realizado</a:t>
                      </a:r>
                      <a:endParaRPr sz="700">
                        <a:latin typeface="Montserrat"/>
                        <a:cs typeface="Montserrat"/>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spcBef>
                          <a:spcPts val="5"/>
                        </a:spcBef>
                      </a:pPr>
                      <a:endParaRPr sz="650" dirty="0">
                        <a:latin typeface="Times New Roman"/>
                        <a:cs typeface="Times New Roman"/>
                      </a:endParaRPr>
                    </a:p>
                    <a:p>
                      <a:pPr algn="ctr">
                        <a:lnSpc>
                          <a:spcPct val="100000"/>
                        </a:lnSpc>
                      </a:pPr>
                      <a:r>
                        <a:rPr sz="700" dirty="0">
                          <a:latin typeface="Montserrat"/>
                          <a:cs typeface="Montserrat"/>
                        </a:rPr>
                        <a:t>Nombre</a:t>
                      </a:r>
                      <a:r>
                        <a:rPr sz="700" spc="-35" dirty="0">
                          <a:latin typeface="Montserrat"/>
                          <a:cs typeface="Montserrat"/>
                        </a:rPr>
                        <a:t> </a:t>
                      </a:r>
                      <a:r>
                        <a:rPr sz="700" spc="-25" dirty="0">
                          <a:latin typeface="Montserrat"/>
                          <a:cs typeface="Montserrat"/>
                        </a:rPr>
                        <a:t>del</a:t>
                      </a:r>
                      <a:endParaRPr sz="700" dirty="0">
                        <a:latin typeface="Montserrat"/>
                        <a:cs typeface="Montserrat"/>
                      </a:endParaRPr>
                    </a:p>
                    <a:p>
                      <a:pPr marL="1270" algn="ctr">
                        <a:lnSpc>
                          <a:spcPct val="100000"/>
                        </a:lnSpc>
                      </a:pPr>
                      <a:r>
                        <a:rPr lang="es-ES" sz="700" spc="-25" dirty="0">
                          <a:latin typeface="Montserrat"/>
                          <a:cs typeface="Montserrat"/>
                        </a:rPr>
                        <a:t>centro de servicio autorizado</a:t>
                      </a:r>
                      <a:endParaRPr sz="700" dirty="0">
                        <a:latin typeface="Montserrat"/>
                        <a:cs typeface="Montserrat"/>
                      </a:endParaRPr>
                    </a:p>
                  </a:txBody>
                  <a:tcPr marL="0" marR="0" marT="6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3"/>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4"/>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5"/>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6"/>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7"/>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8"/>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9"/>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10"/>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7612"/>
            <a:ext cx="2147570" cy="177800"/>
          </a:xfrm>
          <a:prstGeom prst="rect">
            <a:avLst/>
          </a:prstGeom>
        </p:spPr>
        <p:txBody>
          <a:bodyPr vert="horz" wrap="square" lIns="0" tIns="12065" rIns="0" bIns="0" rtlCol="0">
            <a:spAutoFit/>
          </a:bodyPr>
          <a:lstStyle/>
          <a:p>
            <a:pPr marL="12700">
              <a:lnSpc>
                <a:spcPct val="100000"/>
              </a:lnSpc>
              <a:spcBef>
                <a:spcPts val="95"/>
              </a:spcBef>
            </a:pPr>
            <a:r>
              <a:rPr sz="1000" b="1" dirty="0">
                <a:latin typeface="Montserrat-SemiBold"/>
                <a:cs typeface="Montserrat-SemiBold"/>
              </a:rPr>
              <a:t>HISTORIAL</a:t>
            </a:r>
            <a:r>
              <a:rPr sz="1000" b="1" spc="-15" dirty="0">
                <a:latin typeface="Montserrat-SemiBold"/>
                <a:cs typeface="Montserrat-SemiBold"/>
              </a:rPr>
              <a:t> </a:t>
            </a:r>
            <a:r>
              <a:rPr sz="1000" b="1" dirty="0">
                <a:latin typeface="Montserrat-SemiBold"/>
                <a:cs typeface="Montserrat-SemiBold"/>
              </a:rPr>
              <a:t>DE</a:t>
            </a:r>
            <a:r>
              <a:rPr sz="1000" b="1" spc="-55" dirty="0">
                <a:latin typeface="Montserrat-SemiBold"/>
                <a:cs typeface="Montserrat-SemiBold"/>
              </a:rPr>
              <a:t> </a:t>
            </a:r>
            <a:r>
              <a:rPr sz="1000" b="1" spc="-10" dirty="0">
                <a:latin typeface="Montserrat-SemiBold"/>
                <a:cs typeface="Montserrat-SemiBold"/>
              </a:rPr>
              <a:t>MANTENIMIENTO</a:t>
            </a:r>
            <a:endParaRPr sz="1000">
              <a:latin typeface="Montserrat-SemiBold"/>
              <a:cs typeface="Montserrat-SemiBold"/>
            </a:endParaRPr>
          </a:p>
        </p:txBody>
      </p:sp>
      <p:graphicFrame>
        <p:nvGraphicFramePr>
          <p:cNvPr id="3" name="object 3"/>
          <p:cNvGraphicFramePr>
            <a:graphicFrameLocks noGrp="1"/>
          </p:cNvGraphicFramePr>
          <p:nvPr>
            <p:extLst>
              <p:ext uri="{D42A27DB-BD31-4B8C-83A1-F6EECF244321}">
                <p14:modId xmlns:p14="http://schemas.microsoft.com/office/powerpoint/2010/main" val="2076799711"/>
              </p:ext>
            </p:extLst>
          </p:nvPr>
        </p:nvGraphicFramePr>
        <p:xfrm>
          <a:off x="171450" y="588327"/>
          <a:ext cx="4876800" cy="2954020"/>
        </p:xfrm>
        <a:graphic>
          <a:graphicData uri="http://schemas.openxmlformats.org/drawingml/2006/table">
            <a:tbl>
              <a:tblPr firstRow="1" bandRow="1">
                <a:tableStyleId>{2D5ABB26-0587-4C30-8999-92F81FD0307C}</a:tableStyleId>
              </a:tblPr>
              <a:tblGrid>
                <a:gridCol w="571053">
                  <a:extLst>
                    <a:ext uri="{9D8B030D-6E8A-4147-A177-3AD203B41FA5}">
                      <a16:colId xmlns:a16="http://schemas.microsoft.com/office/drawing/2014/main" val="20000"/>
                    </a:ext>
                  </a:extLst>
                </a:gridCol>
                <a:gridCol w="791104">
                  <a:extLst>
                    <a:ext uri="{9D8B030D-6E8A-4147-A177-3AD203B41FA5}">
                      <a16:colId xmlns:a16="http://schemas.microsoft.com/office/drawing/2014/main" val="20001"/>
                    </a:ext>
                  </a:extLst>
                </a:gridCol>
                <a:gridCol w="2171368">
                  <a:extLst>
                    <a:ext uri="{9D8B030D-6E8A-4147-A177-3AD203B41FA5}">
                      <a16:colId xmlns:a16="http://schemas.microsoft.com/office/drawing/2014/main" val="20002"/>
                    </a:ext>
                  </a:extLst>
                </a:gridCol>
                <a:gridCol w="1343275">
                  <a:extLst>
                    <a:ext uri="{9D8B030D-6E8A-4147-A177-3AD203B41FA5}">
                      <a16:colId xmlns:a16="http://schemas.microsoft.com/office/drawing/2014/main" val="20003"/>
                    </a:ext>
                  </a:extLst>
                </a:gridCol>
              </a:tblGrid>
              <a:tr h="411480">
                <a:tc>
                  <a:txBody>
                    <a:bodyPr/>
                    <a:lstStyle/>
                    <a:p>
                      <a:pPr>
                        <a:lnSpc>
                          <a:spcPct val="100000"/>
                        </a:lnSpc>
                        <a:spcBef>
                          <a:spcPts val="25"/>
                        </a:spcBef>
                      </a:pPr>
                      <a:endParaRPr sz="1000">
                        <a:latin typeface="Times New Roman"/>
                        <a:cs typeface="Times New Roman"/>
                      </a:endParaRPr>
                    </a:p>
                    <a:p>
                      <a:pPr marL="97790">
                        <a:lnSpc>
                          <a:spcPct val="100000"/>
                        </a:lnSpc>
                      </a:pPr>
                      <a:r>
                        <a:rPr sz="700" spc="-20" dirty="0">
                          <a:latin typeface="Montserrat"/>
                          <a:cs typeface="Montserrat"/>
                        </a:rPr>
                        <a:t>Fecha</a:t>
                      </a:r>
                      <a:endParaRPr sz="700">
                        <a:latin typeface="Montserrat"/>
                        <a:cs typeface="Montserrat"/>
                      </a:endParaRPr>
                    </a:p>
                  </a:txBody>
                  <a:tcPr marL="0" marR="0" marT="317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01600" marR="93980" indent="-1905" algn="ctr">
                        <a:lnSpc>
                          <a:spcPct val="100000"/>
                        </a:lnSpc>
                        <a:spcBef>
                          <a:spcPts val="330"/>
                        </a:spcBef>
                      </a:pPr>
                      <a:r>
                        <a:rPr sz="700" spc="-10" dirty="0">
                          <a:latin typeface="Montserrat"/>
                          <a:cs typeface="Montserrat"/>
                        </a:rPr>
                        <a:t>Lectura</a:t>
                      </a:r>
                      <a:r>
                        <a:rPr sz="700" spc="500" dirty="0">
                          <a:latin typeface="Montserrat"/>
                          <a:cs typeface="Montserrat"/>
                        </a:rPr>
                        <a:t> </a:t>
                      </a:r>
                      <a:r>
                        <a:rPr sz="700" spc="-25" dirty="0">
                          <a:latin typeface="Montserrat"/>
                          <a:cs typeface="Montserrat"/>
                        </a:rPr>
                        <a:t>del</a:t>
                      </a:r>
                      <a:r>
                        <a:rPr sz="700" spc="500" dirty="0">
                          <a:latin typeface="Montserrat"/>
                          <a:cs typeface="Montserrat"/>
                        </a:rPr>
                        <a:t> </a:t>
                      </a:r>
                      <a:r>
                        <a:rPr sz="700" spc="-10" dirty="0">
                          <a:latin typeface="Montserrat"/>
                          <a:cs typeface="Montserrat"/>
                        </a:rPr>
                        <a:t>odómetro</a:t>
                      </a:r>
                      <a:endParaRPr sz="700" dirty="0">
                        <a:latin typeface="Montserrat"/>
                        <a:cs typeface="Montserrat"/>
                      </a:endParaRPr>
                    </a:p>
                  </a:txBody>
                  <a:tcPr marL="0" marR="0" marT="4191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spcBef>
                          <a:spcPts val="25"/>
                        </a:spcBef>
                      </a:pPr>
                      <a:endParaRPr sz="1000">
                        <a:latin typeface="Times New Roman"/>
                        <a:cs typeface="Times New Roman"/>
                      </a:endParaRPr>
                    </a:p>
                    <a:p>
                      <a:pPr marL="520065">
                        <a:lnSpc>
                          <a:spcPct val="100000"/>
                        </a:lnSpc>
                      </a:pPr>
                      <a:r>
                        <a:rPr sz="700" spc="-10" dirty="0">
                          <a:latin typeface="Montserrat"/>
                          <a:cs typeface="Montserrat"/>
                        </a:rPr>
                        <a:t>Mantenimiento</a:t>
                      </a:r>
                      <a:r>
                        <a:rPr sz="700" spc="60" dirty="0">
                          <a:latin typeface="Montserrat"/>
                          <a:cs typeface="Montserrat"/>
                        </a:rPr>
                        <a:t> </a:t>
                      </a:r>
                      <a:r>
                        <a:rPr sz="700" spc="-10" dirty="0">
                          <a:latin typeface="Montserrat"/>
                          <a:cs typeface="Montserrat"/>
                        </a:rPr>
                        <a:t>realizado</a:t>
                      </a:r>
                      <a:endParaRPr sz="700">
                        <a:latin typeface="Montserrat"/>
                        <a:cs typeface="Montserrat"/>
                      </a:endParaRPr>
                    </a:p>
                  </a:txBody>
                  <a:tcPr marL="0" marR="0" marT="3175" marB="0">
                    <a:lnL w="3175">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tcPr>
                </a:tc>
                <a:tc>
                  <a:txBody>
                    <a:bodyPr/>
                    <a:lstStyle/>
                    <a:p>
                      <a:pPr>
                        <a:lnSpc>
                          <a:spcPct val="100000"/>
                        </a:lnSpc>
                        <a:spcBef>
                          <a:spcPts val="5"/>
                        </a:spcBef>
                      </a:pPr>
                      <a:endParaRPr sz="650" dirty="0">
                        <a:latin typeface="Times New Roman"/>
                        <a:cs typeface="Times New Roman"/>
                      </a:endParaRPr>
                    </a:p>
                    <a:p>
                      <a:pPr algn="ctr">
                        <a:lnSpc>
                          <a:spcPct val="100000"/>
                        </a:lnSpc>
                      </a:pPr>
                      <a:r>
                        <a:rPr sz="700" dirty="0">
                          <a:latin typeface="Montserrat"/>
                          <a:cs typeface="Montserrat"/>
                        </a:rPr>
                        <a:t>Nombre</a:t>
                      </a:r>
                      <a:r>
                        <a:rPr sz="700" spc="-35" dirty="0">
                          <a:latin typeface="Montserrat"/>
                          <a:cs typeface="Montserrat"/>
                        </a:rPr>
                        <a:t> </a:t>
                      </a:r>
                      <a:r>
                        <a:rPr sz="700" spc="-25" dirty="0">
                          <a:latin typeface="Montserrat"/>
                          <a:cs typeface="Montserrat"/>
                        </a:rPr>
                        <a:t>del</a:t>
                      </a:r>
                      <a:endParaRPr sz="700" dirty="0">
                        <a:latin typeface="Montserrat"/>
                        <a:cs typeface="Montserrat"/>
                      </a:endParaRPr>
                    </a:p>
                    <a:p>
                      <a:pPr marL="1270" algn="ctr">
                        <a:lnSpc>
                          <a:spcPct val="100000"/>
                        </a:lnSpc>
                      </a:pPr>
                      <a:r>
                        <a:rPr lang="es-ES" sz="700" spc="-25" dirty="0">
                          <a:latin typeface="Montserrat"/>
                          <a:cs typeface="Montserrat"/>
                        </a:rPr>
                        <a:t>centro de servicio autorizado</a:t>
                      </a:r>
                      <a:endParaRPr sz="700" dirty="0">
                        <a:latin typeface="Montserrat"/>
                        <a:cs typeface="Montserrat"/>
                      </a:endParaRPr>
                    </a:p>
                  </a:txBody>
                  <a:tcPr marL="0" marR="0" marT="6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cap="flat" cmpd="sng" algn="ctr">
                      <a:solidFill>
                        <a:srgbClr val="000000"/>
                      </a:solidFill>
                      <a:prstDash val="solid"/>
                      <a:round/>
                      <a:headEnd type="none" w="med" len="med"/>
                      <a:tailEnd type="none" w="med" len="med"/>
                    </a:lnT>
                    <a:lnB w="3175">
                      <a:solidFill>
                        <a:srgbClr val="000000"/>
                      </a:solidFill>
                      <a:prstDash val="solid"/>
                    </a:lnB>
                  </a:tcPr>
                </a:tc>
                <a:extLst>
                  <a:ext uri="{0D108BD9-81ED-4DB2-BD59-A6C34878D82A}">
                    <a16:rowId xmlns:a16="http://schemas.microsoft.com/office/drawing/2014/main" val="10002"/>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3"/>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4"/>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5"/>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6"/>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7"/>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8"/>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9"/>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10"/>
                  </a:ext>
                </a:extLst>
              </a:tr>
              <a:tr h="231140">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431561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dirty="0"/>
              <a:t>1ª</a:t>
            </a:r>
            <a:r>
              <a:rPr spc="-60" dirty="0"/>
              <a:t> </a:t>
            </a:r>
            <a:r>
              <a:rPr dirty="0"/>
              <a:t>REVISIÓN</a:t>
            </a:r>
            <a:r>
              <a:rPr spc="-30" dirty="0"/>
              <a:t> </a:t>
            </a:r>
            <a:r>
              <a:rPr dirty="0"/>
              <a:t>TÉCNICA:</a:t>
            </a:r>
            <a:r>
              <a:rPr spc="-15" dirty="0"/>
              <a:t> </a:t>
            </a:r>
            <a:r>
              <a:rPr lang="es-ES" spc="-15" dirty="0"/>
              <a:t>500</a:t>
            </a:r>
            <a:r>
              <a:rPr lang="es-ES" spc="-30" dirty="0"/>
              <a:t> </a:t>
            </a:r>
            <a:r>
              <a:rPr spc="-25" dirty="0"/>
              <a:t>KM</a:t>
            </a:r>
          </a:p>
        </p:txBody>
      </p:sp>
      <p:sp>
        <p:nvSpPr>
          <p:cNvPr id="8" name="object 8"/>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MX" sz="1200" dirty="0"/>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dirty="0"/>
              <a:t>1ª</a:t>
            </a:r>
            <a:r>
              <a:rPr spc="-60" dirty="0"/>
              <a:t> </a:t>
            </a:r>
            <a:r>
              <a:rPr dirty="0"/>
              <a:t>REVISIÓN</a:t>
            </a:r>
            <a:r>
              <a:rPr spc="-30" dirty="0"/>
              <a:t> </a:t>
            </a:r>
            <a:r>
              <a:rPr dirty="0"/>
              <a:t>TÉCNICA:</a:t>
            </a:r>
            <a:r>
              <a:rPr spc="-15" dirty="0"/>
              <a:t> </a:t>
            </a:r>
            <a:r>
              <a:rPr dirty="0"/>
              <a:t>500</a:t>
            </a:r>
            <a:r>
              <a:rPr spc="-30" dirty="0"/>
              <a:t> </a:t>
            </a:r>
            <a:r>
              <a:rPr spc="-25" dirty="0"/>
              <a:t>KM</a:t>
            </a:r>
          </a:p>
        </p:txBody>
      </p:sp>
      <p:sp>
        <p:nvSpPr>
          <p:cNvPr id="3" name="object 3"/>
          <p:cNvSpPr txBox="1"/>
          <p:nvPr/>
        </p:nvSpPr>
        <p:spPr>
          <a:xfrm>
            <a:off x="296265" y="569722"/>
            <a:ext cx="4284980" cy="2559050"/>
          </a:xfrm>
          <a:prstGeom prst="rect">
            <a:avLst/>
          </a:prstGeom>
        </p:spPr>
        <p:txBody>
          <a:bodyPr vert="horz" wrap="square" lIns="0" tIns="12065" rIns="0" bIns="0" rtlCol="0">
            <a:spAutoFit/>
          </a:bodyPr>
          <a:lstStyle/>
          <a:p>
            <a:pPr>
              <a:lnSpc>
                <a:spcPts val="675"/>
              </a:lnSpc>
              <a:spcBef>
                <a:spcPts val="95"/>
              </a:spcBef>
            </a:pPr>
            <a:r>
              <a:rPr sz="700" b="1" spc="-25" dirty="0">
                <a:latin typeface="Montserrat"/>
                <a:cs typeface="Montserrat"/>
              </a:rPr>
              <a:t>OK</a:t>
            </a:r>
            <a:endParaRPr sz="700" dirty="0">
              <a:latin typeface="Montserrat"/>
              <a:cs typeface="Montserrat"/>
            </a:endParaRPr>
          </a:p>
          <a:p>
            <a:pPr marL="209550" indent="-186055">
              <a:lnSpc>
                <a:spcPts val="105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15"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 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nivel</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5" dirty="0">
                <a:solidFill>
                  <a:srgbClr val="221F1F"/>
                </a:solidFill>
                <a:latin typeface="Montserrat"/>
                <a:cs typeface="Montserrat"/>
              </a:rPr>
              <a:t> </a:t>
            </a:r>
            <a:r>
              <a:rPr sz="700" dirty="0">
                <a:solidFill>
                  <a:srgbClr val="221F1F"/>
                </a:solidFill>
                <a:latin typeface="Montserrat"/>
                <a:cs typeface="Montserrat"/>
              </a:rPr>
              <a:t>según 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15" dirty="0">
                <a:solidFill>
                  <a:srgbClr val="221F1F"/>
                </a:solidFill>
                <a:latin typeface="Montserrat"/>
                <a:cs typeface="Montserrat"/>
              </a:rPr>
              <a:t> </a:t>
            </a:r>
            <a:r>
              <a:rPr sz="700" dirty="0">
                <a:solidFill>
                  <a:srgbClr val="221F1F"/>
                </a:solidFill>
                <a:latin typeface="Montserrat"/>
                <a:cs typeface="Montserrat"/>
              </a:rPr>
              <a:t>en este</a:t>
            </a:r>
            <a:r>
              <a:rPr sz="700" spc="-15" dirty="0">
                <a:solidFill>
                  <a:srgbClr val="221F1F"/>
                </a:solidFill>
                <a:latin typeface="Montserrat"/>
                <a:cs typeface="Montserrat"/>
              </a:rPr>
              <a:t> </a:t>
            </a:r>
            <a:r>
              <a:rPr sz="700" spc="-10" dirty="0">
                <a:solidFill>
                  <a:srgbClr val="221F1F"/>
                </a:solidFill>
                <a:latin typeface="Montserrat"/>
                <a:cs typeface="Montserrat"/>
              </a:rPr>
              <a:t>manual.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5.</a:t>
            </a:r>
            <a:r>
              <a:rPr sz="700" dirty="0">
                <a:solidFill>
                  <a:srgbClr val="221F1F"/>
                </a:solidFill>
                <a:latin typeface="Montserrat"/>
                <a:cs typeface="Montserrat"/>
              </a:rPr>
              <a:t>	Verificar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5"/>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6.</a:t>
            </a:r>
            <a:r>
              <a:rPr sz="700" dirty="0">
                <a:solidFill>
                  <a:srgbClr val="221F1F"/>
                </a:solidFill>
                <a:latin typeface="Montserrat"/>
                <a:cs typeface="Montserrat"/>
              </a:rPr>
              <a:t>	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dirty="0">
                <a:solidFill>
                  <a:srgbClr val="221F1F"/>
                </a:solidFill>
                <a:latin typeface="Montserrat"/>
                <a:cs typeface="Montserrat"/>
              </a:rPr>
              <a:t> (Si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7.</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lubricar</a:t>
            </a:r>
            <a:r>
              <a:rPr sz="700" spc="-2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tensionar</a:t>
            </a:r>
            <a:r>
              <a:rPr sz="700" spc="-10"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8.</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9.</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 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10.</a:t>
            </a:r>
            <a:r>
              <a:rPr sz="700" spc="23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giro</a:t>
            </a:r>
            <a:r>
              <a:rPr sz="700" spc="-30"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 las</a:t>
            </a:r>
            <a:r>
              <a:rPr sz="700" spc="-30" dirty="0">
                <a:solidFill>
                  <a:srgbClr val="221F1F"/>
                </a:solidFill>
                <a:latin typeface="Montserrat"/>
                <a:cs typeface="Montserrat"/>
              </a:rPr>
              <a:t> </a:t>
            </a:r>
            <a:r>
              <a:rPr sz="700" dirty="0">
                <a:solidFill>
                  <a:srgbClr val="221F1F"/>
                </a:solidFill>
                <a:latin typeface="Montserrat"/>
                <a:cs typeface="Montserrat"/>
              </a:rPr>
              <a:t>llantas y</a:t>
            </a:r>
            <a:r>
              <a:rPr sz="700" spc="-15"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 los</a:t>
            </a:r>
            <a:r>
              <a:rPr sz="700" spc="-20" dirty="0">
                <a:solidFill>
                  <a:srgbClr val="221F1F"/>
                </a:solidFill>
                <a:latin typeface="Montserrat"/>
                <a:cs typeface="Montserrat"/>
              </a:rPr>
              <a:t> </a:t>
            </a:r>
            <a:r>
              <a:rPr sz="700" dirty="0">
                <a:solidFill>
                  <a:srgbClr val="221F1F"/>
                </a:solidFill>
                <a:latin typeface="Montserrat"/>
                <a:cs typeface="Montserrat"/>
              </a:rPr>
              <a:t>rines.(Según 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11.</a:t>
            </a:r>
            <a:r>
              <a:rPr sz="700" dirty="0">
                <a:solidFill>
                  <a:srgbClr val="221F1F"/>
                </a:solidFill>
                <a:latin typeface="Montserrat"/>
                <a:cs typeface="Montserrat"/>
              </a:rPr>
              <a:t>	</a:t>
            </a:r>
            <a:r>
              <a:rPr sz="700" spc="-10" dirty="0">
                <a:solidFill>
                  <a:srgbClr val="221F1F"/>
                </a:solidFill>
                <a:latin typeface="Montserrat"/>
                <a:cs typeface="Montserrat"/>
              </a:rPr>
              <a:t>Verificar</a:t>
            </a:r>
            <a:r>
              <a:rPr sz="700" dirty="0">
                <a:solidFill>
                  <a:srgbClr val="221F1F"/>
                </a:solidFill>
                <a:latin typeface="Montserrat"/>
                <a:cs typeface="Montserrat"/>
              </a:rPr>
              <a:t> 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50" dirty="0">
                <a:solidFill>
                  <a:srgbClr val="221F1F"/>
                </a:solidFill>
                <a:latin typeface="Montserrat"/>
                <a:cs typeface="Montserrat"/>
              </a:rPr>
              <a:t> </a:t>
            </a:r>
            <a:r>
              <a:rPr sz="700" dirty="0">
                <a:solidFill>
                  <a:srgbClr val="221F1F"/>
                </a:solidFill>
                <a:latin typeface="Montserrat"/>
                <a:cs typeface="Montserrat"/>
              </a:rPr>
              <a:t>de la</a:t>
            </a:r>
            <a:r>
              <a:rPr sz="700" spc="-5" dirty="0">
                <a:solidFill>
                  <a:srgbClr val="221F1F"/>
                </a:solidFill>
                <a:latin typeface="Montserrat"/>
                <a:cs typeface="Montserrat"/>
              </a:rPr>
              <a:t> </a:t>
            </a:r>
            <a:r>
              <a:rPr sz="700" spc="-10" dirty="0">
                <a:solidFill>
                  <a:srgbClr val="221F1F"/>
                </a:solidFill>
                <a:latin typeface="Montserrat"/>
                <a:cs typeface="Montserrat"/>
              </a:rPr>
              <a:t>dirección.</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lang="es-MX" sz="700" dirty="0">
                <a:solidFill>
                  <a:srgbClr val="221F1F"/>
                </a:solidFill>
                <a:latin typeface="Montserrat"/>
                <a:cs typeface="Montserrat"/>
              </a:rPr>
              <a:t>ajustar</a:t>
            </a:r>
            <a:r>
              <a:rPr sz="700" spc="-20" dirty="0">
                <a:solidFill>
                  <a:srgbClr val="221F1F"/>
                </a:solidFill>
                <a:latin typeface="Montserrat"/>
                <a:cs typeface="Montserrat"/>
              </a:rPr>
              <a:t> </a:t>
            </a:r>
            <a:r>
              <a:rPr lang="es-MX" sz="700" dirty="0">
                <a:solidFill>
                  <a:srgbClr val="221F1F"/>
                </a:solidFill>
                <a:latin typeface="Montserrat"/>
                <a:cs typeface="Montserrat"/>
              </a:rPr>
              <a:t>cables de acero</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14.</a:t>
            </a:r>
            <a:r>
              <a:rPr sz="700" spc="240" dirty="0">
                <a:solidFill>
                  <a:srgbClr val="221F1F"/>
                </a:solidFill>
                <a:latin typeface="Montserrat"/>
                <a:cs typeface="Montserrat"/>
              </a:rPr>
              <a:t>  </a:t>
            </a:r>
            <a:r>
              <a:rPr sz="700" dirty="0">
                <a:solidFill>
                  <a:srgbClr val="221F1F"/>
                </a:solidFill>
                <a:latin typeface="Montserrat"/>
                <a:cs typeface="Montserrat"/>
              </a:rPr>
              <a:t>Verificar señales</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09550" indent="-186055">
              <a:lnSpc>
                <a:spcPts val="1000"/>
              </a:lnSpc>
              <a:buClr>
                <a:srgbClr val="000000"/>
              </a:buClr>
              <a:buSzPct val="171428"/>
              <a:buFont typeface="Arial"/>
              <a:buChar char="□"/>
              <a:tabLst>
                <a:tab pos="210185" algn="l"/>
                <a:tab pos="43815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16.</a:t>
            </a:r>
            <a:r>
              <a:rPr sz="700" spc="285"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17.</a:t>
            </a:r>
            <a:r>
              <a:rPr sz="700" spc="254"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5" dirty="0">
                <a:solidFill>
                  <a:srgbClr val="221F1F"/>
                </a:solidFill>
                <a:latin typeface="Montserrat"/>
                <a:cs typeface="Montserrat"/>
              </a:rPr>
              <a:t> </a:t>
            </a:r>
            <a:r>
              <a:rPr sz="700" spc="-10" dirty="0">
                <a:solidFill>
                  <a:srgbClr val="221F1F"/>
                </a:solidFill>
                <a:latin typeface="Montserrat"/>
                <a:cs typeface="Montserrat"/>
              </a:rPr>
              <a:t>mínima.</a:t>
            </a:r>
            <a:endParaRPr sz="700" dirty="0">
              <a:latin typeface="Montserrat"/>
              <a:cs typeface="Montserrat"/>
            </a:endParaRPr>
          </a:p>
          <a:p>
            <a:pPr marL="209550" indent="-186055">
              <a:lnSpc>
                <a:spcPts val="1000"/>
              </a:lnSpc>
              <a:buClr>
                <a:srgbClr val="000000"/>
              </a:buClr>
              <a:buSzPct val="171428"/>
              <a:buFont typeface="Arial"/>
              <a:buChar char="□"/>
              <a:tabLst>
                <a:tab pos="210185" algn="l"/>
              </a:tabLst>
            </a:pPr>
            <a:r>
              <a:rPr sz="700" dirty="0">
                <a:solidFill>
                  <a:srgbClr val="221F1F"/>
                </a:solidFill>
                <a:latin typeface="Montserrat"/>
                <a:cs typeface="Montserrat"/>
              </a:rPr>
              <a:t>18.</a:t>
            </a:r>
            <a:r>
              <a:rPr sz="700" spc="265" dirty="0">
                <a:solidFill>
                  <a:srgbClr val="221F1F"/>
                </a:solidFill>
                <a:latin typeface="Montserrat"/>
                <a:cs typeface="Montserrat"/>
              </a:rPr>
              <a:t>  </a:t>
            </a:r>
            <a:r>
              <a:rPr sz="700" dirty="0">
                <a:solidFill>
                  <a:srgbClr val="221F1F"/>
                </a:solidFill>
                <a:latin typeface="Montserrat"/>
                <a:cs typeface="Montserrat"/>
              </a:rPr>
              <a:t>Reiniciar la</a:t>
            </a:r>
            <a:r>
              <a:rPr sz="700" spc="-20" dirty="0">
                <a:solidFill>
                  <a:srgbClr val="221F1F"/>
                </a:solidFill>
                <a:latin typeface="Montserrat"/>
                <a:cs typeface="Montserrat"/>
              </a:rPr>
              <a:t> </a:t>
            </a:r>
            <a:r>
              <a:rPr sz="700" dirty="0">
                <a:solidFill>
                  <a:srgbClr val="221F1F"/>
                </a:solidFill>
                <a:latin typeface="Montserrat"/>
                <a:cs typeface="Montserrat"/>
              </a:rPr>
              <a:t>llave indicadora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9550" indent="-186055">
              <a:lnSpc>
                <a:spcPts val="1220"/>
              </a:lnSpc>
              <a:buClr>
                <a:srgbClr val="000000"/>
              </a:buClr>
              <a:buSzPct val="171428"/>
              <a:buFont typeface="Arial"/>
              <a:buChar char="□"/>
              <a:tabLst>
                <a:tab pos="210185" algn="l"/>
              </a:tabLst>
            </a:pPr>
            <a:r>
              <a:rPr sz="700" dirty="0">
                <a:solidFill>
                  <a:srgbClr val="221F1F"/>
                </a:solidFill>
                <a:latin typeface="Montserrat"/>
                <a:cs typeface="Montserrat"/>
              </a:rPr>
              <a:t>19.</a:t>
            </a:r>
            <a:r>
              <a:rPr sz="700" spc="265" dirty="0">
                <a:solidFill>
                  <a:srgbClr val="221F1F"/>
                </a:solidFill>
                <a:latin typeface="Montserrat"/>
                <a:cs typeface="Montserrat"/>
              </a:rPr>
              <a:t>  </a:t>
            </a:r>
            <a:r>
              <a:rPr sz="700" dirty="0">
                <a:solidFill>
                  <a:srgbClr val="221F1F"/>
                </a:solidFill>
                <a:latin typeface="Montserrat"/>
                <a:cs typeface="Montserrat"/>
              </a:rPr>
              <a:t>Limpiar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200659"/>
            <a:ext cx="3364229" cy="166071"/>
          </a:xfrm>
          <a:prstGeom prst="rect">
            <a:avLst/>
          </a:prstGeom>
        </p:spPr>
        <p:txBody>
          <a:bodyPr vert="horz" wrap="square" lIns="0" tIns="12065" rIns="0" bIns="0" rtlCol="0">
            <a:spAutoFit/>
          </a:bodyPr>
          <a:lstStyle/>
          <a:p>
            <a:pPr marL="12700" algn="ctr">
              <a:lnSpc>
                <a:spcPct val="100000"/>
              </a:lnSpc>
              <a:spcBef>
                <a:spcPts val="95"/>
              </a:spcBef>
            </a:pPr>
            <a:r>
              <a:rPr dirty="0"/>
              <a:t>2ª</a:t>
            </a:r>
            <a:r>
              <a:rPr spc="-40" dirty="0"/>
              <a:t> </a:t>
            </a:r>
            <a:r>
              <a:rPr dirty="0"/>
              <a:t>REVISIÓN</a:t>
            </a:r>
            <a:r>
              <a:rPr spc="-35" dirty="0"/>
              <a:t> </a:t>
            </a:r>
            <a:r>
              <a:rPr dirty="0"/>
              <a:t>TÉCNICA:</a:t>
            </a:r>
            <a:r>
              <a:rPr spc="-15" dirty="0"/>
              <a:t> </a:t>
            </a:r>
            <a:r>
              <a:rPr lang="es-ES" spc="-15" dirty="0"/>
              <a:t>3,0</a:t>
            </a:r>
            <a:r>
              <a:rPr dirty="0"/>
              <a:t>00</a:t>
            </a:r>
            <a:r>
              <a:rPr lang="es-ES" dirty="0"/>
              <a:t> </a:t>
            </a:r>
            <a:r>
              <a:rPr spc="-25" dirty="0"/>
              <a:t>KM</a:t>
            </a:r>
          </a:p>
        </p:txBody>
      </p:sp>
      <p:sp>
        <p:nvSpPr>
          <p:cNvPr id="5" name="object 8">
            <a:extLst>
              <a:ext uri="{FF2B5EF4-FFF2-40B4-BE49-F238E27FC236}">
                <a16:creationId xmlns:a16="http://schemas.microsoft.com/office/drawing/2014/main" id="{4AA6BD19-E849-6D8A-75CF-6A3DE9E1FCDE}"/>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dirty="0"/>
              <a:t>2ª</a:t>
            </a:r>
            <a:r>
              <a:rPr spc="-40" dirty="0"/>
              <a:t> </a:t>
            </a:r>
            <a:r>
              <a:rPr dirty="0"/>
              <a:t>REVISIÓN</a:t>
            </a:r>
            <a:r>
              <a:rPr spc="-35" dirty="0"/>
              <a:t> </a:t>
            </a:r>
            <a:r>
              <a:rPr dirty="0"/>
              <a:t>TÉCNICA:</a:t>
            </a:r>
            <a:r>
              <a:rPr spc="-15" dirty="0"/>
              <a:t> </a:t>
            </a:r>
            <a:r>
              <a:rPr lang="es-ES" spc="-15" dirty="0"/>
              <a:t>3,0</a:t>
            </a:r>
            <a:r>
              <a:rPr dirty="0"/>
              <a:t>00</a:t>
            </a:r>
            <a:r>
              <a:rPr spc="-35" dirty="0"/>
              <a:t> </a:t>
            </a:r>
            <a:r>
              <a:rPr spc="-25" dirty="0"/>
              <a:t>KM</a:t>
            </a:r>
          </a:p>
        </p:txBody>
      </p:sp>
      <p:sp>
        <p:nvSpPr>
          <p:cNvPr id="3" name="object 3"/>
          <p:cNvSpPr txBox="1"/>
          <p:nvPr/>
        </p:nvSpPr>
        <p:spPr>
          <a:xfrm>
            <a:off x="296570" y="490474"/>
            <a:ext cx="4283710" cy="2813050"/>
          </a:xfrm>
          <a:prstGeom prst="rect">
            <a:avLst/>
          </a:prstGeom>
        </p:spPr>
        <p:txBody>
          <a:bodyPr vert="horz" wrap="square" lIns="0" tIns="12065" rIns="0" bIns="0" rtlCol="0">
            <a:spAutoFit/>
          </a:bodyPr>
          <a:lstStyle/>
          <a:p>
            <a:pPr>
              <a:lnSpc>
                <a:spcPts val="675"/>
              </a:lnSpc>
              <a:spcBef>
                <a:spcPts val="95"/>
              </a:spcBef>
            </a:pPr>
            <a:r>
              <a:rPr sz="700" b="1" spc="-25" dirty="0">
                <a:latin typeface="Montserrat"/>
                <a:cs typeface="Montserrat"/>
              </a:rPr>
              <a:t>OK</a:t>
            </a:r>
            <a:endParaRPr sz="700" dirty="0">
              <a:latin typeface="Montserrat"/>
              <a:cs typeface="Montserrat"/>
            </a:endParaRPr>
          </a:p>
          <a:p>
            <a:pPr marL="208279" indent="-184785">
              <a:lnSpc>
                <a:spcPts val="105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5.</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 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6.</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 de</a:t>
            </a:r>
            <a:r>
              <a:rPr sz="700" spc="-10" dirty="0">
                <a:solidFill>
                  <a:srgbClr val="221F1F"/>
                </a:solidFill>
                <a:latin typeface="Montserrat"/>
                <a:cs typeface="Montserrat"/>
              </a:rPr>
              <a:t> 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bujías.</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giro</a:t>
            </a:r>
            <a:r>
              <a:rPr sz="700" spc="-25" dirty="0">
                <a:solidFill>
                  <a:srgbClr val="221F1F"/>
                </a:solidFill>
                <a:latin typeface="Montserrat"/>
                <a:cs typeface="Montserrat"/>
              </a:rPr>
              <a:t> </a:t>
            </a:r>
            <a:r>
              <a:rPr sz="700" dirty="0">
                <a:solidFill>
                  <a:srgbClr val="221F1F"/>
                </a:solidFill>
                <a:latin typeface="Montserrat"/>
                <a:cs typeface="Montserrat"/>
              </a:rPr>
              <a:t>libre</a:t>
            </a:r>
            <a:r>
              <a:rPr sz="700" spc="-10" dirty="0">
                <a:solidFill>
                  <a:srgbClr val="221F1F"/>
                </a:solidFill>
                <a:latin typeface="Montserrat"/>
                <a:cs typeface="Montserrat"/>
              </a:rPr>
              <a:t> </a:t>
            </a:r>
            <a:r>
              <a:rPr sz="700" dirty="0">
                <a:solidFill>
                  <a:srgbClr val="221F1F"/>
                </a:solidFill>
                <a:latin typeface="Montserrat"/>
                <a:cs typeface="Montserrat"/>
              </a:rPr>
              <a:t>de las</a:t>
            </a:r>
            <a:r>
              <a:rPr sz="700" spc="-2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 de los</a:t>
            </a:r>
            <a:r>
              <a:rPr sz="700" spc="-15" dirty="0">
                <a:solidFill>
                  <a:srgbClr val="221F1F"/>
                </a:solidFill>
                <a:latin typeface="Montserrat"/>
                <a:cs typeface="Montserrat"/>
              </a:rPr>
              <a:t> </a:t>
            </a:r>
            <a:r>
              <a:rPr sz="700" spc="-10" dirty="0">
                <a:solidFill>
                  <a:srgbClr val="221F1F"/>
                </a:solidFill>
                <a:latin typeface="Montserrat"/>
                <a:cs typeface="Montserrat"/>
              </a:rPr>
              <a:t>rines.(Según</a:t>
            </a:r>
            <a:r>
              <a:rPr sz="700" dirty="0">
                <a:solidFill>
                  <a:srgbClr val="221F1F"/>
                </a:solidFill>
                <a:latin typeface="Montserrat"/>
                <a:cs typeface="Montserrat"/>
              </a:rPr>
              <a:t> 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08279" indent="-184785">
              <a:lnSpc>
                <a:spcPts val="100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MX" sz="700" dirty="0">
                <a:solidFill>
                  <a:srgbClr val="221F1F"/>
                </a:solidFill>
                <a:latin typeface="Montserrat"/>
                <a:cs typeface="Montserrat"/>
              </a:rPr>
              <a:t>cables de acero</a:t>
            </a:r>
            <a:r>
              <a:rPr sz="700" dirty="0">
                <a:solidFill>
                  <a:srgbClr val="221F1F"/>
                </a:solidFill>
                <a:latin typeface="Montserrat"/>
                <a:cs typeface="Montserrat"/>
              </a:rPr>
              <a:t> en </a:t>
            </a:r>
            <a:r>
              <a:rPr sz="700" spc="-10" dirty="0">
                <a:solidFill>
                  <a:srgbClr val="221F1F"/>
                </a:solidFill>
                <a:latin typeface="Montserrat"/>
                <a:cs typeface="Montserrat"/>
              </a:rPr>
              <a:t>general.</a:t>
            </a:r>
            <a:endParaRPr sz="700" dirty="0">
              <a:latin typeface="Montserrat"/>
              <a:cs typeface="Montserrat"/>
            </a:endParaRPr>
          </a:p>
          <a:p>
            <a:pPr marL="208279" indent="-184785">
              <a:lnSpc>
                <a:spcPts val="1005"/>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16.</a:t>
            </a:r>
            <a:r>
              <a:rPr sz="700" spc="270"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15"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17.</a:t>
            </a:r>
            <a:r>
              <a:rPr sz="700" spc="29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08279" indent="-184785">
              <a:lnSpc>
                <a:spcPts val="1000"/>
              </a:lnSpc>
              <a:buClr>
                <a:srgbClr val="000000"/>
              </a:buClr>
              <a:buSzPct val="171428"/>
              <a:buFont typeface="Arial"/>
              <a:buChar char="□"/>
              <a:tabLst>
                <a:tab pos="208915"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 indicadora</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08279" indent="-184785">
              <a:lnSpc>
                <a:spcPts val="1220"/>
              </a:lnSpc>
              <a:buClr>
                <a:srgbClr val="000000"/>
              </a:buClr>
              <a:buSzPct val="171428"/>
              <a:buFont typeface="Arial"/>
              <a:buChar char="□"/>
              <a:tabLst>
                <a:tab pos="208915" algn="l"/>
                <a:tab pos="437515"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3</a:t>
            </a:r>
            <a:r>
              <a:rPr dirty="0"/>
              <a:t>ª</a:t>
            </a:r>
            <a:r>
              <a:rPr spc="-55" dirty="0"/>
              <a:t> </a:t>
            </a:r>
            <a:r>
              <a:rPr dirty="0"/>
              <a:t>REVISIÓN</a:t>
            </a:r>
            <a:r>
              <a:rPr spc="-35" dirty="0"/>
              <a:t> </a:t>
            </a:r>
            <a:r>
              <a:rPr dirty="0"/>
              <a:t>TÉCNICA:</a:t>
            </a:r>
            <a:r>
              <a:rPr spc="-15" dirty="0"/>
              <a:t> </a:t>
            </a:r>
            <a:r>
              <a:rPr lang="es-ES" spc="-15" dirty="0"/>
              <a:t>6,0</a:t>
            </a:r>
            <a:r>
              <a:rPr dirty="0"/>
              <a:t>00</a:t>
            </a:r>
            <a:r>
              <a:rPr spc="-35" dirty="0"/>
              <a:t> </a:t>
            </a:r>
            <a:r>
              <a:rPr spc="-25" dirty="0"/>
              <a:t>KM</a:t>
            </a:r>
          </a:p>
        </p:txBody>
      </p:sp>
      <p:sp>
        <p:nvSpPr>
          <p:cNvPr id="5" name="object 8">
            <a:extLst>
              <a:ext uri="{FF2B5EF4-FFF2-40B4-BE49-F238E27FC236}">
                <a16:creationId xmlns:a16="http://schemas.microsoft.com/office/drawing/2014/main" id="{886F2FCA-525C-6CFC-04BF-ED0DA072FBC2}"/>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dirty="0"/>
              <a:t>3ª</a:t>
            </a:r>
            <a:r>
              <a:rPr spc="-40" dirty="0"/>
              <a:t> </a:t>
            </a:r>
            <a:r>
              <a:rPr dirty="0"/>
              <a:t>REVISIÓN</a:t>
            </a:r>
            <a:r>
              <a:rPr spc="-30" dirty="0"/>
              <a:t> </a:t>
            </a:r>
            <a:r>
              <a:rPr dirty="0"/>
              <a:t>TÉCNICA:</a:t>
            </a:r>
            <a:r>
              <a:rPr spc="-15" dirty="0"/>
              <a:t> </a:t>
            </a:r>
            <a:r>
              <a:rPr lang="es-ES" spc="-15" dirty="0"/>
              <a:t>6</a:t>
            </a:r>
            <a:r>
              <a:rPr lang="es-ES" dirty="0"/>
              <a:t>,0</a:t>
            </a:r>
            <a:r>
              <a:rPr dirty="0"/>
              <a:t>00</a:t>
            </a:r>
            <a:r>
              <a:rPr spc="-40" dirty="0"/>
              <a:t> </a:t>
            </a:r>
            <a:r>
              <a:rPr spc="-25" dirty="0"/>
              <a:t>KM</a:t>
            </a:r>
          </a:p>
        </p:txBody>
      </p:sp>
      <p:sp>
        <p:nvSpPr>
          <p:cNvPr id="3" name="object 3"/>
          <p:cNvSpPr txBox="1"/>
          <p:nvPr/>
        </p:nvSpPr>
        <p:spPr>
          <a:xfrm>
            <a:off x="283870" y="461899"/>
            <a:ext cx="4302125" cy="2934335"/>
          </a:xfrm>
          <a:prstGeom prst="rect">
            <a:avLst/>
          </a:prstGeom>
        </p:spPr>
        <p:txBody>
          <a:bodyPr vert="horz" wrap="square" lIns="0" tIns="12065" rIns="0" bIns="0" rtlCol="0">
            <a:spAutoFit/>
          </a:bodyPr>
          <a:lstStyle/>
          <a:p>
            <a:pPr marL="12700">
              <a:lnSpc>
                <a:spcPts val="615"/>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5"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5" dirty="0">
                <a:solidFill>
                  <a:srgbClr val="221F1F"/>
                </a:solidFill>
                <a:latin typeface="Montserrat"/>
                <a:cs typeface="Montserrat"/>
              </a:rPr>
              <a:t> </a:t>
            </a:r>
            <a:r>
              <a:rPr sz="700" dirty="0">
                <a:solidFill>
                  <a:srgbClr val="221F1F"/>
                </a:solidFill>
                <a:latin typeface="Montserrat"/>
                <a:cs typeface="Montserrat"/>
              </a:rPr>
              <a:t>y/o</a:t>
            </a:r>
            <a:r>
              <a:rPr sz="700" spc="-20" dirty="0">
                <a:solidFill>
                  <a:srgbClr val="221F1F"/>
                </a:solidFill>
                <a:latin typeface="Montserrat"/>
                <a:cs typeface="Montserrat"/>
              </a:rPr>
              <a:t> </a:t>
            </a:r>
            <a:r>
              <a:rPr sz="700" dirty="0">
                <a:solidFill>
                  <a:srgbClr val="221F1F"/>
                </a:solidFill>
                <a:latin typeface="Montserrat"/>
                <a:cs typeface="Montserrat"/>
              </a:rPr>
              <a:t>cambiar</a:t>
            </a:r>
            <a:r>
              <a:rPr sz="700" spc="-35" dirty="0">
                <a:solidFill>
                  <a:srgbClr val="221F1F"/>
                </a:solidFill>
                <a:latin typeface="Montserrat"/>
                <a:cs typeface="Montserrat"/>
              </a:rPr>
              <a:t> </a:t>
            </a:r>
            <a:r>
              <a:rPr sz="700" dirty="0">
                <a:solidFill>
                  <a:srgbClr val="221F1F"/>
                </a:solidFill>
                <a:latin typeface="Montserrat"/>
                <a:cs typeface="Montserrat"/>
              </a:rPr>
              <a:t>elementos</a:t>
            </a:r>
            <a:r>
              <a:rPr sz="700" spc="-20" dirty="0">
                <a:solidFill>
                  <a:srgbClr val="221F1F"/>
                </a:solidFill>
                <a:latin typeface="Montserrat"/>
                <a:cs typeface="Montserrat"/>
              </a:rPr>
              <a:t> </a:t>
            </a:r>
            <a:r>
              <a:rPr sz="700" dirty="0">
                <a:solidFill>
                  <a:srgbClr val="221F1F"/>
                </a:solidFill>
                <a:latin typeface="Montserrat"/>
                <a:cs typeface="Montserrat"/>
              </a:rPr>
              <a:t>filtrantes</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aceite.</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3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a:t>
            </a:r>
            <a:r>
              <a:rPr sz="700" spc="-10" dirty="0">
                <a:solidFill>
                  <a:srgbClr val="221F1F"/>
                </a:solidFill>
                <a:latin typeface="Montserrat"/>
                <a:cs typeface="Montserrat"/>
              </a:rPr>
              <a:t>Verificar </a:t>
            </a:r>
            <a:r>
              <a:rPr sz="700" dirty="0">
                <a:solidFill>
                  <a:srgbClr val="221F1F"/>
                </a:solidFill>
                <a:latin typeface="Montserrat"/>
                <a:cs typeface="Montserrat"/>
              </a:rPr>
              <a:t>y</a:t>
            </a:r>
            <a:r>
              <a:rPr sz="700" spc="-15" dirty="0">
                <a:solidFill>
                  <a:srgbClr val="221F1F"/>
                </a:solidFill>
                <a:latin typeface="Montserrat"/>
                <a:cs typeface="Montserrat"/>
              </a:rPr>
              <a:t> </a:t>
            </a:r>
            <a:r>
              <a:rPr sz="700" spc="-10" dirty="0">
                <a:solidFill>
                  <a:srgbClr val="221F1F"/>
                </a:solidFill>
                <a:latin typeface="Montserrat"/>
                <a:cs typeface="Montserrat"/>
              </a:rPr>
              <a:t>calibrar </a:t>
            </a:r>
            <a:r>
              <a:rPr sz="700" dirty="0">
                <a:solidFill>
                  <a:srgbClr val="221F1F"/>
                </a:solidFill>
                <a:latin typeface="Montserrat"/>
                <a:cs typeface="Montserrat"/>
              </a:rPr>
              <a:t>o</a:t>
            </a:r>
            <a:r>
              <a:rPr sz="700" spc="-5" dirty="0">
                <a:solidFill>
                  <a:srgbClr val="221F1F"/>
                </a:solidFill>
                <a:latin typeface="Montserrat"/>
                <a:cs typeface="Montserrat"/>
              </a:rPr>
              <a:t> </a:t>
            </a:r>
            <a:r>
              <a:rPr sz="700" dirty="0">
                <a:solidFill>
                  <a:srgbClr val="221F1F"/>
                </a:solidFill>
                <a:latin typeface="Montserrat"/>
                <a:cs typeface="Montserrat"/>
              </a:rPr>
              <a:t>cambiar</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dirty="0">
                <a:solidFill>
                  <a:srgbClr val="221F1F"/>
                </a:solidFill>
                <a:latin typeface="Montserrat"/>
                <a:cs typeface="Montserrat"/>
              </a:rPr>
              <a:t>bujías. (Según</a:t>
            </a:r>
            <a:r>
              <a:rPr sz="700" spc="-1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Cambiar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cauchos</a:t>
            </a:r>
            <a:r>
              <a:rPr sz="700" spc="15" dirty="0">
                <a:solidFill>
                  <a:srgbClr val="221F1F"/>
                </a:solidFill>
                <a:latin typeface="Montserrat"/>
                <a:cs typeface="Montserrat"/>
              </a:rPr>
              <a:t> </a:t>
            </a:r>
            <a:r>
              <a:rPr sz="700" dirty="0">
                <a:solidFill>
                  <a:srgbClr val="221F1F"/>
                </a:solidFill>
                <a:latin typeface="Montserrat"/>
                <a:cs typeface="Montserrat"/>
              </a:rPr>
              <a:t>porta </a:t>
            </a:r>
            <a:r>
              <a:rPr sz="700" i="1" dirty="0">
                <a:solidFill>
                  <a:srgbClr val="221F1F"/>
                </a:solidFill>
                <a:latin typeface="Montserrat"/>
                <a:cs typeface="Montserrat"/>
              </a:rPr>
              <a:t>sprocket</a:t>
            </a:r>
            <a:r>
              <a:rPr sz="700" dirty="0">
                <a:solidFill>
                  <a:srgbClr val="221F1F"/>
                </a:solidFill>
                <a:latin typeface="Montserrat"/>
                <a:cs typeface="Montserrat"/>
              </a:rPr>
              <a:t>.</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5"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3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rines.</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 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75"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45" dirty="0">
                <a:solidFill>
                  <a:srgbClr val="221F1F"/>
                </a:solidFill>
                <a:latin typeface="Montserrat"/>
                <a:cs typeface="Montserrat"/>
              </a:rPr>
              <a:t> </a:t>
            </a:r>
            <a:r>
              <a:rPr sz="700" dirty="0">
                <a:solidFill>
                  <a:srgbClr val="221F1F"/>
                </a:solidFill>
                <a:latin typeface="Montserrat"/>
                <a:cs typeface="Montserrat"/>
              </a:rPr>
              <a:t>de la </a:t>
            </a:r>
            <a:r>
              <a:rPr sz="700" spc="-10" dirty="0">
                <a:solidFill>
                  <a:srgbClr val="221F1F"/>
                </a:solidFill>
                <a:latin typeface="Montserrat"/>
                <a:cs typeface="Montserrat"/>
              </a:rPr>
              <a:t>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err="1">
                <a:solidFill>
                  <a:srgbClr val="221F1F"/>
                </a:solidFill>
                <a:latin typeface="Montserrat"/>
                <a:cs typeface="Montserrat"/>
              </a:rPr>
              <a:t>ajustar</a:t>
            </a:r>
            <a:r>
              <a:rPr sz="700" spc="-20" dirty="0">
                <a:solidFill>
                  <a:srgbClr val="221F1F"/>
                </a:solidFill>
                <a:latin typeface="Montserrat"/>
                <a:cs typeface="Montserrat"/>
              </a:rPr>
              <a:t> </a:t>
            </a:r>
            <a:r>
              <a:rPr lang="es-MX" sz="700" dirty="0">
                <a:solidFill>
                  <a:srgbClr val="221F1F"/>
                </a:solidFill>
                <a:latin typeface="Montserrat"/>
                <a:cs typeface="Montserrat"/>
              </a:rPr>
              <a:t>cables de acero</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lubricar</a:t>
            </a:r>
            <a:r>
              <a:rPr sz="700" spc="-10" dirty="0">
                <a:solidFill>
                  <a:srgbClr val="221F1F"/>
                </a:solidFill>
                <a:latin typeface="Montserrat"/>
                <a:cs typeface="Montserrat"/>
              </a:rPr>
              <a:t> </a:t>
            </a:r>
            <a:r>
              <a:rPr sz="700" dirty="0">
                <a:solidFill>
                  <a:srgbClr val="221F1F"/>
                </a:solidFill>
                <a:latin typeface="Montserrat"/>
                <a:cs typeface="Montserrat"/>
              </a:rPr>
              <a:t>partes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280" dirty="0">
                <a:solidFill>
                  <a:srgbClr val="221F1F"/>
                </a:solidFill>
                <a:latin typeface="Montserrat"/>
                <a:cs typeface="Montserrat"/>
              </a:rPr>
              <a:t>  </a:t>
            </a:r>
            <a:r>
              <a:rPr sz="700" dirty="0">
                <a:solidFill>
                  <a:srgbClr val="221F1F"/>
                </a:solidFill>
                <a:latin typeface="Montserrat"/>
                <a:cs typeface="Montserrat"/>
              </a:rPr>
              <a:t>Aplicar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spc="-10" dirty="0">
                <a:solidFill>
                  <a:srgbClr val="221F1F"/>
                </a:solidFill>
                <a:latin typeface="Montserrat"/>
                <a:cs typeface="Montserrat"/>
              </a:rPr>
              <a:t>especificado</a:t>
            </a:r>
            <a:endParaRPr sz="700" dirty="0">
              <a:latin typeface="Montserrat"/>
              <a:cs typeface="Montserrat"/>
            </a:endParaRPr>
          </a:p>
          <a:p>
            <a:pPr marL="211454" indent="-179705">
              <a:lnSpc>
                <a:spcPts val="1005"/>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80"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9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65" dirty="0">
                <a:solidFill>
                  <a:srgbClr val="221F1F"/>
                </a:solidFill>
                <a:latin typeface="Montserrat"/>
                <a:cs typeface="Montserrat"/>
              </a:rPr>
              <a:t>  </a:t>
            </a:r>
            <a:r>
              <a:rPr sz="700" dirty="0">
                <a:solidFill>
                  <a:srgbClr val="221F1F"/>
                </a:solidFill>
                <a:latin typeface="Montserrat"/>
                <a:cs typeface="Montserrat"/>
              </a:rPr>
              <a:t>Verificar</a:t>
            </a:r>
            <a:r>
              <a:rPr sz="700" spc="-15" dirty="0">
                <a:solidFill>
                  <a:srgbClr val="221F1F"/>
                </a:solidFill>
                <a:latin typeface="Montserrat"/>
                <a:cs typeface="Montserrat"/>
              </a:rPr>
              <a:t> </a:t>
            </a:r>
            <a:r>
              <a:rPr sz="700" dirty="0">
                <a:solidFill>
                  <a:srgbClr val="221F1F"/>
                </a:solidFill>
                <a:latin typeface="Montserrat"/>
                <a:cs typeface="Montserrat"/>
              </a:rPr>
              <a:t>revoluciones</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Reiniciar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10" dirty="0">
                <a:solidFill>
                  <a:srgbClr val="221F1F"/>
                </a:solidFill>
                <a:latin typeface="Montserrat"/>
                <a:cs typeface="Montserrat"/>
              </a:rPr>
              <a:t> </a:t>
            </a:r>
            <a:r>
              <a:rPr sz="700" dirty="0">
                <a:solidFill>
                  <a:srgbClr val="221F1F"/>
                </a:solidFill>
                <a:latin typeface="Montserrat"/>
                <a:cs typeface="Montserrat"/>
              </a:rPr>
              <a:t>indicadora</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Lst>
            </a:pPr>
            <a:r>
              <a:rPr sz="700" dirty="0">
                <a:solidFill>
                  <a:srgbClr val="221F1F"/>
                </a:solidFill>
                <a:latin typeface="Montserrat"/>
                <a:cs typeface="Montserrat"/>
              </a:rPr>
              <a:t>22.</a:t>
            </a:r>
            <a:r>
              <a:rPr sz="700" spc="210" dirty="0">
                <a:solidFill>
                  <a:srgbClr val="221F1F"/>
                </a:solidFill>
                <a:latin typeface="Montserrat"/>
                <a:cs typeface="Montserrat"/>
              </a:rPr>
              <a:t>  </a:t>
            </a:r>
            <a:r>
              <a:rPr sz="700" dirty="0">
                <a:solidFill>
                  <a:srgbClr val="221F1F"/>
                </a:solidFill>
                <a:latin typeface="Montserrat"/>
                <a:cs typeface="Montserrat"/>
              </a:rPr>
              <a:t>Limpiar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10" dirty="0">
                <a:solidFill>
                  <a:srgbClr val="221F1F"/>
                </a:solidFill>
                <a:latin typeface="Montserrat"/>
                <a:cs typeface="Montserrat"/>
              </a:rPr>
              <a:t> entregarlo.</a:t>
            </a:r>
            <a:endParaRPr sz="700" dirty="0">
              <a:latin typeface="Montserrat"/>
              <a:cs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211328"/>
            <a:ext cx="3333115" cy="149860"/>
          </a:xfrm>
          <a:prstGeom prst="rect">
            <a:avLst/>
          </a:prstGeom>
        </p:spPr>
        <p:txBody>
          <a:bodyPr vert="horz" wrap="square" lIns="0" tIns="14604" rIns="0" bIns="0" rtlCol="0">
            <a:spAutoFit/>
          </a:bodyPr>
          <a:lstStyle/>
          <a:p>
            <a:pPr marL="12700">
              <a:lnSpc>
                <a:spcPct val="100000"/>
              </a:lnSpc>
              <a:spcBef>
                <a:spcPts val="114"/>
              </a:spcBef>
            </a:pPr>
            <a:r>
              <a:rPr sz="800" b="1" dirty="0">
                <a:latin typeface="Montserrat-SemiBold"/>
                <a:cs typeface="Montserrat-SemiBold"/>
              </a:rPr>
              <a:t>DESPEGUE</a:t>
            </a:r>
            <a:r>
              <a:rPr sz="800" b="1" spc="-10" dirty="0">
                <a:latin typeface="Montserrat-SemiBold"/>
                <a:cs typeface="Montserrat-SemiBold"/>
              </a:rPr>
              <a:t> </a:t>
            </a:r>
            <a:r>
              <a:rPr sz="800" b="1" dirty="0">
                <a:latin typeface="Montserrat-SemiBold"/>
                <a:cs typeface="Montserrat-SemiBold"/>
              </a:rPr>
              <a:t>Y</a:t>
            </a:r>
            <a:r>
              <a:rPr sz="800" b="1" spc="55" dirty="0">
                <a:latin typeface="Montserrat-SemiBold"/>
                <a:cs typeface="Montserrat-SemiBold"/>
              </a:rPr>
              <a:t> </a:t>
            </a:r>
            <a:r>
              <a:rPr sz="800" b="1" dirty="0">
                <a:latin typeface="Montserrat-SemiBold"/>
                <a:cs typeface="Montserrat-SemiBold"/>
              </a:rPr>
              <a:t>CONSEJOS</a:t>
            </a:r>
            <a:r>
              <a:rPr sz="800" b="1" spc="15" dirty="0">
                <a:latin typeface="Montserrat-SemiBold"/>
                <a:cs typeface="Montserrat-SemiBold"/>
              </a:rPr>
              <a:t> </a:t>
            </a:r>
            <a:r>
              <a:rPr sz="800" b="1" dirty="0">
                <a:latin typeface="Montserrat-SemiBold"/>
                <a:cs typeface="Montserrat-SemiBold"/>
              </a:rPr>
              <a:t>PARA</a:t>
            </a:r>
            <a:r>
              <a:rPr sz="800" b="1" spc="45" dirty="0">
                <a:latin typeface="Montserrat-SemiBold"/>
                <a:cs typeface="Montserrat-SemiBold"/>
              </a:rPr>
              <a:t> </a:t>
            </a:r>
            <a:r>
              <a:rPr sz="800" b="1" dirty="0">
                <a:latin typeface="Montserrat-SemiBold"/>
                <a:cs typeface="Montserrat-SemiBold"/>
              </a:rPr>
              <a:t>EL</a:t>
            </a:r>
            <a:r>
              <a:rPr sz="800" b="1" spc="35" dirty="0">
                <a:latin typeface="Montserrat-SemiBold"/>
                <a:cs typeface="Montserrat-SemiBold"/>
              </a:rPr>
              <a:t> </a:t>
            </a:r>
            <a:r>
              <a:rPr sz="800" b="1" dirty="0">
                <a:latin typeface="Montserrat-SemiBold"/>
                <a:cs typeface="Montserrat-SemiBold"/>
              </a:rPr>
              <a:t>AHORRO</a:t>
            </a:r>
            <a:r>
              <a:rPr sz="800" b="1" spc="5" dirty="0">
                <a:latin typeface="Montserrat-SemiBold"/>
                <a:cs typeface="Montserrat-SemiBold"/>
              </a:rPr>
              <a:t> </a:t>
            </a:r>
            <a:r>
              <a:rPr sz="800" b="1" dirty="0">
                <a:latin typeface="Montserrat-SemiBold"/>
                <a:cs typeface="Montserrat-SemiBold"/>
              </a:rPr>
              <a:t>DE</a:t>
            </a:r>
            <a:r>
              <a:rPr sz="800" b="1" spc="50" dirty="0">
                <a:latin typeface="Montserrat-SemiBold"/>
                <a:cs typeface="Montserrat-SemiBold"/>
              </a:rPr>
              <a:t> </a:t>
            </a:r>
            <a:r>
              <a:rPr sz="800" b="1" spc="-10" dirty="0">
                <a:latin typeface="Montserrat-SemiBold"/>
                <a:cs typeface="Montserrat-SemiBold"/>
              </a:rPr>
              <a:t>COMBUSTIBLE</a:t>
            </a:r>
            <a:endParaRPr sz="800">
              <a:latin typeface="Montserrat-SemiBold"/>
              <a:cs typeface="Montserrat-SemiBold"/>
            </a:endParaRPr>
          </a:p>
        </p:txBody>
      </p:sp>
      <p:sp>
        <p:nvSpPr>
          <p:cNvPr id="3" name="object 3"/>
          <p:cNvSpPr txBox="1"/>
          <p:nvPr/>
        </p:nvSpPr>
        <p:spPr>
          <a:xfrm>
            <a:off x="271678" y="479806"/>
            <a:ext cx="2254885" cy="238760"/>
          </a:xfrm>
          <a:prstGeom prst="rect">
            <a:avLst/>
          </a:prstGeom>
        </p:spPr>
        <p:txBody>
          <a:bodyPr vert="horz" wrap="square" lIns="0" tIns="12065" rIns="0" bIns="0" rtlCol="0">
            <a:spAutoFit/>
          </a:bodyPr>
          <a:lstStyle/>
          <a:p>
            <a:pPr marL="12700">
              <a:lnSpc>
                <a:spcPct val="100000"/>
              </a:lnSpc>
              <a:spcBef>
                <a:spcPts val="95"/>
              </a:spcBef>
            </a:pPr>
            <a:r>
              <a:rPr sz="700" dirty="0">
                <a:latin typeface="Montserrat"/>
                <a:cs typeface="Montserrat"/>
              </a:rPr>
              <a:t>Los</a:t>
            </a:r>
            <a:r>
              <a:rPr sz="700" spc="70" dirty="0">
                <a:latin typeface="Montserrat"/>
                <a:cs typeface="Montserrat"/>
              </a:rPr>
              <a:t> </a:t>
            </a:r>
            <a:r>
              <a:rPr sz="700" dirty="0">
                <a:latin typeface="Montserrat"/>
                <a:cs typeface="Montserrat"/>
              </a:rPr>
              <a:t>primeros</a:t>
            </a:r>
            <a:r>
              <a:rPr sz="700" spc="75" dirty="0">
                <a:latin typeface="Montserrat"/>
                <a:cs typeface="Montserrat"/>
              </a:rPr>
              <a:t> </a:t>
            </a:r>
            <a:r>
              <a:rPr sz="700" dirty="0">
                <a:latin typeface="Montserrat"/>
                <a:cs typeface="Montserrat"/>
              </a:rPr>
              <a:t>1.000</a:t>
            </a:r>
            <a:r>
              <a:rPr sz="700" spc="75" dirty="0">
                <a:latin typeface="Montserrat"/>
                <a:cs typeface="Montserrat"/>
              </a:rPr>
              <a:t> </a:t>
            </a:r>
            <a:r>
              <a:rPr sz="700" dirty="0">
                <a:latin typeface="Montserrat"/>
                <a:cs typeface="Montserrat"/>
              </a:rPr>
              <a:t>km</a:t>
            </a:r>
            <a:r>
              <a:rPr sz="700" spc="80" dirty="0">
                <a:latin typeface="Montserrat"/>
                <a:cs typeface="Montserrat"/>
              </a:rPr>
              <a:t> </a:t>
            </a:r>
            <a:r>
              <a:rPr sz="700" dirty="0">
                <a:latin typeface="Montserrat"/>
                <a:cs typeface="Montserrat"/>
              </a:rPr>
              <a:t>de</a:t>
            </a:r>
            <a:r>
              <a:rPr sz="700" spc="75" dirty="0">
                <a:latin typeface="Montserrat"/>
                <a:cs typeface="Montserrat"/>
              </a:rPr>
              <a:t> </a:t>
            </a:r>
            <a:r>
              <a:rPr sz="700" dirty="0">
                <a:latin typeface="Montserrat"/>
                <a:cs typeface="Montserrat"/>
              </a:rPr>
              <a:t>recorrido</a:t>
            </a:r>
            <a:r>
              <a:rPr sz="700" spc="85" dirty="0">
                <a:latin typeface="Montserrat"/>
                <a:cs typeface="Montserrat"/>
              </a:rPr>
              <a:t> </a:t>
            </a:r>
            <a:r>
              <a:rPr sz="700" dirty="0">
                <a:latin typeface="Montserrat"/>
                <a:cs typeface="Montserrat"/>
              </a:rPr>
              <a:t>del</a:t>
            </a:r>
            <a:r>
              <a:rPr sz="700" spc="95" dirty="0">
                <a:latin typeface="Montserrat"/>
                <a:cs typeface="Montserrat"/>
              </a:rPr>
              <a:t> </a:t>
            </a:r>
            <a:r>
              <a:rPr sz="700" spc="-10" dirty="0">
                <a:latin typeface="Montserrat"/>
                <a:cs typeface="Montserrat"/>
              </a:rPr>
              <a:t>Vehículo</a:t>
            </a:r>
            <a:endParaRPr sz="700">
              <a:latin typeface="Montserrat"/>
              <a:cs typeface="Montserrat"/>
            </a:endParaRPr>
          </a:p>
          <a:p>
            <a:pPr marL="12700">
              <a:lnSpc>
                <a:spcPct val="100000"/>
              </a:lnSpc>
              <a:spcBef>
                <a:spcPts val="5"/>
              </a:spcBef>
            </a:pPr>
            <a:r>
              <a:rPr sz="700" dirty="0">
                <a:latin typeface="Montserrat"/>
                <a:cs typeface="Montserrat"/>
              </a:rPr>
              <a:t>se</a:t>
            </a:r>
            <a:r>
              <a:rPr sz="700" spc="-20" dirty="0">
                <a:latin typeface="Montserrat"/>
                <a:cs typeface="Montserrat"/>
              </a:rPr>
              <a:t> </a:t>
            </a:r>
            <a:r>
              <a:rPr sz="700" spc="-10" dirty="0">
                <a:latin typeface="Montserrat"/>
                <a:cs typeface="Montserrat"/>
              </a:rPr>
              <a:t>denominan</a:t>
            </a:r>
            <a:r>
              <a:rPr sz="700" spc="5" dirty="0">
                <a:latin typeface="Montserrat"/>
                <a:cs typeface="Montserrat"/>
              </a:rPr>
              <a:t> </a:t>
            </a:r>
            <a:r>
              <a:rPr sz="700" dirty="0">
                <a:latin typeface="Montserrat"/>
                <a:cs typeface="Montserrat"/>
              </a:rPr>
              <a:t>período de</a:t>
            </a:r>
            <a:r>
              <a:rPr sz="700" spc="-5" dirty="0">
                <a:latin typeface="Montserrat"/>
                <a:cs typeface="Montserrat"/>
              </a:rPr>
              <a:t> </a:t>
            </a:r>
            <a:r>
              <a:rPr sz="700" spc="-10" dirty="0">
                <a:latin typeface="Montserrat"/>
                <a:cs typeface="Montserrat"/>
              </a:rPr>
              <a:t>despegue.</a:t>
            </a:r>
            <a:endParaRPr sz="700">
              <a:latin typeface="Montserrat"/>
              <a:cs typeface="Montserrat"/>
            </a:endParaRPr>
          </a:p>
        </p:txBody>
      </p:sp>
      <p:sp>
        <p:nvSpPr>
          <p:cNvPr id="4" name="object 4"/>
          <p:cNvSpPr txBox="1"/>
          <p:nvPr/>
        </p:nvSpPr>
        <p:spPr>
          <a:xfrm>
            <a:off x="271678" y="800227"/>
            <a:ext cx="2256155" cy="45212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El</a:t>
            </a:r>
            <a:r>
              <a:rPr sz="700" spc="120" dirty="0">
                <a:latin typeface="Montserrat"/>
                <a:cs typeface="Montserrat"/>
              </a:rPr>
              <a:t> </a:t>
            </a:r>
            <a:r>
              <a:rPr sz="700" dirty="0">
                <a:latin typeface="Montserrat"/>
                <a:cs typeface="Montserrat"/>
              </a:rPr>
              <a:t>periodo</a:t>
            </a:r>
            <a:r>
              <a:rPr sz="700" spc="135" dirty="0">
                <a:latin typeface="Montserrat"/>
                <a:cs typeface="Montserrat"/>
              </a:rPr>
              <a:t> </a:t>
            </a:r>
            <a:r>
              <a:rPr sz="700" dirty="0">
                <a:latin typeface="Montserrat"/>
                <a:cs typeface="Montserrat"/>
              </a:rPr>
              <a:t>de</a:t>
            </a:r>
            <a:r>
              <a:rPr sz="700" spc="145" dirty="0">
                <a:latin typeface="Montserrat"/>
                <a:cs typeface="Montserrat"/>
              </a:rPr>
              <a:t> </a:t>
            </a:r>
            <a:r>
              <a:rPr sz="700" dirty="0">
                <a:latin typeface="Montserrat"/>
                <a:cs typeface="Montserrat"/>
              </a:rPr>
              <a:t>despegue</a:t>
            </a:r>
            <a:r>
              <a:rPr sz="700" spc="130" dirty="0">
                <a:latin typeface="Montserrat"/>
                <a:cs typeface="Montserrat"/>
              </a:rPr>
              <a:t> </a:t>
            </a:r>
            <a:r>
              <a:rPr sz="700" dirty="0">
                <a:latin typeface="Montserrat"/>
                <a:cs typeface="Montserrat"/>
              </a:rPr>
              <a:t>es</a:t>
            </a:r>
            <a:r>
              <a:rPr sz="700" spc="140" dirty="0">
                <a:latin typeface="Montserrat"/>
                <a:cs typeface="Montserrat"/>
              </a:rPr>
              <a:t> </a:t>
            </a:r>
            <a:r>
              <a:rPr sz="700" dirty="0">
                <a:latin typeface="Montserrat"/>
                <a:cs typeface="Montserrat"/>
              </a:rPr>
              <a:t>crucial</a:t>
            </a:r>
            <a:r>
              <a:rPr sz="700" spc="125" dirty="0">
                <a:latin typeface="Montserrat"/>
                <a:cs typeface="Montserrat"/>
              </a:rPr>
              <a:t> </a:t>
            </a:r>
            <a:r>
              <a:rPr sz="700" dirty="0">
                <a:latin typeface="Montserrat"/>
                <a:cs typeface="Montserrat"/>
              </a:rPr>
              <a:t>y</a:t>
            </a:r>
            <a:r>
              <a:rPr sz="700" spc="140" dirty="0">
                <a:latin typeface="Montserrat"/>
                <a:cs typeface="Montserrat"/>
              </a:rPr>
              <a:t> </a:t>
            </a:r>
            <a:r>
              <a:rPr sz="700" dirty="0">
                <a:latin typeface="Montserrat"/>
                <a:cs typeface="Montserrat"/>
              </a:rPr>
              <a:t>un</a:t>
            </a:r>
            <a:r>
              <a:rPr sz="700" spc="125" dirty="0">
                <a:latin typeface="Montserrat"/>
                <a:cs typeface="Montserrat"/>
              </a:rPr>
              <a:t> </a:t>
            </a:r>
            <a:r>
              <a:rPr sz="700" spc="-10" dirty="0">
                <a:latin typeface="Montserrat"/>
                <a:cs typeface="Montserrat"/>
              </a:rPr>
              <a:t>manejo</a:t>
            </a:r>
            <a:r>
              <a:rPr sz="700" spc="500" dirty="0">
                <a:latin typeface="Montserrat"/>
                <a:cs typeface="Montserrat"/>
              </a:rPr>
              <a:t> </a:t>
            </a:r>
            <a:r>
              <a:rPr sz="700" dirty="0">
                <a:latin typeface="Montserrat"/>
                <a:cs typeface="Montserrat"/>
              </a:rPr>
              <a:t>adecuado</a:t>
            </a:r>
            <a:r>
              <a:rPr sz="700" spc="335" dirty="0">
                <a:latin typeface="Montserrat"/>
                <a:cs typeface="Montserrat"/>
              </a:rPr>
              <a:t> </a:t>
            </a:r>
            <a:r>
              <a:rPr sz="700" dirty="0">
                <a:latin typeface="Montserrat"/>
                <a:cs typeface="Montserrat"/>
              </a:rPr>
              <a:t>durante</a:t>
            </a:r>
            <a:r>
              <a:rPr sz="700" spc="340" dirty="0">
                <a:latin typeface="Montserrat"/>
                <a:cs typeface="Montserrat"/>
              </a:rPr>
              <a:t> </a:t>
            </a:r>
            <a:r>
              <a:rPr sz="700" dirty="0">
                <a:latin typeface="Montserrat"/>
                <a:cs typeface="Montserrat"/>
              </a:rPr>
              <a:t>este</a:t>
            </a:r>
            <a:r>
              <a:rPr sz="700" spc="345" dirty="0">
                <a:latin typeface="Montserrat"/>
                <a:cs typeface="Montserrat"/>
              </a:rPr>
              <a:t> </a:t>
            </a:r>
            <a:r>
              <a:rPr sz="700" dirty="0">
                <a:latin typeface="Montserrat"/>
                <a:cs typeface="Montserrat"/>
              </a:rPr>
              <a:t>periodo</a:t>
            </a:r>
            <a:r>
              <a:rPr sz="700" spc="330" dirty="0">
                <a:latin typeface="Montserrat"/>
                <a:cs typeface="Montserrat"/>
              </a:rPr>
              <a:t> </a:t>
            </a:r>
            <a:r>
              <a:rPr sz="700" dirty="0">
                <a:latin typeface="Montserrat"/>
                <a:cs typeface="Montserrat"/>
              </a:rPr>
              <a:t>contribuirá</a:t>
            </a:r>
            <a:r>
              <a:rPr sz="700" spc="335" dirty="0">
                <a:latin typeface="Montserrat"/>
                <a:cs typeface="Montserrat"/>
              </a:rPr>
              <a:t> </a:t>
            </a:r>
            <a:r>
              <a:rPr sz="700" spc="-50" dirty="0">
                <a:latin typeface="Montserrat"/>
                <a:cs typeface="Montserrat"/>
              </a:rPr>
              <a:t>a</a:t>
            </a:r>
            <a:r>
              <a:rPr sz="700" spc="500" dirty="0">
                <a:latin typeface="Montserrat"/>
                <a:cs typeface="Montserrat"/>
              </a:rPr>
              <a:t> </a:t>
            </a:r>
            <a:r>
              <a:rPr sz="700" dirty="0">
                <a:latin typeface="Montserrat"/>
                <a:cs typeface="Montserrat"/>
              </a:rPr>
              <a:t>garantizar</a:t>
            </a:r>
            <a:r>
              <a:rPr sz="700" spc="250" dirty="0">
                <a:latin typeface="Montserrat"/>
                <a:cs typeface="Montserrat"/>
              </a:rPr>
              <a:t>  </a:t>
            </a:r>
            <a:r>
              <a:rPr sz="700" dirty="0">
                <a:latin typeface="Montserrat"/>
                <a:cs typeface="Montserrat"/>
              </a:rPr>
              <a:t>una</a:t>
            </a:r>
            <a:r>
              <a:rPr sz="700" spc="250" dirty="0">
                <a:latin typeface="Montserrat"/>
                <a:cs typeface="Montserrat"/>
              </a:rPr>
              <a:t>  </a:t>
            </a:r>
            <a:r>
              <a:rPr sz="700" dirty="0">
                <a:latin typeface="Montserrat"/>
                <a:cs typeface="Montserrat"/>
              </a:rPr>
              <a:t>mayor</a:t>
            </a:r>
            <a:r>
              <a:rPr sz="700" spc="250" dirty="0">
                <a:latin typeface="Montserrat"/>
                <a:cs typeface="Montserrat"/>
              </a:rPr>
              <a:t>  </a:t>
            </a:r>
            <a:r>
              <a:rPr sz="700" dirty="0">
                <a:latin typeface="Montserrat"/>
                <a:cs typeface="Montserrat"/>
              </a:rPr>
              <a:t>vida</a:t>
            </a:r>
            <a:r>
              <a:rPr sz="700" spc="254" dirty="0">
                <a:latin typeface="Montserrat"/>
                <a:cs typeface="Montserrat"/>
              </a:rPr>
              <a:t>  </a:t>
            </a:r>
            <a:r>
              <a:rPr sz="700" dirty="0">
                <a:latin typeface="Montserrat"/>
                <a:cs typeface="Montserrat"/>
              </a:rPr>
              <a:t>útil</a:t>
            </a:r>
            <a:r>
              <a:rPr sz="700" spc="250" dirty="0">
                <a:latin typeface="Montserrat"/>
                <a:cs typeface="Montserrat"/>
              </a:rPr>
              <a:t>  </a:t>
            </a:r>
            <a:r>
              <a:rPr sz="700" dirty="0">
                <a:latin typeface="Montserrat"/>
                <a:cs typeface="Montserrat"/>
              </a:rPr>
              <a:t>y</a:t>
            </a:r>
            <a:r>
              <a:rPr sz="700" spc="240" dirty="0">
                <a:latin typeface="Montserrat"/>
                <a:cs typeface="Montserrat"/>
              </a:rPr>
              <a:t>  </a:t>
            </a:r>
            <a:r>
              <a:rPr sz="700" spc="-10" dirty="0">
                <a:latin typeface="Montserrat"/>
                <a:cs typeface="Montserrat"/>
              </a:rPr>
              <a:t>mejor</a:t>
            </a:r>
            <a:r>
              <a:rPr sz="700" spc="500" dirty="0">
                <a:latin typeface="Montserrat"/>
                <a:cs typeface="Montserrat"/>
              </a:rPr>
              <a:t> </a:t>
            </a:r>
            <a:r>
              <a:rPr sz="700" dirty="0">
                <a:latin typeface="Montserrat"/>
                <a:cs typeface="Montserrat"/>
              </a:rPr>
              <a:t>rendimiento</a:t>
            </a:r>
            <a:r>
              <a:rPr sz="700" spc="-25" dirty="0">
                <a:latin typeface="Montserrat"/>
                <a:cs typeface="Montserrat"/>
              </a:rPr>
              <a:t> </a:t>
            </a:r>
            <a:r>
              <a:rPr sz="700" dirty="0">
                <a:latin typeface="Montserrat"/>
                <a:cs typeface="Montserrat"/>
              </a:rPr>
              <a:t>del</a:t>
            </a:r>
            <a:r>
              <a:rPr sz="700" spc="-25" dirty="0">
                <a:latin typeface="Montserrat"/>
                <a:cs typeface="Montserrat"/>
              </a:rPr>
              <a:t> </a:t>
            </a:r>
            <a:r>
              <a:rPr sz="700" spc="-10" dirty="0">
                <a:latin typeface="Montserrat"/>
                <a:cs typeface="Montserrat"/>
              </a:rPr>
              <a:t>motor.</a:t>
            </a:r>
            <a:endParaRPr sz="700">
              <a:latin typeface="Montserrat"/>
              <a:cs typeface="Montserrat"/>
            </a:endParaRPr>
          </a:p>
        </p:txBody>
      </p:sp>
      <p:sp>
        <p:nvSpPr>
          <p:cNvPr id="5" name="object 5"/>
          <p:cNvSpPr txBox="1"/>
          <p:nvPr/>
        </p:nvSpPr>
        <p:spPr>
          <a:xfrm>
            <a:off x="271678" y="1333881"/>
            <a:ext cx="2255520" cy="238760"/>
          </a:xfrm>
          <a:prstGeom prst="rect">
            <a:avLst/>
          </a:prstGeom>
        </p:spPr>
        <p:txBody>
          <a:bodyPr vert="horz" wrap="square" lIns="0" tIns="12065" rIns="0" bIns="0" rtlCol="0">
            <a:spAutoFit/>
          </a:bodyPr>
          <a:lstStyle/>
          <a:p>
            <a:pPr marL="12700" marR="5080">
              <a:lnSpc>
                <a:spcPct val="100000"/>
              </a:lnSpc>
              <a:spcBef>
                <a:spcPts val="95"/>
              </a:spcBef>
            </a:pPr>
            <a:r>
              <a:rPr sz="700" dirty="0">
                <a:latin typeface="Montserrat"/>
                <a:cs typeface="Montserrat"/>
              </a:rPr>
              <a:t>La</a:t>
            </a:r>
            <a:r>
              <a:rPr sz="700" spc="195" dirty="0">
                <a:latin typeface="Montserrat"/>
                <a:cs typeface="Montserrat"/>
              </a:rPr>
              <a:t> </a:t>
            </a:r>
            <a:r>
              <a:rPr sz="700" dirty="0">
                <a:latin typeface="Montserrat"/>
                <a:cs typeface="Montserrat"/>
              </a:rPr>
              <a:t>velocidad</a:t>
            </a:r>
            <a:r>
              <a:rPr sz="700" spc="200" dirty="0">
                <a:latin typeface="Montserrat"/>
                <a:cs typeface="Montserrat"/>
              </a:rPr>
              <a:t> </a:t>
            </a:r>
            <a:r>
              <a:rPr sz="700" dirty="0">
                <a:latin typeface="Montserrat"/>
                <a:cs typeface="Montserrat"/>
              </a:rPr>
              <a:t>máxima</a:t>
            </a:r>
            <a:r>
              <a:rPr sz="700" spc="200" dirty="0">
                <a:latin typeface="Montserrat"/>
                <a:cs typeface="Montserrat"/>
              </a:rPr>
              <a:t> </a:t>
            </a:r>
            <a:r>
              <a:rPr sz="700" dirty="0">
                <a:latin typeface="Montserrat"/>
                <a:cs typeface="Montserrat"/>
              </a:rPr>
              <a:t>recomendada</a:t>
            </a:r>
            <a:r>
              <a:rPr sz="700" spc="210" dirty="0">
                <a:latin typeface="Montserrat"/>
                <a:cs typeface="Montserrat"/>
              </a:rPr>
              <a:t> </a:t>
            </a:r>
            <a:r>
              <a:rPr sz="700" dirty="0">
                <a:latin typeface="Montserrat"/>
                <a:cs typeface="Montserrat"/>
              </a:rPr>
              <a:t>durante</a:t>
            </a:r>
            <a:r>
              <a:rPr sz="700" spc="215" dirty="0">
                <a:latin typeface="Montserrat"/>
                <a:cs typeface="Montserrat"/>
              </a:rPr>
              <a:t> </a:t>
            </a:r>
            <a:r>
              <a:rPr sz="700" spc="-25" dirty="0">
                <a:latin typeface="Montserrat"/>
                <a:cs typeface="Montserrat"/>
              </a:rPr>
              <a:t>el</a:t>
            </a:r>
            <a:r>
              <a:rPr sz="700" spc="500" dirty="0">
                <a:latin typeface="Montserrat"/>
                <a:cs typeface="Montserrat"/>
              </a:rPr>
              <a:t> </a:t>
            </a:r>
            <a:r>
              <a:rPr sz="700" dirty="0">
                <a:latin typeface="Montserrat"/>
                <a:cs typeface="Montserrat"/>
              </a:rPr>
              <a:t>período</a:t>
            </a:r>
            <a:r>
              <a:rPr sz="700" spc="-10" dirty="0">
                <a:latin typeface="Montserrat"/>
                <a:cs typeface="Montserrat"/>
              </a:rPr>
              <a:t> </a:t>
            </a:r>
            <a:r>
              <a:rPr sz="700" dirty="0">
                <a:latin typeface="Montserrat"/>
                <a:cs typeface="Montserrat"/>
              </a:rPr>
              <a:t>de</a:t>
            </a:r>
            <a:r>
              <a:rPr sz="700" spc="-25" dirty="0">
                <a:latin typeface="Montserrat"/>
                <a:cs typeface="Montserrat"/>
              </a:rPr>
              <a:t> </a:t>
            </a:r>
            <a:r>
              <a:rPr sz="700" dirty="0">
                <a:latin typeface="Montserrat"/>
                <a:cs typeface="Montserrat"/>
              </a:rPr>
              <a:t>despegue</a:t>
            </a:r>
            <a:r>
              <a:rPr sz="700" spc="10" dirty="0">
                <a:latin typeface="Montserrat"/>
                <a:cs typeface="Montserrat"/>
              </a:rPr>
              <a:t> </a:t>
            </a:r>
            <a:r>
              <a:rPr sz="700" dirty="0">
                <a:latin typeface="Montserrat"/>
                <a:cs typeface="Montserrat"/>
              </a:rPr>
              <a:t>es</a:t>
            </a:r>
            <a:r>
              <a:rPr sz="700" spc="-25" dirty="0">
                <a:latin typeface="Montserrat"/>
                <a:cs typeface="Montserrat"/>
              </a:rPr>
              <a:t> </a:t>
            </a:r>
            <a:r>
              <a:rPr sz="700" spc="-50" dirty="0">
                <a:latin typeface="Montserrat"/>
                <a:cs typeface="Montserrat"/>
              </a:rPr>
              <a:t>:</a:t>
            </a:r>
            <a:endParaRPr sz="700">
              <a:latin typeface="Montserrat"/>
              <a:cs typeface="Montserrat"/>
            </a:endParaRPr>
          </a:p>
        </p:txBody>
      </p:sp>
      <p:sp>
        <p:nvSpPr>
          <p:cNvPr id="6" name="object 6"/>
          <p:cNvSpPr txBox="1"/>
          <p:nvPr/>
        </p:nvSpPr>
        <p:spPr>
          <a:xfrm>
            <a:off x="1194003" y="1653920"/>
            <a:ext cx="410845" cy="132080"/>
          </a:xfrm>
          <a:prstGeom prst="rect">
            <a:avLst/>
          </a:prstGeom>
        </p:spPr>
        <p:txBody>
          <a:bodyPr vert="horz" wrap="square" lIns="0" tIns="12065" rIns="0" bIns="0" rtlCol="0">
            <a:spAutoFit/>
          </a:bodyPr>
          <a:lstStyle/>
          <a:p>
            <a:pPr marL="12700">
              <a:lnSpc>
                <a:spcPct val="100000"/>
              </a:lnSpc>
              <a:spcBef>
                <a:spcPts val="95"/>
              </a:spcBef>
            </a:pPr>
            <a:r>
              <a:rPr sz="700" b="1" dirty="0">
                <a:latin typeface="Montserrat"/>
                <a:cs typeface="Montserrat"/>
              </a:rPr>
              <a:t>50</a:t>
            </a:r>
            <a:r>
              <a:rPr sz="700" b="1" spc="-10" dirty="0">
                <a:latin typeface="Montserrat"/>
                <a:cs typeface="Montserrat"/>
              </a:rPr>
              <a:t> </a:t>
            </a:r>
            <a:r>
              <a:rPr sz="700" b="1" spc="-20" dirty="0">
                <a:latin typeface="Montserrat"/>
                <a:cs typeface="Montserrat"/>
              </a:rPr>
              <a:t>km/h</a:t>
            </a:r>
            <a:endParaRPr sz="700">
              <a:latin typeface="Montserrat"/>
              <a:cs typeface="Montserrat"/>
            </a:endParaRPr>
          </a:p>
        </p:txBody>
      </p:sp>
      <p:sp>
        <p:nvSpPr>
          <p:cNvPr id="7" name="object 7"/>
          <p:cNvSpPr txBox="1"/>
          <p:nvPr/>
        </p:nvSpPr>
        <p:spPr>
          <a:xfrm>
            <a:off x="271678" y="1867280"/>
            <a:ext cx="2254885" cy="34544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Montserrat"/>
                <a:cs typeface="Montserrat"/>
              </a:rPr>
              <a:t>Varíe</a:t>
            </a:r>
            <a:r>
              <a:rPr sz="700" spc="160" dirty="0">
                <a:latin typeface="Montserrat"/>
                <a:cs typeface="Montserrat"/>
              </a:rPr>
              <a:t> </a:t>
            </a:r>
            <a:r>
              <a:rPr sz="700" dirty="0">
                <a:latin typeface="Montserrat"/>
                <a:cs typeface="Montserrat"/>
              </a:rPr>
              <a:t>constantemente</a:t>
            </a:r>
            <a:r>
              <a:rPr sz="700" spc="160" dirty="0">
                <a:latin typeface="Montserrat"/>
                <a:cs typeface="Montserrat"/>
              </a:rPr>
              <a:t> </a:t>
            </a:r>
            <a:r>
              <a:rPr sz="700" dirty="0">
                <a:latin typeface="Montserrat"/>
                <a:cs typeface="Montserrat"/>
              </a:rPr>
              <a:t>la</a:t>
            </a:r>
            <a:r>
              <a:rPr sz="700" spc="155" dirty="0">
                <a:latin typeface="Montserrat"/>
                <a:cs typeface="Montserrat"/>
              </a:rPr>
              <a:t> </a:t>
            </a:r>
            <a:r>
              <a:rPr sz="700" dirty="0">
                <a:latin typeface="Montserrat"/>
                <a:cs typeface="Montserrat"/>
              </a:rPr>
              <a:t>velocidad</a:t>
            </a:r>
            <a:r>
              <a:rPr sz="700" spc="155" dirty="0">
                <a:latin typeface="Montserrat"/>
                <a:cs typeface="Montserrat"/>
              </a:rPr>
              <a:t> </a:t>
            </a:r>
            <a:r>
              <a:rPr sz="700" dirty="0">
                <a:latin typeface="Montserrat"/>
                <a:cs typeface="Montserrat"/>
              </a:rPr>
              <a:t>indicada</a:t>
            </a:r>
            <a:r>
              <a:rPr sz="700" spc="160" dirty="0">
                <a:latin typeface="Montserrat"/>
                <a:cs typeface="Montserrat"/>
              </a:rPr>
              <a:t> </a:t>
            </a:r>
            <a:r>
              <a:rPr sz="700" spc="-25" dirty="0">
                <a:latin typeface="Montserrat"/>
                <a:cs typeface="Montserrat"/>
              </a:rPr>
              <a:t>sin</a:t>
            </a:r>
            <a:r>
              <a:rPr sz="700" spc="500" dirty="0">
                <a:latin typeface="Montserrat"/>
                <a:cs typeface="Montserrat"/>
              </a:rPr>
              <a:t> </a:t>
            </a:r>
            <a:r>
              <a:rPr sz="700" dirty="0">
                <a:latin typeface="Montserrat"/>
                <a:cs typeface="Montserrat"/>
              </a:rPr>
              <a:t>excederla,</a:t>
            </a:r>
            <a:r>
              <a:rPr sz="700" spc="240" dirty="0">
                <a:latin typeface="Montserrat"/>
                <a:cs typeface="Montserrat"/>
              </a:rPr>
              <a:t> </a:t>
            </a:r>
            <a:r>
              <a:rPr sz="700" dirty="0">
                <a:latin typeface="Montserrat"/>
                <a:cs typeface="Montserrat"/>
              </a:rPr>
              <a:t>para</a:t>
            </a:r>
            <a:r>
              <a:rPr sz="700" spc="240" dirty="0">
                <a:latin typeface="Montserrat"/>
                <a:cs typeface="Montserrat"/>
              </a:rPr>
              <a:t> </a:t>
            </a:r>
            <a:r>
              <a:rPr sz="700" dirty="0">
                <a:latin typeface="Montserrat"/>
                <a:cs typeface="Montserrat"/>
              </a:rPr>
              <a:t>un</a:t>
            </a:r>
            <a:r>
              <a:rPr sz="700" spc="225" dirty="0">
                <a:latin typeface="Montserrat"/>
                <a:cs typeface="Montserrat"/>
              </a:rPr>
              <a:t> </a:t>
            </a:r>
            <a:r>
              <a:rPr sz="700" dirty="0">
                <a:latin typeface="Montserrat"/>
                <a:cs typeface="Montserrat"/>
              </a:rPr>
              <a:t>mejor</a:t>
            </a:r>
            <a:r>
              <a:rPr sz="700" spc="240" dirty="0">
                <a:latin typeface="Montserrat"/>
                <a:cs typeface="Montserrat"/>
              </a:rPr>
              <a:t> </a:t>
            </a:r>
            <a:r>
              <a:rPr sz="700" dirty="0">
                <a:latin typeface="Montserrat"/>
                <a:cs typeface="Montserrat"/>
              </a:rPr>
              <a:t>acoplamiento</a:t>
            </a:r>
            <a:r>
              <a:rPr sz="700" spc="229" dirty="0">
                <a:latin typeface="Montserrat"/>
                <a:cs typeface="Montserrat"/>
              </a:rPr>
              <a:t> </a:t>
            </a:r>
            <a:r>
              <a:rPr sz="700" dirty="0">
                <a:latin typeface="Montserrat"/>
                <a:cs typeface="Montserrat"/>
              </a:rPr>
              <a:t>de</a:t>
            </a:r>
            <a:r>
              <a:rPr sz="700" spc="235" dirty="0">
                <a:latin typeface="Montserrat"/>
                <a:cs typeface="Montserrat"/>
              </a:rPr>
              <a:t> </a:t>
            </a:r>
            <a:r>
              <a:rPr sz="700" spc="-25" dirty="0">
                <a:latin typeface="Montserrat"/>
                <a:cs typeface="Montserrat"/>
              </a:rPr>
              <a:t>los</a:t>
            </a:r>
            <a:r>
              <a:rPr sz="700" spc="500" dirty="0">
                <a:latin typeface="Montserrat"/>
                <a:cs typeface="Montserrat"/>
              </a:rPr>
              <a:t> </a:t>
            </a:r>
            <a:r>
              <a:rPr sz="700" dirty="0">
                <a:latin typeface="Montserrat"/>
                <a:cs typeface="Montserrat"/>
              </a:rPr>
              <a:t>componentes</a:t>
            </a:r>
            <a:r>
              <a:rPr sz="700" spc="-10" dirty="0">
                <a:latin typeface="Montserrat"/>
                <a:cs typeface="Montserrat"/>
              </a:rPr>
              <a:t> </a:t>
            </a:r>
            <a:r>
              <a:rPr sz="700" dirty="0">
                <a:latin typeface="Montserrat"/>
                <a:cs typeface="Montserrat"/>
              </a:rPr>
              <a:t>del</a:t>
            </a:r>
            <a:r>
              <a:rPr sz="700" spc="-30" dirty="0">
                <a:latin typeface="Montserrat"/>
                <a:cs typeface="Montserrat"/>
              </a:rPr>
              <a:t> </a:t>
            </a:r>
            <a:r>
              <a:rPr sz="700" spc="-10" dirty="0">
                <a:latin typeface="Montserrat"/>
                <a:cs typeface="Montserrat"/>
              </a:rPr>
              <a:t>motor.</a:t>
            </a:r>
            <a:endParaRPr sz="700">
              <a:latin typeface="Montserrat"/>
              <a:cs typeface="Montserrat"/>
            </a:endParaRPr>
          </a:p>
        </p:txBody>
      </p:sp>
      <p:sp>
        <p:nvSpPr>
          <p:cNvPr id="8" name="object 8"/>
          <p:cNvSpPr txBox="1"/>
          <p:nvPr/>
        </p:nvSpPr>
        <p:spPr>
          <a:xfrm>
            <a:off x="271678" y="2294382"/>
            <a:ext cx="2259330" cy="238760"/>
          </a:xfrm>
          <a:prstGeom prst="rect">
            <a:avLst/>
          </a:prstGeom>
        </p:spPr>
        <p:txBody>
          <a:bodyPr vert="horz" wrap="square" lIns="0" tIns="12065" rIns="0" bIns="0" rtlCol="0">
            <a:spAutoFit/>
          </a:bodyPr>
          <a:lstStyle/>
          <a:p>
            <a:pPr marL="12700" marR="5080">
              <a:lnSpc>
                <a:spcPct val="100000"/>
              </a:lnSpc>
              <a:spcBef>
                <a:spcPts val="95"/>
              </a:spcBef>
            </a:pPr>
            <a:r>
              <a:rPr sz="700" dirty="0">
                <a:latin typeface="Montserrat"/>
                <a:cs typeface="Montserrat"/>
              </a:rPr>
              <a:t>No</a:t>
            </a:r>
            <a:r>
              <a:rPr sz="700" spc="80" dirty="0">
                <a:latin typeface="Montserrat"/>
                <a:cs typeface="Montserrat"/>
              </a:rPr>
              <a:t> </a:t>
            </a:r>
            <a:r>
              <a:rPr sz="700" dirty="0">
                <a:latin typeface="Montserrat"/>
                <a:cs typeface="Montserrat"/>
              </a:rPr>
              <a:t>acelere</a:t>
            </a:r>
            <a:r>
              <a:rPr sz="700" spc="85" dirty="0">
                <a:latin typeface="Montserrat"/>
                <a:cs typeface="Montserrat"/>
              </a:rPr>
              <a:t> </a:t>
            </a:r>
            <a:r>
              <a:rPr sz="700" dirty="0">
                <a:latin typeface="Montserrat"/>
                <a:cs typeface="Montserrat"/>
              </a:rPr>
              <a:t>excesivamente</a:t>
            </a:r>
            <a:r>
              <a:rPr sz="700" spc="95" dirty="0">
                <a:latin typeface="Montserrat"/>
                <a:cs typeface="Montserrat"/>
              </a:rPr>
              <a:t> </a:t>
            </a:r>
            <a:r>
              <a:rPr sz="700" dirty="0">
                <a:latin typeface="Montserrat"/>
                <a:cs typeface="Montserrat"/>
              </a:rPr>
              <a:t>el</a:t>
            </a:r>
            <a:r>
              <a:rPr sz="700" spc="80" dirty="0">
                <a:latin typeface="Montserrat"/>
                <a:cs typeface="Montserrat"/>
              </a:rPr>
              <a:t> </a:t>
            </a:r>
            <a:r>
              <a:rPr sz="700" dirty="0">
                <a:latin typeface="Montserrat"/>
                <a:cs typeface="Montserrat"/>
              </a:rPr>
              <a:t>motor,</a:t>
            </a:r>
            <a:r>
              <a:rPr sz="700" spc="90" dirty="0">
                <a:latin typeface="Montserrat"/>
                <a:cs typeface="Montserrat"/>
              </a:rPr>
              <a:t> </a:t>
            </a:r>
            <a:r>
              <a:rPr sz="700" dirty="0">
                <a:latin typeface="Montserrat"/>
                <a:cs typeface="Montserrat"/>
              </a:rPr>
              <a:t>ni</a:t>
            </a:r>
            <a:r>
              <a:rPr sz="700" spc="80" dirty="0">
                <a:latin typeface="Montserrat"/>
                <a:cs typeface="Montserrat"/>
              </a:rPr>
              <a:t> </a:t>
            </a:r>
            <a:r>
              <a:rPr sz="700" dirty="0">
                <a:latin typeface="Montserrat"/>
                <a:cs typeface="Montserrat"/>
              </a:rPr>
              <a:t>lo</a:t>
            </a:r>
            <a:r>
              <a:rPr sz="700" spc="75" dirty="0">
                <a:latin typeface="Montserrat"/>
                <a:cs typeface="Montserrat"/>
              </a:rPr>
              <a:t> </a:t>
            </a:r>
            <a:r>
              <a:rPr sz="700" dirty="0">
                <a:latin typeface="Montserrat"/>
                <a:cs typeface="Montserrat"/>
              </a:rPr>
              <a:t>lleve</a:t>
            </a:r>
            <a:r>
              <a:rPr sz="700" spc="85" dirty="0">
                <a:latin typeface="Montserrat"/>
                <a:cs typeface="Montserrat"/>
              </a:rPr>
              <a:t> </a:t>
            </a:r>
            <a:r>
              <a:rPr sz="700" spc="-25" dirty="0">
                <a:latin typeface="Montserrat"/>
                <a:cs typeface="Montserrat"/>
              </a:rPr>
              <a:t>al</a:t>
            </a:r>
            <a:r>
              <a:rPr sz="700" spc="500" dirty="0">
                <a:latin typeface="Montserrat"/>
                <a:cs typeface="Montserrat"/>
              </a:rPr>
              <a:t> </a:t>
            </a:r>
            <a:r>
              <a:rPr sz="700" dirty="0">
                <a:latin typeface="Montserrat"/>
                <a:cs typeface="Montserrat"/>
              </a:rPr>
              <a:t>limite</a:t>
            </a:r>
            <a:r>
              <a:rPr sz="700" spc="-35" dirty="0">
                <a:latin typeface="Montserrat"/>
                <a:cs typeface="Montserrat"/>
              </a:rPr>
              <a:t> </a:t>
            </a:r>
            <a:r>
              <a:rPr sz="700" dirty="0">
                <a:latin typeface="Montserrat"/>
                <a:cs typeface="Montserrat"/>
              </a:rPr>
              <a:t>de</a:t>
            </a:r>
            <a:r>
              <a:rPr sz="700" spc="5" dirty="0">
                <a:latin typeface="Montserrat"/>
                <a:cs typeface="Montserrat"/>
              </a:rPr>
              <a:t> </a:t>
            </a:r>
            <a:r>
              <a:rPr sz="700" spc="-10" dirty="0">
                <a:latin typeface="Montserrat"/>
                <a:cs typeface="Montserrat"/>
              </a:rPr>
              <a:t>revoluciones.</a:t>
            </a:r>
            <a:endParaRPr sz="700" dirty="0">
              <a:latin typeface="Montserrat"/>
              <a:cs typeface="Montserrat"/>
            </a:endParaRPr>
          </a:p>
        </p:txBody>
      </p:sp>
      <p:sp>
        <p:nvSpPr>
          <p:cNvPr id="9" name="object 9"/>
          <p:cNvSpPr txBox="1"/>
          <p:nvPr/>
        </p:nvSpPr>
        <p:spPr>
          <a:xfrm>
            <a:off x="271678" y="2626563"/>
            <a:ext cx="2256790" cy="878840"/>
          </a:xfrm>
          <a:prstGeom prst="rect">
            <a:avLst/>
          </a:prstGeom>
        </p:spPr>
        <p:txBody>
          <a:bodyPr vert="horz" wrap="square" lIns="0" tIns="12065" rIns="0" bIns="0" rtlCol="0">
            <a:spAutoFit/>
          </a:bodyPr>
          <a:lstStyle/>
          <a:p>
            <a:pPr marL="12700" marR="6350" algn="just">
              <a:lnSpc>
                <a:spcPct val="100000"/>
              </a:lnSpc>
              <a:spcBef>
                <a:spcPts val="95"/>
              </a:spcBef>
            </a:pPr>
            <a:r>
              <a:rPr sz="700" dirty="0">
                <a:solidFill>
                  <a:srgbClr val="221F1F"/>
                </a:solidFill>
                <a:latin typeface="Montserrat"/>
                <a:cs typeface="Montserrat"/>
              </a:rPr>
              <a:t>No</a:t>
            </a:r>
            <a:r>
              <a:rPr sz="700" spc="80" dirty="0">
                <a:solidFill>
                  <a:srgbClr val="221F1F"/>
                </a:solidFill>
                <a:latin typeface="Montserrat"/>
                <a:cs typeface="Montserrat"/>
              </a:rPr>
              <a:t> </a:t>
            </a:r>
            <a:r>
              <a:rPr sz="700" dirty="0">
                <a:solidFill>
                  <a:srgbClr val="221F1F"/>
                </a:solidFill>
                <a:latin typeface="Montserrat"/>
                <a:cs typeface="Montserrat"/>
              </a:rPr>
              <a:t>mueva</a:t>
            </a:r>
            <a:r>
              <a:rPr sz="700" spc="90" dirty="0">
                <a:solidFill>
                  <a:srgbClr val="221F1F"/>
                </a:solidFill>
                <a:latin typeface="Montserrat"/>
                <a:cs typeface="Montserrat"/>
              </a:rPr>
              <a:t> </a:t>
            </a:r>
            <a:r>
              <a:rPr sz="700" dirty="0">
                <a:solidFill>
                  <a:srgbClr val="221F1F"/>
                </a:solidFill>
                <a:latin typeface="Montserrat"/>
                <a:cs typeface="Montserrat"/>
              </a:rPr>
              <a:t>el</a:t>
            </a:r>
            <a:r>
              <a:rPr sz="700" spc="100" dirty="0">
                <a:solidFill>
                  <a:srgbClr val="221F1F"/>
                </a:solidFill>
                <a:latin typeface="Montserrat"/>
                <a:cs typeface="Montserrat"/>
              </a:rPr>
              <a:t> </a:t>
            </a:r>
            <a:r>
              <a:rPr sz="700" dirty="0">
                <a:solidFill>
                  <a:srgbClr val="221F1F"/>
                </a:solidFill>
                <a:latin typeface="Montserrat"/>
                <a:cs typeface="Montserrat"/>
              </a:rPr>
              <a:t>Vehículo</a:t>
            </a:r>
            <a:r>
              <a:rPr sz="700" spc="80" dirty="0">
                <a:solidFill>
                  <a:srgbClr val="221F1F"/>
                </a:solidFill>
                <a:latin typeface="Montserrat"/>
                <a:cs typeface="Montserrat"/>
              </a:rPr>
              <a:t> </a:t>
            </a:r>
            <a:r>
              <a:rPr sz="700" dirty="0">
                <a:solidFill>
                  <a:srgbClr val="221F1F"/>
                </a:solidFill>
                <a:latin typeface="Montserrat"/>
                <a:cs typeface="Montserrat"/>
              </a:rPr>
              <a:t>inmediatamente</a:t>
            </a:r>
            <a:r>
              <a:rPr sz="700" spc="95" dirty="0">
                <a:solidFill>
                  <a:srgbClr val="221F1F"/>
                </a:solidFill>
                <a:latin typeface="Montserrat"/>
                <a:cs typeface="Montserrat"/>
              </a:rPr>
              <a:t> </a:t>
            </a:r>
            <a:r>
              <a:rPr sz="700" spc="-10" dirty="0">
                <a:solidFill>
                  <a:srgbClr val="221F1F"/>
                </a:solidFill>
                <a:latin typeface="Montserrat"/>
                <a:cs typeface="Montserrat"/>
              </a:rPr>
              <a:t>después</a:t>
            </a:r>
            <a:r>
              <a:rPr sz="700" spc="500" dirty="0">
                <a:solidFill>
                  <a:srgbClr val="221F1F"/>
                </a:solidFill>
                <a:latin typeface="Montserrat"/>
                <a:cs typeface="Montserrat"/>
              </a:rPr>
              <a:t> </a:t>
            </a:r>
            <a:r>
              <a:rPr sz="700" dirty="0">
                <a:solidFill>
                  <a:srgbClr val="221F1F"/>
                </a:solidFill>
                <a:latin typeface="Montserrat"/>
                <a:cs typeface="Montserrat"/>
              </a:rPr>
              <a:t>de</a:t>
            </a:r>
            <a:r>
              <a:rPr sz="700" spc="270" dirty="0">
                <a:solidFill>
                  <a:srgbClr val="221F1F"/>
                </a:solidFill>
                <a:latin typeface="Montserrat"/>
                <a:cs typeface="Montserrat"/>
              </a:rPr>
              <a:t> </a:t>
            </a:r>
            <a:r>
              <a:rPr sz="700" dirty="0">
                <a:solidFill>
                  <a:srgbClr val="221F1F"/>
                </a:solidFill>
                <a:latin typeface="Montserrat"/>
                <a:cs typeface="Montserrat"/>
              </a:rPr>
              <a:t>encender</a:t>
            </a:r>
            <a:r>
              <a:rPr sz="700" spc="275" dirty="0">
                <a:solidFill>
                  <a:srgbClr val="221F1F"/>
                </a:solidFill>
                <a:latin typeface="Montserrat"/>
                <a:cs typeface="Montserrat"/>
              </a:rPr>
              <a:t> </a:t>
            </a:r>
            <a:r>
              <a:rPr sz="700" dirty="0">
                <a:solidFill>
                  <a:srgbClr val="221F1F"/>
                </a:solidFill>
                <a:latin typeface="Montserrat"/>
                <a:cs typeface="Montserrat"/>
              </a:rPr>
              <a:t>el</a:t>
            </a:r>
            <a:r>
              <a:rPr sz="700" spc="275" dirty="0">
                <a:solidFill>
                  <a:srgbClr val="221F1F"/>
                </a:solidFill>
                <a:latin typeface="Montserrat"/>
                <a:cs typeface="Montserrat"/>
              </a:rPr>
              <a:t> </a:t>
            </a:r>
            <a:r>
              <a:rPr sz="700" dirty="0">
                <a:solidFill>
                  <a:srgbClr val="221F1F"/>
                </a:solidFill>
                <a:latin typeface="Montserrat"/>
                <a:cs typeface="Montserrat"/>
              </a:rPr>
              <a:t>motor.</a:t>
            </a:r>
            <a:r>
              <a:rPr sz="700" spc="275" dirty="0">
                <a:solidFill>
                  <a:srgbClr val="221F1F"/>
                </a:solidFill>
                <a:latin typeface="Montserrat"/>
                <a:cs typeface="Montserrat"/>
              </a:rPr>
              <a:t> </a:t>
            </a:r>
            <a:r>
              <a:rPr sz="700" dirty="0">
                <a:solidFill>
                  <a:srgbClr val="221F1F"/>
                </a:solidFill>
                <a:latin typeface="Montserrat"/>
                <a:cs typeface="Montserrat"/>
              </a:rPr>
              <a:t>Deje</a:t>
            </a:r>
            <a:r>
              <a:rPr sz="700" spc="285" dirty="0">
                <a:solidFill>
                  <a:srgbClr val="221F1F"/>
                </a:solidFill>
                <a:latin typeface="Montserrat"/>
                <a:cs typeface="Montserrat"/>
              </a:rPr>
              <a:t> </a:t>
            </a:r>
            <a:r>
              <a:rPr sz="700" dirty="0">
                <a:solidFill>
                  <a:srgbClr val="221F1F"/>
                </a:solidFill>
                <a:latin typeface="Montserrat"/>
                <a:cs typeface="Montserrat"/>
              </a:rPr>
              <a:t>que</a:t>
            </a:r>
            <a:r>
              <a:rPr sz="700" spc="275" dirty="0">
                <a:solidFill>
                  <a:srgbClr val="221F1F"/>
                </a:solidFill>
                <a:latin typeface="Montserrat"/>
                <a:cs typeface="Montserrat"/>
              </a:rPr>
              <a:t> </a:t>
            </a:r>
            <a:r>
              <a:rPr sz="700" dirty="0">
                <a:solidFill>
                  <a:srgbClr val="221F1F"/>
                </a:solidFill>
                <a:latin typeface="Montserrat"/>
                <a:cs typeface="Montserrat"/>
              </a:rPr>
              <a:t>el</a:t>
            </a:r>
            <a:r>
              <a:rPr sz="700" spc="265" dirty="0">
                <a:solidFill>
                  <a:srgbClr val="221F1F"/>
                </a:solidFill>
                <a:latin typeface="Montserrat"/>
                <a:cs typeface="Montserrat"/>
              </a:rPr>
              <a:t> </a:t>
            </a:r>
            <a:r>
              <a:rPr sz="700" dirty="0">
                <a:solidFill>
                  <a:srgbClr val="221F1F"/>
                </a:solidFill>
                <a:latin typeface="Montserrat"/>
                <a:cs typeface="Montserrat"/>
              </a:rPr>
              <a:t>motor</a:t>
            </a:r>
            <a:r>
              <a:rPr sz="700" spc="275"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dirty="0">
                <a:solidFill>
                  <a:srgbClr val="221F1F"/>
                </a:solidFill>
                <a:latin typeface="Montserrat"/>
                <a:cs typeface="Montserrat"/>
              </a:rPr>
              <a:t>caliente</a:t>
            </a:r>
            <a:r>
              <a:rPr sz="700" spc="490" dirty="0">
                <a:solidFill>
                  <a:srgbClr val="221F1F"/>
                </a:solidFill>
                <a:latin typeface="Montserrat"/>
                <a:cs typeface="Montserrat"/>
              </a:rPr>
              <a:t> </a:t>
            </a:r>
            <a:r>
              <a:rPr sz="700" dirty="0">
                <a:solidFill>
                  <a:srgbClr val="221F1F"/>
                </a:solidFill>
                <a:latin typeface="Montserrat"/>
                <a:cs typeface="Montserrat"/>
              </a:rPr>
              <a:t>al</a:t>
            </a:r>
            <a:r>
              <a:rPr sz="700" spc="475" dirty="0">
                <a:solidFill>
                  <a:srgbClr val="221F1F"/>
                </a:solidFill>
                <a:latin typeface="Montserrat"/>
                <a:cs typeface="Montserrat"/>
              </a:rPr>
              <a:t> </a:t>
            </a:r>
            <a:r>
              <a:rPr sz="700" dirty="0">
                <a:solidFill>
                  <a:srgbClr val="221F1F"/>
                </a:solidFill>
                <a:latin typeface="Montserrat"/>
                <a:cs typeface="Montserrat"/>
              </a:rPr>
              <a:t>menos</a:t>
            </a:r>
            <a:r>
              <a:rPr sz="700" spc="484" dirty="0">
                <a:solidFill>
                  <a:srgbClr val="221F1F"/>
                </a:solidFill>
                <a:latin typeface="Montserrat"/>
                <a:cs typeface="Montserrat"/>
              </a:rPr>
              <a:t> </a:t>
            </a:r>
            <a:r>
              <a:rPr sz="700" dirty="0">
                <a:solidFill>
                  <a:srgbClr val="221F1F"/>
                </a:solidFill>
                <a:latin typeface="Montserrat"/>
                <a:cs typeface="Montserrat"/>
              </a:rPr>
              <a:t>por</a:t>
            </a:r>
            <a:r>
              <a:rPr sz="700" spc="480" dirty="0">
                <a:solidFill>
                  <a:srgbClr val="221F1F"/>
                </a:solidFill>
                <a:latin typeface="Montserrat"/>
                <a:cs typeface="Montserrat"/>
              </a:rPr>
              <a:t> </a:t>
            </a:r>
            <a:r>
              <a:rPr sz="700" dirty="0">
                <a:solidFill>
                  <a:srgbClr val="221F1F"/>
                </a:solidFill>
                <a:latin typeface="Montserrat"/>
                <a:cs typeface="Montserrat"/>
              </a:rPr>
              <a:t>un</a:t>
            </a:r>
            <a:r>
              <a:rPr sz="700" spc="475" dirty="0">
                <a:solidFill>
                  <a:srgbClr val="221F1F"/>
                </a:solidFill>
                <a:latin typeface="Montserrat"/>
                <a:cs typeface="Montserrat"/>
              </a:rPr>
              <a:t> </a:t>
            </a:r>
            <a:r>
              <a:rPr sz="700" dirty="0">
                <a:solidFill>
                  <a:srgbClr val="221F1F"/>
                </a:solidFill>
                <a:latin typeface="Montserrat"/>
                <a:cs typeface="Montserrat"/>
              </a:rPr>
              <a:t>minuto</a:t>
            </a:r>
            <a:r>
              <a:rPr sz="700" spc="480" dirty="0">
                <a:solidFill>
                  <a:srgbClr val="221F1F"/>
                </a:solidFill>
                <a:latin typeface="Montserrat"/>
                <a:cs typeface="Montserrat"/>
              </a:rPr>
              <a:t> </a:t>
            </a:r>
            <a:r>
              <a:rPr sz="700" dirty="0">
                <a:solidFill>
                  <a:srgbClr val="221F1F"/>
                </a:solidFill>
                <a:latin typeface="Montserrat"/>
                <a:cs typeface="Montserrat"/>
              </a:rPr>
              <a:t>a</a:t>
            </a:r>
            <a:r>
              <a:rPr sz="700" spc="490" dirty="0">
                <a:solidFill>
                  <a:srgbClr val="221F1F"/>
                </a:solidFill>
                <a:latin typeface="Montserrat"/>
                <a:cs typeface="Montserrat"/>
              </a:rPr>
              <a:t> </a:t>
            </a:r>
            <a:r>
              <a:rPr sz="700" spc="-10" dirty="0">
                <a:solidFill>
                  <a:srgbClr val="221F1F"/>
                </a:solidFill>
                <a:latin typeface="Montserrat"/>
                <a:cs typeface="Montserrat"/>
              </a:rPr>
              <a:t>bajas</a:t>
            </a:r>
            <a:r>
              <a:rPr sz="700" spc="500" dirty="0">
                <a:solidFill>
                  <a:srgbClr val="221F1F"/>
                </a:solidFill>
                <a:latin typeface="Montserrat"/>
                <a:cs typeface="Montserrat"/>
              </a:rPr>
              <a:t> </a:t>
            </a:r>
            <a:r>
              <a:rPr sz="700" dirty="0">
                <a:solidFill>
                  <a:srgbClr val="221F1F"/>
                </a:solidFill>
                <a:latin typeface="Montserrat"/>
                <a:cs typeface="Montserrat"/>
              </a:rPr>
              <a:t>revoluciones</a:t>
            </a:r>
            <a:r>
              <a:rPr sz="700" spc="55" dirty="0">
                <a:solidFill>
                  <a:srgbClr val="221F1F"/>
                </a:solidFill>
                <a:latin typeface="Montserrat"/>
                <a:cs typeface="Montserrat"/>
              </a:rPr>
              <a:t> </a:t>
            </a:r>
            <a:r>
              <a:rPr sz="700" dirty="0">
                <a:solidFill>
                  <a:srgbClr val="221F1F"/>
                </a:solidFill>
                <a:latin typeface="Montserrat"/>
                <a:cs typeface="Montserrat"/>
              </a:rPr>
              <a:t>para</a:t>
            </a:r>
            <a:r>
              <a:rPr sz="700" spc="60" dirty="0">
                <a:solidFill>
                  <a:srgbClr val="221F1F"/>
                </a:solidFill>
                <a:latin typeface="Montserrat"/>
                <a:cs typeface="Montserrat"/>
              </a:rPr>
              <a:t> </a:t>
            </a:r>
            <a:r>
              <a:rPr sz="700" dirty="0">
                <a:solidFill>
                  <a:srgbClr val="221F1F"/>
                </a:solidFill>
                <a:latin typeface="Montserrat"/>
                <a:cs typeface="Montserrat"/>
              </a:rPr>
              <a:t>permitir</a:t>
            </a:r>
            <a:r>
              <a:rPr sz="700" spc="50" dirty="0">
                <a:solidFill>
                  <a:srgbClr val="221F1F"/>
                </a:solidFill>
                <a:latin typeface="Montserrat"/>
                <a:cs typeface="Montserrat"/>
              </a:rPr>
              <a:t> </a:t>
            </a:r>
            <a:r>
              <a:rPr sz="700" dirty="0">
                <a:solidFill>
                  <a:srgbClr val="221F1F"/>
                </a:solidFill>
                <a:latin typeface="Montserrat"/>
                <a:cs typeface="Montserrat"/>
              </a:rPr>
              <a:t>que</a:t>
            </a:r>
            <a:r>
              <a:rPr sz="700" spc="60" dirty="0">
                <a:solidFill>
                  <a:srgbClr val="221F1F"/>
                </a:solidFill>
                <a:latin typeface="Montserrat"/>
                <a:cs typeface="Montserrat"/>
              </a:rPr>
              <a:t> </a:t>
            </a:r>
            <a:r>
              <a:rPr sz="700" dirty="0">
                <a:solidFill>
                  <a:srgbClr val="221F1F"/>
                </a:solidFill>
                <a:latin typeface="Montserrat"/>
                <a:cs typeface="Montserrat"/>
              </a:rPr>
              <a:t>el</a:t>
            </a:r>
            <a:r>
              <a:rPr sz="700" spc="55" dirty="0">
                <a:solidFill>
                  <a:srgbClr val="221F1F"/>
                </a:solidFill>
                <a:latin typeface="Montserrat"/>
                <a:cs typeface="Montserrat"/>
              </a:rPr>
              <a:t> </a:t>
            </a:r>
            <a:r>
              <a:rPr sz="700" dirty="0">
                <a:solidFill>
                  <a:srgbClr val="221F1F"/>
                </a:solidFill>
                <a:latin typeface="Montserrat"/>
                <a:cs typeface="Montserrat"/>
              </a:rPr>
              <a:t>aceite</a:t>
            </a:r>
            <a:r>
              <a:rPr sz="700" spc="55" dirty="0">
                <a:solidFill>
                  <a:srgbClr val="221F1F"/>
                </a:solidFill>
                <a:latin typeface="Montserrat"/>
                <a:cs typeface="Montserrat"/>
              </a:rPr>
              <a:t> </a:t>
            </a:r>
            <a:r>
              <a:rPr sz="700" spc="-10" dirty="0">
                <a:solidFill>
                  <a:srgbClr val="221F1F"/>
                </a:solidFill>
                <a:latin typeface="Montserrat"/>
                <a:cs typeface="Montserrat"/>
              </a:rPr>
              <a:t>lubrique</a:t>
            </a:r>
            <a:r>
              <a:rPr sz="700" spc="500" dirty="0">
                <a:solidFill>
                  <a:srgbClr val="221F1F"/>
                </a:solidFill>
                <a:latin typeface="Montserrat"/>
                <a:cs typeface="Montserrat"/>
              </a:rPr>
              <a:t> </a:t>
            </a:r>
            <a:r>
              <a:rPr sz="700" dirty="0">
                <a:solidFill>
                  <a:srgbClr val="221F1F"/>
                </a:solidFill>
                <a:latin typeface="Montserrat"/>
                <a:cs typeface="Montserrat"/>
              </a:rPr>
              <a:t>la</a:t>
            </a:r>
            <a:r>
              <a:rPr sz="700" spc="-25" dirty="0">
                <a:solidFill>
                  <a:srgbClr val="221F1F"/>
                </a:solidFill>
                <a:latin typeface="Montserrat"/>
                <a:cs typeface="Montserrat"/>
              </a:rPr>
              <a:t> </a:t>
            </a:r>
            <a:r>
              <a:rPr sz="700" dirty="0">
                <a:solidFill>
                  <a:srgbClr val="221F1F"/>
                </a:solidFill>
                <a:latin typeface="Montserrat"/>
                <a:cs typeface="Montserrat"/>
              </a:rPr>
              <a:t>parte</a:t>
            </a:r>
            <a:r>
              <a:rPr sz="700" spc="-20" dirty="0">
                <a:solidFill>
                  <a:srgbClr val="221F1F"/>
                </a:solidFill>
                <a:latin typeface="Montserrat"/>
                <a:cs typeface="Montserrat"/>
              </a:rPr>
              <a:t> </a:t>
            </a:r>
            <a:r>
              <a:rPr sz="700" dirty="0">
                <a:solidFill>
                  <a:srgbClr val="221F1F"/>
                </a:solidFill>
                <a:latin typeface="Montserrat"/>
                <a:cs typeface="Montserrat"/>
              </a:rPr>
              <a:t>superior</a:t>
            </a:r>
            <a:r>
              <a:rPr sz="700" spc="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spc="-10" dirty="0">
                <a:solidFill>
                  <a:srgbClr val="221F1F"/>
                </a:solidFill>
                <a:latin typeface="Montserrat"/>
                <a:cs typeface="Montserrat"/>
              </a:rPr>
              <a:t>motor.</a:t>
            </a:r>
            <a:endParaRPr sz="700" dirty="0">
              <a:latin typeface="Montserrat"/>
              <a:cs typeface="Montserrat"/>
            </a:endParaRPr>
          </a:p>
          <a:p>
            <a:pPr marL="12700" marR="5080" algn="just">
              <a:lnSpc>
                <a:spcPct val="100000"/>
              </a:lnSpc>
            </a:pPr>
            <a:r>
              <a:rPr sz="700" dirty="0">
                <a:solidFill>
                  <a:srgbClr val="221F1F"/>
                </a:solidFill>
                <a:latin typeface="Montserrat"/>
                <a:cs typeface="Montserrat"/>
              </a:rPr>
              <a:t>Después</a:t>
            </a:r>
            <a:r>
              <a:rPr sz="700" spc="180" dirty="0">
                <a:solidFill>
                  <a:srgbClr val="221F1F"/>
                </a:solidFill>
                <a:latin typeface="Montserrat"/>
                <a:cs typeface="Montserrat"/>
              </a:rPr>
              <a:t> </a:t>
            </a:r>
            <a:r>
              <a:rPr sz="700" dirty="0">
                <a:solidFill>
                  <a:srgbClr val="221F1F"/>
                </a:solidFill>
                <a:latin typeface="Montserrat"/>
                <a:cs typeface="Montserrat"/>
              </a:rPr>
              <a:t>de</a:t>
            </a:r>
            <a:r>
              <a:rPr sz="700" spc="190" dirty="0">
                <a:solidFill>
                  <a:srgbClr val="221F1F"/>
                </a:solidFill>
                <a:latin typeface="Montserrat"/>
                <a:cs typeface="Montserrat"/>
              </a:rPr>
              <a:t> </a:t>
            </a:r>
            <a:r>
              <a:rPr sz="700" dirty="0">
                <a:solidFill>
                  <a:srgbClr val="221F1F"/>
                </a:solidFill>
                <a:latin typeface="Montserrat"/>
                <a:cs typeface="Montserrat"/>
              </a:rPr>
              <a:t>encender</a:t>
            </a:r>
            <a:r>
              <a:rPr sz="700" spc="190" dirty="0">
                <a:solidFill>
                  <a:srgbClr val="221F1F"/>
                </a:solidFill>
                <a:latin typeface="Montserrat"/>
                <a:cs typeface="Montserrat"/>
              </a:rPr>
              <a:t> </a:t>
            </a:r>
            <a:r>
              <a:rPr sz="700" dirty="0">
                <a:solidFill>
                  <a:srgbClr val="221F1F"/>
                </a:solidFill>
                <a:latin typeface="Montserrat"/>
                <a:cs typeface="Montserrat"/>
              </a:rPr>
              <a:t>el</a:t>
            </a:r>
            <a:r>
              <a:rPr sz="700" spc="190" dirty="0">
                <a:solidFill>
                  <a:srgbClr val="221F1F"/>
                </a:solidFill>
                <a:latin typeface="Montserrat"/>
                <a:cs typeface="Montserrat"/>
              </a:rPr>
              <a:t> </a:t>
            </a:r>
            <a:r>
              <a:rPr sz="700" dirty="0">
                <a:solidFill>
                  <a:srgbClr val="221F1F"/>
                </a:solidFill>
                <a:latin typeface="Montserrat"/>
                <a:cs typeface="Montserrat"/>
              </a:rPr>
              <a:t>Vehículo</a:t>
            </a:r>
            <a:r>
              <a:rPr sz="700" spc="175" dirty="0">
                <a:solidFill>
                  <a:srgbClr val="221F1F"/>
                </a:solidFill>
                <a:latin typeface="Montserrat"/>
                <a:cs typeface="Montserrat"/>
              </a:rPr>
              <a:t> </a:t>
            </a:r>
            <a:r>
              <a:rPr sz="700" dirty="0">
                <a:solidFill>
                  <a:srgbClr val="221F1F"/>
                </a:solidFill>
                <a:latin typeface="Montserrat"/>
                <a:cs typeface="Montserrat"/>
              </a:rPr>
              <a:t>y</a:t>
            </a:r>
            <a:r>
              <a:rPr sz="700" spc="200" dirty="0">
                <a:solidFill>
                  <a:srgbClr val="221F1F"/>
                </a:solidFill>
                <a:latin typeface="Montserrat"/>
                <a:cs typeface="Montserrat"/>
              </a:rPr>
              <a:t> </a:t>
            </a:r>
            <a:r>
              <a:rPr sz="700" dirty="0">
                <a:solidFill>
                  <a:srgbClr val="221F1F"/>
                </a:solidFill>
                <a:latin typeface="Montserrat"/>
                <a:cs typeface="Montserrat"/>
              </a:rPr>
              <a:t>durante</a:t>
            </a:r>
            <a:r>
              <a:rPr sz="700" spc="190"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tiempo</a:t>
            </a:r>
            <a:r>
              <a:rPr sz="700" spc="130" dirty="0">
                <a:solidFill>
                  <a:srgbClr val="221F1F"/>
                </a:solidFill>
                <a:latin typeface="Montserrat"/>
                <a:cs typeface="Montserrat"/>
              </a:rPr>
              <a:t> </a:t>
            </a:r>
            <a:r>
              <a:rPr sz="700" dirty="0">
                <a:solidFill>
                  <a:srgbClr val="221F1F"/>
                </a:solidFill>
                <a:latin typeface="Montserrat"/>
                <a:cs typeface="Montserrat"/>
              </a:rPr>
              <a:t>de</a:t>
            </a:r>
            <a:r>
              <a:rPr sz="700" spc="135" dirty="0">
                <a:solidFill>
                  <a:srgbClr val="221F1F"/>
                </a:solidFill>
                <a:latin typeface="Montserrat"/>
                <a:cs typeface="Montserrat"/>
              </a:rPr>
              <a:t> </a:t>
            </a:r>
            <a:r>
              <a:rPr sz="700" dirty="0">
                <a:solidFill>
                  <a:srgbClr val="221F1F"/>
                </a:solidFill>
                <a:latin typeface="Montserrat"/>
                <a:cs typeface="Montserrat"/>
              </a:rPr>
              <a:t>calentamiento</a:t>
            </a:r>
            <a:r>
              <a:rPr sz="700" spc="140" dirty="0">
                <a:solidFill>
                  <a:srgbClr val="221F1F"/>
                </a:solidFill>
                <a:latin typeface="Montserrat"/>
                <a:cs typeface="Montserrat"/>
              </a:rPr>
              <a:t> </a:t>
            </a:r>
            <a:r>
              <a:rPr sz="700" dirty="0">
                <a:solidFill>
                  <a:srgbClr val="221F1F"/>
                </a:solidFill>
                <a:latin typeface="Montserrat"/>
                <a:cs typeface="Montserrat"/>
              </a:rPr>
              <a:t>del</a:t>
            </a:r>
            <a:r>
              <a:rPr sz="700" spc="125" dirty="0">
                <a:solidFill>
                  <a:srgbClr val="221F1F"/>
                </a:solidFill>
                <a:latin typeface="Montserrat"/>
                <a:cs typeface="Montserrat"/>
              </a:rPr>
              <a:t> </a:t>
            </a:r>
            <a:r>
              <a:rPr sz="700" dirty="0">
                <a:solidFill>
                  <a:srgbClr val="221F1F"/>
                </a:solidFill>
                <a:latin typeface="Montserrat"/>
                <a:cs typeface="Montserrat"/>
              </a:rPr>
              <a:t>motor,</a:t>
            </a:r>
            <a:r>
              <a:rPr sz="700" spc="150" dirty="0">
                <a:solidFill>
                  <a:srgbClr val="221F1F"/>
                </a:solidFill>
                <a:latin typeface="Montserrat"/>
                <a:cs typeface="Montserrat"/>
              </a:rPr>
              <a:t> </a:t>
            </a:r>
            <a:r>
              <a:rPr sz="700" dirty="0">
                <a:solidFill>
                  <a:srgbClr val="221F1F"/>
                </a:solidFill>
                <a:latin typeface="Montserrat"/>
                <a:cs typeface="Montserrat"/>
              </a:rPr>
              <a:t>presione</a:t>
            </a:r>
            <a:r>
              <a:rPr sz="700" spc="135" dirty="0">
                <a:solidFill>
                  <a:srgbClr val="221F1F"/>
                </a:solidFill>
                <a:latin typeface="Montserrat"/>
                <a:cs typeface="Montserrat"/>
              </a:rPr>
              <a:t> </a:t>
            </a:r>
            <a:r>
              <a:rPr sz="700" spc="-50" dirty="0">
                <a:solidFill>
                  <a:srgbClr val="221F1F"/>
                </a:solidFill>
                <a:latin typeface="Montserrat"/>
                <a:cs typeface="Montserrat"/>
              </a:rPr>
              <a:t>y</a:t>
            </a:r>
            <a:r>
              <a:rPr sz="700" spc="500" dirty="0">
                <a:solidFill>
                  <a:srgbClr val="221F1F"/>
                </a:solidFill>
                <a:latin typeface="Montserrat"/>
                <a:cs typeface="Montserrat"/>
              </a:rPr>
              <a:t> </a:t>
            </a:r>
            <a:r>
              <a:rPr sz="700" dirty="0">
                <a:solidFill>
                  <a:srgbClr val="221F1F"/>
                </a:solidFill>
                <a:latin typeface="Montserrat"/>
                <a:cs typeface="Montserrat"/>
              </a:rPr>
              <a:t>libere</a:t>
            </a:r>
            <a:r>
              <a:rPr sz="700" spc="135" dirty="0">
                <a:solidFill>
                  <a:srgbClr val="221F1F"/>
                </a:solidFill>
                <a:latin typeface="Montserrat"/>
                <a:cs typeface="Montserrat"/>
              </a:rPr>
              <a:t> </a:t>
            </a:r>
            <a:r>
              <a:rPr sz="700" dirty="0">
                <a:solidFill>
                  <a:srgbClr val="221F1F"/>
                </a:solidFill>
                <a:latin typeface="Montserrat"/>
                <a:cs typeface="Montserrat"/>
              </a:rPr>
              <a:t>lentamente</a:t>
            </a:r>
            <a:r>
              <a:rPr sz="700" spc="145" dirty="0">
                <a:solidFill>
                  <a:srgbClr val="221F1F"/>
                </a:solidFill>
                <a:latin typeface="Montserrat"/>
                <a:cs typeface="Montserrat"/>
              </a:rPr>
              <a:t> </a:t>
            </a:r>
            <a:r>
              <a:rPr sz="700" dirty="0">
                <a:solidFill>
                  <a:srgbClr val="221F1F"/>
                </a:solidFill>
                <a:latin typeface="Montserrat"/>
                <a:cs typeface="Montserrat"/>
              </a:rPr>
              <a:t>la</a:t>
            </a:r>
            <a:r>
              <a:rPr sz="700" spc="135" dirty="0">
                <a:solidFill>
                  <a:srgbClr val="221F1F"/>
                </a:solidFill>
                <a:latin typeface="Montserrat"/>
                <a:cs typeface="Montserrat"/>
              </a:rPr>
              <a:t> </a:t>
            </a:r>
            <a:r>
              <a:rPr sz="700" dirty="0">
                <a:solidFill>
                  <a:srgbClr val="221F1F"/>
                </a:solidFill>
                <a:latin typeface="Montserrat"/>
                <a:cs typeface="Montserrat"/>
              </a:rPr>
              <a:t>leva</a:t>
            </a:r>
            <a:r>
              <a:rPr sz="700" spc="145" dirty="0">
                <a:solidFill>
                  <a:srgbClr val="221F1F"/>
                </a:solidFill>
                <a:latin typeface="Montserrat"/>
                <a:cs typeface="Montserrat"/>
              </a:rPr>
              <a:t> </a:t>
            </a:r>
            <a:r>
              <a:rPr sz="700" dirty="0">
                <a:solidFill>
                  <a:srgbClr val="221F1F"/>
                </a:solidFill>
                <a:latin typeface="Montserrat"/>
                <a:cs typeface="Montserrat"/>
              </a:rPr>
              <a:t>del</a:t>
            </a:r>
            <a:r>
              <a:rPr sz="700" spc="145" dirty="0">
                <a:solidFill>
                  <a:srgbClr val="221F1F"/>
                </a:solidFill>
                <a:latin typeface="Montserrat"/>
                <a:cs typeface="Montserrat"/>
              </a:rPr>
              <a:t> </a:t>
            </a:r>
            <a:r>
              <a:rPr sz="700" dirty="0">
                <a:solidFill>
                  <a:srgbClr val="221F1F"/>
                </a:solidFill>
                <a:latin typeface="Montserrat"/>
                <a:cs typeface="Montserrat"/>
              </a:rPr>
              <a:t>embrague</a:t>
            </a:r>
            <a:r>
              <a:rPr sz="700" spc="150" dirty="0">
                <a:solidFill>
                  <a:srgbClr val="221F1F"/>
                </a:solidFill>
                <a:latin typeface="Montserrat"/>
                <a:cs typeface="Montserrat"/>
              </a:rPr>
              <a:t> </a:t>
            </a:r>
            <a:r>
              <a:rPr sz="700" dirty="0">
                <a:solidFill>
                  <a:srgbClr val="221F1F"/>
                </a:solidFill>
                <a:latin typeface="Montserrat"/>
                <a:cs typeface="Montserrat"/>
              </a:rPr>
              <a:t>en</a:t>
            </a:r>
            <a:r>
              <a:rPr sz="700" spc="150" dirty="0">
                <a:solidFill>
                  <a:srgbClr val="221F1F"/>
                </a:solidFill>
                <a:latin typeface="Montserrat"/>
                <a:cs typeface="Montserrat"/>
              </a:rPr>
              <a:t> </a:t>
            </a:r>
            <a:r>
              <a:rPr sz="700" spc="-20" dirty="0">
                <a:solidFill>
                  <a:srgbClr val="221F1F"/>
                </a:solidFill>
                <a:latin typeface="Montserrat"/>
                <a:cs typeface="Montserrat"/>
              </a:rPr>
              <a:t>tres</a:t>
            </a:r>
            <a:endParaRPr sz="700" dirty="0">
              <a:latin typeface="Montserrat"/>
              <a:cs typeface="Montserrat"/>
            </a:endParaRPr>
          </a:p>
        </p:txBody>
      </p:sp>
      <p:sp>
        <p:nvSpPr>
          <p:cNvPr id="10" name="object 10"/>
          <p:cNvSpPr txBox="1"/>
          <p:nvPr/>
        </p:nvSpPr>
        <p:spPr>
          <a:xfrm>
            <a:off x="2700020" y="479806"/>
            <a:ext cx="2255520" cy="23876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221F1F"/>
                </a:solidFill>
                <a:latin typeface="Montserrat"/>
                <a:cs typeface="Montserrat"/>
              </a:rPr>
              <a:t>ocasiones,</a:t>
            </a:r>
            <a:r>
              <a:rPr sz="700" spc="55" dirty="0">
                <a:solidFill>
                  <a:srgbClr val="221F1F"/>
                </a:solidFill>
                <a:latin typeface="Montserrat"/>
                <a:cs typeface="Montserrat"/>
              </a:rPr>
              <a:t> </a:t>
            </a:r>
            <a:r>
              <a:rPr sz="700" dirty="0">
                <a:solidFill>
                  <a:srgbClr val="221F1F"/>
                </a:solidFill>
                <a:latin typeface="Montserrat"/>
                <a:cs typeface="Montserrat"/>
              </a:rPr>
              <a:t>con</a:t>
            </a:r>
            <a:r>
              <a:rPr sz="700" spc="55" dirty="0">
                <a:solidFill>
                  <a:srgbClr val="221F1F"/>
                </a:solidFill>
                <a:latin typeface="Montserrat"/>
                <a:cs typeface="Montserrat"/>
              </a:rPr>
              <a:t> </a:t>
            </a:r>
            <a:r>
              <a:rPr sz="700" dirty="0">
                <a:solidFill>
                  <a:srgbClr val="221F1F"/>
                </a:solidFill>
                <a:latin typeface="Montserrat"/>
                <a:cs typeface="Montserrat"/>
              </a:rPr>
              <a:t>el</a:t>
            </a:r>
            <a:r>
              <a:rPr sz="700" spc="50" dirty="0">
                <a:solidFill>
                  <a:srgbClr val="221F1F"/>
                </a:solidFill>
                <a:latin typeface="Montserrat"/>
                <a:cs typeface="Montserrat"/>
              </a:rPr>
              <a:t> </a:t>
            </a:r>
            <a:r>
              <a:rPr sz="700" dirty="0">
                <a:solidFill>
                  <a:srgbClr val="221F1F"/>
                </a:solidFill>
                <a:latin typeface="Montserrat"/>
                <a:cs typeface="Montserrat"/>
              </a:rPr>
              <a:t>fin</a:t>
            </a:r>
            <a:r>
              <a:rPr sz="700" spc="50" dirty="0">
                <a:solidFill>
                  <a:srgbClr val="221F1F"/>
                </a:solidFill>
                <a:latin typeface="Montserrat"/>
                <a:cs typeface="Montserrat"/>
              </a:rPr>
              <a:t> </a:t>
            </a:r>
            <a:r>
              <a:rPr sz="700" dirty="0">
                <a:solidFill>
                  <a:srgbClr val="221F1F"/>
                </a:solidFill>
                <a:latin typeface="Montserrat"/>
                <a:cs typeface="Montserrat"/>
              </a:rPr>
              <a:t>de</a:t>
            </a:r>
            <a:r>
              <a:rPr sz="700" spc="45" dirty="0">
                <a:solidFill>
                  <a:srgbClr val="221F1F"/>
                </a:solidFill>
                <a:latin typeface="Montserrat"/>
                <a:cs typeface="Montserrat"/>
              </a:rPr>
              <a:t> </a:t>
            </a:r>
            <a:r>
              <a:rPr sz="700" dirty="0">
                <a:solidFill>
                  <a:srgbClr val="221F1F"/>
                </a:solidFill>
                <a:latin typeface="Montserrat"/>
                <a:cs typeface="Montserrat"/>
              </a:rPr>
              <a:t>facilitar</a:t>
            </a:r>
            <a:r>
              <a:rPr sz="700" spc="50" dirty="0">
                <a:solidFill>
                  <a:srgbClr val="221F1F"/>
                </a:solidFill>
                <a:latin typeface="Montserrat"/>
                <a:cs typeface="Montserrat"/>
              </a:rPr>
              <a:t> </a:t>
            </a:r>
            <a:r>
              <a:rPr sz="700" dirty="0">
                <a:solidFill>
                  <a:srgbClr val="221F1F"/>
                </a:solidFill>
                <a:latin typeface="Montserrat"/>
                <a:cs typeface="Montserrat"/>
              </a:rPr>
              <a:t>la</a:t>
            </a:r>
            <a:r>
              <a:rPr sz="700" spc="45" dirty="0">
                <a:solidFill>
                  <a:srgbClr val="221F1F"/>
                </a:solidFill>
                <a:latin typeface="Montserrat"/>
                <a:cs typeface="Montserrat"/>
              </a:rPr>
              <a:t> </a:t>
            </a:r>
            <a:r>
              <a:rPr sz="700" dirty="0">
                <a:solidFill>
                  <a:srgbClr val="221F1F"/>
                </a:solidFill>
                <a:latin typeface="Montserrat"/>
                <a:cs typeface="Montserrat"/>
              </a:rPr>
              <a:t>lubricación</a:t>
            </a:r>
            <a:r>
              <a:rPr sz="700" spc="60" dirty="0">
                <a:solidFill>
                  <a:srgbClr val="221F1F"/>
                </a:solidFill>
                <a:latin typeface="Montserrat"/>
                <a:cs typeface="Montserrat"/>
              </a:rPr>
              <a:t> </a:t>
            </a:r>
            <a:r>
              <a:rPr sz="700" spc="-25" dirty="0">
                <a:solidFill>
                  <a:srgbClr val="221F1F"/>
                </a:solidFill>
                <a:latin typeface="Montserrat"/>
                <a:cs typeface="Montserrat"/>
              </a:rPr>
              <a:t>del</a:t>
            </a:r>
            <a:endParaRPr sz="700">
              <a:latin typeface="Montserrat"/>
              <a:cs typeface="Montserrat"/>
            </a:endParaRPr>
          </a:p>
          <a:p>
            <a:pPr marL="12700">
              <a:lnSpc>
                <a:spcPct val="100000"/>
              </a:lnSpc>
              <a:spcBef>
                <a:spcPts val="5"/>
              </a:spcBef>
            </a:pPr>
            <a:r>
              <a:rPr sz="700" dirty="0">
                <a:solidFill>
                  <a:srgbClr val="221F1F"/>
                </a:solidFill>
                <a:latin typeface="Montserrat"/>
                <a:cs typeface="Montserrat"/>
              </a:rPr>
              <a:t>embrague</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otros</a:t>
            </a:r>
            <a:r>
              <a:rPr sz="700" spc="-20" dirty="0">
                <a:solidFill>
                  <a:srgbClr val="221F1F"/>
                </a:solidFill>
                <a:latin typeface="Montserrat"/>
                <a:cs typeface="Montserrat"/>
              </a:rPr>
              <a:t> </a:t>
            </a:r>
            <a:r>
              <a:rPr sz="700" spc="-10" dirty="0">
                <a:solidFill>
                  <a:srgbClr val="221F1F"/>
                </a:solidFill>
                <a:latin typeface="Montserrat"/>
                <a:cs typeface="Montserrat"/>
              </a:rPr>
              <a:t>componentes</a:t>
            </a:r>
            <a:r>
              <a:rPr sz="700" spc="15" dirty="0">
                <a:solidFill>
                  <a:srgbClr val="221F1F"/>
                </a:solidFill>
                <a:latin typeface="Montserrat"/>
                <a:cs typeface="Montserrat"/>
              </a:rPr>
              <a:t> </a:t>
            </a:r>
            <a:r>
              <a:rPr sz="700" dirty="0">
                <a:solidFill>
                  <a:srgbClr val="221F1F"/>
                </a:solidFill>
                <a:latin typeface="Montserrat"/>
                <a:cs typeface="Montserrat"/>
              </a:rPr>
              <a:t>del </a:t>
            </a:r>
            <a:r>
              <a:rPr sz="700" spc="-10" dirty="0">
                <a:solidFill>
                  <a:srgbClr val="221F1F"/>
                </a:solidFill>
                <a:latin typeface="Montserrat"/>
                <a:cs typeface="Montserrat"/>
              </a:rPr>
              <a:t>motor.</a:t>
            </a:r>
            <a:endParaRPr sz="700">
              <a:latin typeface="Montserrat"/>
              <a:cs typeface="Montserrat"/>
            </a:endParaRPr>
          </a:p>
        </p:txBody>
      </p:sp>
      <p:sp>
        <p:nvSpPr>
          <p:cNvPr id="11" name="object 11"/>
          <p:cNvSpPr txBox="1"/>
          <p:nvPr/>
        </p:nvSpPr>
        <p:spPr>
          <a:xfrm>
            <a:off x="2700020" y="800227"/>
            <a:ext cx="2256790" cy="1209947"/>
          </a:xfrm>
          <a:prstGeom prst="rect">
            <a:avLst/>
          </a:prstGeom>
        </p:spPr>
        <p:txBody>
          <a:bodyPr vert="horz" wrap="square" lIns="0" tIns="12065" rIns="0" bIns="0" rtlCol="0">
            <a:spAutoFit/>
          </a:bodyPr>
          <a:lstStyle/>
          <a:p>
            <a:pPr marL="12700" marR="5080">
              <a:lnSpc>
                <a:spcPct val="100000"/>
              </a:lnSpc>
              <a:spcBef>
                <a:spcPts val="95"/>
              </a:spcBef>
            </a:pPr>
            <a:r>
              <a:rPr sz="700" dirty="0">
                <a:solidFill>
                  <a:srgbClr val="221F1F"/>
                </a:solidFill>
                <a:latin typeface="Montserrat"/>
                <a:cs typeface="Montserrat"/>
              </a:rPr>
              <a:t>No</a:t>
            </a:r>
            <a:r>
              <a:rPr sz="700" spc="145" dirty="0">
                <a:solidFill>
                  <a:srgbClr val="221F1F"/>
                </a:solidFill>
                <a:latin typeface="Montserrat"/>
                <a:cs typeface="Montserrat"/>
              </a:rPr>
              <a:t> </a:t>
            </a:r>
            <a:r>
              <a:rPr sz="700" dirty="0">
                <a:solidFill>
                  <a:srgbClr val="221F1F"/>
                </a:solidFill>
                <a:latin typeface="Montserrat"/>
                <a:cs typeface="Montserrat"/>
              </a:rPr>
              <a:t>deje</a:t>
            </a:r>
            <a:r>
              <a:rPr sz="700" spc="160" dirty="0">
                <a:solidFill>
                  <a:srgbClr val="221F1F"/>
                </a:solidFill>
                <a:latin typeface="Montserrat"/>
                <a:cs typeface="Montserrat"/>
              </a:rPr>
              <a:t> </a:t>
            </a:r>
            <a:r>
              <a:rPr sz="700" dirty="0">
                <a:solidFill>
                  <a:srgbClr val="221F1F"/>
                </a:solidFill>
                <a:latin typeface="Montserrat"/>
                <a:cs typeface="Montserrat"/>
              </a:rPr>
              <a:t>que</a:t>
            </a:r>
            <a:r>
              <a:rPr sz="700" spc="145" dirty="0">
                <a:solidFill>
                  <a:srgbClr val="221F1F"/>
                </a:solidFill>
                <a:latin typeface="Montserrat"/>
                <a:cs typeface="Montserrat"/>
              </a:rPr>
              <a:t> </a:t>
            </a:r>
            <a:r>
              <a:rPr sz="700" dirty="0">
                <a:solidFill>
                  <a:srgbClr val="221F1F"/>
                </a:solidFill>
                <a:latin typeface="Montserrat"/>
                <a:cs typeface="Montserrat"/>
              </a:rPr>
              <a:t>se</a:t>
            </a:r>
            <a:r>
              <a:rPr sz="700" spc="155" dirty="0">
                <a:solidFill>
                  <a:srgbClr val="221F1F"/>
                </a:solidFill>
                <a:latin typeface="Montserrat"/>
                <a:cs typeface="Montserrat"/>
              </a:rPr>
              <a:t> </a:t>
            </a:r>
            <a:r>
              <a:rPr sz="700" dirty="0">
                <a:solidFill>
                  <a:srgbClr val="221F1F"/>
                </a:solidFill>
                <a:latin typeface="Montserrat"/>
                <a:cs typeface="Montserrat"/>
              </a:rPr>
              <a:t>agote</a:t>
            </a:r>
            <a:r>
              <a:rPr sz="700" spc="155" dirty="0">
                <a:solidFill>
                  <a:srgbClr val="221F1F"/>
                </a:solidFill>
                <a:latin typeface="Montserrat"/>
                <a:cs typeface="Montserrat"/>
              </a:rPr>
              <a:t> </a:t>
            </a:r>
            <a:r>
              <a:rPr sz="700" dirty="0">
                <a:solidFill>
                  <a:srgbClr val="221F1F"/>
                </a:solidFill>
                <a:latin typeface="Montserrat"/>
                <a:cs typeface="Montserrat"/>
              </a:rPr>
              <a:t>el</a:t>
            </a:r>
            <a:r>
              <a:rPr sz="700" spc="150" dirty="0">
                <a:solidFill>
                  <a:srgbClr val="221F1F"/>
                </a:solidFill>
                <a:latin typeface="Montserrat"/>
                <a:cs typeface="Montserrat"/>
              </a:rPr>
              <a:t> </a:t>
            </a:r>
            <a:r>
              <a:rPr sz="700" dirty="0">
                <a:solidFill>
                  <a:srgbClr val="221F1F"/>
                </a:solidFill>
                <a:latin typeface="Montserrat"/>
                <a:cs typeface="Montserrat"/>
              </a:rPr>
              <a:t>motor,</a:t>
            </a:r>
            <a:r>
              <a:rPr sz="700" spc="150" dirty="0">
                <a:solidFill>
                  <a:srgbClr val="221F1F"/>
                </a:solidFill>
                <a:latin typeface="Montserrat"/>
                <a:cs typeface="Montserrat"/>
              </a:rPr>
              <a:t> </a:t>
            </a:r>
            <a:r>
              <a:rPr sz="700" dirty="0">
                <a:solidFill>
                  <a:srgbClr val="221F1F"/>
                </a:solidFill>
                <a:latin typeface="Montserrat"/>
                <a:cs typeface="Montserrat"/>
              </a:rPr>
              <a:t>baje</a:t>
            </a:r>
            <a:r>
              <a:rPr sz="700" spc="155" dirty="0">
                <a:solidFill>
                  <a:srgbClr val="221F1F"/>
                </a:solidFill>
                <a:latin typeface="Montserrat"/>
                <a:cs typeface="Montserrat"/>
              </a:rPr>
              <a:t> </a:t>
            </a:r>
            <a:r>
              <a:rPr sz="700" dirty="0">
                <a:solidFill>
                  <a:srgbClr val="221F1F"/>
                </a:solidFill>
                <a:latin typeface="Montserrat"/>
                <a:cs typeface="Montserrat"/>
              </a:rPr>
              <a:t>al</a:t>
            </a:r>
            <a:r>
              <a:rPr sz="700" spc="150" dirty="0">
                <a:solidFill>
                  <a:srgbClr val="221F1F"/>
                </a:solidFill>
                <a:latin typeface="Montserrat"/>
                <a:cs typeface="Montserrat"/>
              </a:rPr>
              <a:t> </a:t>
            </a:r>
            <a:r>
              <a:rPr sz="700" spc="-10" dirty="0">
                <a:solidFill>
                  <a:srgbClr val="221F1F"/>
                </a:solidFill>
                <a:latin typeface="Montserrat"/>
                <a:cs typeface="Montserrat"/>
              </a:rPr>
              <a:t>cambio</a:t>
            </a:r>
            <a:r>
              <a:rPr sz="700" spc="500" dirty="0">
                <a:solidFill>
                  <a:srgbClr val="221F1F"/>
                </a:solidFill>
                <a:latin typeface="Montserrat"/>
                <a:cs typeface="Montserrat"/>
              </a:rPr>
              <a:t> </a:t>
            </a:r>
            <a:r>
              <a:rPr sz="700" dirty="0">
                <a:solidFill>
                  <a:srgbClr val="221F1F"/>
                </a:solidFill>
                <a:latin typeface="Montserrat"/>
                <a:cs typeface="Montserrat"/>
              </a:rPr>
              <a:t>inmediato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más</a:t>
            </a:r>
            <a:r>
              <a:rPr sz="700" spc="-15" dirty="0">
                <a:solidFill>
                  <a:srgbClr val="221F1F"/>
                </a:solidFill>
                <a:latin typeface="Montserrat"/>
                <a:cs typeface="Montserrat"/>
              </a:rPr>
              <a:t> </a:t>
            </a:r>
            <a:r>
              <a:rPr sz="700" dirty="0">
                <a:solidFill>
                  <a:srgbClr val="221F1F"/>
                </a:solidFill>
                <a:latin typeface="Montserrat"/>
                <a:cs typeface="Montserrat"/>
              </a:rPr>
              <a:t>fuerza</a:t>
            </a:r>
            <a:r>
              <a:rPr sz="700" spc="-10" dirty="0">
                <a:solidFill>
                  <a:srgbClr val="221F1F"/>
                </a:solidFill>
                <a:latin typeface="Montserrat"/>
                <a:cs typeface="Montserrat"/>
              </a:rPr>
              <a:t> </a:t>
            </a:r>
            <a:r>
              <a:rPr sz="700" dirty="0">
                <a:solidFill>
                  <a:srgbClr val="221F1F"/>
                </a:solidFill>
                <a:latin typeface="Montserrat"/>
                <a:cs typeface="Montserrat"/>
              </a:rPr>
              <a:t>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que se</a:t>
            </a:r>
            <a:r>
              <a:rPr sz="700" spc="-20" dirty="0">
                <a:solidFill>
                  <a:srgbClr val="221F1F"/>
                </a:solidFill>
                <a:latin typeface="Montserrat"/>
                <a:cs typeface="Montserrat"/>
              </a:rPr>
              <a:t> </a:t>
            </a:r>
            <a:r>
              <a:rPr sz="700" spc="-10" dirty="0">
                <a:solidFill>
                  <a:srgbClr val="221F1F"/>
                </a:solidFill>
                <a:latin typeface="Montserrat"/>
                <a:cs typeface="Montserrat"/>
              </a:rPr>
              <a:t>agote.</a:t>
            </a:r>
            <a:r>
              <a:rPr sz="700" spc="500" dirty="0">
                <a:solidFill>
                  <a:srgbClr val="221F1F"/>
                </a:solidFill>
                <a:latin typeface="Montserrat"/>
                <a:cs typeface="Montserrat"/>
              </a:rPr>
              <a:t> </a:t>
            </a:r>
            <a:r>
              <a:rPr lang="es-MX" sz="700" dirty="0">
                <a:solidFill>
                  <a:srgbClr val="221F1F"/>
                </a:solidFill>
                <a:latin typeface="Montserrat"/>
                <a:cs typeface="Montserrat"/>
              </a:rPr>
              <a:t>Conducir</a:t>
            </a:r>
            <a:r>
              <a:rPr sz="700" spc="280" dirty="0">
                <a:solidFill>
                  <a:srgbClr val="221F1F"/>
                </a:solidFill>
                <a:latin typeface="Montserrat"/>
                <a:cs typeface="Montserrat"/>
              </a:rPr>
              <a:t> </a:t>
            </a:r>
            <a:r>
              <a:rPr sz="700" dirty="0">
                <a:solidFill>
                  <a:srgbClr val="221F1F"/>
                </a:solidFill>
                <a:latin typeface="Montserrat"/>
                <a:cs typeface="Montserrat"/>
              </a:rPr>
              <a:t>a</a:t>
            </a:r>
            <a:r>
              <a:rPr sz="700" spc="275" dirty="0">
                <a:solidFill>
                  <a:srgbClr val="221F1F"/>
                </a:solidFill>
                <a:latin typeface="Montserrat"/>
                <a:cs typeface="Montserrat"/>
              </a:rPr>
              <a:t> </a:t>
            </a:r>
            <a:r>
              <a:rPr sz="700" dirty="0">
                <a:solidFill>
                  <a:srgbClr val="221F1F"/>
                </a:solidFill>
                <a:latin typeface="Montserrat"/>
                <a:cs typeface="Montserrat"/>
              </a:rPr>
              <a:t>la</a:t>
            </a:r>
            <a:r>
              <a:rPr sz="700" spc="290" dirty="0">
                <a:solidFill>
                  <a:srgbClr val="221F1F"/>
                </a:solidFill>
                <a:latin typeface="Montserrat"/>
                <a:cs typeface="Montserrat"/>
              </a:rPr>
              <a:t> </a:t>
            </a:r>
            <a:r>
              <a:rPr sz="700" dirty="0">
                <a:solidFill>
                  <a:srgbClr val="221F1F"/>
                </a:solidFill>
                <a:latin typeface="Montserrat"/>
                <a:cs typeface="Montserrat"/>
              </a:rPr>
              <a:t>velocidad</a:t>
            </a:r>
            <a:r>
              <a:rPr sz="700" spc="285" dirty="0">
                <a:solidFill>
                  <a:srgbClr val="221F1F"/>
                </a:solidFill>
                <a:latin typeface="Montserrat"/>
                <a:cs typeface="Montserrat"/>
              </a:rPr>
              <a:t> </a:t>
            </a:r>
            <a:r>
              <a:rPr sz="700" dirty="0">
                <a:solidFill>
                  <a:srgbClr val="221F1F"/>
                </a:solidFill>
                <a:latin typeface="Montserrat"/>
                <a:cs typeface="Montserrat"/>
              </a:rPr>
              <a:t>apropiada</a:t>
            </a:r>
            <a:r>
              <a:rPr sz="700" spc="285" dirty="0">
                <a:solidFill>
                  <a:srgbClr val="221F1F"/>
                </a:solidFill>
                <a:latin typeface="Montserrat"/>
                <a:cs typeface="Montserrat"/>
              </a:rPr>
              <a:t> </a:t>
            </a:r>
            <a:r>
              <a:rPr sz="700" dirty="0">
                <a:solidFill>
                  <a:srgbClr val="221F1F"/>
                </a:solidFill>
                <a:latin typeface="Montserrat"/>
                <a:cs typeface="Montserrat"/>
              </a:rPr>
              <a:t>y</a:t>
            </a:r>
            <a:r>
              <a:rPr sz="700" spc="285" dirty="0">
                <a:solidFill>
                  <a:srgbClr val="221F1F"/>
                </a:solidFill>
                <a:latin typeface="Montserrat"/>
                <a:cs typeface="Montserrat"/>
              </a:rPr>
              <a:t> </a:t>
            </a:r>
            <a:r>
              <a:rPr sz="700" dirty="0">
                <a:solidFill>
                  <a:srgbClr val="221F1F"/>
                </a:solidFill>
                <a:latin typeface="Montserrat"/>
                <a:cs typeface="Montserrat"/>
              </a:rPr>
              <a:t>evitar</a:t>
            </a:r>
            <a:r>
              <a:rPr sz="700" spc="280" dirty="0">
                <a:solidFill>
                  <a:srgbClr val="221F1F"/>
                </a:solidFill>
                <a:latin typeface="Montserrat"/>
                <a:cs typeface="Montserrat"/>
              </a:rPr>
              <a:t> </a:t>
            </a:r>
            <a:r>
              <a:rPr sz="700" spc="-25" dirty="0">
                <a:solidFill>
                  <a:srgbClr val="221F1F"/>
                </a:solidFill>
                <a:latin typeface="Montserrat"/>
                <a:cs typeface="Montserrat"/>
              </a:rPr>
              <a:t>la</a:t>
            </a:r>
            <a:r>
              <a:rPr sz="700" spc="500" dirty="0">
                <a:solidFill>
                  <a:srgbClr val="221F1F"/>
                </a:solidFill>
                <a:latin typeface="Montserrat"/>
                <a:cs typeface="Montserrat"/>
              </a:rPr>
              <a:t> </a:t>
            </a:r>
            <a:r>
              <a:rPr sz="700" dirty="0">
                <a:solidFill>
                  <a:srgbClr val="221F1F"/>
                </a:solidFill>
                <a:latin typeface="Montserrat"/>
                <a:cs typeface="Montserrat"/>
              </a:rPr>
              <a:t>aceleración</a:t>
            </a:r>
            <a:r>
              <a:rPr sz="700" spc="254" dirty="0">
                <a:solidFill>
                  <a:srgbClr val="221F1F"/>
                </a:solidFill>
                <a:latin typeface="Montserrat"/>
                <a:cs typeface="Montserrat"/>
              </a:rPr>
              <a:t>  </a:t>
            </a:r>
            <a:r>
              <a:rPr sz="700" dirty="0">
                <a:solidFill>
                  <a:srgbClr val="221F1F"/>
                </a:solidFill>
                <a:latin typeface="Montserrat"/>
                <a:cs typeface="Montserrat"/>
              </a:rPr>
              <a:t>y</a:t>
            </a:r>
            <a:r>
              <a:rPr sz="700" spc="250" dirty="0">
                <a:solidFill>
                  <a:srgbClr val="221F1F"/>
                </a:solidFill>
                <a:latin typeface="Montserrat"/>
                <a:cs typeface="Montserrat"/>
              </a:rPr>
              <a:t>  </a:t>
            </a:r>
            <a:r>
              <a:rPr sz="700" dirty="0">
                <a:solidFill>
                  <a:srgbClr val="221F1F"/>
                </a:solidFill>
                <a:latin typeface="Montserrat"/>
                <a:cs typeface="Montserrat"/>
              </a:rPr>
              <a:t>el</a:t>
            </a:r>
            <a:r>
              <a:rPr sz="700" spc="254" dirty="0">
                <a:solidFill>
                  <a:srgbClr val="221F1F"/>
                </a:solidFill>
                <a:latin typeface="Montserrat"/>
                <a:cs typeface="Montserrat"/>
              </a:rPr>
              <a:t>  </a:t>
            </a:r>
            <a:r>
              <a:rPr sz="700" dirty="0">
                <a:solidFill>
                  <a:srgbClr val="221F1F"/>
                </a:solidFill>
                <a:latin typeface="Montserrat"/>
                <a:cs typeface="Montserrat"/>
              </a:rPr>
              <a:t>frenado</a:t>
            </a:r>
            <a:r>
              <a:rPr sz="700" spc="250" dirty="0">
                <a:solidFill>
                  <a:srgbClr val="221F1F"/>
                </a:solidFill>
                <a:latin typeface="Montserrat"/>
                <a:cs typeface="Montserrat"/>
              </a:rPr>
              <a:t>  </a:t>
            </a:r>
            <a:r>
              <a:rPr sz="700" dirty="0">
                <a:solidFill>
                  <a:srgbClr val="221F1F"/>
                </a:solidFill>
                <a:latin typeface="Montserrat"/>
                <a:cs typeface="Montserrat"/>
              </a:rPr>
              <a:t>innecesarios,</a:t>
            </a:r>
            <a:r>
              <a:rPr sz="700" spc="254" dirty="0">
                <a:solidFill>
                  <a:srgbClr val="221F1F"/>
                </a:solidFill>
                <a:latin typeface="Montserrat"/>
                <a:cs typeface="Montserrat"/>
              </a:rPr>
              <a:t>  </a:t>
            </a:r>
            <a:r>
              <a:rPr sz="700" spc="-25" dirty="0">
                <a:solidFill>
                  <a:srgbClr val="221F1F"/>
                </a:solidFill>
                <a:latin typeface="Montserrat"/>
                <a:cs typeface="Montserrat"/>
              </a:rPr>
              <a:t>es</a:t>
            </a:r>
            <a:r>
              <a:rPr sz="700" spc="500" dirty="0">
                <a:solidFill>
                  <a:srgbClr val="221F1F"/>
                </a:solidFill>
                <a:latin typeface="Montserrat"/>
                <a:cs typeface="Montserrat"/>
              </a:rPr>
              <a:t> </a:t>
            </a:r>
            <a:r>
              <a:rPr sz="700" dirty="0">
                <a:solidFill>
                  <a:srgbClr val="221F1F"/>
                </a:solidFill>
                <a:latin typeface="Montserrat"/>
                <a:cs typeface="Montserrat"/>
              </a:rPr>
              <a:t>importante</a:t>
            </a:r>
            <a:r>
              <a:rPr sz="700" spc="315" dirty="0">
                <a:solidFill>
                  <a:srgbClr val="221F1F"/>
                </a:solidFill>
                <a:latin typeface="Montserrat"/>
                <a:cs typeface="Montserrat"/>
              </a:rPr>
              <a:t> </a:t>
            </a:r>
            <a:r>
              <a:rPr sz="700" dirty="0">
                <a:solidFill>
                  <a:srgbClr val="221F1F"/>
                </a:solidFill>
                <a:latin typeface="Montserrat"/>
                <a:cs typeface="Montserrat"/>
              </a:rPr>
              <a:t>no</a:t>
            </a:r>
            <a:r>
              <a:rPr sz="700" spc="290" dirty="0">
                <a:solidFill>
                  <a:srgbClr val="221F1F"/>
                </a:solidFill>
                <a:latin typeface="Montserrat"/>
                <a:cs typeface="Montserrat"/>
              </a:rPr>
              <a:t> </a:t>
            </a:r>
            <a:r>
              <a:rPr sz="700" dirty="0">
                <a:solidFill>
                  <a:srgbClr val="221F1F"/>
                </a:solidFill>
                <a:latin typeface="Montserrat"/>
                <a:cs typeface="Montserrat"/>
              </a:rPr>
              <a:t>solo</a:t>
            </a:r>
            <a:r>
              <a:rPr sz="700" spc="310" dirty="0">
                <a:solidFill>
                  <a:srgbClr val="221F1F"/>
                </a:solidFill>
                <a:latin typeface="Montserrat"/>
                <a:cs typeface="Montserrat"/>
              </a:rPr>
              <a:t> </a:t>
            </a:r>
            <a:r>
              <a:rPr sz="700" dirty="0">
                <a:solidFill>
                  <a:srgbClr val="221F1F"/>
                </a:solidFill>
                <a:latin typeface="Montserrat"/>
                <a:cs typeface="Montserrat"/>
              </a:rPr>
              <a:t>para</a:t>
            </a:r>
            <a:r>
              <a:rPr sz="700" spc="295" dirty="0">
                <a:solidFill>
                  <a:srgbClr val="221F1F"/>
                </a:solidFill>
                <a:latin typeface="Montserrat"/>
                <a:cs typeface="Montserrat"/>
              </a:rPr>
              <a:t> </a:t>
            </a:r>
            <a:r>
              <a:rPr sz="700" dirty="0">
                <a:solidFill>
                  <a:srgbClr val="221F1F"/>
                </a:solidFill>
                <a:latin typeface="Montserrat"/>
                <a:cs typeface="Montserrat"/>
              </a:rPr>
              <a:t>la</a:t>
            </a:r>
            <a:r>
              <a:rPr sz="700" spc="315" dirty="0">
                <a:solidFill>
                  <a:srgbClr val="221F1F"/>
                </a:solidFill>
                <a:latin typeface="Montserrat"/>
                <a:cs typeface="Montserrat"/>
              </a:rPr>
              <a:t> </a:t>
            </a:r>
            <a:r>
              <a:rPr sz="700" dirty="0">
                <a:solidFill>
                  <a:srgbClr val="221F1F"/>
                </a:solidFill>
                <a:latin typeface="Montserrat"/>
                <a:cs typeface="Montserrat"/>
              </a:rPr>
              <a:t>seguridad</a:t>
            </a:r>
            <a:r>
              <a:rPr sz="700" spc="305" dirty="0">
                <a:solidFill>
                  <a:srgbClr val="221F1F"/>
                </a:solidFill>
                <a:latin typeface="Montserrat"/>
                <a:cs typeface="Montserrat"/>
              </a:rPr>
              <a:t> </a:t>
            </a:r>
            <a:r>
              <a:rPr sz="700" dirty="0">
                <a:solidFill>
                  <a:srgbClr val="221F1F"/>
                </a:solidFill>
                <a:latin typeface="Montserrat"/>
                <a:cs typeface="Montserrat"/>
              </a:rPr>
              <a:t>y</a:t>
            </a:r>
            <a:r>
              <a:rPr sz="700" spc="310" dirty="0">
                <a:solidFill>
                  <a:srgbClr val="221F1F"/>
                </a:solidFill>
                <a:latin typeface="Montserrat"/>
                <a:cs typeface="Montserrat"/>
              </a:rPr>
              <a:t> </a:t>
            </a:r>
            <a:r>
              <a:rPr sz="700" spc="-20" dirty="0">
                <a:solidFill>
                  <a:srgbClr val="221F1F"/>
                </a:solidFill>
                <a:latin typeface="Montserrat"/>
                <a:cs typeface="Montserrat"/>
              </a:rPr>
              <a:t>bajo</a:t>
            </a:r>
            <a:r>
              <a:rPr sz="700" spc="500" dirty="0">
                <a:solidFill>
                  <a:srgbClr val="221F1F"/>
                </a:solidFill>
                <a:latin typeface="Montserrat"/>
                <a:cs typeface="Montserrat"/>
              </a:rPr>
              <a:t> </a:t>
            </a:r>
            <a:r>
              <a:rPr sz="700" dirty="0">
                <a:solidFill>
                  <a:srgbClr val="221F1F"/>
                </a:solidFill>
                <a:latin typeface="Montserrat"/>
                <a:cs typeface="Montserrat"/>
              </a:rPr>
              <a:t>consumo</a:t>
            </a:r>
            <a:r>
              <a:rPr sz="700" spc="340" dirty="0">
                <a:solidFill>
                  <a:srgbClr val="221F1F"/>
                </a:solidFill>
                <a:latin typeface="Montserrat"/>
                <a:cs typeface="Montserrat"/>
              </a:rPr>
              <a:t> </a:t>
            </a:r>
            <a:r>
              <a:rPr sz="700" dirty="0">
                <a:solidFill>
                  <a:srgbClr val="221F1F"/>
                </a:solidFill>
                <a:latin typeface="Montserrat"/>
                <a:cs typeface="Montserrat"/>
              </a:rPr>
              <a:t>de</a:t>
            </a:r>
            <a:r>
              <a:rPr sz="700" spc="345" dirty="0">
                <a:solidFill>
                  <a:srgbClr val="221F1F"/>
                </a:solidFill>
                <a:latin typeface="Montserrat"/>
                <a:cs typeface="Montserrat"/>
              </a:rPr>
              <a:t> </a:t>
            </a:r>
            <a:r>
              <a:rPr sz="700" dirty="0">
                <a:solidFill>
                  <a:srgbClr val="221F1F"/>
                </a:solidFill>
                <a:latin typeface="Montserrat"/>
                <a:cs typeface="Montserrat"/>
              </a:rPr>
              <a:t>combustible,</a:t>
            </a:r>
            <a:r>
              <a:rPr sz="700" spc="340" dirty="0">
                <a:solidFill>
                  <a:srgbClr val="221F1F"/>
                </a:solidFill>
                <a:latin typeface="Montserrat"/>
                <a:cs typeface="Montserrat"/>
              </a:rPr>
              <a:t> </a:t>
            </a:r>
            <a:r>
              <a:rPr sz="700" dirty="0">
                <a:solidFill>
                  <a:srgbClr val="221F1F"/>
                </a:solidFill>
                <a:latin typeface="Montserrat"/>
                <a:cs typeface="Montserrat"/>
              </a:rPr>
              <a:t>sino</a:t>
            </a:r>
            <a:r>
              <a:rPr sz="700" spc="345" dirty="0">
                <a:solidFill>
                  <a:srgbClr val="221F1F"/>
                </a:solidFill>
                <a:latin typeface="Montserrat"/>
                <a:cs typeface="Montserrat"/>
              </a:rPr>
              <a:t> </a:t>
            </a:r>
            <a:r>
              <a:rPr sz="700" dirty="0">
                <a:solidFill>
                  <a:srgbClr val="221F1F"/>
                </a:solidFill>
                <a:latin typeface="Montserrat"/>
                <a:cs typeface="Montserrat"/>
              </a:rPr>
              <a:t>también</a:t>
            </a:r>
            <a:r>
              <a:rPr sz="700" spc="340" dirty="0">
                <a:solidFill>
                  <a:srgbClr val="221F1F"/>
                </a:solidFill>
                <a:latin typeface="Montserrat"/>
                <a:cs typeface="Montserrat"/>
              </a:rPr>
              <a:t> </a:t>
            </a:r>
            <a:r>
              <a:rPr sz="700" spc="-20" dirty="0">
                <a:solidFill>
                  <a:srgbClr val="221F1F"/>
                </a:solidFill>
                <a:latin typeface="Montserrat"/>
                <a:cs typeface="Montserrat"/>
              </a:rPr>
              <a:t>para</a:t>
            </a:r>
            <a:r>
              <a:rPr sz="700" spc="500" dirty="0">
                <a:solidFill>
                  <a:srgbClr val="221F1F"/>
                </a:solidFill>
                <a:latin typeface="Montserrat"/>
                <a:cs typeface="Montserrat"/>
              </a:rPr>
              <a:t> </a:t>
            </a:r>
            <a:r>
              <a:rPr sz="700" spc="-10" dirty="0">
                <a:solidFill>
                  <a:srgbClr val="221F1F"/>
                </a:solidFill>
                <a:latin typeface="Montserrat"/>
                <a:cs typeface="Montserrat"/>
              </a:rPr>
              <a:t>prolongar</a:t>
            </a:r>
            <a:r>
              <a:rPr sz="700" spc="-15" dirty="0">
                <a:solidFill>
                  <a:srgbClr val="221F1F"/>
                </a:solidFill>
                <a:latin typeface="Montserrat"/>
                <a:cs typeface="Montserrat"/>
              </a:rPr>
              <a:t> </a:t>
            </a:r>
            <a:r>
              <a:rPr sz="700" dirty="0">
                <a:solidFill>
                  <a:srgbClr val="221F1F"/>
                </a:solidFill>
                <a:latin typeface="Montserrat"/>
                <a:cs typeface="Montserrat"/>
              </a:rPr>
              <a:t>la vida</a:t>
            </a:r>
            <a:r>
              <a:rPr sz="700" spc="-5" dirty="0">
                <a:solidFill>
                  <a:srgbClr val="221F1F"/>
                </a:solidFill>
                <a:latin typeface="Montserrat"/>
                <a:cs typeface="Montserrat"/>
              </a:rPr>
              <a:t> </a:t>
            </a:r>
            <a:r>
              <a:rPr sz="700" dirty="0">
                <a:solidFill>
                  <a:srgbClr val="221F1F"/>
                </a:solidFill>
                <a:latin typeface="Montserrat"/>
                <a:cs typeface="Montserrat"/>
              </a:rPr>
              <a:t>útil</a:t>
            </a:r>
            <a:r>
              <a:rPr sz="700" spc="-5" dirty="0">
                <a:solidFill>
                  <a:srgbClr val="221F1F"/>
                </a:solidFill>
                <a:latin typeface="Montserrat"/>
                <a:cs typeface="Montserrat"/>
              </a:rPr>
              <a:t> </a:t>
            </a:r>
            <a:r>
              <a:rPr sz="700" dirty="0">
                <a:solidFill>
                  <a:srgbClr val="221F1F"/>
                </a:solidFill>
                <a:latin typeface="Montserrat"/>
                <a:cs typeface="Montserrat"/>
              </a:rPr>
              <a:t>del</a:t>
            </a:r>
            <a:r>
              <a:rPr sz="700" spc="5" dirty="0">
                <a:solidFill>
                  <a:srgbClr val="221F1F"/>
                </a:solidFill>
                <a:latin typeface="Montserrat"/>
                <a:cs typeface="Montserrat"/>
              </a:rPr>
              <a:t> </a:t>
            </a:r>
            <a:r>
              <a:rPr sz="700" dirty="0">
                <a:solidFill>
                  <a:srgbClr val="221F1F"/>
                </a:solidFill>
                <a:latin typeface="Montserrat"/>
                <a:cs typeface="Montserrat"/>
              </a:rPr>
              <a:t>Vehículo</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una</a:t>
            </a:r>
            <a:r>
              <a:rPr sz="700" spc="5" dirty="0">
                <a:solidFill>
                  <a:srgbClr val="221F1F"/>
                </a:solidFill>
                <a:latin typeface="Montserrat"/>
                <a:cs typeface="Montserrat"/>
              </a:rPr>
              <a:t> </a:t>
            </a:r>
            <a:r>
              <a:rPr sz="700" spc="-10" dirty="0">
                <a:solidFill>
                  <a:srgbClr val="221F1F"/>
                </a:solidFill>
                <a:latin typeface="Montserrat"/>
                <a:cs typeface="Montserrat"/>
              </a:rPr>
              <a:t>operación</a:t>
            </a:r>
            <a:r>
              <a:rPr sz="700" spc="500" dirty="0">
                <a:solidFill>
                  <a:srgbClr val="221F1F"/>
                </a:solidFill>
                <a:latin typeface="Montserrat"/>
                <a:cs typeface="Montserrat"/>
              </a:rPr>
              <a:t> </a:t>
            </a:r>
            <a:r>
              <a:rPr sz="700" dirty="0">
                <a:solidFill>
                  <a:srgbClr val="221F1F"/>
                </a:solidFill>
                <a:latin typeface="Montserrat"/>
                <a:cs typeface="Montserrat"/>
              </a:rPr>
              <a:t>más</a:t>
            </a:r>
            <a:r>
              <a:rPr sz="700" spc="-15" dirty="0">
                <a:solidFill>
                  <a:srgbClr val="221F1F"/>
                </a:solidFill>
                <a:latin typeface="Montserrat"/>
                <a:cs typeface="Montserrat"/>
              </a:rPr>
              <a:t> </a:t>
            </a:r>
            <a:r>
              <a:rPr sz="700" spc="-10" dirty="0">
                <a:solidFill>
                  <a:srgbClr val="221F1F"/>
                </a:solidFill>
                <a:latin typeface="Montserrat"/>
                <a:cs typeface="Montserrat"/>
              </a:rPr>
              <a:t>suave.</a:t>
            </a:r>
            <a:endParaRPr sz="700" dirty="0">
              <a:latin typeface="Montserrat"/>
              <a:cs typeface="Montserrat"/>
            </a:endParaRPr>
          </a:p>
          <a:p>
            <a:pPr marL="12700" marR="5080" algn="just">
              <a:lnSpc>
                <a:spcPct val="100000"/>
              </a:lnSpc>
            </a:pPr>
            <a:r>
              <a:rPr sz="700" dirty="0">
                <a:solidFill>
                  <a:srgbClr val="221F1F"/>
                </a:solidFill>
                <a:latin typeface="Montserrat"/>
                <a:cs typeface="Montserrat"/>
              </a:rPr>
              <a:t>Si</a:t>
            </a:r>
            <a:r>
              <a:rPr sz="700" spc="270" dirty="0">
                <a:solidFill>
                  <a:srgbClr val="221F1F"/>
                </a:solidFill>
                <a:latin typeface="Montserrat"/>
                <a:cs typeface="Montserrat"/>
              </a:rPr>
              <a:t> </a:t>
            </a:r>
            <a:r>
              <a:rPr sz="700" dirty="0">
                <a:solidFill>
                  <a:srgbClr val="221F1F"/>
                </a:solidFill>
                <a:latin typeface="Montserrat"/>
                <a:cs typeface="Montserrat"/>
              </a:rPr>
              <a:t>conduce</a:t>
            </a:r>
            <a:r>
              <a:rPr sz="700" spc="280" dirty="0">
                <a:solidFill>
                  <a:srgbClr val="221F1F"/>
                </a:solidFill>
                <a:latin typeface="Montserrat"/>
                <a:cs typeface="Montserrat"/>
              </a:rPr>
              <a:t> </a:t>
            </a:r>
            <a:r>
              <a:rPr sz="700" dirty="0">
                <a:solidFill>
                  <a:srgbClr val="221F1F"/>
                </a:solidFill>
                <a:latin typeface="Montserrat"/>
                <a:cs typeface="Montserrat"/>
              </a:rPr>
              <a:t>dentro</a:t>
            </a:r>
            <a:r>
              <a:rPr sz="700" spc="275" dirty="0">
                <a:solidFill>
                  <a:srgbClr val="221F1F"/>
                </a:solidFill>
                <a:latin typeface="Montserrat"/>
                <a:cs typeface="Montserrat"/>
              </a:rPr>
              <a:t> </a:t>
            </a:r>
            <a:r>
              <a:rPr sz="700" dirty="0">
                <a:solidFill>
                  <a:srgbClr val="221F1F"/>
                </a:solidFill>
                <a:latin typeface="Montserrat"/>
                <a:cs typeface="Montserrat"/>
              </a:rPr>
              <a:t>del</a:t>
            </a:r>
            <a:r>
              <a:rPr sz="700" spc="280" dirty="0">
                <a:solidFill>
                  <a:srgbClr val="221F1F"/>
                </a:solidFill>
                <a:latin typeface="Montserrat"/>
                <a:cs typeface="Montserrat"/>
              </a:rPr>
              <a:t> </a:t>
            </a:r>
            <a:r>
              <a:rPr sz="700" dirty="0">
                <a:solidFill>
                  <a:srgbClr val="221F1F"/>
                </a:solidFill>
                <a:latin typeface="Montserrat"/>
                <a:cs typeface="Montserrat"/>
              </a:rPr>
              <a:t>límite</a:t>
            </a:r>
            <a:r>
              <a:rPr sz="700" spc="275" dirty="0">
                <a:solidFill>
                  <a:srgbClr val="221F1F"/>
                </a:solidFill>
                <a:latin typeface="Montserrat"/>
                <a:cs typeface="Montserrat"/>
              </a:rPr>
              <a:t> </a:t>
            </a:r>
            <a:r>
              <a:rPr sz="700" dirty="0">
                <a:solidFill>
                  <a:srgbClr val="221F1F"/>
                </a:solidFill>
                <a:latin typeface="Montserrat"/>
                <a:cs typeface="Montserrat"/>
              </a:rPr>
              <a:t>de</a:t>
            </a:r>
            <a:r>
              <a:rPr sz="700" spc="275" dirty="0">
                <a:solidFill>
                  <a:srgbClr val="221F1F"/>
                </a:solidFill>
                <a:latin typeface="Montserrat"/>
                <a:cs typeface="Montserrat"/>
              </a:rPr>
              <a:t> </a:t>
            </a:r>
            <a:r>
              <a:rPr sz="700" dirty="0">
                <a:solidFill>
                  <a:srgbClr val="221F1F"/>
                </a:solidFill>
                <a:latin typeface="Montserrat"/>
                <a:cs typeface="Montserrat"/>
              </a:rPr>
              <a:t>60</a:t>
            </a:r>
            <a:r>
              <a:rPr sz="700" spc="275" dirty="0">
                <a:solidFill>
                  <a:srgbClr val="221F1F"/>
                </a:solidFill>
                <a:latin typeface="Montserrat"/>
                <a:cs typeface="Montserrat"/>
              </a:rPr>
              <a:t> </a:t>
            </a:r>
            <a:r>
              <a:rPr sz="700" dirty="0">
                <a:solidFill>
                  <a:srgbClr val="221F1F"/>
                </a:solidFill>
                <a:latin typeface="Montserrat"/>
                <a:cs typeface="Montserrat"/>
              </a:rPr>
              <a:t>km/h,</a:t>
            </a:r>
            <a:r>
              <a:rPr sz="700" spc="270"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dirty="0">
                <a:solidFill>
                  <a:srgbClr val="221F1F"/>
                </a:solidFill>
                <a:latin typeface="Montserrat"/>
                <a:cs typeface="Montserrat"/>
              </a:rPr>
              <a:t>asombrará</a:t>
            </a:r>
            <a:r>
              <a:rPr sz="700" spc="229" dirty="0">
                <a:solidFill>
                  <a:srgbClr val="221F1F"/>
                </a:solidFill>
                <a:latin typeface="Montserrat"/>
                <a:cs typeface="Montserrat"/>
              </a:rPr>
              <a:t> </a:t>
            </a:r>
            <a:r>
              <a:rPr sz="700" dirty="0">
                <a:solidFill>
                  <a:srgbClr val="221F1F"/>
                </a:solidFill>
                <a:latin typeface="Montserrat"/>
                <a:cs typeface="Montserrat"/>
              </a:rPr>
              <a:t>de</a:t>
            </a:r>
            <a:r>
              <a:rPr sz="700" spc="229" dirty="0">
                <a:solidFill>
                  <a:srgbClr val="221F1F"/>
                </a:solidFill>
                <a:latin typeface="Montserrat"/>
                <a:cs typeface="Montserrat"/>
              </a:rPr>
              <a:t> </a:t>
            </a:r>
            <a:r>
              <a:rPr sz="700" dirty="0">
                <a:solidFill>
                  <a:srgbClr val="221F1F"/>
                </a:solidFill>
                <a:latin typeface="Montserrat"/>
                <a:cs typeface="Montserrat"/>
              </a:rPr>
              <a:t>la</a:t>
            </a:r>
            <a:r>
              <a:rPr sz="700" spc="215" dirty="0">
                <a:solidFill>
                  <a:srgbClr val="221F1F"/>
                </a:solidFill>
                <a:latin typeface="Montserrat"/>
                <a:cs typeface="Montserrat"/>
              </a:rPr>
              <a:t> </a:t>
            </a:r>
            <a:r>
              <a:rPr sz="700" dirty="0">
                <a:solidFill>
                  <a:srgbClr val="221F1F"/>
                </a:solidFill>
                <a:latin typeface="Montserrat"/>
                <a:cs typeface="Montserrat"/>
              </a:rPr>
              <a:t>economía</a:t>
            </a:r>
            <a:r>
              <a:rPr sz="700" spc="235" dirty="0">
                <a:solidFill>
                  <a:srgbClr val="221F1F"/>
                </a:solidFill>
                <a:latin typeface="Montserrat"/>
                <a:cs typeface="Montserrat"/>
              </a:rPr>
              <a:t> </a:t>
            </a:r>
            <a:r>
              <a:rPr sz="700" dirty="0">
                <a:solidFill>
                  <a:srgbClr val="221F1F"/>
                </a:solidFill>
                <a:latin typeface="Montserrat"/>
                <a:cs typeface="Montserrat"/>
              </a:rPr>
              <a:t>en</a:t>
            </a:r>
            <a:r>
              <a:rPr sz="700" spc="240" dirty="0">
                <a:solidFill>
                  <a:srgbClr val="221F1F"/>
                </a:solidFill>
                <a:latin typeface="Montserrat"/>
                <a:cs typeface="Montserrat"/>
              </a:rPr>
              <a:t> </a:t>
            </a:r>
            <a:r>
              <a:rPr sz="700" dirty="0">
                <a:solidFill>
                  <a:srgbClr val="221F1F"/>
                </a:solidFill>
                <a:latin typeface="Montserrat"/>
                <a:cs typeface="Montserrat"/>
              </a:rPr>
              <a:t>el</a:t>
            </a:r>
            <a:r>
              <a:rPr sz="700" spc="225" dirty="0">
                <a:solidFill>
                  <a:srgbClr val="221F1F"/>
                </a:solidFill>
                <a:latin typeface="Montserrat"/>
                <a:cs typeface="Montserrat"/>
              </a:rPr>
              <a:t> </a:t>
            </a:r>
            <a:r>
              <a:rPr sz="700" dirty="0">
                <a:solidFill>
                  <a:srgbClr val="221F1F"/>
                </a:solidFill>
                <a:latin typeface="Montserrat"/>
                <a:cs typeface="Montserrat"/>
              </a:rPr>
              <a:t>consumo</a:t>
            </a:r>
            <a:r>
              <a:rPr sz="700" spc="229" dirty="0">
                <a:solidFill>
                  <a:srgbClr val="221F1F"/>
                </a:solidFill>
                <a:latin typeface="Montserrat"/>
                <a:cs typeface="Montserrat"/>
              </a:rPr>
              <a:t> </a:t>
            </a:r>
            <a:r>
              <a:rPr sz="700" spc="-25" dirty="0">
                <a:solidFill>
                  <a:srgbClr val="221F1F"/>
                </a:solidFill>
                <a:latin typeface="Montserrat"/>
                <a:cs typeface="Montserrat"/>
              </a:rPr>
              <a:t>de</a:t>
            </a:r>
            <a:r>
              <a:rPr sz="700" spc="500" dirty="0">
                <a:solidFill>
                  <a:srgbClr val="221F1F"/>
                </a:solidFill>
                <a:latin typeface="Montserrat"/>
                <a:cs typeface="Montserrat"/>
              </a:rPr>
              <a:t> </a:t>
            </a:r>
            <a:r>
              <a:rPr sz="700" spc="-10" dirty="0">
                <a:solidFill>
                  <a:srgbClr val="221F1F"/>
                </a:solidFill>
                <a:latin typeface="Montserrat"/>
                <a:cs typeface="Montserrat"/>
              </a:rPr>
              <a:t>combustible.</a:t>
            </a:r>
            <a:endParaRPr sz="700" dirty="0">
              <a:latin typeface="Montserrat"/>
              <a:cs typeface="Montserrat"/>
            </a:endParaRPr>
          </a:p>
        </p:txBody>
      </p:sp>
      <p:sp>
        <p:nvSpPr>
          <p:cNvPr id="12" name="object 12"/>
          <p:cNvSpPr txBox="1"/>
          <p:nvPr/>
        </p:nvSpPr>
        <p:spPr>
          <a:xfrm>
            <a:off x="2700020" y="2081022"/>
            <a:ext cx="2256790" cy="878840"/>
          </a:xfrm>
          <a:prstGeom prst="rect">
            <a:avLst/>
          </a:prstGeom>
        </p:spPr>
        <p:txBody>
          <a:bodyPr vert="horz" wrap="square" lIns="0" tIns="12065" rIns="0" bIns="0" rtlCol="0">
            <a:spAutoFit/>
          </a:bodyPr>
          <a:lstStyle/>
          <a:p>
            <a:pPr marL="12700" marR="5080" algn="just">
              <a:lnSpc>
                <a:spcPct val="100000"/>
              </a:lnSpc>
              <a:spcBef>
                <a:spcPts val="95"/>
              </a:spcBef>
            </a:pPr>
            <a:r>
              <a:rPr sz="700" dirty="0">
                <a:solidFill>
                  <a:srgbClr val="221F1F"/>
                </a:solidFill>
                <a:latin typeface="Montserrat"/>
                <a:cs typeface="Montserrat"/>
              </a:rPr>
              <a:t>Asegúrese</a:t>
            </a:r>
            <a:r>
              <a:rPr sz="700" spc="65" dirty="0">
                <a:solidFill>
                  <a:srgbClr val="221F1F"/>
                </a:solidFill>
                <a:latin typeface="Montserrat"/>
                <a:cs typeface="Montserrat"/>
              </a:rPr>
              <a:t> </a:t>
            </a:r>
            <a:r>
              <a:rPr sz="700" dirty="0">
                <a:solidFill>
                  <a:srgbClr val="221F1F"/>
                </a:solidFill>
                <a:latin typeface="Montserrat"/>
                <a:cs typeface="Montserrat"/>
              </a:rPr>
              <a:t>que</a:t>
            </a:r>
            <a:r>
              <a:rPr sz="700" spc="45" dirty="0">
                <a:solidFill>
                  <a:srgbClr val="221F1F"/>
                </a:solidFill>
                <a:latin typeface="Montserrat"/>
                <a:cs typeface="Montserrat"/>
              </a:rPr>
              <a:t> </a:t>
            </a:r>
            <a:r>
              <a:rPr sz="700" dirty="0">
                <a:solidFill>
                  <a:srgbClr val="221F1F"/>
                </a:solidFill>
                <a:latin typeface="Montserrat"/>
                <a:cs typeface="Montserrat"/>
              </a:rPr>
              <a:t>los</a:t>
            </a:r>
            <a:r>
              <a:rPr sz="700" spc="45" dirty="0">
                <a:solidFill>
                  <a:srgbClr val="221F1F"/>
                </a:solidFill>
                <a:latin typeface="Montserrat"/>
                <a:cs typeface="Montserrat"/>
              </a:rPr>
              <a:t> </a:t>
            </a:r>
            <a:r>
              <a:rPr sz="700" dirty="0">
                <a:solidFill>
                  <a:srgbClr val="221F1F"/>
                </a:solidFill>
                <a:latin typeface="Montserrat"/>
                <a:cs typeface="Montserrat"/>
              </a:rPr>
              <a:t>frenos</a:t>
            </a:r>
            <a:r>
              <a:rPr sz="700" spc="50" dirty="0">
                <a:solidFill>
                  <a:srgbClr val="221F1F"/>
                </a:solidFill>
                <a:latin typeface="Montserrat"/>
                <a:cs typeface="Montserrat"/>
              </a:rPr>
              <a:t> </a:t>
            </a:r>
            <a:r>
              <a:rPr sz="700" dirty="0">
                <a:solidFill>
                  <a:srgbClr val="221F1F"/>
                </a:solidFill>
                <a:latin typeface="Montserrat"/>
                <a:cs typeface="Montserrat"/>
              </a:rPr>
              <a:t>no</a:t>
            </a:r>
            <a:r>
              <a:rPr sz="700" spc="65" dirty="0">
                <a:solidFill>
                  <a:srgbClr val="221F1F"/>
                </a:solidFill>
                <a:latin typeface="Montserrat"/>
                <a:cs typeface="Montserrat"/>
              </a:rPr>
              <a:t> </a:t>
            </a:r>
            <a:r>
              <a:rPr sz="700" dirty="0">
                <a:solidFill>
                  <a:srgbClr val="221F1F"/>
                </a:solidFill>
                <a:latin typeface="Montserrat"/>
                <a:cs typeface="Montserrat"/>
              </a:rPr>
              <a:t>estén</a:t>
            </a:r>
            <a:r>
              <a:rPr sz="700" spc="45" dirty="0">
                <a:solidFill>
                  <a:srgbClr val="221F1F"/>
                </a:solidFill>
                <a:latin typeface="Montserrat"/>
                <a:cs typeface="Montserrat"/>
              </a:rPr>
              <a:t> </a:t>
            </a:r>
            <a:r>
              <a:rPr sz="700" dirty="0">
                <a:solidFill>
                  <a:srgbClr val="221F1F"/>
                </a:solidFill>
                <a:latin typeface="Montserrat"/>
                <a:cs typeface="Montserrat"/>
              </a:rPr>
              <a:t>impidiendo</a:t>
            </a:r>
            <a:r>
              <a:rPr sz="700" spc="55" dirty="0">
                <a:solidFill>
                  <a:srgbClr val="221F1F"/>
                </a:solidFill>
                <a:latin typeface="Montserrat"/>
                <a:cs typeface="Montserrat"/>
              </a:rPr>
              <a:t> </a:t>
            </a:r>
            <a:r>
              <a:rPr sz="700" spc="-25" dirty="0">
                <a:solidFill>
                  <a:srgbClr val="221F1F"/>
                </a:solidFill>
                <a:latin typeface="Montserrat"/>
                <a:cs typeface="Montserrat"/>
              </a:rPr>
              <a:t>el</a:t>
            </a:r>
            <a:r>
              <a:rPr sz="700" spc="500" dirty="0">
                <a:solidFill>
                  <a:srgbClr val="221F1F"/>
                </a:solidFill>
                <a:latin typeface="Montserrat"/>
                <a:cs typeface="Montserrat"/>
              </a:rPr>
              <a:t> </a:t>
            </a:r>
            <a:r>
              <a:rPr sz="700" dirty="0">
                <a:solidFill>
                  <a:srgbClr val="221F1F"/>
                </a:solidFill>
                <a:latin typeface="Montserrat"/>
                <a:cs typeface="Montserrat"/>
              </a:rPr>
              <a:t>giro</a:t>
            </a:r>
            <a:r>
              <a:rPr sz="700" spc="455" dirty="0">
                <a:solidFill>
                  <a:srgbClr val="221F1F"/>
                </a:solidFill>
                <a:latin typeface="Montserrat"/>
                <a:cs typeface="Montserrat"/>
              </a:rPr>
              <a:t> </a:t>
            </a:r>
            <a:r>
              <a:rPr sz="700" dirty="0">
                <a:solidFill>
                  <a:srgbClr val="221F1F"/>
                </a:solidFill>
                <a:latin typeface="Montserrat"/>
                <a:cs typeface="Montserrat"/>
              </a:rPr>
              <a:t>normal</a:t>
            </a:r>
            <a:r>
              <a:rPr sz="700" spc="480" dirty="0">
                <a:solidFill>
                  <a:srgbClr val="221F1F"/>
                </a:solidFill>
                <a:latin typeface="Montserrat"/>
                <a:cs typeface="Montserrat"/>
              </a:rPr>
              <a:t> </a:t>
            </a:r>
            <a:r>
              <a:rPr sz="700" dirty="0">
                <a:solidFill>
                  <a:srgbClr val="221F1F"/>
                </a:solidFill>
                <a:latin typeface="Montserrat"/>
                <a:cs typeface="Montserrat"/>
              </a:rPr>
              <a:t>de</a:t>
            </a:r>
            <a:r>
              <a:rPr sz="700" spc="475" dirty="0">
                <a:solidFill>
                  <a:srgbClr val="221F1F"/>
                </a:solidFill>
                <a:latin typeface="Montserrat"/>
                <a:cs typeface="Montserrat"/>
              </a:rPr>
              <a:t> </a:t>
            </a:r>
            <a:r>
              <a:rPr sz="700" dirty="0">
                <a:solidFill>
                  <a:srgbClr val="221F1F"/>
                </a:solidFill>
                <a:latin typeface="Montserrat"/>
                <a:cs typeface="Montserrat"/>
              </a:rPr>
              <a:t>las</a:t>
            </a:r>
            <a:r>
              <a:rPr sz="700" spc="470" dirty="0">
                <a:solidFill>
                  <a:srgbClr val="221F1F"/>
                </a:solidFill>
                <a:latin typeface="Montserrat"/>
                <a:cs typeface="Montserrat"/>
              </a:rPr>
              <a:t> </a:t>
            </a:r>
            <a:r>
              <a:rPr sz="700" dirty="0">
                <a:solidFill>
                  <a:srgbClr val="221F1F"/>
                </a:solidFill>
                <a:latin typeface="Montserrat"/>
                <a:cs typeface="Montserrat"/>
              </a:rPr>
              <a:t>llantas,</a:t>
            </a:r>
            <a:r>
              <a:rPr sz="700" spc="484" dirty="0">
                <a:solidFill>
                  <a:srgbClr val="221F1F"/>
                </a:solidFill>
                <a:latin typeface="Montserrat"/>
                <a:cs typeface="Montserrat"/>
              </a:rPr>
              <a:t> </a:t>
            </a:r>
            <a:r>
              <a:rPr sz="700" dirty="0">
                <a:solidFill>
                  <a:srgbClr val="221F1F"/>
                </a:solidFill>
                <a:latin typeface="Montserrat"/>
                <a:cs typeface="Montserrat"/>
              </a:rPr>
              <a:t>ni</a:t>
            </a:r>
            <a:r>
              <a:rPr sz="700" spc="465" dirty="0">
                <a:solidFill>
                  <a:srgbClr val="221F1F"/>
                </a:solidFill>
                <a:latin typeface="Montserrat"/>
                <a:cs typeface="Montserrat"/>
              </a:rPr>
              <a:t> </a:t>
            </a:r>
            <a:r>
              <a:rPr sz="700" dirty="0">
                <a:solidFill>
                  <a:srgbClr val="221F1F"/>
                </a:solidFill>
                <a:latin typeface="Montserrat"/>
                <a:cs typeface="Montserrat"/>
              </a:rPr>
              <a:t>tampoco</a:t>
            </a:r>
            <a:r>
              <a:rPr sz="700" spc="470" dirty="0">
                <a:solidFill>
                  <a:srgbClr val="221F1F"/>
                </a:solidFill>
                <a:latin typeface="Montserrat"/>
                <a:cs typeface="Montserrat"/>
              </a:rPr>
              <a:t> </a:t>
            </a:r>
            <a:r>
              <a:rPr sz="700" spc="-25" dirty="0">
                <a:solidFill>
                  <a:srgbClr val="221F1F"/>
                </a:solidFill>
                <a:latin typeface="Montserrat"/>
                <a:cs typeface="Montserrat"/>
              </a:rPr>
              <a:t>se</a:t>
            </a:r>
            <a:r>
              <a:rPr sz="700" spc="500" dirty="0">
                <a:solidFill>
                  <a:srgbClr val="221F1F"/>
                </a:solidFill>
                <a:latin typeface="Montserrat"/>
                <a:cs typeface="Montserrat"/>
              </a:rPr>
              <a:t> </a:t>
            </a:r>
            <a:r>
              <a:rPr sz="700" dirty="0">
                <a:solidFill>
                  <a:srgbClr val="221F1F"/>
                </a:solidFill>
                <a:latin typeface="Montserrat"/>
                <a:cs typeface="Montserrat"/>
              </a:rPr>
              <a:t>acostumbre</a:t>
            </a:r>
            <a:r>
              <a:rPr sz="700" spc="250" dirty="0">
                <a:solidFill>
                  <a:srgbClr val="221F1F"/>
                </a:solidFill>
                <a:latin typeface="Montserrat"/>
                <a:cs typeface="Montserrat"/>
              </a:rPr>
              <a:t> </a:t>
            </a:r>
            <a:r>
              <a:rPr sz="700" dirty="0">
                <a:solidFill>
                  <a:srgbClr val="221F1F"/>
                </a:solidFill>
                <a:latin typeface="Montserrat"/>
                <a:cs typeface="Montserrat"/>
              </a:rPr>
              <a:t>a</a:t>
            </a:r>
            <a:r>
              <a:rPr sz="700" spc="235" dirty="0">
                <a:solidFill>
                  <a:srgbClr val="221F1F"/>
                </a:solidFill>
                <a:latin typeface="Montserrat"/>
                <a:cs typeface="Montserrat"/>
              </a:rPr>
              <a:t> </a:t>
            </a:r>
            <a:r>
              <a:rPr sz="700" dirty="0">
                <a:solidFill>
                  <a:srgbClr val="221F1F"/>
                </a:solidFill>
                <a:latin typeface="Montserrat"/>
                <a:cs typeface="Montserrat"/>
              </a:rPr>
              <a:t>conducir</a:t>
            </a:r>
            <a:r>
              <a:rPr sz="700" spc="240" dirty="0">
                <a:solidFill>
                  <a:srgbClr val="221F1F"/>
                </a:solidFill>
                <a:latin typeface="Montserrat"/>
                <a:cs typeface="Montserrat"/>
              </a:rPr>
              <a:t> </a:t>
            </a:r>
            <a:r>
              <a:rPr sz="700" dirty="0">
                <a:solidFill>
                  <a:srgbClr val="221F1F"/>
                </a:solidFill>
                <a:latin typeface="Montserrat"/>
                <a:cs typeface="Montserrat"/>
              </a:rPr>
              <a:t>con</a:t>
            </a:r>
            <a:r>
              <a:rPr sz="700" spc="235" dirty="0">
                <a:solidFill>
                  <a:srgbClr val="221F1F"/>
                </a:solidFill>
                <a:latin typeface="Montserrat"/>
                <a:cs typeface="Montserrat"/>
              </a:rPr>
              <a:t> </a:t>
            </a:r>
            <a:r>
              <a:rPr sz="700" dirty="0">
                <a:solidFill>
                  <a:srgbClr val="221F1F"/>
                </a:solidFill>
                <a:latin typeface="Montserrat"/>
                <a:cs typeface="Montserrat"/>
              </a:rPr>
              <a:t>el</a:t>
            </a:r>
            <a:r>
              <a:rPr sz="700" spc="260" dirty="0">
                <a:solidFill>
                  <a:srgbClr val="221F1F"/>
                </a:solidFill>
                <a:latin typeface="Montserrat"/>
                <a:cs typeface="Montserrat"/>
              </a:rPr>
              <a:t> </a:t>
            </a:r>
            <a:r>
              <a:rPr sz="700" dirty="0">
                <a:solidFill>
                  <a:srgbClr val="221F1F"/>
                </a:solidFill>
                <a:latin typeface="Montserrat"/>
                <a:cs typeface="Montserrat"/>
              </a:rPr>
              <a:t>pedal</a:t>
            </a:r>
            <a:r>
              <a:rPr sz="700" spc="245" dirty="0">
                <a:solidFill>
                  <a:srgbClr val="221F1F"/>
                </a:solidFill>
                <a:latin typeface="Montserrat"/>
                <a:cs typeface="Montserrat"/>
              </a:rPr>
              <a:t> </a:t>
            </a:r>
            <a:r>
              <a:rPr sz="700" dirty="0">
                <a:solidFill>
                  <a:srgbClr val="221F1F"/>
                </a:solidFill>
                <a:latin typeface="Montserrat"/>
                <a:cs typeface="Montserrat"/>
              </a:rPr>
              <a:t>de</a:t>
            </a:r>
            <a:r>
              <a:rPr sz="700" spc="235" dirty="0">
                <a:solidFill>
                  <a:srgbClr val="221F1F"/>
                </a:solidFill>
                <a:latin typeface="Montserrat"/>
                <a:cs typeface="Montserrat"/>
              </a:rPr>
              <a:t> </a:t>
            </a:r>
            <a:r>
              <a:rPr sz="700" spc="-10" dirty="0">
                <a:solidFill>
                  <a:srgbClr val="221F1F"/>
                </a:solidFill>
                <a:latin typeface="Montserrat"/>
                <a:cs typeface="Montserrat"/>
              </a:rPr>
              <a:t>freno</a:t>
            </a:r>
            <a:r>
              <a:rPr sz="700" spc="500" dirty="0">
                <a:solidFill>
                  <a:srgbClr val="221F1F"/>
                </a:solidFill>
                <a:latin typeface="Montserrat"/>
                <a:cs typeface="Montserrat"/>
              </a:rPr>
              <a:t> </a:t>
            </a:r>
            <a:r>
              <a:rPr sz="700" spc="-10" dirty="0">
                <a:solidFill>
                  <a:srgbClr val="221F1F"/>
                </a:solidFill>
                <a:latin typeface="Montserrat"/>
                <a:cs typeface="Montserrat"/>
              </a:rPr>
              <a:t>accionado.</a:t>
            </a:r>
            <a:endParaRPr sz="700" dirty="0">
              <a:latin typeface="Montserrat"/>
              <a:cs typeface="Montserrat"/>
            </a:endParaRPr>
          </a:p>
          <a:p>
            <a:pPr marL="12700" algn="just">
              <a:lnSpc>
                <a:spcPct val="100000"/>
              </a:lnSpc>
            </a:pPr>
            <a:r>
              <a:rPr sz="700" dirty="0">
                <a:solidFill>
                  <a:srgbClr val="221F1F"/>
                </a:solidFill>
                <a:latin typeface="Montserrat"/>
                <a:cs typeface="Montserrat"/>
              </a:rPr>
              <a:t>Apague</a:t>
            </a:r>
            <a:r>
              <a:rPr sz="700" spc="95" dirty="0">
                <a:solidFill>
                  <a:srgbClr val="221F1F"/>
                </a:solidFill>
                <a:latin typeface="Montserrat"/>
                <a:cs typeface="Montserrat"/>
              </a:rPr>
              <a:t> </a:t>
            </a:r>
            <a:r>
              <a:rPr sz="700" dirty="0">
                <a:solidFill>
                  <a:srgbClr val="221F1F"/>
                </a:solidFill>
                <a:latin typeface="Montserrat"/>
                <a:cs typeface="Montserrat"/>
              </a:rPr>
              <a:t>el</a:t>
            </a:r>
            <a:r>
              <a:rPr sz="700" spc="95" dirty="0">
                <a:solidFill>
                  <a:srgbClr val="221F1F"/>
                </a:solidFill>
                <a:latin typeface="Montserrat"/>
                <a:cs typeface="Montserrat"/>
              </a:rPr>
              <a:t> </a:t>
            </a:r>
            <a:r>
              <a:rPr sz="700" dirty="0">
                <a:solidFill>
                  <a:srgbClr val="221F1F"/>
                </a:solidFill>
                <a:latin typeface="Montserrat"/>
                <a:cs typeface="Montserrat"/>
              </a:rPr>
              <a:t>motor</a:t>
            </a:r>
            <a:r>
              <a:rPr sz="700" spc="90" dirty="0">
                <a:solidFill>
                  <a:srgbClr val="221F1F"/>
                </a:solidFill>
                <a:latin typeface="Montserrat"/>
                <a:cs typeface="Montserrat"/>
              </a:rPr>
              <a:t> </a:t>
            </a:r>
            <a:r>
              <a:rPr sz="700" dirty="0">
                <a:solidFill>
                  <a:srgbClr val="221F1F"/>
                </a:solidFill>
                <a:latin typeface="Montserrat"/>
                <a:cs typeface="Montserrat"/>
              </a:rPr>
              <a:t>si</a:t>
            </a:r>
            <a:r>
              <a:rPr sz="700" spc="100" dirty="0">
                <a:solidFill>
                  <a:srgbClr val="221F1F"/>
                </a:solidFill>
                <a:latin typeface="Montserrat"/>
                <a:cs typeface="Montserrat"/>
              </a:rPr>
              <a:t> </a:t>
            </a:r>
            <a:r>
              <a:rPr sz="700" dirty="0">
                <a:solidFill>
                  <a:srgbClr val="221F1F"/>
                </a:solidFill>
                <a:latin typeface="Montserrat"/>
                <a:cs typeface="Montserrat"/>
              </a:rPr>
              <a:t>va</a:t>
            </a:r>
            <a:r>
              <a:rPr sz="700" spc="100" dirty="0">
                <a:solidFill>
                  <a:srgbClr val="221F1F"/>
                </a:solidFill>
                <a:latin typeface="Montserrat"/>
                <a:cs typeface="Montserrat"/>
              </a:rPr>
              <a:t> </a:t>
            </a:r>
            <a:r>
              <a:rPr sz="700" dirty="0">
                <a:solidFill>
                  <a:srgbClr val="221F1F"/>
                </a:solidFill>
                <a:latin typeface="Montserrat"/>
                <a:cs typeface="Montserrat"/>
              </a:rPr>
              <a:t>a</a:t>
            </a:r>
            <a:r>
              <a:rPr sz="700" spc="90" dirty="0">
                <a:solidFill>
                  <a:srgbClr val="221F1F"/>
                </a:solidFill>
                <a:latin typeface="Montserrat"/>
                <a:cs typeface="Montserrat"/>
              </a:rPr>
              <a:t> </a:t>
            </a:r>
            <a:r>
              <a:rPr sz="700" dirty="0">
                <a:solidFill>
                  <a:srgbClr val="221F1F"/>
                </a:solidFill>
                <a:latin typeface="Montserrat"/>
                <a:cs typeface="Montserrat"/>
              </a:rPr>
              <a:t>estar</a:t>
            </a:r>
            <a:r>
              <a:rPr sz="700" spc="95" dirty="0">
                <a:solidFill>
                  <a:srgbClr val="221F1F"/>
                </a:solidFill>
                <a:latin typeface="Montserrat"/>
                <a:cs typeface="Montserrat"/>
              </a:rPr>
              <a:t> </a:t>
            </a:r>
            <a:r>
              <a:rPr sz="700" dirty="0">
                <a:solidFill>
                  <a:srgbClr val="221F1F"/>
                </a:solidFill>
                <a:latin typeface="Montserrat"/>
                <a:cs typeface="Montserrat"/>
              </a:rPr>
              <a:t>detenido</a:t>
            </a:r>
            <a:r>
              <a:rPr sz="700" spc="90" dirty="0">
                <a:solidFill>
                  <a:srgbClr val="221F1F"/>
                </a:solidFill>
                <a:latin typeface="Montserrat"/>
                <a:cs typeface="Montserrat"/>
              </a:rPr>
              <a:t> </a:t>
            </a:r>
            <a:r>
              <a:rPr sz="700" dirty="0">
                <a:solidFill>
                  <a:srgbClr val="221F1F"/>
                </a:solidFill>
                <a:latin typeface="Montserrat"/>
                <a:cs typeface="Montserrat"/>
              </a:rPr>
              <a:t>por</a:t>
            </a:r>
            <a:r>
              <a:rPr sz="700" spc="80" dirty="0">
                <a:solidFill>
                  <a:srgbClr val="221F1F"/>
                </a:solidFill>
                <a:latin typeface="Montserrat"/>
                <a:cs typeface="Montserrat"/>
              </a:rPr>
              <a:t> </a:t>
            </a:r>
            <a:r>
              <a:rPr sz="700" spc="-25" dirty="0">
                <a:solidFill>
                  <a:srgbClr val="221F1F"/>
                </a:solidFill>
                <a:latin typeface="Montserrat"/>
                <a:cs typeface="Montserrat"/>
              </a:rPr>
              <a:t>más</a:t>
            </a:r>
            <a:endParaRPr sz="700" dirty="0">
              <a:latin typeface="Montserrat"/>
              <a:cs typeface="Montserrat"/>
            </a:endParaRPr>
          </a:p>
          <a:p>
            <a:pPr marL="12700" algn="just">
              <a:lnSpc>
                <a:spcPct val="100000"/>
              </a:lnSpc>
            </a:pP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dos</a:t>
            </a:r>
            <a:r>
              <a:rPr sz="700" spc="-25" dirty="0">
                <a:solidFill>
                  <a:srgbClr val="221F1F"/>
                </a:solidFill>
                <a:latin typeface="Montserrat"/>
                <a:cs typeface="Montserrat"/>
              </a:rPr>
              <a:t> </a:t>
            </a:r>
            <a:r>
              <a:rPr sz="700" spc="-10" dirty="0">
                <a:solidFill>
                  <a:srgbClr val="221F1F"/>
                </a:solidFill>
                <a:latin typeface="Montserrat"/>
                <a:cs typeface="Montserrat"/>
              </a:rPr>
              <a:t>minutos.</a:t>
            </a:r>
            <a:endParaRPr sz="700" dirty="0">
              <a:latin typeface="Montserrat"/>
              <a:cs typeface="Montserrat"/>
            </a:endParaRPr>
          </a:p>
          <a:p>
            <a:pPr marL="12700" marR="5080" algn="just">
              <a:lnSpc>
                <a:spcPct val="100000"/>
              </a:lnSpc>
            </a:pPr>
            <a:r>
              <a:rPr sz="700" dirty="0">
                <a:solidFill>
                  <a:srgbClr val="221F1F"/>
                </a:solidFill>
                <a:latin typeface="Montserrat"/>
                <a:cs typeface="Montserrat"/>
              </a:rPr>
              <a:t>Cheque</a:t>
            </a:r>
            <a:r>
              <a:rPr sz="700" spc="409" dirty="0">
                <a:solidFill>
                  <a:srgbClr val="221F1F"/>
                </a:solidFill>
                <a:latin typeface="Montserrat"/>
                <a:cs typeface="Montserrat"/>
              </a:rPr>
              <a:t> </a:t>
            </a:r>
            <a:r>
              <a:rPr sz="700" dirty="0">
                <a:solidFill>
                  <a:srgbClr val="221F1F"/>
                </a:solidFill>
                <a:latin typeface="Montserrat"/>
                <a:cs typeface="Montserrat"/>
              </a:rPr>
              <a:t>todas</a:t>
            </a:r>
            <a:r>
              <a:rPr sz="700" spc="415" dirty="0">
                <a:solidFill>
                  <a:srgbClr val="221F1F"/>
                </a:solidFill>
                <a:latin typeface="Montserrat"/>
                <a:cs typeface="Montserrat"/>
              </a:rPr>
              <a:t> </a:t>
            </a:r>
            <a:r>
              <a:rPr sz="700" dirty="0">
                <a:solidFill>
                  <a:srgbClr val="221F1F"/>
                </a:solidFill>
                <a:latin typeface="Montserrat"/>
                <a:cs typeface="Montserrat"/>
              </a:rPr>
              <a:t>las</a:t>
            </a:r>
            <a:r>
              <a:rPr sz="700" spc="415" dirty="0">
                <a:solidFill>
                  <a:srgbClr val="221F1F"/>
                </a:solidFill>
                <a:latin typeface="Montserrat"/>
                <a:cs typeface="Montserrat"/>
              </a:rPr>
              <a:t> </a:t>
            </a:r>
            <a:r>
              <a:rPr sz="700" dirty="0">
                <a:solidFill>
                  <a:srgbClr val="221F1F"/>
                </a:solidFill>
                <a:latin typeface="Montserrat"/>
                <a:cs typeface="Montserrat"/>
              </a:rPr>
              <a:t>mangueras</a:t>
            </a:r>
            <a:r>
              <a:rPr sz="700" spc="415" dirty="0">
                <a:solidFill>
                  <a:srgbClr val="221F1F"/>
                </a:solidFill>
                <a:latin typeface="Montserrat"/>
                <a:cs typeface="Montserrat"/>
              </a:rPr>
              <a:t> </a:t>
            </a:r>
            <a:r>
              <a:rPr sz="700" dirty="0">
                <a:solidFill>
                  <a:srgbClr val="221F1F"/>
                </a:solidFill>
                <a:latin typeface="Montserrat"/>
                <a:cs typeface="Montserrat"/>
              </a:rPr>
              <a:t>y</a:t>
            </a:r>
            <a:r>
              <a:rPr sz="700" spc="409" dirty="0">
                <a:solidFill>
                  <a:srgbClr val="221F1F"/>
                </a:solidFill>
                <a:latin typeface="Montserrat"/>
                <a:cs typeface="Montserrat"/>
              </a:rPr>
              <a:t> </a:t>
            </a:r>
            <a:r>
              <a:rPr sz="700" dirty="0">
                <a:solidFill>
                  <a:srgbClr val="221F1F"/>
                </a:solidFill>
                <a:latin typeface="Montserrat"/>
                <a:cs typeface="Montserrat"/>
              </a:rPr>
              <a:t>los</a:t>
            </a:r>
            <a:r>
              <a:rPr sz="700" spc="415" dirty="0">
                <a:solidFill>
                  <a:srgbClr val="221F1F"/>
                </a:solidFill>
                <a:latin typeface="Montserrat"/>
                <a:cs typeface="Montserrat"/>
              </a:rPr>
              <a:t> </a:t>
            </a:r>
            <a:r>
              <a:rPr sz="700" spc="-10" dirty="0">
                <a:solidFill>
                  <a:srgbClr val="221F1F"/>
                </a:solidFill>
                <a:latin typeface="Montserrat"/>
                <a:cs typeface="Montserrat"/>
              </a:rPr>
              <a:t>cables.</a:t>
            </a:r>
            <a:r>
              <a:rPr sz="700" spc="500" dirty="0">
                <a:solidFill>
                  <a:srgbClr val="221F1F"/>
                </a:solidFill>
                <a:latin typeface="Montserrat"/>
                <a:cs typeface="Montserrat"/>
              </a:rPr>
              <a:t> </a:t>
            </a:r>
            <a:r>
              <a:rPr sz="700" dirty="0">
                <a:solidFill>
                  <a:srgbClr val="221F1F"/>
                </a:solidFill>
                <a:latin typeface="Montserrat"/>
                <a:cs typeface="Montserrat"/>
              </a:rPr>
              <a:t>Inspeccione</a:t>
            </a:r>
            <a:r>
              <a:rPr sz="700" spc="35" dirty="0">
                <a:solidFill>
                  <a:srgbClr val="221F1F"/>
                </a:solidFill>
                <a:latin typeface="Montserrat"/>
                <a:cs typeface="Montserrat"/>
              </a:rPr>
              <a:t> </a:t>
            </a:r>
            <a:r>
              <a:rPr sz="700" spc="-10" dirty="0">
                <a:solidFill>
                  <a:srgbClr val="221F1F"/>
                </a:solidFill>
                <a:latin typeface="Montserrat"/>
                <a:cs typeface="Montserrat"/>
              </a:rPr>
              <a:t>periódicamente</a:t>
            </a:r>
            <a:r>
              <a:rPr sz="700" spc="30" dirty="0">
                <a:solidFill>
                  <a:srgbClr val="221F1F"/>
                </a:solidFill>
                <a:latin typeface="Montserrat"/>
                <a:cs typeface="Montserrat"/>
              </a:rPr>
              <a:t> </a:t>
            </a:r>
            <a:r>
              <a:rPr sz="700" dirty="0">
                <a:solidFill>
                  <a:srgbClr val="221F1F"/>
                </a:solidFill>
                <a:latin typeface="Montserrat"/>
                <a:cs typeface="Montserrat"/>
              </a:rPr>
              <a:t>la </a:t>
            </a:r>
            <a:r>
              <a:rPr sz="700" spc="-10" dirty="0">
                <a:solidFill>
                  <a:srgbClr val="221F1F"/>
                </a:solidFill>
                <a:latin typeface="Montserrat"/>
                <a:cs typeface="Montserrat"/>
              </a:rPr>
              <a:t>bujía.</a:t>
            </a:r>
            <a:endParaRPr sz="700" dirty="0">
              <a:latin typeface="Montserrat"/>
              <a:cs typeface="Montserra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80440"/>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4</a:t>
            </a:r>
            <a:r>
              <a:rPr dirty="0"/>
              <a:t>ª</a:t>
            </a:r>
            <a:r>
              <a:rPr spc="-40" dirty="0"/>
              <a:t> </a:t>
            </a:r>
            <a:r>
              <a:rPr dirty="0"/>
              <a:t>REVISIÓN</a:t>
            </a:r>
            <a:r>
              <a:rPr spc="-35" dirty="0"/>
              <a:t> </a:t>
            </a:r>
            <a:r>
              <a:rPr dirty="0"/>
              <a:t>TÉCNICA:</a:t>
            </a:r>
            <a:r>
              <a:rPr spc="-15" dirty="0"/>
              <a:t> </a:t>
            </a:r>
            <a:r>
              <a:rPr lang="es-ES" spc="-15" dirty="0"/>
              <a:t>9,0</a:t>
            </a:r>
            <a:r>
              <a:rPr dirty="0"/>
              <a:t>00</a:t>
            </a:r>
            <a:r>
              <a:rPr spc="-20" dirty="0"/>
              <a:t> </a:t>
            </a:r>
            <a:r>
              <a:rPr spc="-25" dirty="0"/>
              <a:t>KM</a:t>
            </a:r>
          </a:p>
        </p:txBody>
      </p:sp>
      <p:sp>
        <p:nvSpPr>
          <p:cNvPr id="5" name="object 8">
            <a:extLst>
              <a:ext uri="{FF2B5EF4-FFF2-40B4-BE49-F238E27FC236}">
                <a16:creationId xmlns:a16="http://schemas.microsoft.com/office/drawing/2014/main" id="{C0E88668-17F6-1F6B-FD03-4133228B3150}"/>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dirty="0"/>
              <a:t>4ª</a:t>
            </a:r>
            <a:r>
              <a:rPr spc="-55" dirty="0"/>
              <a:t> </a:t>
            </a:r>
            <a:r>
              <a:rPr dirty="0"/>
              <a:t>REVISIÓN</a:t>
            </a:r>
            <a:r>
              <a:rPr spc="-35" dirty="0"/>
              <a:t> </a:t>
            </a:r>
            <a:r>
              <a:rPr dirty="0"/>
              <a:t>TÉCNICA:</a:t>
            </a:r>
            <a:r>
              <a:rPr spc="-15" dirty="0"/>
              <a:t> </a:t>
            </a:r>
            <a:r>
              <a:rPr lang="es-ES" spc="-15" dirty="0"/>
              <a:t>9</a:t>
            </a:r>
            <a:r>
              <a:rPr lang="es-ES" dirty="0"/>
              <a:t>,0</a:t>
            </a:r>
            <a:r>
              <a:rPr dirty="0"/>
              <a:t>00</a:t>
            </a:r>
            <a:r>
              <a:rPr spc="-35" dirty="0"/>
              <a:t> </a:t>
            </a:r>
            <a:r>
              <a:rPr spc="-25" dirty="0"/>
              <a:t>KM</a:t>
            </a:r>
          </a:p>
        </p:txBody>
      </p:sp>
      <p:sp>
        <p:nvSpPr>
          <p:cNvPr id="3" name="object 3"/>
          <p:cNvSpPr txBox="1"/>
          <p:nvPr/>
        </p:nvSpPr>
        <p:spPr>
          <a:xfrm>
            <a:off x="283870" y="496570"/>
            <a:ext cx="4302125" cy="2806700"/>
          </a:xfrm>
          <a:prstGeom prst="rect">
            <a:avLst/>
          </a:prstGeom>
        </p:spPr>
        <p:txBody>
          <a:bodyPr vert="horz" wrap="square" lIns="0" tIns="12065" rIns="0" bIns="0" rtlCol="0">
            <a:spAutoFit/>
          </a:bodyPr>
          <a:lstStyle/>
          <a:p>
            <a:pPr marL="12700">
              <a:lnSpc>
                <a:spcPts val="620"/>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a:t>
            </a:r>
            <a:r>
              <a:rPr sz="700" spc="-10" dirty="0">
                <a:solidFill>
                  <a:srgbClr val="221F1F"/>
                </a:solidFill>
                <a:latin typeface="Montserrat"/>
                <a:cs typeface="Montserrat"/>
              </a:rPr>
              <a:t>Verificar</a:t>
            </a:r>
            <a:r>
              <a:rPr sz="700" spc="-2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5" dirty="0">
                <a:solidFill>
                  <a:srgbClr val="221F1F"/>
                </a:solidFill>
                <a:latin typeface="Montserrat"/>
                <a:cs typeface="Montserrat"/>
              </a:rPr>
              <a:t> </a:t>
            </a:r>
            <a:r>
              <a:rPr sz="700" dirty="0">
                <a:solidFill>
                  <a:srgbClr val="221F1F"/>
                </a:solidFill>
                <a:latin typeface="Montserrat"/>
                <a:cs typeface="Montserrat"/>
              </a:rPr>
              <a:t>fugas</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fluidos.</a:t>
            </a:r>
            <a:r>
              <a:rPr sz="700" spc="-5" dirty="0">
                <a:solidFill>
                  <a:srgbClr val="221F1F"/>
                </a:solidFill>
                <a:latin typeface="Montserrat"/>
                <a:cs typeface="Montserrat"/>
              </a:rPr>
              <a:t> </a:t>
            </a:r>
            <a:r>
              <a:rPr sz="700" spc="-10" dirty="0">
                <a:solidFill>
                  <a:srgbClr val="221F1F"/>
                </a:solidFill>
                <a:latin typeface="Montserrat"/>
                <a:cs typeface="Montserrat"/>
              </a:rPr>
              <a:t>(Visual)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dirty="0">
                <a:solidFill>
                  <a:srgbClr val="221F1F"/>
                </a:solidFill>
                <a:latin typeface="Montserrat"/>
                <a:cs typeface="Montserrat"/>
              </a:rPr>
              <a:t> (Si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 de</a:t>
            </a:r>
            <a:r>
              <a:rPr sz="700" spc="-10" dirty="0">
                <a:solidFill>
                  <a:srgbClr val="221F1F"/>
                </a:solidFill>
                <a:latin typeface="Montserrat"/>
                <a:cs typeface="Montserrat"/>
              </a:rPr>
              <a:t> 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o</a:t>
            </a:r>
            <a:r>
              <a:rPr sz="700" spc="-3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bujías.(Según</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0" dirty="0">
                <a:solidFill>
                  <a:srgbClr val="221F1F"/>
                </a:solidFill>
                <a:latin typeface="Montserrat"/>
                <a:cs typeface="Montserrat"/>
              </a:rPr>
              <a:t> </a:t>
            </a:r>
            <a:r>
              <a:rPr sz="700" dirty="0">
                <a:solidFill>
                  <a:srgbClr val="221F1F"/>
                </a:solidFill>
                <a:latin typeface="Montserrat"/>
                <a:cs typeface="Montserrat"/>
              </a:rPr>
              <a:t>libre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30"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rines.</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MX" sz="700" dirty="0">
                <a:solidFill>
                  <a:srgbClr val="221F1F"/>
                </a:solidFill>
                <a:latin typeface="Montserrat"/>
                <a:cs typeface="Montserrat"/>
              </a:rPr>
              <a:t>cables de acero</a:t>
            </a:r>
            <a:r>
              <a:rPr sz="700" dirty="0">
                <a:solidFill>
                  <a:srgbClr val="221F1F"/>
                </a:solidFill>
                <a:latin typeface="Montserrat"/>
                <a:cs typeface="Montserrat"/>
              </a:rPr>
              <a:t> en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torque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320" dirty="0">
                <a:solidFill>
                  <a:srgbClr val="221F1F"/>
                </a:solidFill>
                <a:latin typeface="Montserrat"/>
                <a:cs typeface="Montserrat"/>
              </a:rPr>
              <a:t>  </a:t>
            </a:r>
            <a:r>
              <a:rPr sz="700" spc="-10" dirty="0">
                <a:solidFill>
                  <a:srgbClr val="221F1F"/>
                </a:solidFill>
                <a:latin typeface="Montserrat"/>
                <a:cs typeface="Montserrat"/>
              </a:rPr>
              <a:t>Revisar</a:t>
            </a:r>
            <a:r>
              <a:rPr sz="700" spc="15" dirty="0">
                <a:solidFill>
                  <a:srgbClr val="221F1F"/>
                </a:solidFill>
                <a:latin typeface="Montserrat"/>
                <a:cs typeface="Montserrat"/>
              </a:rPr>
              <a:t> </a:t>
            </a:r>
            <a:r>
              <a:rPr sz="700" spc="-10" dirty="0">
                <a:solidFill>
                  <a:srgbClr val="221F1F"/>
                </a:solidFill>
                <a:latin typeface="Montserrat"/>
                <a:cs typeface="Montserrat"/>
              </a:rPr>
              <a:t>funcionamiento</a:t>
            </a:r>
            <a:r>
              <a:rPr sz="700" spc="35" dirty="0">
                <a:solidFill>
                  <a:srgbClr val="221F1F"/>
                </a:solidFill>
                <a:latin typeface="Montserrat"/>
                <a:cs typeface="Montserrat"/>
              </a:rPr>
              <a:t> </a:t>
            </a:r>
            <a:r>
              <a:rPr sz="700" dirty="0">
                <a:solidFill>
                  <a:srgbClr val="221F1F"/>
                </a:solidFill>
                <a:latin typeface="Montserrat"/>
                <a:cs typeface="Montserrat"/>
              </a:rPr>
              <a:t>del</a:t>
            </a:r>
            <a:r>
              <a:rPr sz="700" spc="25" dirty="0">
                <a:solidFill>
                  <a:srgbClr val="221F1F"/>
                </a:solidFill>
                <a:latin typeface="Montserrat"/>
                <a:cs typeface="Montserrat"/>
              </a:rPr>
              <a:t> </a:t>
            </a:r>
            <a:r>
              <a:rPr sz="700" spc="-10" dirty="0">
                <a:solidFill>
                  <a:srgbClr val="221F1F"/>
                </a:solidFill>
                <a:latin typeface="Montserrat"/>
                <a:cs typeface="Montserrat"/>
              </a:rPr>
              <a:t>sistema</a:t>
            </a:r>
            <a:r>
              <a:rPr sz="700" dirty="0">
                <a:solidFill>
                  <a:srgbClr val="221F1F"/>
                </a:solidFill>
                <a:latin typeface="Montserrat"/>
                <a:cs typeface="Montserrat"/>
              </a:rPr>
              <a:t> </a:t>
            </a:r>
            <a:r>
              <a:rPr sz="700" spc="-10" dirty="0">
                <a:solidFill>
                  <a:srgbClr val="221F1F"/>
                </a:solidFill>
                <a:latin typeface="Montserrat"/>
                <a:cs typeface="Montserrat"/>
              </a:rPr>
              <a:t>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5" dirty="0">
                <a:solidFill>
                  <a:srgbClr val="221F1F"/>
                </a:solidFill>
                <a:latin typeface="Montserrat"/>
                <a:cs typeface="Montserrat"/>
              </a:rPr>
              <a:t> </a:t>
            </a:r>
            <a:r>
              <a:rPr sz="700" dirty="0">
                <a:solidFill>
                  <a:srgbClr val="221F1F"/>
                </a:solidFill>
                <a:latin typeface="Montserrat"/>
                <a:cs typeface="Montserrat"/>
              </a:rPr>
              <a:t>indicadora</a:t>
            </a:r>
            <a:r>
              <a:rPr sz="700" spc="2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dirty="0"/>
              <a:t>5</a:t>
            </a:r>
            <a:r>
              <a:rPr dirty="0"/>
              <a:t>ª</a:t>
            </a:r>
            <a:r>
              <a:rPr spc="-40" dirty="0"/>
              <a:t> </a:t>
            </a:r>
            <a:r>
              <a:rPr dirty="0"/>
              <a:t>REVISIÓN</a:t>
            </a:r>
            <a:r>
              <a:rPr spc="-35" dirty="0"/>
              <a:t> </a:t>
            </a:r>
            <a:r>
              <a:rPr dirty="0"/>
              <a:t>TÉCNICA:</a:t>
            </a:r>
            <a:r>
              <a:rPr spc="-15" dirty="0"/>
              <a:t> </a:t>
            </a:r>
            <a:r>
              <a:rPr lang="es-ES" spc="-15" dirty="0"/>
              <a:t>12,</a:t>
            </a:r>
            <a:r>
              <a:rPr dirty="0"/>
              <a:t>000</a:t>
            </a:r>
            <a:r>
              <a:rPr spc="-20" dirty="0"/>
              <a:t> </a:t>
            </a:r>
            <a:r>
              <a:rPr spc="-25" dirty="0"/>
              <a:t>KM</a:t>
            </a:r>
          </a:p>
        </p:txBody>
      </p:sp>
      <p:sp>
        <p:nvSpPr>
          <p:cNvPr id="5" name="object 8">
            <a:extLst>
              <a:ext uri="{FF2B5EF4-FFF2-40B4-BE49-F238E27FC236}">
                <a16:creationId xmlns:a16="http://schemas.microsoft.com/office/drawing/2014/main" id="{C0E88668-17F6-1F6B-FD03-4133228B3150}"/>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5</a:t>
            </a:r>
            <a:r>
              <a:rPr dirty="0"/>
              <a:t>ª</a:t>
            </a:r>
            <a:r>
              <a:rPr spc="-40" dirty="0"/>
              <a:t> </a:t>
            </a:r>
            <a:r>
              <a:rPr dirty="0"/>
              <a:t>REVISIÓN</a:t>
            </a:r>
            <a:r>
              <a:rPr spc="-30" dirty="0"/>
              <a:t> </a:t>
            </a:r>
            <a:r>
              <a:rPr dirty="0"/>
              <a:t>TÉCNICA:</a:t>
            </a:r>
            <a:r>
              <a:rPr spc="-15" dirty="0"/>
              <a:t> </a:t>
            </a:r>
            <a:r>
              <a:rPr lang="es-ES" spc="-15" dirty="0"/>
              <a:t>12</a:t>
            </a:r>
            <a:r>
              <a:rPr lang="es-ES" dirty="0"/>
              <a:t>,0</a:t>
            </a:r>
            <a:r>
              <a:rPr dirty="0"/>
              <a:t>00</a:t>
            </a:r>
            <a:r>
              <a:rPr spc="-40" dirty="0"/>
              <a:t> </a:t>
            </a:r>
            <a:r>
              <a:rPr spc="-25" dirty="0"/>
              <a:t>KM</a:t>
            </a:r>
          </a:p>
        </p:txBody>
      </p:sp>
      <p:sp>
        <p:nvSpPr>
          <p:cNvPr id="3" name="object 3"/>
          <p:cNvSpPr txBox="1"/>
          <p:nvPr/>
        </p:nvSpPr>
        <p:spPr>
          <a:xfrm>
            <a:off x="283870" y="461899"/>
            <a:ext cx="4302125" cy="2934335"/>
          </a:xfrm>
          <a:prstGeom prst="rect">
            <a:avLst/>
          </a:prstGeom>
        </p:spPr>
        <p:txBody>
          <a:bodyPr vert="horz" wrap="square" lIns="0" tIns="12065" rIns="0" bIns="0" rtlCol="0">
            <a:spAutoFit/>
          </a:bodyPr>
          <a:lstStyle/>
          <a:p>
            <a:pPr marL="12700">
              <a:lnSpc>
                <a:spcPts val="615"/>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5"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5" dirty="0">
                <a:solidFill>
                  <a:srgbClr val="221F1F"/>
                </a:solidFill>
                <a:latin typeface="Montserrat"/>
                <a:cs typeface="Montserrat"/>
              </a:rPr>
              <a:t> </a:t>
            </a:r>
            <a:r>
              <a:rPr sz="700" dirty="0">
                <a:solidFill>
                  <a:srgbClr val="221F1F"/>
                </a:solidFill>
                <a:latin typeface="Montserrat"/>
                <a:cs typeface="Montserrat"/>
              </a:rPr>
              <a:t>y/o</a:t>
            </a:r>
            <a:r>
              <a:rPr sz="700" spc="-20" dirty="0">
                <a:solidFill>
                  <a:srgbClr val="221F1F"/>
                </a:solidFill>
                <a:latin typeface="Montserrat"/>
                <a:cs typeface="Montserrat"/>
              </a:rPr>
              <a:t> </a:t>
            </a:r>
            <a:r>
              <a:rPr sz="700" dirty="0">
                <a:solidFill>
                  <a:srgbClr val="221F1F"/>
                </a:solidFill>
                <a:latin typeface="Montserrat"/>
                <a:cs typeface="Montserrat"/>
              </a:rPr>
              <a:t>cambiar</a:t>
            </a:r>
            <a:r>
              <a:rPr sz="700" spc="-35" dirty="0">
                <a:solidFill>
                  <a:srgbClr val="221F1F"/>
                </a:solidFill>
                <a:latin typeface="Montserrat"/>
                <a:cs typeface="Montserrat"/>
              </a:rPr>
              <a:t> </a:t>
            </a:r>
            <a:r>
              <a:rPr sz="700" dirty="0">
                <a:solidFill>
                  <a:srgbClr val="221F1F"/>
                </a:solidFill>
                <a:latin typeface="Montserrat"/>
                <a:cs typeface="Montserrat"/>
              </a:rPr>
              <a:t>elementos</a:t>
            </a:r>
            <a:r>
              <a:rPr sz="700" spc="-20" dirty="0">
                <a:solidFill>
                  <a:srgbClr val="221F1F"/>
                </a:solidFill>
                <a:latin typeface="Montserrat"/>
                <a:cs typeface="Montserrat"/>
              </a:rPr>
              <a:t> </a:t>
            </a:r>
            <a:r>
              <a:rPr sz="700" dirty="0">
                <a:solidFill>
                  <a:srgbClr val="221F1F"/>
                </a:solidFill>
                <a:latin typeface="Montserrat"/>
                <a:cs typeface="Montserrat"/>
              </a:rPr>
              <a:t>filtrantes</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aceite.</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3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a:t>
            </a:r>
            <a:r>
              <a:rPr sz="700" spc="-10" dirty="0">
                <a:solidFill>
                  <a:srgbClr val="221F1F"/>
                </a:solidFill>
                <a:latin typeface="Montserrat"/>
                <a:cs typeface="Montserrat"/>
              </a:rPr>
              <a:t>Verificar </a:t>
            </a:r>
            <a:r>
              <a:rPr sz="700" dirty="0">
                <a:solidFill>
                  <a:srgbClr val="221F1F"/>
                </a:solidFill>
                <a:latin typeface="Montserrat"/>
                <a:cs typeface="Montserrat"/>
              </a:rPr>
              <a:t>y</a:t>
            </a:r>
            <a:r>
              <a:rPr sz="700" spc="-15" dirty="0">
                <a:solidFill>
                  <a:srgbClr val="221F1F"/>
                </a:solidFill>
                <a:latin typeface="Montserrat"/>
                <a:cs typeface="Montserrat"/>
              </a:rPr>
              <a:t> </a:t>
            </a:r>
            <a:r>
              <a:rPr sz="700" spc="-10" dirty="0">
                <a:solidFill>
                  <a:srgbClr val="221F1F"/>
                </a:solidFill>
                <a:latin typeface="Montserrat"/>
                <a:cs typeface="Montserrat"/>
              </a:rPr>
              <a:t>calibrar </a:t>
            </a:r>
            <a:r>
              <a:rPr sz="700" dirty="0">
                <a:solidFill>
                  <a:srgbClr val="221F1F"/>
                </a:solidFill>
                <a:latin typeface="Montserrat"/>
                <a:cs typeface="Montserrat"/>
              </a:rPr>
              <a:t>o</a:t>
            </a:r>
            <a:r>
              <a:rPr sz="700" spc="-5" dirty="0">
                <a:solidFill>
                  <a:srgbClr val="221F1F"/>
                </a:solidFill>
                <a:latin typeface="Montserrat"/>
                <a:cs typeface="Montserrat"/>
              </a:rPr>
              <a:t> </a:t>
            </a:r>
            <a:r>
              <a:rPr sz="700" dirty="0">
                <a:solidFill>
                  <a:srgbClr val="221F1F"/>
                </a:solidFill>
                <a:latin typeface="Montserrat"/>
                <a:cs typeface="Montserrat"/>
              </a:rPr>
              <a:t>cambiar</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dirty="0">
                <a:solidFill>
                  <a:srgbClr val="221F1F"/>
                </a:solidFill>
                <a:latin typeface="Montserrat"/>
                <a:cs typeface="Montserrat"/>
              </a:rPr>
              <a:t>bujías. (Según</a:t>
            </a:r>
            <a:r>
              <a:rPr sz="700" spc="-1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Cambiar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cauchos</a:t>
            </a:r>
            <a:r>
              <a:rPr sz="700" spc="15" dirty="0">
                <a:solidFill>
                  <a:srgbClr val="221F1F"/>
                </a:solidFill>
                <a:latin typeface="Montserrat"/>
                <a:cs typeface="Montserrat"/>
              </a:rPr>
              <a:t> </a:t>
            </a:r>
            <a:r>
              <a:rPr sz="700" dirty="0">
                <a:solidFill>
                  <a:srgbClr val="221F1F"/>
                </a:solidFill>
                <a:latin typeface="Montserrat"/>
                <a:cs typeface="Montserrat"/>
              </a:rPr>
              <a:t>porta </a:t>
            </a:r>
            <a:r>
              <a:rPr sz="700" i="1" dirty="0">
                <a:solidFill>
                  <a:srgbClr val="221F1F"/>
                </a:solidFill>
                <a:latin typeface="Montserrat"/>
                <a:cs typeface="Montserrat"/>
              </a:rPr>
              <a:t>sprocket</a:t>
            </a:r>
            <a:r>
              <a:rPr sz="700" dirty="0">
                <a:solidFill>
                  <a:srgbClr val="221F1F"/>
                </a:solidFill>
                <a:latin typeface="Montserrat"/>
                <a:cs typeface="Montserrat"/>
              </a:rPr>
              <a:t>.</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5"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3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rines.</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 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75"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45" dirty="0">
                <a:solidFill>
                  <a:srgbClr val="221F1F"/>
                </a:solidFill>
                <a:latin typeface="Montserrat"/>
                <a:cs typeface="Montserrat"/>
              </a:rPr>
              <a:t> </a:t>
            </a:r>
            <a:r>
              <a:rPr sz="700" dirty="0">
                <a:solidFill>
                  <a:srgbClr val="221F1F"/>
                </a:solidFill>
                <a:latin typeface="Montserrat"/>
                <a:cs typeface="Montserrat"/>
              </a:rPr>
              <a:t>de la </a:t>
            </a:r>
            <a:r>
              <a:rPr sz="700" spc="-10" dirty="0">
                <a:solidFill>
                  <a:srgbClr val="221F1F"/>
                </a:solidFill>
                <a:latin typeface="Montserrat"/>
                <a:cs typeface="Montserrat"/>
              </a:rPr>
              <a:t>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err="1">
                <a:solidFill>
                  <a:srgbClr val="221F1F"/>
                </a:solidFill>
                <a:latin typeface="Montserrat"/>
                <a:cs typeface="Montserrat"/>
              </a:rPr>
              <a:t>ajustar</a:t>
            </a:r>
            <a:r>
              <a:rPr sz="700" spc="-20" dirty="0">
                <a:solidFill>
                  <a:srgbClr val="221F1F"/>
                </a:solidFill>
                <a:latin typeface="Montserrat"/>
                <a:cs typeface="Montserrat"/>
              </a:rPr>
              <a:t> </a:t>
            </a:r>
            <a:r>
              <a:rPr lang="es-MX" sz="700" dirty="0">
                <a:solidFill>
                  <a:srgbClr val="221F1F"/>
                </a:solidFill>
                <a:latin typeface="Montserrat"/>
                <a:cs typeface="Montserrat"/>
              </a:rPr>
              <a:t>cables de acero</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lubricar</a:t>
            </a:r>
            <a:r>
              <a:rPr sz="700" spc="-10" dirty="0">
                <a:solidFill>
                  <a:srgbClr val="221F1F"/>
                </a:solidFill>
                <a:latin typeface="Montserrat"/>
                <a:cs typeface="Montserrat"/>
              </a:rPr>
              <a:t> </a:t>
            </a:r>
            <a:r>
              <a:rPr sz="700" dirty="0">
                <a:solidFill>
                  <a:srgbClr val="221F1F"/>
                </a:solidFill>
                <a:latin typeface="Montserrat"/>
                <a:cs typeface="Montserrat"/>
              </a:rPr>
              <a:t>partes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280" dirty="0">
                <a:solidFill>
                  <a:srgbClr val="221F1F"/>
                </a:solidFill>
                <a:latin typeface="Montserrat"/>
                <a:cs typeface="Montserrat"/>
              </a:rPr>
              <a:t>  </a:t>
            </a:r>
            <a:r>
              <a:rPr sz="700" dirty="0">
                <a:solidFill>
                  <a:srgbClr val="221F1F"/>
                </a:solidFill>
                <a:latin typeface="Montserrat"/>
                <a:cs typeface="Montserrat"/>
              </a:rPr>
              <a:t>Aplicar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spc="-10" dirty="0">
                <a:solidFill>
                  <a:srgbClr val="221F1F"/>
                </a:solidFill>
                <a:latin typeface="Montserrat"/>
                <a:cs typeface="Montserrat"/>
              </a:rPr>
              <a:t>especificado</a:t>
            </a:r>
            <a:endParaRPr sz="700" dirty="0">
              <a:latin typeface="Montserrat"/>
              <a:cs typeface="Montserrat"/>
            </a:endParaRPr>
          </a:p>
          <a:p>
            <a:pPr marL="211454" indent="-179705">
              <a:lnSpc>
                <a:spcPts val="1005"/>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80"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9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65" dirty="0">
                <a:solidFill>
                  <a:srgbClr val="221F1F"/>
                </a:solidFill>
                <a:latin typeface="Montserrat"/>
                <a:cs typeface="Montserrat"/>
              </a:rPr>
              <a:t>  </a:t>
            </a:r>
            <a:r>
              <a:rPr sz="700" dirty="0">
                <a:solidFill>
                  <a:srgbClr val="221F1F"/>
                </a:solidFill>
                <a:latin typeface="Montserrat"/>
                <a:cs typeface="Montserrat"/>
              </a:rPr>
              <a:t>Verificar</a:t>
            </a:r>
            <a:r>
              <a:rPr sz="700" spc="-15" dirty="0">
                <a:solidFill>
                  <a:srgbClr val="221F1F"/>
                </a:solidFill>
                <a:latin typeface="Montserrat"/>
                <a:cs typeface="Montserrat"/>
              </a:rPr>
              <a:t> </a:t>
            </a:r>
            <a:r>
              <a:rPr sz="700" dirty="0">
                <a:solidFill>
                  <a:srgbClr val="221F1F"/>
                </a:solidFill>
                <a:latin typeface="Montserrat"/>
                <a:cs typeface="Montserrat"/>
              </a:rPr>
              <a:t>revoluciones</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Reiniciar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10" dirty="0">
                <a:solidFill>
                  <a:srgbClr val="221F1F"/>
                </a:solidFill>
                <a:latin typeface="Montserrat"/>
                <a:cs typeface="Montserrat"/>
              </a:rPr>
              <a:t> </a:t>
            </a:r>
            <a:r>
              <a:rPr sz="700" dirty="0">
                <a:solidFill>
                  <a:srgbClr val="221F1F"/>
                </a:solidFill>
                <a:latin typeface="Montserrat"/>
                <a:cs typeface="Montserrat"/>
              </a:rPr>
              <a:t>indicadora</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Lst>
            </a:pPr>
            <a:r>
              <a:rPr sz="700" dirty="0">
                <a:solidFill>
                  <a:srgbClr val="221F1F"/>
                </a:solidFill>
                <a:latin typeface="Montserrat"/>
                <a:cs typeface="Montserrat"/>
              </a:rPr>
              <a:t>22.</a:t>
            </a:r>
            <a:r>
              <a:rPr sz="700" spc="210" dirty="0">
                <a:solidFill>
                  <a:srgbClr val="221F1F"/>
                </a:solidFill>
                <a:latin typeface="Montserrat"/>
                <a:cs typeface="Montserrat"/>
              </a:rPr>
              <a:t>  </a:t>
            </a:r>
            <a:r>
              <a:rPr sz="700" dirty="0">
                <a:solidFill>
                  <a:srgbClr val="221F1F"/>
                </a:solidFill>
                <a:latin typeface="Montserrat"/>
                <a:cs typeface="Montserrat"/>
              </a:rPr>
              <a:t>Limpiar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10" dirty="0">
                <a:solidFill>
                  <a:srgbClr val="221F1F"/>
                </a:solidFill>
                <a:latin typeface="Montserrat"/>
                <a:cs typeface="Montserrat"/>
              </a:rPr>
              <a:t> entregarlo.</a:t>
            </a:r>
            <a:endParaRPr sz="700" dirty="0">
              <a:latin typeface="Montserrat"/>
              <a:cs typeface="Montserrat"/>
            </a:endParaRPr>
          </a:p>
        </p:txBody>
      </p:sp>
    </p:spTree>
    <p:extLst>
      <p:ext uri="{BB962C8B-B14F-4D97-AF65-F5344CB8AC3E}">
        <p14:creationId xmlns:p14="http://schemas.microsoft.com/office/powerpoint/2010/main" val="35847797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6</a:t>
            </a:r>
            <a:r>
              <a:rPr dirty="0"/>
              <a:t>ª</a:t>
            </a:r>
            <a:r>
              <a:rPr spc="-40" dirty="0"/>
              <a:t> </a:t>
            </a:r>
            <a:r>
              <a:rPr dirty="0"/>
              <a:t>REVISIÓN</a:t>
            </a:r>
            <a:r>
              <a:rPr spc="-35" dirty="0"/>
              <a:t> </a:t>
            </a:r>
            <a:r>
              <a:rPr dirty="0"/>
              <a:t>TÉCNICA:</a:t>
            </a:r>
            <a:r>
              <a:rPr spc="-15" dirty="0"/>
              <a:t> </a:t>
            </a:r>
            <a:r>
              <a:rPr lang="es-ES" spc="-15" dirty="0"/>
              <a:t>15,0</a:t>
            </a:r>
            <a:r>
              <a:rPr dirty="0"/>
              <a:t>00</a:t>
            </a:r>
            <a:r>
              <a:rPr spc="-20" dirty="0"/>
              <a:t> </a:t>
            </a:r>
            <a:r>
              <a:rPr spc="-25" dirty="0"/>
              <a:t>KM</a:t>
            </a:r>
          </a:p>
        </p:txBody>
      </p:sp>
      <p:sp>
        <p:nvSpPr>
          <p:cNvPr id="5" name="object 8">
            <a:extLst>
              <a:ext uri="{FF2B5EF4-FFF2-40B4-BE49-F238E27FC236}">
                <a16:creationId xmlns:a16="http://schemas.microsoft.com/office/drawing/2014/main" id="{C0E88668-17F6-1F6B-FD03-4133228B3150}"/>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extLst>
      <p:ext uri="{BB962C8B-B14F-4D97-AF65-F5344CB8AC3E}">
        <p14:creationId xmlns:p14="http://schemas.microsoft.com/office/powerpoint/2010/main" val="16859568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6</a:t>
            </a:r>
            <a:r>
              <a:rPr dirty="0"/>
              <a:t>ª</a:t>
            </a:r>
            <a:r>
              <a:rPr spc="-40" dirty="0"/>
              <a:t> </a:t>
            </a:r>
            <a:r>
              <a:rPr dirty="0"/>
              <a:t>REVISIÓN</a:t>
            </a:r>
            <a:r>
              <a:rPr spc="-35" dirty="0"/>
              <a:t> </a:t>
            </a:r>
            <a:r>
              <a:rPr dirty="0"/>
              <a:t>TÉCNICA:</a:t>
            </a:r>
            <a:r>
              <a:rPr spc="-15" dirty="0"/>
              <a:t> </a:t>
            </a:r>
            <a:r>
              <a:rPr lang="es-ES" spc="-15" dirty="0"/>
              <a:t>15</a:t>
            </a:r>
            <a:r>
              <a:rPr lang="es-ES" dirty="0"/>
              <a:t>,0</a:t>
            </a:r>
            <a:r>
              <a:rPr dirty="0"/>
              <a:t>00</a:t>
            </a:r>
            <a:r>
              <a:rPr spc="-20" dirty="0"/>
              <a:t> </a:t>
            </a:r>
            <a:r>
              <a:rPr spc="-25" dirty="0"/>
              <a:t>KM</a:t>
            </a:r>
          </a:p>
        </p:txBody>
      </p:sp>
      <p:sp>
        <p:nvSpPr>
          <p:cNvPr id="3" name="object 3"/>
          <p:cNvSpPr txBox="1"/>
          <p:nvPr/>
        </p:nvSpPr>
        <p:spPr>
          <a:xfrm>
            <a:off x="283870" y="496570"/>
            <a:ext cx="4302125" cy="2806700"/>
          </a:xfrm>
          <a:prstGeom prst="rect">
            <a:avLst/>
          </a:prstGeom>
        </p:spPr>
        <p:txBody>
          <a:bodyPr vert="horz" wrap="square" lIns="0" tIns="12065" rIns="0" bIns="0" rtlCol="0">
            <a:spAutoFit/>
          </a:bodyPr>
          <a:lstStyle/>
          <a:p>
            <a:pPr marL="12700">
              <a:lnSpc>
                <a:spcPts val="620"/>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a:t>
            </a:r>
            <a:r>
              <a:rPr sz="700" spc="-10" dirty="0">
                <a:solidFill>
                  <a:srgbClr val="221F1F"/>
                </a:solidFill>
                <a:latin typeface="Montserrat"/>
                <a:cs typeface="Montserrat"/>
              </a:rPr>
              <a:t>Verificar</a:t>
            </a:r>
            <a:r>
              <a:rPr sz="700" spc="-2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5" dirty="0">
                <a:solidFill>
                  <a:srgbClr val="221F1F"/>
                </a:solidFill>
                <a:latin typeface="Montserrat"/>
                <a:cs typeface="Montserrat"/>
              </a:rPr>
              <a:t> </a:t>
            </a:r>
            <a:r>
              <a:rPr sz="700" dirty="0">
                <a:solidFill>
                  <a:srgbClr val="221F1F"/>
                </a:solidFill>
                <a:latin typeface="Montserrat"/>
                <a:cs typeface="Montserrat"/>
              </a:rPr>
              <a:t>fugas</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fluidos.</a:t>
            </a:r>
            <a:r>
              <a:rPr sz="700" spc="-5" dirty="0">
                <a:solidFill>
                  <a:srgbClr val="221F1F"/>
                </a:solidFill>
                <a:latin typeface="Montserrat"/>
                <a:cs typeface="Montserrat"/>
              </a:rPr>
              <a:t> </a:t>
            </a:r>
            <a:r>
              <a:rPr sz="700" spc="-10" dirty="0">
                <a:solidFill>
                  <a:srgbClr val="221F1F"/>
                </a:solidFill>
                <a:latin typeface="Montserrat"/>
                <a:cs typeface="Montserrat"/>
              </a:rPr>
              <a:t>(Visual)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dirty="0">
                <a:solidFill>
                  <a:srgbClr val="221F1F"/>
                </a:solidFill>
                <a:latin typeface="Montserrat"/>
                <a:cs typeface="Montserrat"/>
              </a:rPr>
              <a:t> (Si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o</a:t>
            </a:r>
            <a:r>
              <a:rPr sz="700" spc="-3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bujías.(Según</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0" dirty="0">
                <a:solidFill>
                  <a:srgbClr val="221F1F"/>
                </a:solidFill>
                <a:latin typeface="Montserrat"/>
                <a:cs typeface="Montserrat"/>
              </a:rPr>
              <a:t> </a:t>
            </a:r>
            <a:r>
              <a:rPr sz="700" dirty="0">
                <a:solidFill>
                  <a:srgbClr val="221F1F"/>
                </a:solidFill>
                <a:latin typeface="Montserrat"/>
                <a:cs typeface="Montserrat"/>
              </a:rPr>
              <a:t>libre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30"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rines.</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MX" sz="700" dirty="0">
                <a:solidFill>
                  <a:srgbClr val="221F1F"/>
                </a:solidFill>
                <a:latin typeface="Montserrat"/>
                <a:cs typeface="Montserrat"/>
              </a:rPr>
              <a:t>cables de acero</a:t>
            </a:r>
            <a:r>
              <a:rPr sz="700" dirty="0">
                <a:solidFill>
                  <a:srgbClr val="221F1F"/>
                </a:solidFill>
                <a:latin typeface="Montserrat"/>
                <a:cs typeface="Montserrat"/>
              </a:rPr>
              <a:t> en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torque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320" dirty="0">
                <a:solidFill>
                  <a:srgbClr val="221F1F"/>
                </a:solidFill>
                <a:latin typeface="Montserrat"/>
                <a:cs typeface="Montserrat"/>
              </a:rPr>
              <a:t>  </a:t>
            </a:r>
            <a:r>
              <a:rPr sz="700" spc="-10" dirty="0">
                <a:solidFill>
                  <a:srgbClr val="221F1F"/>
                </a:solidFill>
                <a:latin typeface="Montserrat"/>
                <a:cs typeface="Montserrat"/>
              </a:rPr>
              <a:t>Revisar</a:t>
            </a:r>
            <a:r>
              <a:rPr sz="700" spc="15" dirty="0">
                <a:solidFill>
                  <a:srgbClr val="221F1F"/>
                </a:solidFill>
                <a:latin typeface="Montserrat"/>
                <a:cs typeface="Montserrat"/>
              </a:rPr>
              <a:t> </a:t>
            </a:r>
            <a:r>
              <a:rPr sz="700" spc="-10" dirty="0">
                <a:solidFill>
                  <a:srgbClr val="221F1F"/>
                </a:solidFill>
                <a:latin typeface="Montserrat"/>
                <a:cs typeface="Montserrat"/>
              </a:rPr>
              <a:t>funcionamiento</a:t>
            </a:r>
            <a:r>
              <a:rPr sz="700" spc="35" dirty="0">
                <a:solidFill>
                  <a:srgbClr val="221F1F"/>
                </a:solidFill>
                <a:latin typeface="Montserrat"/>
                <a:cs typeface="Montserrat"/>
              </a:rPr>
              <a:t> </a:t>
            </a:r>
            <a:r>
              <a:rPr sz="700" dirty="0">
                <a:solidFill>
                  <a:srgbClr val="221F1F"/>
                </a:solidFill>
                <a:latin typeface="Montserrat"/>
                <a:cs typeface="Montserrat"/>
              </a:rPr>
              <a:t>del</a:t>
            </a:r>
            <a:r>
              <a:rPr sz="700" spc="25" dirty="0">
                <a:solidFill>
                  <a:srgbClr val="221F1F"/>
                </a:solidFill>
                <a:latin typeface="Montserrat"/>
                <a:cs typeface="Montserrat"/>
              </a:rPr>
              <a:t> </a:t>
            </a:r>
            <a:r>
              <a:rPr sz="700" spc="-10" dirty="0">
                <a:solidFill>
                  <a:srgbClr val="221F1F"/>
                </a:solidFill>
                <a:latin typeface="Montserrat"/>
                <a:cs typeface="Montserrat"/>
              </a:rPr>
              <a:t>sistema</a:t>
            </a:r>
            <a:r>
              <a:rPr sz="700" dirty="0">
                <a:solidFill>
                  <a:srgbClr val="221F1F"/>
                </a:solidFill>
                <a:latin typeface="Montserrat"/>
                <a:cs typeface="Montserrat"/>
              </a:rPr>
              <a:t> </a:t>
            </a:r>
            <a:r>
              <a:rPr sz="700" spc="-10" dirty="0">
                <a:solidFill>
                  <a:srgbClr val="221F1F"/>
                </a:solidFill>
                <a:latin typeface="Montserrat"/>
                <a:cs typeface="Montserrat"/>
              </a:rPr>
              <a:t>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5" dirty="0">
                <a:solidFill>
                  <a:srgbClr val="221F1F"/>
                </a:solidFill>
                <a:latin typeface="Montserrat"/>
                <a:cs typeface="Montserrat"/>
              </a:rPr>
              <a:t> </a:t>
            </a:r>
            <a:r>
              <a:rPr sz="700" dirty="0">
                <a:solidFill>
                  <a:srgbClr val="221F1F"/>
                </a:solidFill>
                <a:latin typeface="Montserrat"/>
                <a:cs typeface="Montserrat"/>
              </a:rPr>
              <a:t>indicadora</a:t>
            </a:r>
            <a:r>
              <a:rPr sz="700" spc="2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extLst>
      <p:ext uri="{BB962C8B-B14F-4D97-AF65-F5344CB8AC3E}">
        <p14:creationId xmlns:p14="http://schemas.microsoft.com/office/powerpoint/2010/main" val="28373824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7</a:t>
            </a:r>
            <a:r>
              <a:rPr dirty="0"/>
              <a:t>ª</a:t>
            </a:r>
            <a:r>
              <a:rPr spc="-40" dirty="0"/>
              <a:t> </a:t>
            </a:r>
            <a:r>
              <a:rPr dirty="0"/>
              <a:t>REVISIÓN</a:t>
            </a:r>
            <a:r>
              <a:rPr spc="-35" dirty="0"/>
              <a:t> </a:t>
            </a:r>
            <a:r>
              <a:rPr dirty="0"/>
              <a:t>TÉCNICA:</a:t>
            </a:r>
            <a:r>
              <a:rPr spc="-15" dirty="0"/>
              <a:t> </a:t>
            </a:r>
            <a:r>
              <a:rPr lang="es-ES" spc="-15" dirty="0"/>
              <a:t>18,</a:t>
            </a:r>
            <a:r>
              <a:rPr dirty="0"/>
              <a:t>000</a:t>
            </a:r>
            <a:r>
              <a:rPr spc="-20" dirty="0"/>
              <a:t> </a:t>
            </a:r>
            <a:r>
              <a:rPr spc="-25" dirty="0"/>
              <a:t>KM</a:t>
            </a:r>
          </a:p>
        </p:txBody>
      </p:sp>
      <p:sp>
        <p:nvSpPr>
          <p:cNvPr id="5" name="object 8">
            <a:extLst>
              <a:ext uri="{FF2B5EF4-FFF2-40B4-BE49-F238E27FC236}">
                <a16:creationId xmlns:a16="http://schemas.microsoft.com/office/drawing/2014/main" id="{C0E88668-17F6-1F6B-FD03-4133228B3150}"/>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extLst>
      <p:ext uri="{BB962C8B-B14F-4D97-AF65-F5344CB8AC3E}">
        <p14:creationId xmlns:p14="http://schemas.microsoft.com/office/powerpoint/2010/main" val="23395930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7</a:t>
            </a:r>
            <a:r>
              <a:rPr lang="es-ES" dirty="0"/>
              <a:t>ª</a:t>
            </a:r>
            <a:r>
              <a:rPr spc="-40" dirty="0"/>
              <a:t> </a:t>
            </a:r>
            <a:r>
              <a:rPr dirty="0"/>
              <a:t>REVISIÓN</a:t>
            </a:r>
            <a:r>
              <a:rPr spc="-30" dirty="0"/>
              <a:t> </a:t>
            </a:r>
            <a:r>
              <a:rPr dirty="0"/>
              <a:t>TÉCNICA:</a:t>
            </a:r>
            <a:r>
              <a:rPr spc="-15" dirty="0"/>
              <a:t> </a:t>
            </a:r>
            <a:r>
              <a:rPr lang="es-ES" spc="-15" dirty="0"/>
              <a:t>18</a:t>
            </a:r>
            <a:r>
              <a:rPr lang="es-ES" dirty="0"/>
              <a:t>,0</a:t>
            </a:r>
            <a:r>
              <a:rPr dirty="0"/>
              <a:t>00</a:t>
            </a:r>
            <a:r>
              <a:rPr spc="-40" dirty="0"/>
              <a:t> </a:t>
            </a:r>
            <a:r>
              <a:rPr spc="-25" dirty="0"/>
              <a:t>KM</a:t>
            </a:r>
          </a:p>
        </p:txBody>
      </p:sp>
      <p:sp>
        <p:nvSpPr>
          <p:cNvPr id="3" name="object 3"/>
          <p:cNvSpPr txBox="1"/>
          <p:nvPr/>
        </p:nvSpPr>
        <p:spPr>
          <a:xfrm>
            <a:off x="283870" y="461899"/>
            <a:ext cx="4302125" cy="2934335"/>
          </a:xfrm>
          <a:prstGeom prst="rect">
            <a:avLst/>
          </a:prstGeom>
        </p:spPr>
        <p:txBody>
          <a:bodyPr vert="horz" wrap="square" lIns="0" tIns="12065" rIns="0" bIns="0" rtlCol="0">
            <a:spAutoFit/>
          </a:bodyPr>
          <a:lstStyle/>
          <a:p>
            <a:pPr marL="12700">
              <a:lnSpc>
                <a:spcPts val="615"/>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5"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5" dirty="0">
                <a:solidFill>
                  <a:srgbClr val="221F1F"/>
                </a:solidFill>
                <a:latin typeface="Montserrat"/>
                <a:cs typeface="Montserrat"/>
              </a:rPr>
              <a:t> </a:t>
            </a:r>
            <a:r>
              <a:rPr sz="700" dirty="0">
                <a:solidFill>
                  <a:srgbClr val="221F1F"/>
                </a:solidFill>
                <a:latin typeface="Montserrat"/>
                <a:cs typeface="Montserrat"/>
              </a:rPr>
              <a:t>y/o</a:t>
            </a:r>
            <a:r>
              <a:rPr sz="700" spc="-20" dirty="0">
                <a:solidFill>
                  <a:srgbClr val="221F1F"/>
                </a:solidFill>
                <a:latin typeface="Montserrat"/>
                <a:cs typeface="Montserrat"/>
              </a:rPr>
              <a:t> </a:t>
            </a:r>
            <a:r>
              <a:rPr sz="700" dirty="0">
                <a:solidFill>
                  <a:srgbClr val="221F1F"/>
                </a:solidFill>
                <a:latin typeface="Montserrat"/>
                <a:cs typeface="Montserrat"/>
              </a:rPr>
              <a:t>cambiar</a:t>
            </a:r>
            <a:r>
              <a:rPr sz="700" spc="-35" dirty="0">
                <a:solidFill>
                  <a:srgbClr val="221F1F"/>
                </a:solidFill>
                <a:latin typeface="Montserrat"/>
                <a:cs typeface="Montserrat"/>
              </a:rPr>
              <a:t> </a:t>
            </a:r>
            <a:r>
              <a:rPr sz="700" dirty="0">
                <a:solidFill>
                  <a:srgbClr val="221F1F"/>
                </a:solidFill>
                <a:latin typeface="Montserrat"/>
                <a:cs typeface="Montserrat"/>
              </a:rPr>
              <a:t>elementos</a:t>
            </a:r>
            <a:r>
              <a:rPr sz="700" spc="-20" dirty="0">
                <a:solidFill>
                  <a:srgbClr val="221F1F"/>
                </a:solidFill>
                <a:latin typeface="Montserrat"/>
                <a:cs typeface="Montserrat"/>
              </a:rPr>
              <a:t> </a:t>
            </a:r>
            <a:r>
              <a:rPr sz="700" dirty="0">
                <a:solidFill>
                  <a:srgbClr val="221F1F"/>
                </a:solidFill>
                <a:latin typeface="Montserrat"/>
                <a:cs typeface="Montserrat"/>
              </a:rPr>
              <a:t>filtrantes</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aceite.</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3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a:t>
            </a:r>
            <a:r>
              <a:rPr sz="700" spc="-10" dirty="0">
                <a:solidFill>
                  <a:srgbClr val="221F1F"/>
                </a:solidFill>
                <a:latin typeface="Montserrat"/>
                <a:cs typeface="Montserrat"/>
              </a:rPr>
              <a:t>Verificar </a:t>
            </a:r>
            <a:r>
              <a:rPr sz="700" dirty="0">
                <a:solidFill>
                  <a:srgbClr val="221F1F"/>
                </a:solidFill>
                <a:latin typeface="Montserrat"/>
                <a:cs typeface="Montserrat"/>
              </a:rPr>
              <a:t>y</a:t>
            </a:r>
            <a:r>
              <a:rPr sz="700" spc="-15" dirty="0">
                <a:solidFill>
                  <a:srgbClr val="221F1F"/>
                </a:solidFill>
                <a:latin typeface="Montserrat"/>
                <a:cs typeface="Montserrat"/>
              </a:rPr>
              <a:t> </a:t>
            </a:r>
            <a:r>
              <a:rPr sz="700" spc="-10" dirty="0">
                <a:solidFill>
                  <a:srgbClr val="221F1F"/>
                </a:solidFill>
                <a:latin typeface="Montserrat"/>
                <a:cs typeface="Montserrat"/>
              </a:rPr>
              <a:t>calibrar </a:t>
            </a:r>
            <a:r>
              <a:rPr sz="700" dirty="0">
                <a:solidFill>
                  <a:srgbClr val="221F1F"/>
                </a:solidFill>
                <a:latin typeface="Montserrat"/>
                <a:cs typeface="Montserrat"/>
              </a:rPr>
              <a:t>o</a:t>
            </a:r>
            <a:r>
              <a:rPr sz="700" spc="-5" dirty="0">
                <a:solidFill>
                  <a:srgbClr val="221F1F"/>
                </a:solidFill>
                <a:latin typeface="Montserrat"/>
                <a:cs typeface="Montserrat"/>
              </a:rPr>
              <a:t> </a:t>
            </a:r>
            <a:r>
              <a:rPr sz="700" dirty="0">
                <a:solidFill>
                  <a:srgbClr val="221F1F"/>
                </a:solidFill>
                <a:latin typeface="Montserrat"/>
                <a:cs typeface="Montserrat"/>
              </a:rPr>
              <a:t>cambiar</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dirty="0">
                <a:solidFill>
                  <a:srgbClr val="221F1F"/>
                </a:solidFill>
                <a:latin typeface="Montserrat"/>
                <a:cs typeface="Montserrat"/>
              </a:rPr>
              <a:t>bujías. (Según</a:t>
            </a:r>
            <a:r>
              <a:rPr sz="700" spc="-1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Cambiar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cauchos</a:t>
            </a:r>
            <a:r>
              <a:rPr sz="700" spc="15" dirty="0">
                <a:solidFill>
                  <a:srgbClr val="221F1F"/>
                </a:solidFill>
                <a:latin typeface="Montserrat"/>
                <a:cs typeface="Montserrat"/>
              </a:rPr>
              <a:t> </a:t>
            </a:r>
            <a:r>
              <a:rPr sz="700" dirty="0">
                <a:solidFill>
                  <a:srgbClr val="221F1F"/>
                </a:solidFill>
                <a:latin typeface="Montserrat"/>
                <a:cs typeface="Montserrat"/>
              </a:rPr>
              <a:t>porta </a:t>
            </a:r>
            <a:r>
              <a:rPr sz="700" i="1" dirty="0">
                <a:solidFill>
                  <a:srgbClr val="221F1F"/>
                </a:solidFill>
                <a:latin typeface="Montserrat"/>
                <a:cs typeface="Montserrat"/>
              </a:rPr>
              <a:t>sprocket</a:t>
            </a:r>
            <a:r>
              <a:rPr sz="700" dirty="0">
                <a:solidFill>
                  <a:srgbClr val="221F1F"/>
                </a:solidFill>
                <a:latin typeface="Montserrat"/>
                <a:cs typeface="Montserrat"/>
              </a:rPr>
              <a:t>.</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5"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3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rines.</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 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75"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45" dirty="0">
                <a:solidFill>
                  <a:srgbClr val="221F1F"/>
                </a:solidFill>
                <a:latin typeface="Montserrat"/>
                <a:cs typeface="Montserrat"/>
              </a:rPr>
              <a:t> </a:t>
            </a:r>
            <a:r>
              <a:rPr sz="700" dirty="0">
                <a:solidFill>
                  <a:srgbClr val="221F1F"/>
                </a:solidFill>
                <a:latin typeface="Montserrat"/>
                <a:cs typeface="Montserrat"/>
              </a:rPr>
              <a:t>de la </a:t>
            </a:r>
            <a:r>
              <a:rPr sz="700" spc="-10" dirty="0">
                <a:solidFill>
                  <a:srgbClr val="221F1F"/>
                </a:solidFill>
                <a:latin typeface="Montserrat"/>
                <a:cs typeface="Montserrat"/>
              </a:rPr>
              <a:t>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err="1">
                <a:solidFill>
                  <a:srgbClr val="221F1F"/>
                </a:solidFill>
                <a:latin typeface="Montserrat"/>
                <a:cs typeface="Montserrat"/>
              </a:rPr>
              <a:t>ajustar</a:t>
            </a:r>
            <a:r>
              <a:rPr sz="700" spc="-20" dirty="0">
                <a:solidFill>
                  <a:srgbClr val="221F1F"/>
                </a:solidFill>
                <a:latin typeface="Montserrat"/>
                <a:cs typeface="Montserrat"/>
              </a:rPr>
              <a:t> </a:t>
            </a:r>
            <a:r>
              <a:rPr lang="es-MX" sz="700" dirty="0">
                <a:solidFill>
                  <a:srgbClr val="221F1F"/>
                </a:solidFill>
                <a:latin typeface="Montserrat"/>
                <a:cs typeface="Montserrat"/>
              </a:rPr>
              <a:t>cables de acero</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lubricar</a:t>
            </a:r>
            <a:r>
              <a:rPr sz="700" spc="-10" dirty="0">
                <a:solidFill>
                  <a:srgbClr val="221F1F"/>
                </a:solidFill>
                <a:latin typeface="Montserrat"/>
                <a:cs typeface="Montserrat"/>
              </a:rPr>
              <a:t> </a:t>
            </a:r>
            <a:r>
              <a:rPr sz="700" dirty="0">
                <a:solidFill>
                  <a:srgbClr val="221F1F"/>
                </a:solidFill>
                <a:latin typeface="Montserrat"/>
                <a:cs typeface="Montserrat"/>
              </a:rPr>
              <a:t>partes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280" dirty="0">
                <a:solidFill>
                  <a:srgbClr val="221F1F"/>
                </a:solidFill>
                <a:latin typeface="Montserrat"/>
                <a:cs typeface="Montserrat"/>
              </a:rPr>
              <a:t>  </a:t>
            </a:r>
            <a:r>
              <a:rPr sz="700" dirty="0">
                <a:solidFill>
                  <a:srgbClr val="221F1F"/>
                </a:solidFill>
                <a:latin typeface="Montserrat"/>
                <a:cs typeface="Montserrat"/>
              </a:rPr>
              <a:t>Aplicar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spc="-10" dirty="0">
                <a:solidFill>
                  <a:srgbClr val="221F1F"/>
                </a:solidFill>
                <a:latin typeface="Montserrat"/>
                <a:cs typeface="Montserrat"/>
              </a:rPr>
              <a:t>especificado</a:t>
            </a:r>
            <a:endParaRPr sz="700" dirty="0">
              <a:latin typeface="Montserrat"/>
              <a:cs typeface="Montserrat"/>
            </a:endParaRPr>
          </a:p>
          <a:p>
            <a:pPr marL="211454" indent="-179705">
              <a:lnSpc>
                <a:spcPts val="1005"/>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80"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9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65" dirty="0">
                <a:solidFill>
                  <a:srgbClr val="221F1F"/>
                </a:solidFill>
                <a:latin typeface="Montserrat"/>
                <a:cs typeface="Montserrat"/>
              </a:rPr>
              <a:t>  </a:t>
            </a:r>
            <a:r>
              <a:rPr sz="700" dirty="0">
                <a:solidFill>
                  <a:srgbClr val="221F1F"/>
                </a:solidFill>
                <a:latin typeface="Montserrat"/>
                <a:cs typeface="Montserrat"/>
              </a:rPr>
              <a:t>Verificar</a:t>
            </a:r>
            <a:r>
              <a:rPr sz="700" spc="-15" dirty="0">
                <a:solidFill>
                  <a:srgbClr val="221F1F"/>
                </a:solidFill>
                <a:latin typeface="Montserrat"/>
                <a:cs typeface="Montserrat"/>
              </a:rPr>
              <a:t> </a:t>
            </a:r>
            <a:r>
              <a:rPr sz="700" dirty="0">
                <a:solidFill>
                  <a:srgbClr val="221F1F"/>
                </a:solidFill>
                <a:latin typeface="Montserrat"/>
                <a:cs typeface="Montserrat"/>
              </a:rPr>
              <a:t>revoluciones</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Reiniciar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10" dirty="0">
                <a:solidFill>
                  <a:srgbClr val="221F1F"/>
                </a:solidFill>
                <a:latin typeface="Montserrat"/>
                <a:cs typeface="Montserrat"/>
              </a:rPr>
              <a:t> </a:t>
            </a:r>
            <a:r>
              <a:rPr sz="700" dirty="0">
                <a:solidFill>
                  <a:srgbClr val="221F1F"/>
                </a:solidFill>
                <a:latin typeface="Montserrat"/>
                <a:cs typeface="Montserrat"/>
              </a:rPr>
              <a:t>indicadora</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Lst>
            </a:pPr>
            <a:r>
              <a:rPr sz="700" dirty="0">
                <a:solidFill>
                  <a:srgbClr val="221F1F"/>
                </a:solidFill>
                <a:latin typeface="Montserrat"/>
                <a:cs typeface="Montserrat"/>
              </a:rPr>
              <a:t>22.</a:t>
            </a:r>
            <a:r>
              <a:rPr sz="700" spc="210" dirty="0">
                <a:solidFill>
                  <a:srgbClr val="221F1F"/>
                </a:solidFill>
                <a:latin typeface="Montserrat"/>
                <a:cs typeface="Montserrat"/>
              </a:rPr>
              <a:t>  </a:t>
            </a:r>
            <a:r>
              <a:rPr sz="700" dirty="0">
                <a:solidFill>
                  <a:srgbClr val="221F1F"/>
                </a:solidFill>
                <a:latin typeface="Montserrat"/>
                <a:cs typeface="Montserrat"/>
              </a:rPr>
              <a:t>Limpiar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10" dirty="0">
                <a:solidFill>
                  <a:srgbClr val="221F1F"/>
                </a:solidFill>
                <a:latin typeface="Montserrat"/>
                <a:cs typeface="Montserrat"/>
              </a:rPr>
              <a:t> entregarlo.</a:t>
            </a:r>
            <a:endParaRPr sz="700" dirty="0">
              <a:latin typeface="Montserrat"/>
              <a:cs typeface="Montserrat"/>
            </a:endParaRPr>
          </a:p>
        </p:txBody>
      </p:sp>
    </p:spTree>
    <p:extLst>
      <p:ext uri="{BB962C8B-B14F-4D97-AF65-F5344CB8AC3E}">
        <p14:creationId xmlns:p14="http://schemas.microsoft.com/office/powerpoint/2010/main" val="17230128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8</a:t>
            </a:r>
            <a:r>
              <a:rPr lang="es-ES" dirty="0"/>
              <a:t>ª</a:t>
            </a:r>
            <a:r>
              <a:rPr spc="-40" dirty="0"/>
              <a:t> </a:t>
            </a:r>
            <a:r>
              <a:rPr dirty="0"/>
              <a:t>REVISIÓN</a:t>
            </a:r>
            <a:r>
              <a:rPr spc="-35" dirty="0"/>
              <a:t> </a:t>
            </a:r>
            <a:r>
              <a:rPr dirty="0"/>
              <a:t>TÉCNICA:</a:t>
            </a:r>
            <a:r>
              <a:rPr spc="-15" dirty="0"/>
              <a:t> </a:t>
            </a:r>
            <a:r>
              <a:rPr lang="es-ES" spc="-15" dirty="0"/>
              <a:t>21,0</a:t>
            </a:r>
            <a:r>
              <a:rPr dirty="0"/>
              <a:t>00</a:t>
            </a:r>
            <a:r>
              <a:rPr spc="-20" dirty="0"/>
              <a:t> </a:t>
            </a:r>
            <a:r>
              <a:rPr spc="-25" dirty="0"/>
              <a:t>KM</a:t>
            </a:r>
          </a:p>
        </p:txBody>
      </p:sp>
      <p:sp>
        <p:nvSpPr>
          <p:cNvPr id="5" name="object 8">
            <a:extLst>
              <a:ext uri="{FF2B5EF4-FFF2-40B4-BE49-F238E27FC236}">
                <a16:creationId xmlns:a16="http://schemas.microsoft.com/office/drawing/2014/main" id="{C0E88668-17F6-1F6B-FD03-4133228B3150}"/>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extLst>
      <p:ext uri="{BB962C8B-B14F-4D97-AF65-F5344CB8AC3E}">
        <p14:creationId xmlns:p14="http://schemas.microsoft.com/office/powerpoint/2010/main" val="11773160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8</a:t>
            </a:r>
            <a:r>
              <a:rPr lang="es-ES" dirty="0"/>
              <a:t>ª</a:t>
            </a:r>
            <a:r>
              <a:rPr spc="-40" dirty="0"/>
              <a:t> </a:t>
            </a:r>
            <a:r>
              <a:rPr dirty="0"/>
              <a:t>REVISIÓN</a:t>
            </a:r>
            <a:r>
              <a:rPr spc="-35" dirty="0"/>
              <a:t> </a:t>
            </a:r>
            <a:r>
              <a:rPr dirty="0"/>
              <a:t>TÉCNICA:</a:t>
            </a:r>
            <a:r>
              <a:rPr spc="-15" dirty="0"/>
              <a:t> </a:t>
            </a:r>
            <a:r>
              <a:rPr lang="es-ES" spc="-15" dirty="0"/>
              <a:t>21</a:t>
            </a:r>
            <a:r>
              <a:rPr lang="es-ES" dirty="0"/>
              <a:t>,0</a:t>
            </a:r>
            <a:r>
              <a:rPr dirty="0"/>
              <a:t>00</a:t>
            </a:r>
            <a:r>
              <a:rPr spc="-20" dirty="0"/>
              <a:t> </a:t>
            </a:r>
            <a:r>
              <a:rPr spc="-25" dirty="0"/>
              <a:t>KM</a:t>
            </a:r>
          </a:p>
        </p:txBody>
      </p:sp>
      <p:sp>
        <p:nvSpPr>
          <p:cNvPr id="3" name="object 3"/>
          <p:cNvSpPr txBox="1"/>
          <p:nvPr/>
        </p:nvSpPr>
        <p:spPr>
          <a:xfrm>
            <a:off x="283870" y="496570"/>
            <a:ext cx="4302125" cy="2806700"/>
          </a:xfrm>
          <a:prstGeom prst="rect">
            <a:avLst/>
          </a:prstGeom>
        </p:spPr>
        <p:txBody>
          <a:bodyPr vert="horz" wrap="square" lIns="0" tIns="12065" rIns="0" bIns="0" rtlCol="0">
            <a:spAutoFit/>
          </a:bodyPr>
          <a:lstStyle/>
          <a:p>
            <a:pPr marL="12700">
              <a:lnSpc>
                <a:spcPts val="620"/>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a:t>
            </a:r>
            <a:r>
              <a:rPr sz="700" spc="-10" dirty="0">
                <a:solidFill>
                  <a:srgbClr val="221F1F"/>
                </a:solidFill>
                <a:latin typeface="Montserrat"/>
                <a:cs typeface="Montserrat"/>
              </a:rPr>
              <a:t>Verificar</a:t>
            </a:r>
            <a:r>
              <a:rPr sz="700" spc="-2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5" dirty="0">
                <a:solidFill>
                  <a:srgbClr val="221F1F"/>
                </a:solidFill>
                <a:latin typeface="Montserrat"/>
                <a:cs typeface="Montserrat"/>
              </a:rPr>
              <a:t> </a:t>
            </a:r>
            <a:r>
              <a:rPr sz="700" dirty="0">
                <a:solidFill>
                  <a:srgbClr val="221F1F"/>
                </a:solidFill>
                <a:latin typeface="Montserrat"/>
                <a:cs typeface="Montserrat"/>
              </a:rPr>
              <a:t>fugas</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fluidos.</a:t>
            </a:r>
            <a:r>
              <a:rPr sz="700" spc="-5" dirty="0">
                <a:solidFill>
                  <a:srgbClr val="221F1F"/>
                </a:solidFill>
                <a:latin typeface="Montserrat"/>
                <a:cs typeface="Montserrat"/>
              </a:rPr>
              <a:t> </a:t>
            </a:r>
            <a:r>
              <a:rPr sz="700" spc="-10" dirty="0">
                <a:solidFill>
                  <a:srgbClr val="221F1F"/>
                </a:solidFill>
                <a:latin typeface="Montserrat"/>
                <a:cs typeface="Montserrat"/>
              </a:rPr>
              <a:t>(Visual)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dirty="0">
                <a:solidFill>
                  <a:srgbClr val="221F1F"/>
                </a:solidFill>
                <a:latin typeface="Montserrat"/>
                <a:cs typeface="Montserrat"/>
              </a:rPr>
              <a:t> (Si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o</a:t>
            </a:r>
            <a:r>
              <a:rPr sz="700" spc="-3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bujías.(Según</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0" dirty="0">
                <a:solidFill>
                  <a:srgbClr val="221F1F"/>
                </a:solidFill>
                <a:latin typeface="Montserrat"/>
                <a:cs typeface="Montserrat"/>
              </a:rPr>
              <a:t> </a:t>
            </a:r>
            <a:r>
              <a:rPr sz="700" dirty="0">
                <a:solidFill>
                  <a:srgbClr val="221F1F"/>
                </a:solidFill>
                <a:latin typeface="Montserrat"/>
                <a:cs typeface="Montserrat"/>
              </a:rPr>
              <a:t>libre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30"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rines.</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MX" sz="700" dirty="0">
                <a:solidFill>
                  <a:srgbClr val="221F1F"/>
                </a:solidFill>
                <a:latin typeface="Montserrat"/>
                <a:cs typeface="Montserrat"/>
              </a:rPr>
              <a:t>cables de acero</a:t>
            </a:r>
            <a:r>
              <a:rPr sz="700" dirty="0">
                <a:solidFill>
                  <a:srgbClr val="221F1F"/>
                </a:solidFill>
                <a:latin typeface="Montserrat"/>
                <a:cs typeface="Montserrat"/>
              </a:rPr>
              <a:t> en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torque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320" dirty="0">
                <a:solidFill>
                  <a:srgbClr val="221F1F"/>
                </a:solidFill>
                <a:latin typeface="Montserrat"/>
                <a:cs typeface="Montserrat"/>
              </a:rPr>
              <a:t>  </a:t>
            </a:r>
            <a:r>
              <a:rPr sz="700" spc="-10" dirty="0">
                <a:solidFill>
                  <a:srgbClr val="221F1F"/>
                </a:solidFill>
                <a:latin typeface="Montserrat"/>
                <a:cs typeface="Montserrat"/>
              </a:rPr>
              <a:t>Revisar</a:t>
            </a:r>
            <a:r>
              <a:rPr sz="700" spc="15" dirty="0">
                <a:solidFill>
                  <a:srgbClr val="221F1F"/>
                </a:solidFill>
                <a:latin typeface="Montserrat"/>
                <a:cs typeface="Montserrat"/>
              </a:rPr>
              <a:t> </a:t>
            </a:r>
            <a:r>
              <a:rPr sz="700" spc="-10" dirty="0">
                <a:solidFill>
                  <a:srgbClr val="221F1F"/>
                </a:solidFill>
                <a:latin typeface="Montserrat"/>
                <a:cs typeface="Montserrat"/>
              </a:rPr>
              <a:t>funcionamiento</a:t>
            </a:r>
            <a:r>
              <a:rPr sz="700" spc="35" dirty="0">
                <a:solidFill>
                  <a:srgbClr val="221F1F"/>
                </a:solidFill>
                <a:latin typeface="Montserrat"/>
                <a:cs typeface="Montserrat"/>
              </a:rPr>
              <a:t> </a:t>
            </a:r>
            <a:r>
              <a:rPr sz="700" dirty="0">
                <a:solidFill>
                  <a:srgbClr val="221F1F"/>
                </a:solidFill>
                <a:latin typeface="Montserrat"/>
                <a:cs typeface="Montserrat"/>
              </a:rPr>
              <a:t>del</a:t>
            </a:r>
            <a:r>
              <a:rPr sz="700" spc="25" dirty="0">
                <a:solidFill>
                  <a:srgbClr val="221F1F"/>
                </a:solidFill>
                <a:latin typeface="Montserrat"/>
                <a:cs typeface="Montserrat"/>
              </a:rPr>
              <a:t> </a:t>
            </a:r>
            <a:r>
              <a:rPr sz="700" spc="-10" dirty="0">
                <a:solidFill>
                  <a:srgbClr val="221F1F"/>
                </a:solidFill>
                <a:latin typeface="Montserrat"/>
                <a:cs typeface="Montserrat"/>
              </a:rPr>
              <a:t>sistema</a:t>
            </a:r>
            <a:r>
              <a:rPr sz="700" dirty="0">
                <a:solidFill>
                  <a:srgbClr val="221F1F"/>
                </a:solidFill>
                <a:latin typeface="Montserrat"/>
                <a:cs typeface="Montserrat"/>
              </a:rPr>
              <a:t> </a:t>
            </a:r>
            <a:r>
              <a:rPr sz="700" spc="-10" dirty="0">
                <a:solidFill>
                  <a:srgbClr val="221F1F"/>
                </a:solidFill>
                <a:latin typeface="Montserrat"/>
                <a:cs typeface="Montserrat"/>
              </a:rPr>
              <a:t>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5" dirty="0">
                <a:solidFill>
                  <a:srgbClr val="221F1F"/>
                </a:solidFill>
                <a:latin typeface="Montserrat"/>
                <a:cs typeface="Montserrat"/>
              </a:rPr>
              <a:t> </a:t>
            </a:r>
            <a:r>
              <a:rPr sz="700" dirty="0">
                <a:solidFill>
                  <a:srgbClr val="221F1F"/>
                </a:solidFill>
                <a:latin typeface="Montserrat"/>
                <a:cs typeface="Montserrat"/>
              </a:rPr>
              <a:t>indicadora</a:t>
            </a:r>
            <a:r>
              <a:rPr sz="700" spc="2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extLst>
      <p:ext uri="{BB962C8B-B14F-4D97-AF65-F5344CB8AC3E}">
        <p14:creationId xmlns:p14="http://schemas.microsoft.com/office/powerpoint/2010/main" val="851734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856" y="196672"/>
            <a:ext cx="304736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Montserrat-SemiBold"/>
                <a:cs typeface="Montserrat-SemiBold"/>
              </a:rPr>
              <a:t>ESPECIFICACIONES</a:t>
            </a:r>
            <a:r>
              <a:rPr sz="1000" b="1" spc="15" dirty="0">
                <a:latin typeface="Montserrat-SemiBold"/>
                <a:cs typeface="Montserrat-SemiBold"/>
              </a:rPr>
              <a:t> </a:t>
            </a:r>
            <a:r>
              <a:rPr sz="1000" b="1" dirty="0">
                <a:latin typeface="Montserrat-SemiBold"/>
                <a:cs typeface="Montserrat-SemiBold"/>
              </a:rPr>
              <a:t>TÉCNICAS</a:t>
            </a:r>
            <a:r>
              <a:rPr sz="1000" b="1" spc="-5" dirty="0">
                <a:latin typeface="Montserrat-SemiBold"/>
                <a:cs typeface="Montserrat-SemiBold"/>
              </a:rPr>
              <a:t> </a:t>
            </a:r>
            <a:r>
              <a:rPr sz="1000" b="1" dirty="0">
                <a:latin typeface="Montserrat-SemiBold"/>
                <a:cs typeface="Montserrat-SemiBold"/>
              </a:rPr>
              <a:t>DEL</a:t>
            </a:r>
            <a:r>
              <a:rPr sz="1000" b="1" spc="-35" dirty="0">
                <a:latin typeface="Montserrat-SemiBold"/>
                <a:cs typeface="Montserrat-SemiBold"/>
              </a:rPr>
              <a:t> </a:t>
            </a:r>
            <a:r>
              <a:rPr sz="1000" b="1" spc="-10" dirty="0">
                <a:latin typeface="Montserrat-SemiBold"/>
                <a:cs typeface="Montserrat-SemiBold"/>
              </a:rPr>
              <a:t>VEHÍCULO</a:t>
            </a:r>
            <a:endParaRPr sz="1000">
              <a:latin typeface="Montserrat-SemiBold"/>
              <a:cs typeface="Montserrat-SemiBold"/>
            </a:endParaRPr>
          </a:p>
        </p:txBody>
      </p:sp>
      <p:graphicFrame>
        <p:nvGraphicFramePr>
          <p:cNvPr id="3" name="object 3"/>
          <p:cNvGraphicFramePr>
            <a:graphicFrameLocks noGrp="1"/>
          </p:cNvGraphicFramePr>
          <p:nvPr/>
        </p:nvGraphicFramePr>
        <p:xfrm>
          <a:off x="240436" y="501430"/>
          <a:ext cx="4561839" cy="2846697"/>
        </p:xfrm>
        <a:graphic>
          <a:graphicData uri="http://schemas.openxmlformats.org/drawingml/2006/table">
            <a:tbl>
              <a:tblPr firstRow="1" bandRow="1">
                <a:tableStyleId>{2D5ABB26-0587-4C30-8999-92F81FD0307C}</a:tableStyleId>
              </a:tblPr>
              <a:tblGrid>
                <a:gridCol w="1177925">
                  <a:extLst>
                    <a:ext uri="{9D8B030D-6E8A-4147-A177-3AD203B41FA5}">
                      <a16:colId xmlns:a16="http://schemas.microsoft.com/office/drawing/2014/main" val="20000"/>
                    </a:ext>
                  </a:extLst>
                </a:gridCol>
                <a:gridCol w="1179830">
                  <a:extLst>
                    <a:ext uri="{9D8B030D-6E8A-4147-A177-3AD203B41FA5}">
                      <a16:colId xmlns:a16="http://schemas.microsoft.com/office/drawing/2014/main" val="20001"/>
                    </a:ext>
                  </a:extLst>
                </a:gridCol>
                <a:gridCol w="1171574">
                  <a:extLst>
                    <a:ext uri="{9D8B030D-6E8A-4147-A177-3AD203B41FA5}">
                      <a16:colId xmlns:a16="http://schemas.microsoft.com/office/drawing/2014/main" val="20002"/>
                    </a:ext>
                  </a:extLst>
                </a:gridCol>
                <a:gridCol w="1032510">
                  <a:extLst>
                    <a:ext uri="{9D8B030D-6E8A-4147-A177-3AD203B41FA5}">
                      <a16:colId xmlns:a16="http://schemas.microsoft.com/office/drawing/2014/main" val="20003"/>
                    </a:ext>
                  </a:extLst>
                </a:gridCol>
              </a:tblGrid>
              <a:tr h="111760">
                <a:tc>
                  <a:txBody>
                    <a:bodyPr/>
                    <a:lstStyle/>
                    <a:p>
                      <a:pPr marL="31750">
                        <a:lnSpc>
                          <a:spcPts val="780"/>
                        </a:lnSpc>
                      </a:pPr>
                      <a:r>
                        <a:rPr sz="700" spc="-20" dirty="0">
                          <a:latin typeface="Montserrat"/>
                          <a:cs typeface="Montserrat"/>
                        </a:rPr>
                        <a:t>Motor</a:t>
                      </a:r>
                      <a:endParaRPr sz="700" dirty="0">
                        <a:latin typeface="Montserrat"/>
                        <a:cs typeface="Montserrat"/>
                      </a:endParaRPr>
                    </a:p>
                  </a:txBody>
                  <a:tcPr marL="0" marR="0" marT="0" marB="0"/>
                </a:tc>
                <a:tc>
                  <a:txBody>
                    <a:bodyPr/>
                    <a:lstStyle/>
                    <a:p>
                      <a:pPr marL="41275">
                        <a:lnSpc>
                          <a:spcPts val="735"/>
                        </a:lnSpc>
                        <a:spcBef>
                          <a:spcPts val="45"/>
                        </a:spcBef>
                      </a:pPr>
                      <a:r>
                        <a:rPr sz="650" spc="-10" dirty="0">
                          <a:latin typeface="Montserrat"/>
                          <a:cs typeface="Montserrat"/>
                        </a:rPr>
                        <a:t>Monocilíndrico,</a:t>
                      </a:r>
                      <a:r>
                        <a:rPr sz="650" spc="30" dirty="0">
                          <a:latin typeface="Montserrat"/>
                          <a:cs typeface="Montserrat"/>
                        </a:rPr>
                        <a:t> </a:t>
                      </a:r>
                      <a:r>
                        <a:rPr sz="650" dirty="0">
                          <a:latin typeface="Montserrat"/>
                          <a:cs typeface="Montserrat"/>
                        </a:rPr>
                        <a:t>4</a:t>
                      </a:r>
                      <a:r>
                        <a:rPr sz="650" spc="65" dirty="0">
                          <a:latin typeface="Montserrat"/>
                          <a:cs typeface="Montserrat"/>
                        </a:rPr>
                        <a:t> </a:t>
                      </a:r>
                      <a:r>
                        <a:rPr sz="650" spc="-10" dirty="0">
                          <a:latin typeface="Montserrat"/>
                          <a:cs typeface="Montserrat"/>
                        </a:rPr>
                        <a:t>Tiempos</a:t>
                      </a:r>
                      <a:endParaRPr sz="650">
                        <a:latin typeface="Montserrat"/>
                        <a:cs typeface="Montserrat"/>
                      </a:endParaRPr>
                    </a:p>
                  </a:txBody>
                  <a:tcPr marL="0" marR="0" marT="5715" marB="0"/>
                </a:tc>
                <a:tc>
                  <a:txBody>
                    <a:bodyPr/>
                    <a:lstStyle/>
                    <a:p>
                      <a:pPr marL="48895">
                        <a:lnSpc>
                          <a:spcPts val="780"/>
                        </a:lnSpc>
                      </a:pPr>
                      <a:r>
                        <a:rPr sz="700" dirty="0">
                          <a:latin typeface="Montserrat"/>
                          <a:cs typeface="Montserrat"/>
                        </a:rPr>
                        <a:t>Llanta</a:t>
                      </a:r>
                      <a:r>
                        <a:rPr sz="700" spc="-20" dirty="0">
                          <a:latin typeface="Montserrat"/>
                          <a:cs typeface="Montserrat"/>
                        </a:rPr>
                        <a:t> </a:t>
                      </a:r>
                      <a:r>
                        <a:rPr sz="700" spc="-10" dirty="0">
                          <a:latin typeface="Montserrat"/>
                          <a:cs typeface="Montserrat"/>
                        </a:rPr>
                        <a:t>delantera</a:t>
                      </a:r>
                      <a:endParaRPr sz="700">
                        <a:latin typeface="Montserrat"/>
                        <a:cs typeface="Montserrat"/>
                      </a:endParaRPr>
                    </a:p>
                  </a:txBody>
                  <a:tcPr marL="0" marR="0" marT="0" marB="0"/>
                </a:tc>
                <a:tc>
                  <a:txBody>
                    <a:bodyPr/>
                    <a:lstStyle/>
                    <a:p>
                      <a:pPr marL="64135">
                        <a:lnSpc>
                          <a:spcPts val="780"/>
                        </a:lnSpc>
                      </a:pPr>
                      <a:r>
                        <a:rPr sz="700" spc="-10" dirty="0">
                          <a:latin typeface="Montserrat"/>
                          <a:cs typeface="Montserrat"/>
                        </a:rPr>
                        <a:t>90/90-</a:t>
                      </a:r>
                      <a:r>
                        <a:rPr sz="700" dirty="0">
                          <a:latin typeface="Montserrat"/>
                          <a:cs typeface="Montserrat"/>
                        </a:rPr>
                        <a:t>17</a:t>
                      </a:r>
                      <a:r>
                        <a:rPr sz="700" spc="409" dirty="0">
                          <a:latin typeface="Montserrat"/>
                          <a:cs typeface="Montserrat"/>
                        </a:rPr>
                        <a:t> </a:t>
                      </a:r>
                      <a:r>
                        <a:rPr sz="700" spc="-10" dirty="0">
                          <a:latin typeface="Montserrat"/>
                          <a:cs typeface="Montserrat"/>
                        </a:rPr>
                        <a:t>Tubeless</a:t>
                      </a:r>
                      <a:endParaRPr sz="700">
                        <a:latin typeface="Montserrat"/>
                        <a:cs typeface="Montserrat"/>
                      </a:endParaRPr>
                    </a:p>
                  </a:txBody>
                  <a:tcPr marL="0" marR="0" marT="0" marB="0"/>
                </a:tc>
                <a:extLst>
                  <a:ext uri="{0D108BD9-81ED-4DB2-BD59-A6C34878D82A}">
                    <a16:rowId xmlns:a16="http://schemas.microsoft.com/office/drawing/2014/main" val="10000"/>
                  </a:ext>
                </a:extLst>
              </a:tr>
              <a:tr h="113664">
                <a:tc>
                  <a:txBody>
                    <a:bodyPr/>
                    <a:lstStyle/>
                    <a:p>
                      <a:pPr marL="31750">
                        <a:lnSpc>
                          <a:spcPts val="795"/>
                        </a:lnSpc>
                      </a:pPr>
                      <a:r>
                        <a:rPr sz="700" dirty="0">
                          <a:latin typeface="Montserrat"/>
                          <a:cs typeface="Montserrat"/>
                        </a:rPr>
                        <a:t>Diámetro</a:t>
                      </a:r>
                      <a:r>
                        <a:rPr sz="700" spc="-25" dirty="0">
                          <a:latin typeface="Montserrat"/>
                          <a:cs typeface="Montserrat"/>
                        </a:rPr>
                        <a:t> </a:t>
                      </a:r>
                      <a:r>
                        <a:rPr sz="700" dirty="0">
                          <a:latin typeface="Montserrat"/>
                          <a:cs typeface="Montserrat"/>
                        </a:rPr>
                        <a:t>x</a:t>
                      </a:r>
                      <a:r>
                        <a:rPr sz="700" spc="-20" dirty="0">
                          <a:latin typeface="Montserrat"/>
                          <a:cs typeface="Montserrat"/>
                        </a:rPr>
                        <a:t> </a:t>
                      </a:r>
                      <a:r>
                        <a:rPr sz="700" spc="-10" dirty="0">
                          <a:latin typeface="Montserrat"/>
                          <a:cs typeface="Montserrat"/>
                        </a:rPr>
                        <a:t>Carrera</a:t>
                      </a:r>
                      <a:endParaRPr sz="700">
                        <a:latin typeface="Montserrat"/>
                        <a:cs typeface="Montserrat"/>
                      </a:endParaRPr>
                    </a:p>
                  </a:txBody>
                  <a:tcPr marL="0" marR="0" marT="0" marB="0"/>
                </a:tc>
                <a:tc>
                  <a:txBody>
                    <a:bodyPr/>
                    <a:lstStyle/>
                    <a:p>
                      <a:pPr marL="41275">
                        <a:lnSpc>
                          <a:spcPts val="795"/>
                        </a:lnSpc>
                      </a:pPr>
                      <a:r>
                        <a:rPr sz="700" dirty="0">
                          <a:latin typeface="Montserrat"/>
                          <a:cs typeface="Montserrat"/>
                        </a:rPr>
                        <a:t>62.5 x</a:t>
                      </a:r>
                      <a:r>
                        <a:rPr sz="700" spc="-10" dirty="0">
                          <a:latin typeface="Montserrat"/>
                          <a:cs typeface="Montserrat"/>
                        </a:rPr>
                        <a:t> </a:t>
                      </a:r>
                      <a:r>
                        <a:rPr sz="700" dirty="0">
                          <a:latin typeface="Montserrat"/>
                          <a:cs typeface="Montserrat"/>
                        </a:rPr>
                        <a:t>57.8</a:t>
                      </a:r>
                      <a:r>
                        <a:rPr sz="700" spc="5" dirty="0">
                          <a:latin typeface="Montserrat"/>
                          <a:cs typeface="Montserrat"/>
                        </a:rPr>
                        <a:t> </a:t>
                      </a:r>
                      <a:r>
                        <a:rPr sz="700" spc="-25" dirty="0">
                          <a:latin typeface="Montserrat"/>
                          <a:cs typeface="Montserrat"/>
                        </a:rPr>
                        <a:t>mm</a:t>
                      </a:r>
                      <a:endParaRPr sz="700">
                        <a:latin typeface="Montserrat"/>
                        <a:cs typeface="Montserrat"/>
                      </a:endParaRPr>
                    </a:p>
                  </a:txBody>
                  <a:tcPr marL="0" marR="0" marT="0" marB="0"/>
                </a:tc>
                <a:tc>
                  <a:txBody>
                    <a:bodyPr/>
                    <a:lstStyle/>
                    <a:p>
                      <a:pPr marL="48895">
                        <a:lnSpc>
                          <a:spcPts val="795"/>
                        </a:lnSpc>
                      </a:pPr>
                      <a:r>
                        <a:rPr sz="700" dirty="0">
                          <a:latin typeface="Montserrat"/>
                          <a:cs typeface="Montserrat"/>
                        </a:rPr>
                        <a:t>Llanta</a:t>
                      </a:r>
                      <a:r>
                        <a:rPr sz="700" spc="-20" dirty="0">
                          <a:latin typeface="Montserrat"/>
                          <a:cs typeface="Montserrat"/>
                        </a:rPr>
                        <a:t> </a:t>
                      </a:r>
                      <a:r>
                        <a:rPr sz="700" spc="-10" dirty="0">
                          <a:latin typeface="Montserrat"/>
                          <a:cs typeface="Montserrat"/>
                        </a:rPr>
                        <a:t>trasera</a:t>
                      </a:r>
                      <a:endParaRPr sz="700">
                        <a:latin typeface="Montserrat"/>
                        <a:cs typeface="Montserrat"/>
                      </a:endParaRPr>
                    </a:p>
                  </a:txBody>
                  <a:tcPr marL="0" marR="0" marT="0" marB="0"/>
                </a:tc>
                <a:tc>
                  <a:txBody>
                    <a:bodyPr/>
                    <a:lstStyle/>
                    <a:p>
                      <a:pPr marL="64135">
                        <a:lnSpc>
                          <a:spcPts val="795"/>
                        </a:lnSpc>
                      </a:pPr>
                      <a:r>
                        <a:rPr sz="700" spc="-10" dirty="0">
                          <a:latin typeface="Montserrat"/>
                          <a:cs typeface="Montserrat"/>
                        </a:rPr>
                        <a:t>110/80-</a:t>
                      </a:r>
                      <a:r>
                        <a:rPr sz="700" dirty="0">
                          <a:latin typeface="Montserrat"/>
                          <a:cs typeface="Montserrat"/>
                        </a:rPr>
                        <a:t>17</a:t>
                      </a:r>
                      <a:r>
                        <a:rPr sz="700" spc="220" dirty="0">
                          <a:latin typeface="Montserrat"/>
                          <a:cs typeface="Montserrat"/>
                        </a:rPr>
                        <a:t> </a:t>
                      </a:r>
                      <a:r>
                        <a:rPr sz="700" spc="-10" dirty="0">
                          <a:latin typeface="Montserrat"/>
                          <a:cs typeface="Montserrat"/>
                        </a:rPr>
                        <a:t>Tubeless</a:t>
                      </a:r>
                      <a:endParaRPr sz="700">
                        <a:latin typeface="Montserrat"/>
                        <a:cs typeface="Montserrat"/>
                      </a:endParaRPr>
                    </a:p>
                  </a:txBody>
                  <a:tcPr marL="0" marR="0" marT="0" marB="0"/>
                </a:tc>
                <a:extLst>
                  <a:ext uri="{0D108BD9-81ED-4DB2-BD59-A6C34878D82A}">
                    <a16:rowId xmlns:a16="http://schemas.microsoft.com/office/drawing/2014/main" val="10001"/>
                  </a:ext>
                </a:extLst>
              </a:tr>
              <a:tr h="114300">
                <a:tc>
                  <a:txBody>
                    <a:bodyPr/>
                    <a:lstStyle/>
                    <a:p>
                      <a:pPr marL="31750">
                        <a:lnSpc>
                          <a:spcPts val="800"/>
                        </a:lnSpc>
                      </a:pPr>
                      <a:r>
                        <a:rPr sz="700" spc="-10" dirty="0">
                          <a:latin typeface="Montserrat"/>
                          <a:cs typeface="Montserrat"/>
                        </a:rPr>
                        <a:t>Cilindrada</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177.4</a:t>
                      </a:r>
                      <a:r>
                        <a:rPr sz="700" spc="-15" dirty="0">
                          <a:latin typeface="Montserrat"/>
                          <a:cs typeface="Montserrat"/>
                        </a:rPr>
                        <a:t> </a:t>
                      </a:r>
                      <a:r>
                        <a:rPr sz="700" spc="-25" dirty="0">
                          <a:latin typeface="Montserrat"/>
                          <a:cs typeface="Montserrat"/>
                        </a:rPr>
                        <a:t>cc</a:t>
                      </a:r>
                      <a:endParaRPr sz="700">
                        <a:latin typeface="Montserrat"/>
                        <a:cs typeface="Montserrat"/>
                      </a:endParaRPr>
                    </a:p>
                  </a:txBody>
                  <a:tcPr marL="0" marR="0" marT="0" marB="0"/>
                </a:tc>
                <a:tc>
                  <a:txBody>
                    <a:bodyPr/>
                    <a:lstStyle/>
                    <a:p>
                      <a:pPr marL="48895">
                        <a:lnSpc>
                          <a:spcPts val="800"/>
                        </a:lnSpc>
                      </a:pPr>
                      <a:r>
                        <a:rPr sz="700" dirty="0">
                          <a:latin typeface="Montserrat"/>
                          <a:cs typeface="Montserrat"/>
                        </a:rPr>
                        <a:t>Presión</a:t>
                      </a:r>
                      <a:r>
                        <a:rPr sz="700" spc="-35" dirty="0">
                          <a:latin typeface="Montserrat"/>
                          <a:cs typeface="Montserrat"/>
                        </a:rPr>
                        <a:t> </a:t>
                      </a:r>
                      <a:r>
                        <a:rPr sz="700" dirty="0">
                          <a:latin typeface="Montserrat"/>
                          <a:cs typeface="Montserrat"/>
                        </a:rPr>
                        <a:t>llanta</a:t>
                      </a:r>
                      <a:r>
                        <a:rPr sz="700" spc="-25" dirty="0">
                          <a:latin typeface="Montserrat"/>
                          <a:cs typeface="Montserrat"/>
                        </a:rPr>
                        <a:t> </a:t>
                      </a:r>
                      <a:r>
                        <a:rPr sz="700" spc="-10" dirty="0">
                          <a:latin typeface="Montserrat"/>
                          <a:cs typeface="Montserrat"/>
                        </a:rPr>
                        <a:t>delantera</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25 </a:t>
                      </a:r>
                      <a:r>
                        <a:rPr sz="700" spc="-25" dirty="0">
                          <a:latin typeface="Montserrat"/>
                          <a:cs typeface="Montserrat"/>
                        </a:rPr>
                        <a:t>psi</a:t>
                      </a:r>
                      <a:endParaRPr sz="700">
                        <a:latin typeface="Montserrat"/>
                        <a:cs typeface="Montserrat"/>
                      </a:endParaRPr>
                    </a:p>
                  </a:txBody>
                  <a:tcPr marL="0" marR="0" marT="0" marB="0"/>
                </a:tc>
                <a:extLst>
                  <a:ext uri="{0D108BD9-81ED-4DB2-BD59-A6C34878D82A}">
                    <a16:rowId xmlns:a16="http://schemas.microsoft.com/office/drawing/2014/main" val="10002"/>
                  </a:ext>
                </a:extLst>
              </a:tr>
              <a:tr h="114300">
                <a:tc>
                  <a:txBody>
                    <a:bodyPr/>
                    <a:lstStyle/>
                    <a:p>
                      <a:pPr marL="31750">
                        <a:lnSpc>
                          <a:spcPts val="800"/>
                        </a:lnSpc>
                      </a:pPr>
                      <a:r>
                        <a:rPr sz="700" dirty="0">
                          <a:latin typeface="Montserrat"/>
                          <a:cs typeface="Montserrat"/>
                        </a:rPr>
                        <a:t>RPM</a:t>
                      </a:r>
                      <a:r>
                        <a:rPr sz="700" spc="-25" dirty="0">
                          <a:latin typeface="Montserrat"/>
                          <a:cs typeface="Montserrat"/>
                        </a:rPr>
                        <a:t> </a:t>
                      </a:r>
                      <a:r>
                        <a:rPr sz="700" dirty="0">
                          <a:latin typeface="Montserrat"/>
                          <a:cs typeface="Montserrat"/>
                        </a:rPr>
                        <a:t>de</a:t>
                      </a:r>
                      <a:r>
                        <a:rPr sz="700" spc="-5" dirty="0">
                          <a:latin typeface="Montserrat"/>
                          <a:cs typeface="Montserrat"/>
                        </a:rPr>
                        <a:t> </a:t>
                      </a:r>
                      <a:r>
                        <a:rPr lang="es-MX" sz="700" spc="-10" dirty="0" err="1">
                          <a:latin typeface="Montserrat"/>
                          <a:cs typeface="Montserrat"/>
                        </a:rPr>
                        <a:t>ralenti</a:t>
                      </a:r>
                      <a:endParaRPr sz="700" dirty="0">
                        <a:latin typeface="Montserrat"/>
                        <a:cs typeface="Montserrat"/>
                      </a:endParaRPr>
                    </a:p>
                  </a:txBody>
                  <a:tcPr marL="0" marR="0" marT="0" marB="0"/>
                </a:tc>
                <a:tc>
                  <a:txBody>
                    <a:bodyPr/>
                    <a:lstStyle/>
                    <a:p>
                      <a:pPr marL="41275">
                        <a:lnSpc>
                          <a:spcPts val="800"/>
                        </a:lnSpc>
                      </a:pPr>
                      <a:r>
                        <a:rPr sz="700" spc="-10" dirty="0">
                          <a:latin typeface="Montserrat"/>
                          <a:cs typeface="Montserrat"/>
                        </a:rPr>
                        <a:t>1.200-</a:t>
                      </a:r>
                      <a:r>
                        <a:rPr sz="700" dirty="0">
                          <a:latin typeface="Montserrat"/>
                          <a:cs typeface="Montserrat"/>
                        </a:rPr>
                        <a:t>1.600</a:t>
                      </a:r>
                      <a:r>
                        <a:rPr sz="700" spc="25" dirty="0">
                          <a:latin typeface="Montserrat"/>
                          <a:cs typeface="Montserrat"/>
                        </a:rPr>
                        <a:t> </a:t>
                      </a:r>
                      <a:r>
                        <a:rPr sz="700" spc="-25" dirty="0">
                          <a:latin typeface="Montserrat"/>
                          <a:cs typeface="Montserrat"/>
                        </a:rPr>
                        <a:t>rpm</a:t>
                      </a:r>
                      <a:endParaRPr sz="700">
                        <a:latin typeface="Montserrat"/>
                        <a:cs typeface="Montserrat"/>
                      </a:endParaRPr>
                    </a:p>
                  </a:txBody>
                  <a:tcPr marL="0" marR="0" marT="0" marB="0"/>
                </a:tc>
                <a:tc>
                  <a:txBody>
                    <a:bodyPr/>
                    <a:lstStyle/>
                    <a:p>
                      <a:pPr marL="48895">
                        <a:lnSpc>
                          <a:spcPts val="800"/>
                        </a:lnSpc>
                      </a:pPr>
                      <a:r>
                        <a:rPr sz="700" dirty="0">
                          <a:latin typeface="Montserrat"/>
                          <a:cs typeface="Montserrat"/>
                        </a:rPr>
                        <a:t>Presión</a:t>
                      </a:r>
                      <a:r>
                        <a:rPr sz="700" spc="-35" dirty="0">
                          <a:latin typeface="Montserrat"/>
                          <a:cs typeface="Montserrat"/>
                        </a:rPr>
                        <a:t> </a:t>
                      </a:r>
                      <a:r>
                        <a:rPr sz="700" dirty="0">
                          <a:latin typeface="Montserrat"/>
                          <a:cs typeface="Montserrat"/>
                        </a:rPr>
                        <a:t>llanta</a:t>
                      </a:r>
                      <a:r>
                        <a:rPr sz="700" spc="-25" dirty="0">
                          <a:latin typeface="Montserrat"/>
                          <a:cs typeface="Montserrat"/>
                        </a:rPr>
                        <a:t> </a:t>
                      </a:r>
                      <a:r>
                        <a:rPr sz="700" spc="-10" dirty="0">
                          <a:latin typeface="Montserrat"/>
                          <a:cs typeface="Montserrat"/>
                        </a:rPr>
                        <a:t>trasera</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28</a:t>
                      </a:r>
                      <a:r>
                        <a:rPr sz="700" spc="-5" dirty="0">
                          <a:latin typeface="Montserrat"/>
                          <a:cs typeface="Montserrat"/>
                        </a:rPr>
                        <a:t> </a:t>
                      </a:r>
                      <a:r>
                        <a:rPr sz="700" spc="-25" dirty="0">
                          <a:latin typeface="Montserrat"/>
                          <a:cs typeface="Montserrat"/>
                        </a:rPr>
                        <a:t>psi</a:t>
                      </a:r>
                      <a:endParaRPr sz="700">
                        <a:latin typeface="Montserrat"/>
                        <a:cs typeface="Montserrat"/>
                      </a:endParaRPr>
                    </a:p>
                  </a:txBody>
                  <a:tcPr marL="0" marR="0" marT="0" marB="0"/>
                </a:tc>
                <a:extLst>
                  <a:ext uri="{0D108BD9-81ED-4DB2-BD59-A6C34878D82A}">
                    <a16:rowId xmlns:a16="http://schemas.microsoft.com/office/drawing/2014/main" val="10003"/>
                  </a:ext>
                </a:extLst>
              </a:tr>
              <a:tr h="114300">
                <a:tc>
                  <a:txBody>
                    <a:bodyPr/>
                    <a:lstStyle/>
                    <a:p>
                      <a:pPr marL="31750">
                        <a:lnSpc>
                          <a:spcPts val="800"/>
                        </a:lnSpc>
                      </a:pPr>
                      <a:r>
                        <a:rPr sz="700" dirty="0">
                          <a:latin typeface="Montserrat"/>
                          <a:cs typeface="Montserrat"/>
                        </a:rPr>
                        <a:t>Relación</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compresión</a:t>
                      </a:r>
                      <a:endParaRPr sz="700">
                        <a:latin typeface="Montserrat"/>
                        <a:cs typeface="Montserrat"/>
                      </a:endParaRPr>
                    </a:p>
                  </a:txBody>
                  <a:tcPr marL="0" marR="0" marT="0" marB="0"/>
                </a:tc>
                <a:tc>
                  <a:txBody>
                    <a:bodyPr/>
                    <a:lstStyle/>
                    <a:p>
                      <a:pPr marL="41275">
                        <a:lnSpc>
                          <a:spcPts val="800"/>
                        </a:lnSpc>
                      </a:pPr>
                      <a:r>
                        <a:rPr sz="700" spc="-20" dirty="0">
                          <a:latin typeface="Montserrat"/>
                          <a:cs typeface="Montserrat"/>
                        </a:rPr>
                        <a:t>9.5:1</a:t>
                      </a:r>
                      <a:endParaRPr sz="700">
                        <a:latin typeface="Montserrat"/>
                        <a:cs typeface="Montserrat"/>
                      </a:endParaRPr>
                    </a:p>
                  </a:txBody>
                  <a:tcPr marL="0" marR="0" marT="0" marB="0"/>
                </a:tc>
                <a:tc>
                  <a:txBody>
                    <a:bodyPr/>
                    <a:lstStyle/>
                    <a:p>
                      <a:pPr marL="48895">
                        <a:lnSpc>
                          <a:spcPts val="800"/>
                        </a:lnSpc>
                      </a:pPr>
                      <a:r>
                        <a:rPr sz="700" dirty="0">
                          <a:latin typeface="Montserrat"/>
                          <a:cs typeface="Montserrat"/>
                        </a:rPr>
                        <a:t>Presión</a:t>
                      </a:r>
                      <a:r>
                        <a:rPr sz="700" spc="-35" dirty="0">
                          <a:latin typeface="Montserrat"/>
                          <a:cs typeface="Montserrat"/>
                        </a:rPr>
                        <a:t> </a:t>
                      </a:r>
                      <a:r>
                        <a:rPr sz="700" dirty="0">
                          <a:latin typeface="Montserrat"/>
                          <a:cs typeface="Montserrat"/>
                        </a:rPr>
                        <a:t>llanta</a:t>
                      </a:r>
                      <a:r>
                        <a:rPr sz="700" spc="-25" dirty="0">
                          <a:latin typeface="Montserrat"/>
                          <a:cs typeface="Montserrat"/>
                        </a:rPr>
                        <a:t> </a:t>
                      </a:r>
                      <a:r>
                        <a:rPr sz="700" spc="-10" dirty="0">
                          <a:latin typeface="Montserrat"/>
                          <a:cs typeface="Montserrat"/>
                        </a:rPr>
                        <a:t>trasera</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32</a:t>
                      </a:r>
                      <a:r>
                        <a:rPr sz="700" spc="-5" dirty="0">
                          <a:latin typeface="Montserrat"/>
                          <a:cs typeface="Montserrat"/>
                        </a:rPr>
                        <a:t> </a:t>
                      </a:r>
                      <a:r>
                        <a:rPr sz="700" spc="-25" dirty="0">
                          <a:latin typeface="Montserrat"/>
                          <a:cs typeface="Montserrat"/>
                        </a:rPr>
                        <a:t>psi</a:t>
                      </a:r>
                      <a:endParaRPr sz="700">
                        <a:latin typeface="Montserrat"/>
                        <a:cs typeface="Montserrat"/>
                      </a:endParaRPr>
                    </a:p>
                  </a:txBody>
                  <a:tcPr marL="0" marR="0" marT="0" marB="0"/>
                </a:tc>
                <a:extLst>
                  <a:ext uri="{0D108BD9-81ED-4DB2-BD59-A6C34878D82A}">
                    <a16:rowId xmlns:a16="http://schemas.microsoft.com/office/drawing/2014/main" val="10004"/>
                  </a:ext>
                </a:extLst>
              </a:tr>
              <a:tr h="114300">
                <a:tc>
                  <a:txBody>
                    <a:bodyPr/>
                    <a:lstStyle/>
                    <a:p>
                      <a:pPr marL="31750">
                        <a:lnSpc>
                          <a:spcPts val="800"/>
                        </a:lnSpc>
                      </a:pPr>
                      <a:r>
                        <a:rPr sz="700" dirty="0">
                          <a:latin typeface="Montserrat"/>
                          <a:cs typeface="Montserrat"/>
                        </a:rPr>
                        <a:t>Potencia</a:t>
                      </a:r>
                      <a:r>
                        <a:rPr sz="700" spc="-30" dirty="0">
                          <a:latin typeface="Montserrat"/>
                          <a:cs typeface="Montserrat"/>
                        </a:rPr>
                        <a:t> </a:t>
                      </a:r>
                      <a:r>
                        <a:rPr sz="700" spc="-10" dirty="0">
                          <a:latin typeface="Montserrat"/>
                          <a:cs typeface="Montserrat"/>
                        </a:rPr>
                        <a:t>máxima</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15.02 HP</a:t>
                      </a:r>
                      <a:r>
                        <a:rPr sz="700" spc="-10" dirty="0">
                          <a:latin typeface="Montserrat"/>
                          <a:cs typeface="Montserrat"/>
                        </a:rPr>
                        <a:t> </a:t>
                      </a:r>
                      <a:r>
                        <a:rPr sz="700" dirty="0">
                          <a:latin typeface="Montserrat"/>
                          <a:cs typeface="Montserrat"/>
                        </a:rPr>
                        <a:t>@</a:t>
                      </a:r>
                      <a:r>
                        <a:rPr sz="700" spc="-5" dirty="0">
                          <a:latin typeface="Montserrat"/>
                          <a:cs typeface="Montserrat"/>
                        </a:rPr>
                        <a:t> </a:t>
                      </a:r>
                      <a:r>
                        <a:rPr sz="700" dirty="0">
                          <a:latin typeface="Montserrat"/>
                          <a:cs typeface="Montserrat"/>
                        </a:rPr>
                        <a:t>8500</a:t>
                      </a:r>
                      <a:r>
                        <a:rPr sz="700" spc="5" dirty="0">
                          <a:latin typeface="Montserrat"/>
                          <a:cs typeface="Montserrat"/>
                        </a:rPr>
                        <a:t> </a:t>
                      </a:r>
                      <a:r>
                        <a:rPr sz="700" spc="-25" dirty="0">
                          <a:latin typeface="Montserrat"/>
                          <a:cs typeface="Montserrat"/>
                        </a:rPr>
                        <a:t>rpm</a:t>
                      </a:r>
                      <a:endParaRPr sz="700">
                        <a:latin typeface="Montserrat"/>
                        <a:cs typeface="Montserrat"/>
                      </a:endParaRPr>
                    </a:p>
                  </a:txBody>
                  <a:tcPr marL="0" marR="0" marT="0" marB="0"/>
                </a:tc>
                <a:tc>
                  <a:txBody>
                    <a:bodyPr/>
                    <a:lstStyle/>
                    <a:p>
                      <a:pPr marL="48895">
                        <a:lnSpc>
                          <a:spcPts val="800"/>
                        </a:lnSpc>
                      </a:pPr>
                      <a:r>
                        <a:rPr sz="700" dirty="0">
                          <a:latin typeface="Montserrat"/>
                          <a:cs typeface="Montserrat"/>
                        </a:rPr>
                        <a:t>(con</a:t>
                      </a:r>
                      <a:r>
                        <a:rPr sz="700" spc="-10" dirty="0">
                          <a:latin typeface="Montserrat"/>
                          <a:cs typeface="Montserrat"/>
                        </a:rPr>
                        <a:t> acompañante)</a:t>
                      </a:r>
                      <a:endParaRPr sz="70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05"/>
                  </a:ext>
                </a:extLst>
              </a:tr>
              <a:tr h="113664">
                <a:tc>
                  <a:txBody>
                    <a:bodyPr/>
                    <a:lstStyle/>
                    <a:p>
                      <a:pPr marL="31750">
                        <a:lnSpc>
                          <a:spcPts val="800"/>
                        </a:lnSpc>
                      </a:pPr>
                      <a:r>
                        <a:rPr sz="700" dirty="0">
                          <a:latin typeface="Montserrat"/>
                          <a:cs typeface="Montserrat"/>
                        </a:rPr>
                        <a:t>Torque</a:t>
                      </a:r>
                      <a:r>
                        <a:rPr sz="700" spc="-15" dirty="0">
                          <a:latin typeface="Montserrat"/>
                          <a:cs typeface="Montserrat"/>
                        </a:rPr>
                        <a:t> </a:t>
                      </a:r>
                      <a:r>
                        <a:rPr sz="700" spc="-10" dirty="0">
                          <a:latin typeface="Montserrat"/>
                          <a:cs typeface="Montserrat"/>
                        </a:rPr>
                        <a:t>máximo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14.1</a:t>
                      </a:r>
                      <a:r>
                        <a:rPr sz="700" spc="-15" dirty="0">
                          <a:latin typeface="Montserrat"/>
                          <a:cs typeface="Montserrat"/>
                        </a:rPr>
                        <a:t> </a:t>
                      </a:r>
                      <a:r>
                        <a:rPr sz="700" dirty="0">
                          <a:latin typeface="Montserrat"/>
                          <a:cs typeface="Montserrat"/>
                        </a:rPr>
                        <a:t>Nm</a:t>
                      </a:r>
                      <a:r>
                        <a:rPr sz="700" spc="-10" dirty="0">
                          <a:latin typeface="Montserrat"/>
                          <a:cs typeface="Montserrat"/>
                        </a:rPr>
                        <a:t> </a:t>
                      </a:r>
                      <a:r>
                        <a:rPr sz="700" dirty="0">
                          <a:latin typeface="Montserrat"/>
                          <a:cs typeface="Montserrat"/>
                        </a:rPr>
                        <a:t>@</a:t>
                      </a:r>
                      <a:r>
                        <a:rPr sz="700" spc="-10" dirty="0">
                          <a:latin typeface="Montserrat"/>
                          <a:cs typeface="Montserrat"/>
                        </a:rPr>
                        <a:t> </a:t>
                      </a:r>
                      <a:r>
                        <a:rPr sz="700" dirty="0">
                          <a:latin typeface="Montserrat"/>
                          <a:cs typeface="Montserrat"/>
                        </a:rPr>
                        <a:t>6500</a:t>
                      </a:r>
                      <a:r>
                        <a:rPr sz="700" spc="10" dirty="0">
                          <a:latin typeface="Montserrat"/>
                          <a:cs typeface="Montserrat"/>
                        </a:rPr>
                        <a:t> </a:t>
                      </a:r>
                      <a:r>
                        <a:rPr sz="700" spc="-25" dirty="0">
                          <a:latin typeface="Montserrat"/>
                          <a:cs typeface="Montserrat"/>
                        </a:rPr>
                        <a:t>rpm</a:t>
                      </a:r>
                      <a:endParaRPr sz="70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06"/>
                  </a:ext>
                </a:extLst>
              </a:tr>
              <a:tr h="114300">
                <a:tc>
                  <a:txBody>
                    <a:bodyPr/>
                    <a:lstStyle/>
                    <a:p>
                      <a:pPr marL="31750">
                        <a:lnSpc>
                          <a:spcPts val="800"/>
                        </a:lnSpc>
                      </a:pPr>
                      <a:r>
                        <a:rPr sz="700" spc="-10" dirty="0">
                          <a:latin typeface="Montserrat"/>
                          <a:cs typeface="Montserrat"/>
                        </a:rPr>
                        <a:t>Sistema</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alimentación</a:t>
                      </a:r>
                      <a:endParaRPr sz="700">
                        <a:latin typeface="Montserrat"/>
                        <a:cs typeface="Montserrat"/>
                      </a:endParaRPr>
                    </a:p>
                  </a:txBody>
                  <a:tcPr marL="0" marR="0" marT="0" marB="0"/>
                </a:tc>
                <a:tc>
                  <a:txBody>
                    <a:bodyPr/>
                    <a:lstStyle/>
                    <a:p>
                      <a:pPr marL="41275">
                        <a:lnSpc>
                          <a:spcPts val="800"/>
                        </a:lnSpc>
                      </a:pPr>
                      <a:r>
                        <a:rPr sz="700" spc="-10" dirty="0">
                          <a:latin typeface="Montserrat"/>
                          <a:cs typeface="Montserrat"/>
                        </a:rPr>
                        <a:t>Carburador</a:t>
                      </a:r>
                      <a:endParaRPr sz="700">
                        <a:latin typeface="Montserrat"/>
                        <a:cs typeface="Montserrat"/>
                      </a:endParaRPr>
                    </a:p>
                  </a:txBody>
                  <a:tcPr marL="0" marR="0" marT="0" marB="0"/>
                </a:tc>
                <a:tc>
                  <a:txBody>
                    <a:bodyPr/>
                    <a:lstStyle/>
                    <a:p>
                      <a:pPr marL="48895">
                        <a:lnSpc>
                          <a:spcPts val="800"/>
                        </a:lnSpc>
                      </a:pPr>
                      <a:r>
                        <a:rPr sz="700" b="1" dirty="0">
                          <a:latin typeface="Montserrat"/>
                          <a:cs typeface="Montserrat"/>
                        </a:rPr>
                        <a:t>Sistema</a:t>
                      </a:r>
                      <a:r>
                        <a:rPr sz="700" b="1" spc="-30" dirty="0">
                          <a:latin typeface="Montserrat"/>
                          <a:cs typeface="Montserrat"/>
                        </a:rPr>
                        <a:t> </a:t>
                      </a:r>
                      <a:r>
                        <a:rPr sz="700" b="1" spc="-10" dirty="0">
                          <a:latin typeface="Montserrat"/>
                          <a:cs typeface="Montserrat"/>
                        </a:rPr>
                        <a:t>eléctrico</a:t>
                      </a:r>
                      <a:endParaRPr sz="70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07"/>
                  </a:ext>
                </a:extLst>
              </a:tr>
              <a:tr h="113664">
                <a:tc>
                  <a:txBody>
                    <a:bodyPr/>
                    <a:lstStyle/>
                    <a:p>
                      <a:pPr marL="31750">
                        <a:lnSpc>
                          <a:spcPts val="800"/>
                        </a:lnSpc>
                      </a:pPr>
                      <a:r>
                        <a:rPr sz="700" spc="-10" dirty="0">
                          <a:latin typeface="Montserrat"/>
                          <a:cs typeface="Montserrat"/>
                        </a:rPr>
                        <a:t>Bujías</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BOSCH</a:t>
                      </a:r>
                      <a:r>
                        <a:rPr sz="700" spc="-20" dirty="0">
                          <a:latin typeface="Montserrat"/>
                          <a:cs typeface="Montserrat"/>
                        </a:rPr>
                        <a:t> </a:t>
                      </a:r>
                      <a:r>
                        <a:rPr sz="700" dirty="0">
                          <a:latin typeface="Montserrat"/>
                          <a:cs typeface="Montserrat"/>
                        </a:rPr>
                        <a:t>–</a:t>
                      </a:r>
                      <a:r>
                        <a:rPr sz="700" spc="-10" dirty="0">
                          <a:latin typeface="Montserrat"/>
                          <a:cs typeface="Montserrat"/>
                        </a:rPr>
                        <a:t> UR5DDC</a:t>
                      </a:r>
                      <a:endParaRPr sz="700">
                        <a:latin typeface="Montserrat"/>
                        <a:cs typeface="Montserrat"/>
                      </a:endParaRPr>
                    </a:p>
                  </a:txBody>
                  <a:tcPr marL="0" marR="0" marT="0" marB="0"/>
                </a:tc>
                <a:tc>
                  <a:txBody>
                    <a:bodyPr/>
                    <a:lstStyle/>
                    <a:p>
                      <a:pPr marL="48895">
                        <a:lnSpc>
                          <a:spcPts val="800"/>
                        </a:lnSpc>
                      </a:pPr>
                      <a:r>
                        <a:rPr sz="700" dirty="0">
                          <a:latin typeface="Montserrat"/>
                          <a:cs typeface="Montserrat"/>
                        </a:rPr>
                        <a:t>Lámpara</a:t>
                      </a:r>
                      <a:r>
                        <a:rPr sz="700" spc="-35" dirty="0">
                          <a:latin typeface="Montserrat"/>
                          <a:cs typeface="Montserrat"/>
                        </a:rPr>
                        <a:t> </a:t>
                      </a:r>
                      <a:r>
                        <a:rPr sz="700" spc="-10" dirty="0">
                          <a:latin typeface="Montserrat"/>
                          <a:cs typeface="Montserrat"/>
                        </a:rPr>
                        <a:t>frontal</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12V,</a:t>
                      </a:r>
                      <a:r>
                        <a:rPr sz="700" spc="-5" dirty="0">
                          <a:latin typeface="Montserrat"/>
                          <a:cs typeface="Montserrat"/>
                        </a:rPr>
                        <a:t> </a:t>
                      </a:r>
                      <a:r>
                        <a:rPr sz="700" spc="-10" dirty="0">
                          <a:latin typeface="Montserrat"/>
                          <a:cs typeface="Montserrat"/>
                        </a:rPr>
                        <a:t>35/35W</a:t>
                      </a:r>
                      <a:endParaRPr sz="700">
                        <a:latin typeface="Montserrat"/>
                        <a:cs typeface="Montserrat"/>
                      </a:endParaRPr>
                    </a:p>
                  </a:txBody>
                  <a:tcPr marL="0" marR="0" marT="0" marB="0"/>
                </a:tc>
                <a:extLst>
                  <a:ext uri="{0D108BD9-81ED-4DB2-BD59-A6C34878D82A}">
                    <a16:rowId xmlns:a16="http://schemas.microsoft.com/office/drawing/2014/main" val="10008"/>
                  </a:ext>
                </a:extLst>
              </a:tr>
              <a:tr h="114300">
                <a:tc>
                  <a:txBody>
                    <a:bodyPr/>
                    <a:lstStyle/>
                    <a:p>
                      <a:pPr marL="31750">
                        <a:lnSpc>
                          <a:spcPts val="800"/>
                        </a:lnSpc>
                      </a:pPr>
                      <a:r>
                        <a:rPr sz="700" dirty="0">
                          <a:latin typeface="Montserrat"/>
                          <a:cs typeface="Montserrat"/>
                        </a:rPr>
                        <a:t>Tolerancia</a:t>
                      </a:r>
                      <a:r>
                        <a:rPr sz="700" spc="-5" dirty="0">
                          <a:latin typeface="Montserrat"/>
                          <a:cs typeface="Montserrat"/>
                        </a:rPr>
                        <a:t> </a:t>
                      </a:r>
                      <a:r>
                        <a:rPr sz="700" dirty="0">
                          <a:latin typeface="Montserrat"/>
                          <a:cs typeface="Montserrat"/>
                        </a:rPr>
                        <a:t>de</a:t>
                      </a:r>
                      <a:r>
                        <a:rPr sz="700" spc="-20" dirty="0">
                          <a:latin typeface="Montserrat"/>
                          <a:cs typeface="Montserrat"/>
                        </a:rPr>
                        <a:t> </a:t>
                      </a:r>
                      <a:r>
                        <a:rPr sz="700" dirty="0">
                          <a:latin typeface="Montserrat"/>
                          <a:cs typeface="Montserrat"/>
                        </a:rPr>
                        <a:t>la</a:t>
                      </a:r>
                      <a:r>
                        <a:rPr sz="700" spc="-25" dirty="0">
                          <a:latin typeface="Montserrat"/>
                          <a:cs typeface="Montserrat"/>
                        </a:rPr>
                        <a:t> </a:t>
                      </a:r>
                      <a:r>
                        <a:rPr sz="700" spc="-10" dirty="0">
                          <a:latin typeface="Montserrat"/>
                          <a:cs typeface="Montserrat"/>
                        </a:rPr>
                        <a:t>bujía</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0.6 –</a:t>
                      </a:r>
                      <a:r>
                        <a:rPr sz="700" spc="-10" dirty="0">
                          <a:latin typeface="Montserrat"/>
                          <a:cs typeface="Montserrat"/>
                        </a:rPr>
                        <a:t> </a:t>
                      </a:r>
                      <a:r>
                        <a:rPr sz="700" dirty="0">
                          <a:latin typeface="Montserrat"/>
                          <a:cs typeface="Montserrat"/>
                        </a:rPr>
                        <a:t>0.7 </a:t>
                      </a:r>
                      <a:r>
                        <a:rPr sz="700" spc="-25" dirty="0">
                          <a:latin typeface="Montserrat"/>
                          <a:cs typeface="Montserrat"/>
                        </a:rPr>
                        <a:t>mm</a:t>
                      </a:r>
                      <a:endParaRPr sz="700">
                        <a:latin typeface="Montserrat"/>
                        <a:cs typeface="Montserrat"/>
                      </a:endParaRPr>
                    </a:p>
                  </a:txBody>
                  <a:tcPr marL="0" marR="0" marT="0" marB="0"/>
                </a:tc>
                <a:tc>
                  <a:txBody>
                    <a:bodyPr/>
                    <a:lstStyle/>
                    <a:p>
                      <a:pPr marL="48895">
                        <a:lnSpc>
                          <a:spcPts val="800"/>
                        </a:lnSpc>
                      </a:pPr>
                      <a:r>
                        <a:rPr sz="700" dirty="0">
                          <a:latin typeface="Montserrat"/>
                          <a:cs typeface="Montserrat"/>
                        </a:rPr>
                        <a:t>Luz de</a:t>
                      </a:r>
                      <a:r>
                        <a:rPr sz="700" spc="-10" dirty="0">
                          <a:latin typeface="Montserrat"/>
                          <a:cs typeface="Montserrat"/>
                        </a:rPr>
                        <a:t> posición</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12V,</a:t>
                      </a:r>
                      <a:r>
                        <a:rPr sz="700" spc="-5" dirty="0">
                          <a:latin typeface="Montserrat"/>
                          <a:cs typeface="Montserrat"/>
                        </a:rPr>
                        <a:t> </a:t>
                      </a:r>
                      <a:r>
                        <a:rPr sz="700" dirty="0">
                          <a:latin typeface="Montserrat"/>
                          <a:cs typeface="Montserrat"/>
                        </a:rPr>
                        <a:t>LED,</a:t>
                      </a:r>
                      <a:r>
                        <a:rPr sz="700" spc="-10" dirty="0">
                          <a:latin typeface="Montserrat"/>
                          <a:cs typeface="Montserrat"/>
                        </a:rPr>
                        <a:t> </a:t>
                      </a:r>
                      <a:r>
                        <a:rPr sz="700" spc="-25" dirty="0">
                          <a:latin typeface="Montserrat"/>
                          <a:cs typeface="Montserrat"/>
                        </a:rPr>
                        <a:t>3W</a:t>
                      </a:r>
                      <a:endParaRPr sz="700">
                        <a:latin typeface="Montserrat"/>
                        <a:cs typeface="Montserrat"/>
                      </a:endParaRPr>
                    </a:p>
                  </a:txBody>
                  <a:tcPr marL="0" marR="0" marT="0" marB="0"/>
                </a:tc>
                <a:extLst>
                  <a:ext uri="{0D108BD9-81ED-4DB2-BD59-A6C34878D82A}">
                    <a16:rowId xmlns:a16="http://schemas.microsoft.com/office/drawing/2014/main" val="10009"/>
                  </a:ext>
                </a:extLst>
              </a:tr>
              <a:tr h="114300">
                <a:tc>
                  <a:txBody>
                    <a:bodyPr/>
                    <a:lstStyle/>
                    <a:p>
                      <a:pPr marL="31750">
                        <a:lnSpc>
                          <a:spcPts val="800"/>
                        </a:lnSpc>
                      </a:pPr>
                      <a:r>
                        <a:rPr sz="700" spc="-10" dirty="0">
                          <a:latin typeface="Montserrat"/>
                          <a:cs typeface="Montserrat"/>
                        </a:rPr>
                        <a:t>Arranque</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Eléctrico</a:t>
                      </a:r>
                      <a:r>
                        <a:rPr sz="700" spc="-20" dirty="0">
                          <a:latin typeface="Montserrat"/>
                          <a:cs typeface="Montserrat"/>
                        </a:rPr>
                        <a:t> </a:t>
                      </a:r>
                      <a:r>
                        <a:rPr sz="700" dirty="0">
                          <a:latin typeface="Montserrat"/>
                          <a:cs typeface="Montserrat"/>
                        </a:rPr>
                        <a:t>y</a:t>
                      </a:r>
                      <a:r>
                        <a:rPr sz="700" spc="-20" dirty="0">
                          <a:latin typeface="Montserrat"/>
                          <a:cs typeface="Montserrat"/>
                        </a:rPr>
                        <a:t> </a:t>
                      </a:r>
                      <a:r>
                        <a:rPr sz="700" spc="-10" dirty="0">
                          <a:latin typeface="Montserrat"/>
                          <a:cs typeface="Montserrat"/>
                        </a:rPr>
                        <a:t>pedal</a:t>
                      </a:r>
                      <a:endParaRPr sz="700">
                        <a:latin typeface="Montserrat"/>
                        <a:cs typeface="Montserrat"/>
                      </a:endParaRPr>
                    </a:p>
                  </a:txBody>
                  <a:tcPr marL="0" marR="0" marT="0" marB="0"/>
                </a:tc>
                <a:tc>
                  <a:txBody>
                    <a:bodyPr/>
                    <a:lstStyle/>
                    <a:p>
                      <a:pPr marL="48895">
                        <a:lnSpc>
                          <a:spcPts val="800"/>
                        </a:lnSpc>
                      </a:pPr>
                      <a:r>
                        <a:rPr sz="700" dirty="0">
                          <a:latin typeface="Montserrat"/>
                          <a:cs typeface="Montserrat"/>
                        </a:rPr>
                        <a:t>Luz cola</a:t>
                      </a:r>
                      <a:r>
                        <a:rPr sz="700" spc="-15" dirty="0">
                          <a:latin typeface="Montserrat"/>
                          <a:cs typeface="Montserrat"/>
                        </a:rPr>
                        <a:t> </a:t>
                      </a:r>
                      <a:r>
                        <a:rPr sz="700" spc="-10" dirty="0">
                          <a:latin typeface="Montserrat"/>
                          <a:cs typeface="Montserrat"/>
                        </a:rPr>
                        <a:t>/Stop</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12V,</a:t>
                      </a:r>
                      <a:r>
                        <a:rPr sz="700" spc="-5" dirty="0">
                          <a:latin typeface="Montserrat"/>
                          <a:cs typeface="Montserrat"/>
                        </a:rPr>
                        <a:t> </a:t>
                      </a:r>
                      <a:r>
                        <a:rPr sz="700" dirty="0">
                          <a:latin typeface="Montserrat"/>
                          <a:cs typeface="Montserrat"/>
                        </a:rPr>
                        <a:t>LED,</a:t>
                      </a:r>
                      <a:r>
                        <a:rPr sz="700" spc="-10" dirty="0">
                          <a:latin typeface="Montserrat"/>
                          <a:cs typeface="Montserrat"/>
                        </a:rPr>
                        <a:t> </a:t>
                      </a:r>
                      <a:r>
                        <a:rPr sz="700" dirty="0">
                          <a:latin typeface="Montserrat"/>
                          <a:cs typeface="Montserrat"/>
                        </a:rPr>
                        <a:t>0.5W / </a:t>
                      </a:r>
                      <a:r>
                        <a:rPr sz="700" spc="-20" dirty="0">
                          <a:latin typeface="Montserrat"/>
                          <a:cs typeface="Montserrat"/>
                        </a:rPr>
                        <a:t>3.5W</a:t>
                      </a:r>
                      <a:endParaRPr sz="700">
                        <a:latin typeface="Montserrat"/>
                        <a:cs typeface="Montserrat"/>
                      </a:endParaRPr>
                    </a:p>
                  </a:txBody>
                  <a:tcPr marL="0" marR="0" marT="0" marB="0"/>
                </a:tc>
                <a:extLst>
                  <a:ext uri="{0D108BD9-81ED-4DB2-BD59-A6C34878D82A}">
                    <a16:rowId xmlns:a16="http://schemas.microsoft.com/office/drawing/2014/main" val="10010"/>
                  </a:ext>
                </a:extLst>
              </a:tr>
              <a:tr h="114300">
                <a:tc>
                  <a:txBody>
                    <a:bodyPr/>
                    <a:lstStyle/>
                    <a:p>
                      <a:pPr marL="31750">
                        <a:lnSpc>
                          <a:spcPts val="800"/>
                        </a:lnSpc>
                      </a:pPr>
                      <a:r>
                        <a:rPr sz="700" spc="-10" dirty="0">
                          <a:latin typeface="Montserrat"/>
                          <a:cs typeface="Montserrat"/>
                        </a:rPr>
                        <a:t>Transmisión</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Mecánica 5</a:t>
                      </a:r>
                      <a:r>
                        <a:rPr sz="700" spc="-15" dirty="0">
                          <a:latin typeface="Montserrat"/>
                          <a:cs typeface="Montserrat"/>
                        </a:rPr>
                        <a:t> </a:t>
                      </a:r>
                      <a:r>
                        <a:rPr sz="700" spc="-10" dirty="0">
                          <a:latin typeface="Montserrat"/>
                          <a:cs typeface="Montserrat"/>
                        </a:rPr>
                        <a:t>velocidades</a:t>
                      </a:r>
                      <a:endParaRPr sz="700">
                        <a:latin typeface="Montserrat"/>
                        <a:cs typeface="Montserrat"/>
                      </a:endParaRPr>
                    </a:p>
                  </a:txBody>
                  <a:tcPr marL="0" marR="0" marT="0" marB="0"/>
                </a:tc>
                <a:tc>
                  <a:txBody>
                    <a:bodyPr/>
                    <a:lstStyle/>
                    <a:p>
                      <a:pPr marL="48895">
                        <a:lnSpc>
                          <a:spcPts val="800"/>
                        </a:lnSpc>
                      </a:pPr>
                      <a:r>
                        <a:rPr sz="700" spc="-10" dirty="0">
                          <a:latin typeface="Montserrat"/>
                          <a:cs typeface="Montserrat"/>
                        </a:rPr>
                        <a:t>Direccionales</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12V</a:t>
                      </a:r>
                      <a:r>
                        <a:rPr sz="700" spc="-15" dirty="0">
                          <a:latin typeface="Montserrat"/>
                          <a:cs typeface="Montserrat"/>
                        </a:rPr>
                        <a:t> </a:t>
                      </a:r>
                      <a:r>
                        <a:rPr sz="700" dirty="0">
                          <a:latin typeface="Montserrat"/>
                          <a:cs typeface="Montserrat"/>
                        </a:rPr>
                        <a:t>10W</a:t>
                      </a:r>
                      <a:r>
                        <a:rPr sz="700" spc="-5" dirty="0">
                          <a:latin typeface="Montserrat"/>
                          <a:cs typeface="Montserrat"/>
                        </a:rPr>
                        <a:t> </a:t>
                      </a:r>
                      <a:r>
                        <a:rPr sz="700" dirty="0">
                          <a:latin typeface="Montserrat"/>
                          <a:cs typeface="Montserrat"/>
                        </a:rPr>
                        <a:t>x4</a:t>
                      </a:r>
                      <a:r>
                        <a:rPr sz="700" spc="-5" dirty="0">
                          <a:latin typeface="Montserrat"/>
                          <a:cs typeface="Montserrat"/>
                        </a:rPr>
                        <a:t> </a:t>
                      </a:r>
                      <a:r>
                        <a:rPr sz="700" spc="-20" dirty="0">
                          <a:latin typeface="Montserrat"/>
                          <a:cs typeface="Montserrat"/>
                        </a:rPr>
                        <a:t>unds</a:t>
                      </a:r>
                      <a:endParaRPr sz="700">
                        <a:latin typeface="Montserrat"/>
                        <a:cs typeface="Montserrat"/>
                      </a:endParaRPr>
                    </a:p>
                  </a:txBody>
                  <a:tcPr marL="0" marR="0" marT="0" marB="0"/>
                </a:tc>
                <a:extLst>
                  <a:ext uri="{0D108BD9-81ED-4DB2-BD59-A6C34878D82A}">
                    <a16:rowId xmlns:a16="http://schemas.microsoft.com/office/drawing/2014/main" val="10011"/>
                  </a:ext>
                </a:extLst>
              </a:tr>
              <a:tr h="114300">
                <a:tc>
                  <a:txBody>
                    <a:bodyPr/>
                    <a:lstStyle/>
                    <a:p>
                      <a:pPr marL="31750">
                        <a:lnSpc>
                          <a:spcPts val="800"/>
                        </a:lnSpc>
                      </a:pPr>
                      <a:r>
                        <a:rPr sz="700" dirty="0">
                          <a:latin typeface="Montserrat"/>
                          <a:cs typeface="Montserrat"/>
                        </a:rPr>
                        <a:t>Patrón</a:t>
                      </a:r>
                      <a:r>
                        <a:rPr sz="700" spc="-15" dirty="0">
                          <a:latin typeface="Montserrat"/>
                          <a:cs typeface="Montserrat"/>
                        </a:rPr>
                        <a:t> </a:t>
                      </a:r>
                      <a:r>
                        <a:rPr sz="700" dirty="0">
                          <a:latin typeface="Montserrat"/>
                          <a:cs typeface="Montserrat"/>
                        </a:rPr>
                        <a:t>de</a:t>
                      </a:r>
                      <a:r>
                        <a:rPr sz="700" spc="-20" dirty="0">
                          <a:latin typeface="Montserrat"/>
                          <a:cs typeface="Montserrat"/>
                        </a:rPr>
                        <a:t> </a:t>
                      </a:r>
                      <a:r>
                        <a:rPr sz="700" spc="-10" dirty="0">
                          <a:latin typeface="Montserrat"/>
                          <a:cs typeface="Montserrat"/>
                        </a:rPr>
                        <a:t>cambios</a:t>
                      </a:r>
                      <a:endParaRPr sz="700">
                        <a:latin typeface="Montserrat"/>
                        <a:cs typeface="Montserrat"/>
                      </a:endParaRPr>
                    </a:p>
                  </a:txBody>
                  <a:tcPr marL="0" marR="0" marT="0" marB="0"/>
                </a:tc>
                <a:tc>
                  <a:txBody>
                    <a:bodyPr/>
                    <a:lstStyle/>
                    <a:p>
                      <a:pPr marL="41275">
                        <a:lnSpc>
                          <a:spcPts val="800"/>
                        </a:lnSpc>
                      </a:pPr>
                      <a:r>
                        <a:rPr sz="700" spc="-10" dirty="0">
                          <a:latin typeface="Montserrat"/>
                          <a:cs typeface="Montserrat"/>
                        </a:rPr>
                        <a:t>1-N-2-3-4-</a:t>
                      </a:r>
                      <a:r>
                        <a:rPr sz="700" spc="-50" dirty="0">
                          <a:latin typeface="Montserrat"/>
                          <a:cs typeface="Montserrat"/>
                        </a:rPr>
                        <a:t>5</a:t>
                      </a:r>
                      <a:endParaRPr sz="700">
                        <a:latin typeface="Montserrat"/>
                        <a:cs typeface="Montserrat"/>
                      </a:endParaRPr>
                    </a:p>
                  </a:txBody>
                  <a:tcPr marL="0" marR="0" marT="0" marB="0"/>
                </a:tc>
                <a:tc>
                  <a:txBody>
                    <a:bodyPr/>
                    <a:lstStyle/>
                    <a:p>
                      <a:pPr marL="48895">
                        <a:lnSpc>
                          <a:spcPts val="800"/>
                        </a:lnSpc>
                      </a:pPr>
                      <a:r>
                        <a:rPr sz="700" dirty="0">
                          <a:latin typeface="Montserrat"/>
                          <a:cs typeface="Montserrat"/>
                        </a:rPr>
                        <a:t>Indicador</a:t>
                      </a:r>
                      <a:r>
                        <a:rPr sz="700" spc="-35" dirty="0">
                          <a:latin typeface="Montserrat"/>
                          <a:cs typeface="Montserrat"/>
                        </a:rPr>
                        <a:t> </a:t>
                      </a:r>
                      <a:r>
                        <a:rPr sz="700" spc="-10" dirty="0">
                          <a:latin typeface="Montserrat"/>
                          <a:cs typeface="Montserrat"/>
                        </a:rPr>
                        <a:t>neutra</a:t>
                      </a:r>
                      <a:endParaRPr sz="700">
                        <a:latin typeface="Montserrat"/>
                        <a:cs typeface="Montserrat"/>
                      </a:endParaRPr>
                    </a:p>
                  </a:txBody>
                  <a:tcPr marL="0" marR="0" marT="0" marB="0"/>
                </a:tc>
                <a:tc>
                  <a:txBody>
                    <a:bodyPr/>
                    <a:lstStyle/>
                    <a:p>
                      <a:pPr marL="64135">
                        <a:lnSpc>
                          <a:spcPts val="800"/>
                        </a:lnSpc>
                      </a:pPr>
                      <a:r>
                        <a:rPr sz="700" spc="-25" dirty="0">
                          <a:latin typeface="Montserrat"/>
                          <a:cs typeface="Montserrat"/>
                        </a:rPr>
                        <a:t>LED</a:t>
                      </a:r>
                      <a:endParaRPr sz="700">
                        <a:latin typeface="Montserrat"/>
                        <a:cs typeface="Montserrat"/>
                      </a:endParaRPr>
                    </a:p>
                  </a:txBody>
                  <a:tcPr marL="0" marR="0" marT="0" marB="0"/>
                </a:tc>
                <a:extLst>
                  <a:ext uri="{0D108BD9-81ED-4DB2-BD59-A6C34878D82A}">
                    <a16:rowId xmlns:a16="http://schemas.microsoft.com/office/drawing/2014/main" val="10012"/>
                  </a:ext>
                </a:extLst>
              </a:tr>
              <a:tr h="114300">
                <a:tc>
                  <a:txBody>
                    <a:bodyPr/>
                    <a:lstStyle/>
                    <a:p>
                      <a:pPr marL="31750">
                        <a:lnSpc>
                          <a:spcPts val="800"/>
                        </a:lnSpc>
                      </a:pPr>
                      <a:r>
                        <a:rPr sz="700" spc="-10" dirty="0">
                          <a:latin typeface="Montserrat"/>
                          <a:cs typeface="Montserrat"/>
                        </a:rPr>
                        <a:t>Refrigeración</a:t>
                      </a:r>
                      <a:endParaRPr sz="700">
                        <a:latin typeface="Montserrat"/>
                        <a:cs typeface="Montserrat"/>
                      </a:endParaRPr>
                    </a:p>
                  </a:txBody>
                  <a:tcPr marL="0" marR="0" marT="0" marB="0"/>
                </a:tc>
                <a:tc>
                  <a:txBody>
                    <a:bodyPr/>
                    <a:lstStyle/>
                    <a:p>
                      <a:pPr marL="41275">
                        <a:lnSpc>
                          <a:spcPts val="800"/>
                        </a:lnSpc>
                      </a:pPr>
                      <a:r>
                        <a:rPr sz="700" spc="-20" dirty="0">
                          <a:latin typeface="Montserrat"/>
                          <a:cs typeface="Montserrat"/>
                        </a:rPr>
                        <a:t>Aire</a:t>
                      </a:r>
                      <a:endParaRPr sz="700">
                        <a:latin typeface="Montserrat"/>
                        <a:cs typeface="Montserrat"/>
                      </a:endParaRPr>
                    </a:p>
                  </a:txBody>
                  <a:tcPr marL="0" marR="0" marT="0" marB="0"/>
                </a:tc>
                <a:tc>
                  <a:txBody>
                    <a:bodyPr/>
                    <a:lstStyle/>
                    <a:p>
                      <a:pPr marL="48895">
                        <a:lnSpc>
                          <a:spcPts val="800"/>
                        </a:lnSpc>
                      </a:pPr>
                      <a:r>
                        <a:rPr sz="700" spc="-10" dirty="0">
                          <a:latin typeface="Montserrat"/>
                          <a:cs typeface="Montserrat"/>
                        </a:rPr>
                        <a:t>Indicador</a:t>
                      </a:r>
                      <a:r>
                        <a:rPr sz="700" spc="40" dirty="0">
                          <a:latin typeface="Montserrat"/>
                          <a:cs typeface="Montserrat"/>
                        </a:rPr>
                        <a:t> </a:t>
                      </a:r>
                      <a:r>
                        <a:rPr sz="700" spc="-10" dirty="0">
                          <a:latin typeface="Montserrat"/>
                          <a:cs typeface="Montserrat"/>
                        </a:rPr>
                        <a:t>altas</a:t>
                      </a:r>
                      <a:endParaRPr sz="700">
                        <a:latin typeface="Montserrat"/>
                        <a:cs typeface="Montserrat"/>
                      </a:endParaRPr>
                    </a:p>
                  </a:txBody>
                  <a:tcPr marL="0" marR="0" marT="0" marB="0"/>
                </a:tc>
                <a:tc>
                  <a:txBody>
                    <a:bodyPr/>
                    <a:lstStyle/>
                    <a:p>
                      <a:pPr marL="64135">
                        <a:lnSpc>
                          <a:spcPts val="800"/>
                        </a:lnSpc>
                      </a:pPr>
                      <a:r>
                        <a:rPr sz="700" spc="-25" dirty="0">
                          <a:latin typeface="Montserrat"/>
                          <a:cs typeface="Montserrat"/>
                        </a:rPr>
                        <a:t>LED</a:t>
                      </a:r>
                      <a:endParaRPr sz="700">
                        <a:latin typeface="Montserrat"/>
                        <a:cs typeface="Montserrat"/>
                      </a:endParaRPr>
                    </a:p>
                  </a:txBody>
                  <a:tcPr marL="0" marR="0" marT="0" marB="0"/>
                </a:tc>
                <a:extLst>
                  <a:ext uri="{0D108BD9-81ED-4DB2-BD59-A6C34878D82A}">
                    <a16:rowId xmlns:a16="http://schemas.microsoft.com/office/drawing/2014/main" val="10013"/>
                  </a:ext>
                </a:extLst>
              </a:tr>
              <a:tr h="113664">
                <a:tc>
                  <a:txBody>
                    <a:bodyPr/>
                    <a:lstStyle/>
                    <a:p>
                      <a:pPr marL="31750">
                        <a:lnSpc>
                          <a:spcPts val="800"/>
                        </a:lnSpc>
                      </a:pPr>
                      <a:r>
                        <a:rPr sz="700" dirty="0">
                          <a:latin typeface="Montserrat"/>
                          <a:cs typeface="Montserrat"/>
                        </a:rPr>
                        <a:t>Freno</a:t>
                      </a:r>
                      <a:r>
                        <a:rPr sz="700" spc="-35" dirty="0">
                          <a:latin typeface="Montserrat"/>
                          <a:cs typeface="Montserrat"/>
                        </a:rPr>
                        <a:t> </a:t>
                      </a:r>
                      <a:r>
                        <a:rPr sz="700" spc="-10" dirty="0">
                          <a:latin typeface="Montserrat"/>
                          <a:cs typeface="Montserrat"/>
                        </a:rPr>
                        <a:t>delantero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Disco</a:t>
                      </a:r>
                      <a:r>
                        <a:rPr sz="700" spc="-20" dirty="0">
                          <a:latin typeface="Montserrat"/>
                          <a:cs typeface="Montserrat"/>
                        </a:rPr>
                        <a:t> </a:t>
                      </a:r>
                      <a:r>
                        <a:rPr sz="700" dirty="0">
                          <a:latin typeface="Montserrat"/>
                          <a:cs typeface="Montserrat"/>
                        </a:rPr>
                        <a:t>de 270</a:t>
                      </a:r>
                      <a:r>
                        <a:rPr sz="700" spc="-5" dirty="0">
                          <a:latin typeface="Montserrat"/>
                          <a:cs typeface="Montserrat"/>
                        </a:rPr>
                        <a:t> </a:t>
                      </a:r>
                      <a:r>
                        <a:rPr sz="700" spc="-25" dirty="0">
                          <a:latin typeface="Montserrat"/>
                          <a:cs typeface="Montserrat"/>
                        </a:rPr>
                        <a:t>mm</a:t>
                      </a:r>
                      <a:endParaRPr sz="700">
                        <a:latin typeface="Montserrat"/>
                        <a:cs typeface="Montserrat"/>
                      </a:endParaRPr>
                    </a:p>
                  </a:txBody>
                  <a:tcPr marL="0" marR="0" marT="0" marB="0"/>
                </a:tc>
                <a:tc>
                  <a:txBody>
                    <a:bodyPr/>
                    <a:lstStyle/>
                    <a:p>
                      <a:pPr marL="48895">
                        <a:lnSpc>
                          <a:spcPts val="800"/>
                        </a:lnSpc>
                      </a:pPr>
                      <a:r>
                        <a:rPr sz="700" dirty="0">
                          <a:latin typeface="Montserrat"/>
                          <a:cs typeface="Montserrat"/>
                        </a:rPr>
                        <a:t>Indicador</a:t>
                      </a:r>
                      <a:r>
                        <a:rPr sz="700" spc="-35" dirty="0">
                          <a:latin typeface="Montserrat"/>
                          <a:cs typeface="Montserrat"/>
                        </a:rPr>
                        <a:t> </a:t>
                      </a:r>
                      <a:r>
                        <a:rPr sz="700" spc="-10" dirty="0">
                          <a:latin typeface="Montserrat"/>
                          <a:cs typeface="Montserrat"/>
                        </a:rPr>
                        <a:t>direccionales</a:t>
                      </a:r>
                      <a:endParaRPr sz="700">
                        <a:latin typeface="Montserrat"/>
                        <a:cs typeface="Montserrat"/>
                      </a:endParaRPr>
                    </a:p>
                  </a:txBody>
                  <a:tcPr marL="0" marR="0" marT="0" marB="0"/>
                </a:tc>
                <a:tc>
                  <a:txBody>
                    <a:bodyPr/>
                    <a:lstStyle/>
                    <a:p>
                      <a:pPr marL="64135">
                        <a:lnSpc>
                          <a:spcPts val="800"/>
                        </a:lnSpc>
                      </a:pPr>
                      <a:r>
                        <a:rPr sz="700" spc="-25" dirty="0">
                          <a:latin typeface="Montserrat"/>
                          <a:cs typeface="Montserrat"/>
                        </a:rPr>
                        <a:t>LED</a:t>
                      </a:r>
                      <a:endParaRPr sz="700">
                        <a:latin typeface="Montserrat"/>
                        <a:cs typeface="Montserrat"/>
                      </a:endParaRPr>
                    </a:p>
                  </a:txBody>
                  <a:tcPr marL="0" marR="0" marT="0" marB="0"/>
                </a:tc>
                <a:extLst>
                  <a:ext uri="{0D108BD9-81ED-4DB2-BD59-A6C34878D82A}">
                    <a16:rowId xmlns:a16="http://schemas.microsoft.com/office/drawing/2014/main" val="10014"/>
                  </a:ext>
                </a:extLst>
              </a:tr>
              <a:tr h="114300">
                <a:tc>
                  <a:txBody>
                    <a:bodyPr/>
                    <a:lstStyle/>
                    <a:p>
                      <a:pPr marL="31750">
                        <a:lnSpc>
                          <a:spcPts val="800"/>
                        </a:lnSpc>
                      </a:pPr>
                      <a:r>
                        <a:rPr sz="700" dirty="0">
                          <a:latin typeface="Montserrat"/>
                          <a:cs typeface="Montserrat"/>
                        </a:rPr>
                        <a:t>Freno</a:t>
                      </a:r>
                      <a:r>
                        <a:rPr sz="700" spc="-35" dirty="0">
                          <a:latin typeface="Montserrat"/>
                          <a:cs typeface="Montserrat"/>
                        </a:rPr>
                        <a:t> </a:t>
                      </a:r>
                      <a:r>
                        <a:rPr sz="700" spc="-10" dirty="0">
                          <a:latin typeface="Montserrat"/>
                          <a:cs typeface="Montserrat"/>
                        </a:rPr>
                        <a:t>trasero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Disco</a:t>
                      </a:r>
                      <a:r>
                        <a:rPr sz="700" spc="-20" dirty="0">
                          <a:latin typeface="Montserrat"/>
                          <a:cs typeface="Montserrat"/>
                        </a:rPr>
                        <a:t> </a:t>
                      </a:r>
                      <a:r>
                        <a:rPr sz="700" dirty="0">
                          <a:latin typeface="Montserrat"/>
                          <a:cs typeface="Montserrat"/>
                        </a:rPr>
                        <a:t>de</a:t>
                      </a:r>
                      <a:r>
                        <a:rPr sz="700" spc="-5" dirty="0">
                          <a:latin typeface="Montserrat"/>
                          <a:cs typeface="Montserrat"/>
                        </a:rPr>
                        <a:t> </a:t>
                      </a:r>
                      <a:r>
                        <a:rPr sz="700" dirty="0">
                          <a:latin typeface="Montserrat"/>
                          <a:cs typeface="Montserrat"/>
                        </a:rPr>
                        <a:t>200 </a:t>
                      </a:r>
                      <a:r>
                        <a:rPr sz="700" spc="-25" dirty="0">
                          <a:latin typeface="Montserrat"/>
                          <a:cs typeface="Montserrat"/>
                        </a:rPr>
                        <a:t>mm</a:t>
                      </a:r>
                      <a:endParaRPr sz="700">
                        <a:latin typeface="Montserrat"/>
                        <a:cs typeface="Montserrat"/>
                      </a:endParaRPr>
                    </a:p>
                  </a:txBody>
                  <a:tcPr marL="0" marR="0" marT="0" marB="0"/>
                </a:tc>
                <a:tc>
                  <a:txBody>
                    <a:bodyPr/>
                    <a:lstStyle/>
                    <a:p>
                      <a:pPr marL="48895">
                        <a:lnSpc>
                          <a:spcPts val="800"/>
                        </a:lnSpc>
                      </a:pPr>
                      <a:r>
                        <a:rPr sz="700" spc="-10" dirty="0">
                          <a:latin typeface="Montserrat"/>
                          <a:cs typeface="Montserrat"/>
                        </a:rPr>
                        <a:t>Velocímetro</a:t>
                      </a:r>
                      <a:endParaRPr sz="700">
                        <a:latin typeface="Montserrat"/>
                        <a:cs typeface="Montserrat"/>
                      </a:endParaRPr>
                    </a:p>
                  </a:txBody>
                  <a:tcPr marL="0" marR="0" marT="0" marB="0"/>
                </a:tc>
                <a:tc>
                  <a:txBody>
                    <a:bodyPr/>
                    <a:lstStyle/>
                    <a:p>
                      <a:pPr marL="64135">
                        <a:lnSpc>
                          <a:spcPts val="800"/>
                        </a:lnSpc>
                      </a:pPr>
                      <a:r>
                        <a:rPr sz="700" spc="-25" dirty="0">
                          <a:latin typeface="Montserrat"/>
                          <a:cs typeface="Montserrat"/>
                        </a:rPr>
                        <a:t>LCD</a:t>
                      </a:r>
                      <a:endParaRPr sz="700">
                        <a:latin typeface="Montserrat"/>
                        <a:cs typeface="Montserrat"/>
                      </a:endParaRPr>
                    </a:p>
                  </a:txBody>
                  <a:tcPr marL="0" marR="0" marT="0" marB="0"/>
                </a:tc>
                <a:extLst>
                  <a:ext uri="{0D108BD9-81ED-4DB2-BD59-A6C34878D82A}">
                    <a16:rowId xmlns:a16="http://schemas.microsoft.com/office/drawing/2014/main" val="10015"/>
                  </a:ext>
                </a:extLst>
              </a:tr>
              <a:tr h="113664">
                <a:tc>
                  <a:txBody>
                    <a:bodyPr/>
                    <a:lstStyle/>
                    <a:p>
                      <a:pPr marL="31750">
                        <a:lnSpc>
                          <a:spcPts val="800"/>
                        </a:lnSpc>
                      </a:pPr>
                      <a:r>
                        <a:rPr sz="700" dirty="0">
                          <a:latin typeface="Montserrat"/>
                          <a:cs typeface="Montserrat"/>
                        </a:rPr>
                        <a:t>Tipo</a:t>
                      </a:r>
                      <a:r>
                        <a:rPr sz="700" spc="-5" dirty="0">
                          <a:latin typeface="Montserrat"/>
                          <a:cs typeface="Montserrat"/>
                        </a:rPr>
                        <a:t> </a:t>
                      </a:r>
                      <a:r>
                        <a:rPr sz="700" dirty="0">
                          <a:latin typeface="Montserrat"/>
                          <a:cs typeface="Montserrat"/>
                        </a:rPr>
                        <a:t>de</a:t>
                      </a:r>
                      <a:r>
                        <a:rPr sz="700" spc="-15" dirty="0">
                          <a:latin typeface="Montserrat"/>
                          <a:cs typeface="Montserrat"/>
                        </a:rPr>
                        <a:t> </a:t>
                      </a:r>
                      <a:r>
                        <a:rPr sz="700" spc="-10" dirty="0">
                          <a:latin typeface="Montserrat"/>
                          <a:cs typeface="Montserrat"/>
                        </a:rPr>
                        <a:t>combustible</a:t>
                      </a:r>
                      <a:endParaRPr sz="700">
                        <a:latin typeface="Montserrat"/>
                        <a:cs typeface="Montserrat"/>
                      </a:endParaRPr>
                    </a:p>
                  </a:txBody>
                  <a:tcPr marL="0" marR="0" marT="0" marB="0"/>
                </a:tc>
                <a:tc>
                  <a:txBody>
                    <a:bodyPr/>
                    <a:lstStyle/>
                    <a:p>
                      <a:pPr marL="41275">
                        <a:lnSpc>
                          <a:spcPts val="800"/>
                        </a:lnSpc>
                      </a:pPr>
                      <a:r>
                        <a:rPr sz="700" spc="-10" dirty="0">
                          <a:latin typeface="Montserrat"/>
                          <a:cs typeface="Montserrat"/>
                        </a:rPr>
                        <a:t>Corriente</a:t>
                      </a:r>
                      <a:endParaRPr sz="700">
                        <a:latin typeface="Montserrat"/>
                        <a:cs typeface="Montserrat"/>
                      </a:endParaRPr>
                    </a:p>
                  </a:txBody>
                  <a:tcPr marL="0" marR="0" marT="0" marB="0"/>
                </a:tc>
                <a:tc>
                  <a:txBody>
                    <a:bodyPr/>
                    <a:lstStyle/>
                    <a:p>
                      <a:pPr marL="48895">
                        <a:lnSpc>
                          <a:spcPts val="800"/>
                        </a:lnSpc>
                      </a:pPr>
                      <a:r>
                        <a:rPr sz="700" spc="-20" dirty="0">
                          <a:latin typeface="Montserrat"/>
                          <a:cs typeface="Montserrat"/>
                        </a:rPr>
                        <a:t>Pito</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12V</a:t>
                      </a:r>
                      <a:r>
                        <a:rPr sz="700" spc="-10" dirty="0">
                          <a:latin typeface="Montserrat"/>
                          <a:cs typeface="Montserrat"/>
                        </a:rPr>
                        <a:t> </a:t>
                      </a:r>
                      <a:r>
                        <a:rPr sz="700" dirty="0">
                          <a:latin typeface="Montserrat"/>
                          <a:cs typeface="Montserrat"/>
                        </a:rPr>
                        <a:t>x 2</a:t>
                      </a:r>
                      <a:r>
                        <a:rPr sz="700" spc="5" dirty="0">
                          <a:latin typeface="Montserrat"/>
                          <a:cs typeface="Montserrat"/>
                        </a:rPr>
                        <a:t> </a:t>
                      </a:r>
                      <a:r>
                        <a:rPr sz="700" spc="-20" dirty="0">
                          <a:latin typeface="Montserrat"/>
                          <a:cs typeface="Montserrat"/>
                        </a:rPr>
                        <a:t>unds</a:t>
                      </a:r>
                      <a:endParaRPr sz="700">
                        <a:latin typeface="Montserrat"/>
                        <a:cs typeface="Montserrat"/>
                      </a:endParaRPr>
                    </a:p>
                  </a:txBody>
                  <a:tcPr marL="0" marR="0" marT="0" marB="0"/>
                </a:tc>
                <a:extLst>
                  <a:ext uri="{0D108BD9-81ED-4DB2-BD59-A6C34878D82A}">
                    <a16:rowId xmlns:a16="http://schemas.microsoft.com/office/drawing/2014/main" val="10016"/>
                  </a:ext>
                </a:extLst>
              </a:tr>
              <a:tr h="113664">
                <a:tc>
                  <a:txBody>
                    <a:bodyPr/>
                    <a:lstStyle/>
                    <a:p>
                      <a:pPr marL="31750">
                        <a:lnSpc>
                          <a:spcPts val="800"/>
                        </a:lnSpc>
                      </a:pPr>
                      <a:r>
                        <a:rPr sz="700" dirty="0">
                          <a:latin typeface="Montserrat"/>
                          <a:cs typeface="Montserrat"/>
                        </a:rPr>
                        <a:t>Capacidad</a:t>
                      </a:r>
                      <a:r>
                        <a:rPr sz="700" spc="-15" dirty="0">
                          <a:latin typeface="Montserrat"/>
                          <a:cs typeface="Montserrat"/>
                        </a:rPr>
                        <a:t> </a:t>
                      </a:r>
                      <a:r>
                        <a:rPr sz="700" dirty="0">
                          <a:latin typeface="Montserrat"/>
                          <a:cs typeface="Montserrat"/>
                        </a:rPr>
                        <a:t>del</a:t>
                      </a:r>
                      <a:r>
                        <a:rPr sz="700" spc="-20" dirty="0">
                          <a:latin typeface="Montserrat"/>
                          <a:cs typeface="Montserrat"/>
                        </a:rPr>
                        <a:t> </a:t>
                      </a:r>
                      <a:r>
                        <a:rPr sz="700" spc="-10" dirty="0">
                          <a:latin typeface="Montserrat"/>
                          <a:cs typeface="Montserrat"/>
                        </a:rPr>
                        <a:t>depósito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16</a:t>
                      </a:r>
                      <a:r>
                        <a:rPr sz="700" spc="-10" dirty="0">
                          <a:latin typeface="Montserrat"/>
                          <a:cs typeface="Montserrat"/>
                        </a:rPr>
                        <a:t> </a:t>
                      </a:r>
                      <a:r>
                        <a:rPr sz="700" dirty="0">
                          <a:latin typeface="Montserrat"/>
                          <a:cs typeface="Montserrat"/>
                        </a:rPr>
                        <a:t>l</a:t>
                      </a:r>
                      <a:r>
                        <a:rPr sz="700" spc="-10" dirty="0">
                          <a:latin typeface="Montserrat"/>
                          <a:cs typeface="Montserrat"/>
                        </a:rPr>
                        <a:t> </a:t>
                      </a:r>
                      <a:r>
                        <a:rPr sz="700" dirty="0">
                          <a:latin typeface="Montserrat"/>
                          <a:cs typeface="Montserrat"/>
                        </a:rPr>
                        <a:t>(4.2</a:t>
                      </a:r>
                      <a:r>
                        <a:rPr sz="700" spc="10" dirty="0">
                          <a:latin typeface="Montserrat"/>
                          <a:cs typeface="Montserrat"/>
                        </a:rPr>
                        <a:t> </a:t>
                      </a:r>
                      <a:r>
                        <a:rPr sz="700" spc="-20" dirty="0">
                          <a:latin typeface="Montserrat"/>
                          <a:cs typeface="Montserrat"/>
                        </a:rPr>
                        <a:t>gal)</a:t>
                      </a:r>
                      <a:endParaRPr sz="700">
                        <a:latin typeface="Montserrat"/>
                        <a:cs typeface="Montserrat"/>
                      </a:endParaRPr>
                    </a:p>
                  </a:txBody>
                  <a:tcPr marL="0" marR="0" marT="0" marB="0"/>
                </a:tc>
                <a:tc>
                  <a:txBody>
                    <a:bodyPr/>
                    <a:lstStyle/>
                    <a:p>
                      <a:pPr marL="48895">
                        <a:lnSpc>
                          <a:spcPts val="800"/>
                        </a:lnSpc>
                      </a:pPr>
                      <a:r>
                        <a:rPr sz="700" spc="-10" dirty="0">
                          <a:latin typeface="Montserrat"/>
                          <a:cs typeface="Montserrat"/>
                        </a:rPr>
                        <a:t>Batería</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12V, 8 </a:t>
                      </a:r>
                      <a:r>
                        <a:rPr sz="700" spc="-25" dirty="0">
                          <a:latin typeface="Montserrat"/>
                          <a:cs typeface="Montserrat"/>
                        </a:rPr>
                        <a:t>Ah</a:t>
                      </a:r>
                      <a:endParaRPr sz="700">
                        <a:latin typeface="Montserrat"/>
                        <a:cs typeface="Montserrat"/>
                      </a:endParaRPr>
                    </a:p>
                  </a:txBody>
                  <a:tcPr marL="0" marR="0" marT="0" marB="0"/>
                </a:tc>
                <a:extLst>
                  <a:ext uri="{0D108BD9-81ED-4DB2-BD59-A6C34878D82A}">
                    <a16:rowId xmlns:a16="http://schemas.microsoft.com/office/drawing/2014/main" val="10017"/>
                  </a:ext>
                </a:extLst>
              </a:tr>
              <a:tr h="114300">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marL="48895">
                        <a:lnSpc>
                          <a:spcPts val="800"/>
                        </a:lnSpc>
                      </a:pPr>
                      <a:r>
                        <a:rPr sz="700" dirty="0">
                          <a:latin typeface="Montserrat"/>
                          <a:cs typeface="Montserrat"/>
                        </a:rPr>
                        <a:t>Peso</a:t>
                      </a:r>
                      <a:r>
                        <a:rPr sz="700" spc="-25" dirty="0">
                          <a:latin typeface="Montserrat"/>
                          <a:cs typeface="Montserrat"/>
                        </a:rPr>
                        <a:t> </a:t>
                      </a:r>
                      <a:r>
                        <a:rPr sz="700" spc="-20" dirty="0">
                          <a:latin typeface="Montserrat"/>
                          <a:cs typeface="Montserrat"/>
                        </a:rPr>
                        <a:t>neto</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139</a:t>
                      </a:r>
                      <a:r>
                        <a:rPr sz="700" spc="-10" dirty="0">
                          <a:latin typeface="Montserrat"/>
                          <a:cs typeface="Montserrat"/>
                        </a:rPr>
                        <a:t> </a:t>
                      </a:r>
                      <a:r>
                        <a:rPr sz="700" spc="-25" dirty="0">
                          <a:latin typeface="Montserrat"/>
                          <a:cs typeface="Montserrat"/>
                        </a:rPr>
                        <a:t>kg</a:t>
                      </a:r>
                      <a:endParaRPr sz="700">
                        <a:latin typeface="Montserrat"/>
                        <a:cs typeface="Montserrat"/>
                      </a:endParaRPr>
                    </a:p>
                  </a:txBody>
                  <a:tcPr marL="0" marR="0" marT="0" marB="0"/>
                </a:tc>
                <a:extLst>
                  <a:ext uri="{0D108BD9-81ED-4DB2-BD59-A6C34878D82A}">
                    <a16:rowId xmlns:a16="http://schemas.microsoft.com/office/drawing/2014/main" val="10018"/>
                  </a:ext>
                </a:extLst>
              </a:tr>
              <a:tr h="114300">
                <a:tc>
                  <a:txBody>
                    <a:bodyPr/>
                    <a:lstStyle/>
                    <a:p>
                      <a:pPr marL="31750">
                        <a:lnSpc>
                          <a:spcPts val="800"/>
                        </a:lnSpc>
                      </a:pPr>
                      <a:r>
                        <a:rPr sz="700" b="1" spc="-10" dirty="0">
                          <a:latin typeface="Montserrat"/>
                          <a:cs typeface="Montserrat"/>
                        </a:rPr>
                        <a:t>Dimensiones</a:t>
                      </a:r>
                      <a:endParaRPr sz="70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marL="48895">
                        <a:lnSpc>
                          <a:spcPts val="800"/>
                        </a:lnSpc>
                      </a:pPr>
                      <a:r>
                        <a:rPr sz="700" spc="-10" dirty="0">
                          <a:latin typeface="Montserrat"/>
                          <a:cs typeface="Montserrat"/>
                        </a:rPr>
                        <a:t>Capacidad</a:t>
                      </a:r>
                      <a:r>
                        <a:rPr sz="700" spc="20" dirty="0">
                          <a:latin typeface="Montserrat"/>
                          <a:cs typeface="Montserrat"/>
                        </a:rPr>
                        <a:t> </a:t>
                      </a:r>
                      <a:r>
                        <a:rPr sz="700" dirty="0">
                          <a:latin typeface="Montserrat"/>
                          <a:cs typeface="Montserrat"/>
                        </a:rPr>
                        <a:t>de</a:t>
                      </a:r>
                      <a:r>
                        <a:rPr sz="700" spc="15" dirty="0">
                          <a:latin typeface="Montserrat"/>
                          <a:cs typeface="Montserrat"/>
                        </a:rPr>
                        <a:t> </a:t>
                      </a:r>
                      <a:r>
                        <a:rPr sz="700" spc="-10" dirty="0">
                          <a:latin typeface="Montserrat"/>
                          <a:cs typeface="Montserrat"/>
                        </a:rPr>
                        <a:t>carga</a:t>
                      </a:r>
                      <a:endParaRPr sz="700">
                        <a:latin typeface="Montserrat"/>
                        <a:cs typeface="Montserrat"/>
                      </a:endParaRPr>
                    </a:p>
                  </a:txBody>
                  <a:tcPr marL="0" marR="0" marT="0" marB="0"/>
                </a:tc>
                <a:tc>
                  <a:txBody>
                    <a:bodyPr/>
                    <a:lstStyle/>
                    <a:p>
                      <a:pPr marL="64135">
                        <a:lnSpc>
                          <a:spcPts val="800"/>
                        </a:lnSpc>
                      </a:pPr>
                      <a:r>
                        <a:rPr sz="700" dirty="0">
                          <a:latin typeface="Montserrat"/>
                          <a:cs typeface="Montserrat"/>
                        </a:rPr>
                        <a:t>130</a:t>
                      </a:r>
                      <a:r>
                        <a:rPr sz="700" spc="-15" dirty="0">
                          <a:latin typeface="Montserrat"/>
                          <a:cs typeface="Montserrat"/>
                        </a:rPr>
                        <a:t> </a:t>
                      </a:r>
                      <a:r>
                        <a:rPr sz="700" spc="-25" dirty="0">
                          <a:latin typeface="Montserrat"/>
                          <a:cs typeface="Montserrat"/>
                        </a:rPr>
                        <a:t>kg</a:t>
                      </a:r>
                      <a:endParaRPr sz="700">
                        <a:latin typeface="Montserrat"/>
                        <a:cs typeface="Montserrat"/>
                      </a:endParaRPr>
                    </a:p>
                  </a:txBody>
                  <a:tcPr marL="0" marR="0" marT="0" marB="0"/>
                </a:tc>
                <a:extLst>
                  <a:ext uri="{0D108BD9-81ED-4DB2-BD59-A6C34878D82A}">
                    <a16:rowId xmlns:a16="http://schemas.microsoft.com/office/drawing/2014/main" val="10019"/>
                  </a:ext>
                </a:extLst>
              </a:tr>
              <a:tr h="113664">
                <a:tc>
                  <a:txBody>
                    <a:bodyPr/>
                    <a:lstStyle/>
                    <a:p>
                      <a:pPr marL="31750">
                        <a:lnSpc>
                          <a:spcPts val="800"/>
                        </a:lnSpc>
                      </a:pPr>
                      <a:r>
                        <a:rPr sz="700" spc="-20" dirty="0">
                          <a:latin typeface="Montserrat"/>
                          <a:cs typeface="Montserrat"/>
                        </a:rPr>
                        <a:t>Largo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2085</a:t>
                      </a:r>
                      <a:r>
                        <a:rPr sz="700" spc="-5" dirty="0">
                          <a:latin typeface="Montserrat"/>
                          <a:cs typeface="Montserrat"/>
                        </a:rPr>
                        <a:t> </a:t>
                      </a:r>
                      <a:r>
                        <a:rPr sz="700" spc="-25" dirty="0">
                          <a:latin typeface="Montserrat"/>
                          <a:cs typeface="Montserrat"/>
                        </a:rPr>
                        <a:t>mm</a:t>
                      </a:r>
                      <a:endParaRPr sz="70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20"/>
                  </a:ext>
                </a:extLst>
              </a:tr>
              <a:tr h="114300">
                <a:tc>
                  <a:txBody>
                    <a:bodyPr/>
                    <a:lstStyle/>
                    <a:p>
                      <a:pPr marL="31750">
                        <a:lnSpc>
                          <a:spcPts val="800"/>
                        </a:lnSpc>
                      </a:pPr>
                      <a:r>
                        <a:rPr sz="700" spc="-20" dirty="0">
                          <a:latin typeface="Montserrat"/>
                          <a:cs typeface="Montserrat"/>
                        </a:rPr>
                        <a:t>Alto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1105</a:t>
                      </a:r>
                      <a:r>
                        <a:rPr sz="700" spc="-10" dirty="0">
                          <a:latin typeface="Montserrat"/>
                          <a:cs typeface="Montserrat"/>
                        </a:rPr>
                        <a:t> </a:t>
                      </a:r>
                      <a:r>
                        <a:rPr sz="700" spc="-25" dirty="0">
                          <a:latin typeface="Montserrat"/>
                          <a:cs typeface="Montserrat"/>
                        </a:rPr>
                        <a:t>mm</a:t>
                      </a:r>
                      <a:endParaRPr sz="70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21"/>
                  </a:ext>
                </a:extLst>
              </a:tr>
              <a:tr h="114300">
                <a:tc>
                  <a:txBody>
                    <a:bodyPr/>
                    <a:lstStyle/>
                    <a:p>
                      <a:pPr marL="31750">
                        <a:lnSpc>
                          <a:spcPts val="800"/>
                        </a:lnSpc>
                      </a:pPr>
                      <a:r>
                        <a:rPr sz="700" spc="-20" dirty="0">
                          <a:latin typeface="Montserrat"/>
                          <a:cs typeface="Montserrat"/>
                        </a:rPr>
                        <a:t>Ancho</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730 </a:t>
                      </a:r>
                      <a:r>
                        <a:rPr sz="700" spc="-35" dirty="0">
                          <a:latin typeface="Montserrat"/>
                          <a:cs typeface="Montserrat"/>
                        </a:rPr>
                        <a:t>mm</a:t>
                      </a:r>
                      <a:endParaRPr sz="70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22"/>
                  </a:ext>
                </a:extLst>
              </a:tr>
              <a:tr h="114300">
                <a:tc>
                  <a:txBody>
                    <a:bodyPr/>
                    <a:lstStyle/>
                    <a:p>
                      <a:pPr marL="31750">
                        <a:lnSpc>
                          <a:spcPts val="800"/>
                        </a:lnSpc>
                      </a:pPr>
                      <a:r>
                        <a:rPr sz="700" dirty="0">
                          <a:latin typeface="Montserrat"/>
                          <a:cs typeface="Montserrat"/>
                        </a:rPr>
                        <a:t>Distancia</a:t>
                      </a:r>
                      <a:r>
                        <a:rPr sz="700" spc="-25" dirty="0">
                          <a:latin typeface="Montserrat"/>
                          <a:cs typeface="Montserrat"/>
                        </a:rPr>
                        <a:t> </a:t>
                      </a:r>
                      <a:r>
                        <a:rPr sz="700" dirty="0">
                          <a:latin typeface="Montserrat"/>
                          <a:cs typeface="Montserrat"/>
                        </a:rPr>
                        <a:t>entre</a:t>
                      </a:r>
                      <a:r>
                        <a:rPr sz="700" spc="-35" dirty="0">
                          <a:latin typeface="Montserrat"/>
                          <a:cs typeface="Montserrat"/>
                        </a:rPr>
                        <a:t> </a:t>
                      </a:r>
                      <a:r>
                        <a:rPr sz="700" spc="-20" dirty="0">
                          <a:latin typeface="Montserrat"/>
                          <a:cs typeface="Montserrat"/>
                        </a:rPr>
                        <a:t>ejes</a:t>
                      </a:r>
                      <a:endParaRPr sz="700">
                        <a:latin typeface="Montserrat"/>
                        <a:cs typeface="Montserrat"/>
                      </a:endParaRPr>
                    </a:p>
                  </a:txBody>
                  <a:tcPr marL="0" marR="0" marT="0" marB="0"/>
                </a:tc>
                <a:tc>
                  <a:txBody>
                    <a:bodyPr/>
                    <a:lstStyle/>
                    <a:p>
                      <a:pPr marL="41275">
                        <a:lnSpc>
                          <a:spcPts val="800"/>
                        </a:lnSpc>
                      </a:pPr>
                      <a:r>
                        <a:rPr sz="700" dirty="0">
                          <a:latin typeface="Montserrat"/>
                          <a:cs typeface="Montserrat"/>
                        </a:rPr>
                        <a:t>1326 </a:t>
                      </a:r>
                      <a:r>
                        <a:rPr sz="700" spc="-25" dirty="0">
                          <a:latin typeface="Montserrat"/>
                          <a:cs typeface="Montserrat"/>
                        </a:rPr>
                        <a:t>mm</a:t>
                      </a:r>
                      <a:endParaRPr sz="700">
                        <a:latin typeface="Montserrat"/>
                        <a:cs typeface="Montserrat"/>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23"/>
                  </a:ext>
                </a:extLst>
              </a:tr>
              <a:tr h="110489">
                <a:tc>
                  <a:txBody>
                    <a:bodyPr/>
                    <a:lstStyle/>
                    <a:p>
                      <a:pPr marL="31750">
                        <a:lnSpc>
                          <a:spcPts val="775"/>
                        </a:lnSpc>
                      </a:pPr>
                      <a:r>
                        <a:rPr sz="700" dirty="0">
                          <a:latin typeface="Montserrat"/>
                          <a:cs typeface="Montserrat"/>
                        </a:rPr>
                        <a:t>Altura</a:t>
                      </a:r>
                      <a:r>
                        <a:rPr sz="700" spc="-20" dirty="0">
                          <a:latin typeface="Montserrat"/>
                          <a:cs typeface="Montserrat"/>
                        </a:rPr>
                        <a:t> </a:t>
                      </a:r>
                      <a:r>
                        <a:rPr sz="700" dirty="0">
                          <a:latin typeface="Montserrat"/>
                          <a:cs typeface="Montserrat"/>
                        </a:rPr>
                        <a:t>libre</a:t>
                      </a:r>
                      <a:r>
                        <a:rPr sz="700" spc="-15" dirty="0">
                          <a:latin typeface="Montserrat"/>
                          <a:cs typeface="Montserrat"/>
                        </a:rPr>
                        <a:t> </a:t>
                      </a:r>
                      <a:r>
                        <a:rPr sz="700" dirty="0">
                          <a:latin typeface="Montserrat"/>
                          <a:cs typeface="Montserrat"/>
                        </a:rPr>
                        <a:t>al</a:t>
                      </a:r>
                      <a:r>
                        <a:rPr sz="700" spc="-20" dirty="0">
                          <a:latin typeface="Montserrat"/>
                          <a:cs typeface="Montserrat"/>
                        </a:rPr>
                        <a:t> </a:t>
                      </a:r>
                      <a:r>
                        <a:rPr sz="700" spc="-10" dirty="0">
                          <a:latin typeface="Montserrat"/>
                          <a:cs typeface="Montserrat"/>
                        </a:rPr>
                        <a:t>suelo</a:t>
                      </a:r>
                      <a:endParaRPr sz="700">
                        <a:latin typeface="Montserrat"/>
                        <a:cs typeface="Montserrat"/>
                      </a:endParaRPr>
                    </a:p>
                  </a:txBody>
                  <a:tcPr marL="0" marR="0" marT="0" marB="0"/>
                </a:tc>
                <a:tc>
                  <a:txBody>
                    <a:bodyPr/>
                    <a:lstStyle/>
                    <a:p>
                      <a:pPr marL="41275">
                        <a:lnSpc>
                          <a:spcPts val="775"/>
                        </a:lnSpc>
                      </a:pPr>
                      <a:r>
                        <a:rPr sz="700" dirty="0">
                          <a:latin typeface="Montserrat"/>
                          <a:cs typeface="Montserrat"/>
                        </a:rPr>
                        <a:t>165</a:t>
                      </a:r>
                      <a:r>
                        <a:rPr sz="700" spc="-10" dirty="0">
                          <a:latin typeface="Montserrat"/>
                          <a:cs typeface="Montserrat"/>
                        </a:rPr>
                        <a:t> </a:t>
                      </a:r>
                      <a:r>
                        <a:rPr sz="700" spc="-25" dirty="0">
                          <a:latin typeface="Montserrat"/>
                          <a:cs typeface="Montserrat"/>
                        </a:rPr>
                        <a:t>mm</a:t>
                      </a:r>
                      <a:endParaRPr sz="700">
                        <a:latin typeface="Montserrat"/>
                        <a:cs typeface="Montserrat"/>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extLst>
                  <a:ext uri="{0D108BD9-81ED-4DB2-BD59-A6C34878D82A}">
                    <a16:rowId xmlns:a16="http://schemas.microsoft.com/office/drawing/2014/main" val="10024"/>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9</a:t>
            </a:r>
            <a:r>
              <a:rPr lang="es-ES" dirty="0"/>
              <a:t>ª</a:t>
            </a:r>
            <a:r>
              <a:rPr spc="-40" dirty="0"/>
              <a:t> </a:t>
            </a:r>
            <a:r>
              <a:rPr dirty="0"/>
              <a:t>REVISIÓN</a:t>
            </a:r>
            <a:r>
              <a:rPr spc="-35" dirty="0"/>
              <a:t> </a:t>
            </a:r>
            <a:r>
              <a:rPr dirty="0"/>
              <a:t>TÉCNICA:</a:t>
            </a:r>
            <a:r>
              <a:rPr spc="-15" dirty="0"/>
              <a:t> </a:t>
            </a:r>
            <a:r>
              <a:rPr lang="es-ES" spc="-15" dirty="0"/>
              <a:t>24,</a:t>
            </a:r>
            <a:r>
              <a:rPr dirty="0"/>
              <a:t>000</a:t>
            </a:r>
            <a:r>
              <a:rPr spc="-20" dirty="0"/>
              <a:t> </a:t>
            </a:r>
            <a:r>
              <a:rPr spc="-25" dirty="0"/>
              <a:t>KM</a:t>
            </a:r>
          </a:p>
        </p:txBody>
      </p:sp>
      <p:sp>
        <p:nvSpPr>
          <p:cNvPr id="5" name="object 8">
            <a:extLst>
              <a:ext uri="{FF2B5EF4-FFF2-40B4-BE49-F238E27FC236}">
                <a16:creationId xmlns:a16="http://schemas.microsoft.com/office/drawing/2014/main" id="{C0E88668-17F6-1F6B-FD03-4133228B3150}"/>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extLst>
      <p:ext uri="{BB962C8B-B14F-4D97-AF65-F5344CB8AC3E}">
        <p14:creationId xmlns:p14="http://schemas.microsoft.com/office/powerpoint/2010/main" val="16199802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9</a:t>
            </a:r>
            <a:r>
              <a:rPr lang="es-ES" dirty="0"/>
              <a:t>ª</a:t>
            </a:r>
            <a:r>
              <a:rPr spc="-40" dirty="0"/>
              <a:t> </a:t>
            </a:r>
            <a:r>
              <a:rPr dirty="0"/>
              <a:t>REVISIÓN</a:t>
            </a:r>
            <a:r>
              <a:rPr spc="-30" dirty="0"/>
              <a:t> </a:t>
            </a:r>
            <a:r>
              <a:rPr dirty="0"/>
              <a:t>TÉCNICA:</a:t>
            </a:r>
            <a:r>
              <a:rPr spc="-15" dirty="0"/>
              <a:t> </a:t>
            </a:r>
            <a:r>
              <a:rPr lang="es-ES" spc="-15" dirty="0"/>
              <a:t>24</a:t>
            </a:r>
            <a:r>
              <a:rPr lang="es-ES" dirty="0"/>
              <a:t>,0</a:t>
            </a:r>
            <a:r>
              <a:rPr dirty="0"/>
              <a:t>00</a:t>
            </a:r>
            <a:r>
              <a:rPr spc="-40" dirty="0"/>
              <a:t> </a:t>
            </a:r>
            <a:r>
              <a:rPr spc="-25" dirty="0"/>
              <a:t>KM</a:t>
            </a:r>
          </a:p>
        </p:txBody>
      </p:sp>
      <p:sp>
        <p:nvSpPr>
          <p:cNvPr id="3" name="object 3"/>
          <p:cNvSpPr txBox="1"/>
          <p:nvPr/>
        </p:nvSpPr>
        <p:spPr>
          <a:xfrm>
            <a:off x="283870" y="461899"/>
            <a:ext cx="4302125" cy="2934335"/>
          </a:xfrm>
          <a:prstGeom prst="rect">
            <a:avLst/>
          </a:prstGeom>
        </p:spPr>
        <p:txBody>
          <a:bodyPr vert="horz" wrap="square" lIns="0" tIns="12065" rIns="0" bIns="0" rtlCol="0">
            <a:spAutoFit/>
          </a:bodyPr>
          <a:lstStyle/>
          <a:p>
            <a:pPr marL="12700">
              <a:lnSpc>
                <a:spcPts val="615"/>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5"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5" dirty="0">
                <a:solidFill>
                  <a:srgbClr val="221F1F"/>
                </a:solidFill>
                <a:latin typeface="Montserrat"/>
                <a:cs typeface="Montserrat"/>
              </a:rPr>
              <a:t> </a:t>
            </a:r>
            <a:r>
              <a:rPr sz="700" dirty="0">
                <a:solidFill>
                  <a:srgbClr val="221F1F"/>
                </a:solidFill>
                <a:latin typeface="Montserrat"/>
                <a:cs typeface="Montserrat"/>
              </a:rPr>
              <a:t>y/o</a:t>
            </a:r>
            <a:r>
              <a:rPr sz="700" spc="-20" dirty="0">
                <a:solidFill>
                  <a:srgbClr val="221F1F"/>
                </a:solidFill>
                <a:latin typeface="Montserrat"/>
                <a:cs typeface="Montserrat"/>
              </a:rPr>
              <a:t> </a:t>
            </a:r>
            <a:r>
              <a:rPr sz="700" dirty="0">
                <a:solidFill>
                  <a:srgbClr val="221F1F"/>
                </a:solidFill>
                <a:latin typeface="Montserrat"/>
                <a:cs typeface="Montserrat"/>
              </a:rPr>
              <a:t>cambiar</a:t>
            </a:r>
            <a:r>
              <a:rPr sz="700" spc="-35" dirty="0">
                <a:solidFill>
                  <a:srgbClr val="221F1F"/>
                </a:solidFill>
                <a:latin typeface="Montserrat"/>
                <a:cs typeface="Montserrat"/>
              </a:rPr>
              <a:t> </a:t>
            </a:r>
            <a:r>
              <a:rPr sz="700" dirty="0">
                <a:solidFill>
                  <a:srgbClr val="221F1F"/>
                </a:solidFill>
                <a:latin typeface="Montserrat"/>
                <a:cs typeface="Montserrat"/>
              </a:rPr>
              <a:t>elementos</a:t>
            </a:r>
            <a:r>
              <a:rPr sz="700" spc="-20" dirty="0">
                <a:solidFill>
                  <a:srgbClr val="221F1F"/>
                </a:solidFill>
                <a:latin typeface="Montserrat"/>
                <a:cs typeface="Montserrat"/>
              </a:rPr>
              <a:t> </a:t>
            </a:r>
            <a:r>
              <a:rPr sz="700" dirty="0">
                <a:solidFill>
                  <a:srgbClr val="221F1F"/>
                </a:solidFill>
                <a:latin typeface="Montserrat"/>
                <a:cs typeface="Montserrat"/>
              </a:rPr>
              <a:t>filtrantes</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aceite.</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3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a:t>
            </a:r>
            <a:r>
              <a:rPr sz="700" spc="-10" dirty="0">
                <a:solidFill>
                  <a:srgbClr val="221F1F"/>
                </a:solidFill>
                <a:latin typeface="Montserrat"/>
                <a:cs typeface="Montserrat"/>
              </a:rPr>
              <a:t>Verificar </a:t>
            </a:r>
            <a:r>
              <a:rPr sz="700" dirty="0">
                <a:solidFill>
                  <a:srgbClr val="221F1F"/>
                </a:solidFill>
                <a:latin typeface="Montserrat"/>
                <a:cs typeface="Montserrat"/>
              </a:rPr>
              <a:t>y</a:t>
            </a:r>
            <a:r>
              <a:rPr sz="700" spc="-15" dirty="0">
                <a:solidFill>
                  <a:srgbClr val="221F1F"/>
                </a:solidFill>
                <a:latin typeface="Montserrat"/>
                <a:cs typeface="Montserrat"/>
              </a:rPr>
              <a:t> </a:t>
            </a:r>
            <a:r>
              <a:rPr sz="700" spc="-10" dirty="0">
                <a:solidFill>
                  <a:srgbClr val="221F1F"/>
                </a:solidFill>
                <a:latin typeface="Montserrat"/>
                <a:cs typeface="Montserrat"/>
              </a:rPr>
              <a:t>calibrar </a:t>
            </a:r>
            <a:r>
              <a:rPr sz="700" dirty="0">
                <a:solidFill>
                  <a:srgbClr val="221F1F"/>
                </a:solidFill>
                <a:latin typeface="Montserrat"/>
                <a:cs typeface="Montserrat"/>
              </a:rPr>
              <a:t>o</a:t>
            </a:r>
            <a:r>
              <a:rPr sz="700" spc="-5" dirty="0">
                <a:solidFill>
                  <a:srgbClr val="221F1F"/>
                </a:solidFill>
                <a:latin typeface="Montserrat"/>
                <a:cs typeface="Montserrat"/>
              </a:rPr>
              <a:t> </a:t>
            </a:r>
            <a:r>
              <a:rPr sz="700" dirty="0">
                <a:solidFill>
                  <a:srgbClr val="221F1F"/>
                </a:solidFill>
                <a:latin typeface="Montserrat"/>
                <a:cs typeface="Montserrat"/>
              </a:rPr>
              <a:t>cambiar</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dirty="0">
                <a:solidFill>
                  <a:srgbClr val="221F1F"/>
                </a:solidFill>
                <a:latin typeface="Montserrat"/>
                <a:cs typeface="Montserrat"/>
              </a:rPr>
              <a:t>bujías. (Según</a:t>
            </a:r>
            <a:r>
              <a:rPr sz="700" spc="-1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Cambiar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cauchos</a:t>
            </a:r>
            <a:r>
              <a:rPr sz="700" spc="15" dirty="0">
                <a:solidFill>
                  <a:srgbClr val="221F1F"/>
                </a:solidFill>
                <a:latin typeface="Montserrat"/>
                <a:cs typeface="Montserrat"/>
              </a:rPr>
              <a:t> </a:t>
            </a:r>
            <a:r>
              <a:rPr sz="700" dirty="0">
                <a:solidFill>
                  <a:srgbClr val="221F1F"/>
                </a:solidFill>
                <a:latin typeface="Montserrat"/>
                <a:cs typeface="Montserrat"/>
              </a:rPr>
              <a:t>porta </a:t>
            </a:r>
            <a:r>
              <a:rPr sz="700" i="1" dirty="0">
                <a:solidFill>
                  <a:srgbClr val="221F1F"/>
                </a:solidFill>
                <a:latin typeface="Montserrat"/>
                <a:cs typeface="Montserrat"/>
              </a:rPr>
              <a:t>sprocket</a:t>
            </a:r>
            <a:r>
              <a:rPr sz="700" dirty="0">
                <a:solidFill>
                  <a:srgbClr val="221F1F"/>
                </a:solidFill>
                <a:latin typeface="Montserrat"/>
                <a:cs typeface="Montserrat"/>
              </a:rPr>
              <a:t>.</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5"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3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rines.</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 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75"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45" dirty="0">
                <a:solidFill>
                  <a:srgbClr val="221F1F"/>
                </a:solidFill>
                <a:latin typeface="Montserrat"/>
                <a:cs typeface="Montserrat"/>
              </a:rPr>
              <a:t> </a:t>
            </a:r>
            <a:r>
              <a:rPr sz="700" dirty="0">
                <a:solidFill>
                  <a:srgbClr val="221F1F"/>
                </a:solidFill>
                <a:latin typeface="Montserrat"/>
                <a:cs typeface="Montserrat"/>
              </a:rPr>
              <a:t>de la </a:t>
            </a:r>
            <a:r>
              <a:rPr sz="700" spc="-10" dirty="0">
                <a:solidFill>
                  <a:srgbClr val="221F1F"/>
                </a:solidFill>
                <a:latin typeface="Montserrat"/>
                <a:cs typeface="Montserrat"/>
              </a:rPr>
              <a:t>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err="1">
                <a:solidFill>
                  <a:srgbClr val="221F1F"/>
                </a:solidFill>
                <a:latin typeface="Montserrat"/>
                <a:cs typeface="Montserrat"/>
              </a:rPr>
              <a:t>ajustar</a:t>
            </a:r>
            <a:r>
              <a:rPr sz="700" spc="-20" dirty="0">
                <a:solidFill>
                  <a:srgbClr val="221F1F"/>
                </a:solidFill>
                <a:latin typeface="Montserrat"/>
                <a:cs typeface="Montserrat"/>
              </a:rPr>
              <a:t> </a:t>
            </a:r>
            <a:r>
              <a:rPr lang="es-MX" sz="700" dirty="0">
                <a:solidFill>
                  <a:srgbClr val="221F1F"/>
                </a:solidFill>
                <a:latin typeface="Montserrat"/>
                <a:cs typeface="Montserrat"/>
              </a:rPr>
              <a:t>cables de acero</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lubricar</a:t>
            </a:r>
            <a:r>
              <a:rPr sz="700" spc="-10" dirty="0">
                <a:solidFill>
                  <a:srgbClr val="221F1F"/>
                </a:solidFill>
                <a:latin typeface="Montserrat"/>
                <a:cs typeface="Montserrat"/>
              </a:rPr>
              <a:t> </a:t>
            </a:r>
            <a:r>
              <a:rPr sz="700" dirty="0">
                <a:solidFill>
                  <a:srgbClr val="221F1F"/>
                </a:solidFill>
                <a:latin typeface="Montserrat"/>
                <a:cs typeface="Montserrat"/>
              </a:rPr>
              <a:t>partes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280" dirty="0">
                <a:solidFill>
                  <a:srgbClr val="221F1F"/>
                </a:solidFill>
                <a:latin typeface="Montserrat"/>
                <a:cs typeface="Montserrat"/>
              </a:rPr>
              <a:t>  </a:t>
            </a:r>
            <a:r>
              <a:rPr sz="700" dirty="0">
                <a:solidFill>
                  <a:srgbClr val="221F1F"/>
                </a:solidFill>
                <a:latin typeface="Montserrat"/>
                <a:cs typeface="Montserrat"/>
              </a:rPr>
              <a:t>Aplicar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spc="-10" dirty="0">
                <a:solidFill>
                  <a:srgbClr val="221F1F"/>
                </a:solidFill>
                <a:latin typeface="Montserrat"/>
                <a:cs typeface="Montserrat"/>
              </a:rPr>
              <a:t>especificado</a:t>
            </a:r>
            <a:endParaRPr sz="700" dirty="0">
              <a:latin typeface="Montserrat"/>
              <a:cs typeface="Montserrat"/>
            </a:endParaRPr>
          </a:p>
          <a:p>
            <a:pPr marL="211454" indent="-179705">
              <a:lnSpc>
                <a:spcPts val="1005"/>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80"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9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65" dirty="0">
                <a:solidFill>
                  <a:srgbClr val="221F1F"/>
                </a:solidFill>
                <a:latin typeface="Montserrat"/>
                <a:cs typeface="Montserrat"/>
              </a:rPr>
              <a:t>  </a:t>
            </a:r>
            <a:r>
              <a:rPr sz="700" dirty="0">
                <a:solidFill>
                  <a:srgbClr val="221F1F"/>
                </a:solidFill>
                <a:latin typeface="Montserrat"/>
                <a:cs typeface="Montserrat"/>
              </a:rPr>
              <a:t>Verificar</a:t>
            </a:r>
            <a:r>
              <a:rPr sz="700" spc="-15" dirty="0">
                <a:solidFill>
                  <a:srgbClr val="221F1F"/>
                </a:solidFill>
                <a:latin typeface="Montserrat"/>
                <a:cs typeface="Montserrat"/>
              </a:rPr>
              <a:t> </a:t>
            </a:r>
            <a:r>
              <a:rPr sz="700" dirty="0">
                <a:solidFill>
                  <a:srgbClr val="221F1F"/>
                </a:solidFill>
                <a:latin typeface="Montserrat"/>
                <a:cs typeface="Montserrat"/>
              </a:rPr>
              <a:t>revoluciones</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Reiniciar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10" dirty="0">
                <a:solidFill>
                  <a:srgbClr val="221F1F"/>
                </a:solidFill>
                <a:latin typeface="Montserrat"/>
                <a:cs typeface="Montserrat"/>
              </a:rPr>
              <a:t> </a:t>
            </a:r>
            <a:r>
              <a:rPr sz="700" dirty="0">
                <a:solidFill>
                  <a:srgbClr val="221F1F"/>
                </a:solidFill>
                <a:latin typeface="Montserrat"/>
                <a:cs typeface="Montserrat"/>
              </a:rPr>
              <a:t>indicadora</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Lst>
            </a:pPr>
            <a:r>
              <a:rPr sz="700" dirty="0">
                <a:solidFill>
                  <a:srgbClr val="221F1F"/>
                </a:solidFill>
                <a:latin typeface="Montserrat"/>
                <a:cs typeface="Montserrat"/>
              </a:rPr>
              <a:t>22.</a:t>
            </a:r>
            <a:r>
              <a:rPr sz="700" spc="210" dirty="0">
                <a:solidFill>
                  <a:srgbClr val="221F1F"/>
                </a:solidFill>
                <a:latin typeface="Montserrat"/>
                <a:cs typeface="Montserrat"/>
              </a:rPr>
              <a:t>  </a:t>
            </a:r>
            <a:r>
              <a:rPr sz="700" dirty="0">
                <a:solidFill>
                  <a:srgbClr val="221F1F"/>
                </a:solidFill>
                <a:latin typeface="Montserrat"/>
                <a:cs typeface="Montserrat"/>
              </a:rPr>
              <a:t>Limpiar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10" dirty="0">
                <a:solidFill>
                  <a:srgbClr val="221F1F"/>
                </a:solidFill>
                <a:latin typeface="Montserrat"/>
                <a:cs typeface="Montserrat"/>
              </a:rPr>
              <a:t> entregarlo.</a:t>
            </a:r>
            <a:endParaRPr sz="700" dirty="0">
              <a:latin typeface="Montserrat"/>
              <a:cs typeface="Montserrat"/>
            </a:endParaRPr>
          </a:p>
        </p:txBody>
      </p:sp>
    </p:spTree>
    <p:extLst>
      <p:ext uri="{BB962C8B-B14F-4D97-AF65-F5344CB8AC3E}">
        <p14:creationId xmlns:p14="http://schemas.microsoft.com/office/powerpoint/2010/main" val="10110746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10</a:t>
            </a:r>
            <a:r>
              <a:rPr lang="es-ES" dirty="0"/>
              <a:t>ª</a:t>
            </a:r>
            <a:r>
              <a:rPr spc="-40" dirty="0"/>
              <a:t> </a:t>
            </a:r>
            <a:r>
              <a:rPr dirty="0"/>
              <a:t>REVISIÓN</a:t>
            </a:r>
            <a:r>
              <a:rPr spc="-35" dirty="0"/>
              <a:t> </a:t>
            </a:r>
            <a:r>
              <a:rPr dirty="0"/>
              <a:t>TÉCNICA:</a:t>
            </a:r>
            <a:r>
              <a:rPr spc="-15" dirty="0"/>
              <a:t> </a:t>
            </a:r>
            <a:r>
              <a:rPr lang="es-ES" spc="-15" dirty="0"/>
              <a:t>27,0</a:t>
            </a:r>
            <a:r>
              <a:rPr dirty="0"/>
              <a:t>00</a:t>
            </a:r>
            <a:r>
              <a:rPr spc="-20" dirty="0"/>
              <a:t> </a:t>
            </a:r>
            <a:r>
              <a:rPr spc="-25" dirty="0"/>
              <a:t>KM</a:t>
            </a:r>
          </a:p>
        </p:txBody>
      </p:sp>
      <p:sp>
        <p:nvSpPr>
          <p:cNvPr id="5" name="object 8">
            <a:extLst>
              <a:ext uri="{FF2B5EF4-FFF2-40B4-BE49-F238E27FC236}">
                <a16:creationId xmlns:a16="http://schemas.microsoft.com/office/drawing/2014/main" id="{C0E88668-17F6-1F6B-FD03-4133228B3150}"/>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extLst>
      <p:ext uri="{BB962C8B-B14F-4D97-AF65-F5344CB8AC3E}">
        <p14:creationId xmlns:p14="http://schemas.microsoft.com/office/powerpoint/2010/main" val="18920084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10</a:t>
            </a:r>
            <a:r>
              <a:rPr lang="es-ES" dirty="0"/>
              <a:t>ª</a:t>
            </a:r>
            <a:r>
              <a:rPr spc="-40" dirty="0"/>
              <a:t> </a:t>
            </a:r>
            <a:r>
              <a:rPr dirty="0"/>
              <a:t>REVISIÓN</a:t>
            </a:r>
            <a:r>
              <a:rPr spc="-35" dirty="0"/>
              <a:t> </a:t>
            </a:r>
            <a:r>
              <a:rPr dirty="0"/>
              <a:t>TÉCNICA:</a:t>
            </a:r>
            <a:r>
              <a:rPr spc="-15" dirty="0"/>
              <a:t> </a:t>
            </a:r>
            <a:r>
              <a:rPr lang="es-ES" spc="-15" dirty="0"/>
              <a:t>27</a:t>
            </a:r>
            <a:r>
              <a:rPr lang="es-ES" dirty="0"/>
              <a:t>,0</a:t>
            </a:r>
            <a:r>
              <a:rPr dirty="0"/>
              <a:t>00</a:t>
            </a:r>
            <a:r>
              <a:rPr spc="-20" dirty="0"/>
              <a:t> </a:t>
            </a:r>
            <a:r>
              <a:rPr spc="-25" dirty="0"/>
              <a:t>KM</a:t>
            </a:r>
          </a:p>
        </p:txBody>
      </p:sp>
      <p:sp>
        <p:nvSpPr>
          <p:cNvPr id="3" name="object 3"/>
          <p:cNvSpPr txBox="1"/>
          <p:nvPr/>
        </p:nvSpPr>
        <p:spPr>
          <a:xfrm>
            <a:off x="283870" y="496570"/>
            <a:ext cx="4302125" cy="2806700"/>
          </a:xfrm>
          <a:prstGeom prst="rect">
            <a:avLst/>
          </a:prstGeom>
        </p:spPr>
        <p:txBody>
          <a:bodyPr vert="horz" wrap="square" lIns="0" tIns="12065" rIns="0" bIns="0" rtlCol="0">
            <a:spAutoFit/>
          </a:bodyPr>
          <a:lstStyle/>
          <a:p>
            <a:pPr marL="12700">
              <a:lnSpc>
                <a:spcPts val="620"/>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a:t>
            </a:r>
            <a:r>
              <a:rPr sz="700" spc="-10" dirty="0">
                <a:solidFill>
                  <a:srgbClr val="221F1F"/>
                </a:solidFill>
                <a:latin typeface="Montserrat"/>
                <a:cs typeface="Montserrat"/>
              </a:rPr>
              <a:t>Verificar</a:t>
            </a:r>
            <a:r>
              <a:rPr sz="700" spc="-25" dirty="0">
                <a:solidFill>
                  <a:srgbClr val="221F1F"/>
                </a:solidFill>
                <a:latin typeface="Montserrat"/>
                <a:cs typeface="Montserrat"/>
              </a:rPr>
              <a:t> </a:t>
            </a:r>
            <a:r>
              <a:rPr sz="700" dirty="0">
                <a:solidFill>
                  <a:srgbClr val="221F1F"/>
                </a:solidFill>
                <a:latin typeface="Montserrat"/>
                <a:cs typeface="Montserrat"/>
              </a:rPr>
              <a:t>que</a:t>
            </a:r>
            <a:r>
              <a:rPr sz="700" spc="-5" dirty="0">
                <a:solidFill>
                  <a:srgbClr val="221F1F"/>
                </a:solidFill>
                <a:latin typeface="Montserrat"/>
                <a:cs typeface="Montserrat"/>
              </a:rPr>
              <a:t> </a:t>
            </a:r>
            <a:r>
              <a:rPr sz="700" dirty="0">
                <a:solidFill>
                  <a:srgbClr val="221F1F"/>
                </a:solidFill>
                <a:latin typeface="Montserrat"/>
                <a:cs typeface="Montserrat"/>
              </a:rPr>
              <a:t>no</a:t>
            </a:r>
            <a:r>
              <a:rPr sz="700" spc="-10" dirty="0">
                <a:solidFill>
                  <a:srgbClr val="221F1F"/>
                </a:solidFill>
                <a:latin typeface="Montserrat"/>
                <a:cs typeface="Montserrat"/>
              </a:rPr>
              <a:t> </a:t>
            </a:r>
            <a:r>
              <a:rPr sz="700" dirty="0">
                <a:solidFill>
                  <a:srgbClr val="221F1F"/>
                </a:solidFill>
                <a:latin typeface="Montserrat"/>
                <a:cs typeface="Montserrat"/>
              </a:rPr>
              <a:t>existan</a:t>
            </a:r>
            <a:r>
              <a:rPr sz="700" spc="-5" dirty="0">
                <a:solidFill>
                  <a:srgbClr val="221F1F"/>
                </a:solidFill>
                <a:latin typeface="Montserrat"/>
                <a:cs typeface="Montserrat"/>
              </a:rPr>
              <a:t> </a:t>
            </a:r>
            <a:r>
              <a:rPr sz="700" dirty="0">
                <a:solidFill>
                  <a:srgbClr val="221F1F"/>
                </a:solidFill>
                <a:latin typeface="Montserrat"/>
                <a:cs typeface="Montserrat"/>
              </a:rPr>
              <a:t>fugas</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fluidos.</a:t>
            </a:r>
            <a:r>
              <a:rPr sz="700" spc="-5" dirty="0">
                <a:solidFill>
                  <a:srgbClr val="221F1F"/>
                </a:solidFill>
                <a:latin typeface="Montserrat"/>
                <a:cs typeface="Montserrat"/>
              </a:rPr>
              <a:t> </a:t>
            </a:r>
            <a:r>
              <a:rPr sz="700" spc="-10" dirty="0">
                <a:solidFill>
                  <a:srgbClr val="221F1F"/>
                </a:solidFill>
                <a:latin typeface="Montserrat"/>
                <a:cs typeface="Montserrat"/>
              </a:rPr>
              <a:t>(Visual)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y/o</a:t>
            </a:r>
            <a:r>
              <a:rPr sz="700" spc="-15" dirty="0">
                <a:solidFill>
                  <a:srgbClr val="221F1F"/>
                </a:solidFill>
                <a:latin typeface="Montserrat"/>
                <a:cs typeface="Montserrat"/>
              </a:rPr>
              <a:t> </a:t>
            </a:r>
            <a:r>
              <a:rPr sz="700" dirty="0">
                <a:solidFill>
                  <a:srgbClr val="221F1F"/>
                </a:solidFill>
                <a:latin typeface="Montserrat"/>
                <a:cs typeface="Montserrat"/>
              </a:rPr>
              <a:t>cambiar</a:t>
            </a:r>
            <a:r>
              <a:rPr sz="700" spc="-30" dirty="0">
                <a:solidFill>
                  <a:srgbClr val="221F1F"/>
                </a:solidFill>
                <a:latin typeface="Montserrat"/>
                <a:cs typeface="Montserrat"/>
              </a:rPr>
              <a:t> </a:t>
            </a:r>
            <a:r>
              <a:rPr sz="700" dirty="0">
                <a:solidFill>
                  <a:srgbClr val="221F1F"/>
                </a:solidFill>
                <a:latin typeface="Montserrat"/>
                <a:cs typeface="Montserrat"/>
              </a:rPr>
              <a:t>elementos</a:t>
            </a:r>
            <a:r>
              <a:rPr sz="700" spc="-10" dirty="0">
                <a:solidFill>
                  <a:srgbClr val="221F1F"/>
                </a:solidFill>
                <a:latin typeface="Montserrat"/>
                <a:cs typeface="Montserrat"/>
              </a:rPr>
              <a:t> </a:t>
            </a:r>
            <a:r>
              <a:rPr sz="700" dirty="0">
                <a:solidFill>
                  <a:srgbClr val="221F1F"/>
                </a:solidFill>
                <a:latin typeface="Montserrat"/>
                <a:cs typeface="Montserrat"/>
              </a:rPr>
              <a:t>filtrantes</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aceite.</a:t>
            </a:r>
            <a:r>
              <a:rPr sz="700" spc="-2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3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a:solidFill>
                  <a:srgbClr val="221F1F"/>
                </a:solidFill>
                <a:latin typeface="Montserrat"/>
                <a:cs typeface="Montserrat"/>
              </a:rPr>
              <a:t>ajustar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spc="-10" dirty="0">
                <a:solidFill>
                  <a:srgbClr val="221F1F"/>
                </a:solidFill>
                <a:latin typeface="Montserrat"/>
                <a:cs typeface="Montserrat"/>
              </a:rPr>
              <a:t>refrigerante.</a:t>
            </a:r>
            <a:r>
              <a:rPr sz="700" dirty="0">
                <a:solidFill>
                  <a:srgbClr val="221F1F"/>
                </a:solidFill>
                <a:latin typeface="Montserrat"/>
                <a:cs typeface="Montserrat"/>
              </a:rPr>
              <a:t> (Si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Verificar,</a:t>
            </a:r>
            <a:r>
              <a:rPr sz="700" spc="-2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o</a:t>
            </a:r>
            <a:r>
              <a:rPr sz="700" spc="-35" dirty="0">
                <a:solidFill>
                  <a:srgbClr val="221F1F"/>
                </a:solidFill>
                <a:latin typeface="Montserrat"/>
                <a:cs typeface="Montserrat"/>
              </a:rPr>
              <a:t> </a:t>
            </a:r>
            <a:r>
              <a:rPr sz="700" dirty="0">
                <a:solidFill>
                  <a:srgbClr val="221F1F"/>
                </a:solidFill>
                <a:latin typeface="Montserrat"/>
                <a:cs typeface="Montserrat"/>
              </a:rPr>
              <a:t>cambiar</a:t>
            </a:r>
            <a:r>
              <a:rPr sz="700" spc="-20"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bujías.(Según</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3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1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ajustar</a:t>
            </a:r>
            <a:r>
              <a:rPr sz="700" spc="-1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frenos.</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a:t>
            </a:r>
            <a:r>
              <a:rPr sz="700" spc="-1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0" dirty="0">
                <a:solidFill>
                  <a:srgbClr val="221F1F"/>
                </a:solidFill>
                <a:latin typeface="Montserrat"/>
                <a:cs typeface="Montserrat"/>
              </a:rPr>
              <a:t> </a:t>
            </a:r>
            <a:r>
              <a:rPr sz="700" dirty="0">
                <a:solidFill>
                  <a:srgbClr val="221F1F"/>
                </a:solidFill>
                <a:latin typeface="Montserrat"/>
                <a:cs typeface="Montserrat"/>
              </a:rPr>
              <a:t>libre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las</a:t>
            </a:r>
            <a:r>
              <a:rPr sz="700" spc="-30"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rines.</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Verificar</a:t>
            </a:r>
            <a:r>
              <a:rPr sz="700" spc="-10" dirty="0">
                <a:solidFill>
                  <a:srgbClr val="221F1F"/>
                </a:solidFill>
                <a:latin typeface="Montserrat"/>
                <a:cs typeface="Montserrat"/>
              </a:rPr>
              <a:t> </a:t>
            </a:r>
            <a:r>
              <a:rPr sz="700" dirty="0">
                <a:solidFill>
                  <a:srgbClr val="221F1F"/>
                </a:solidFill>
                <a:latin typeface="Montserrat"/>
                <a:cs typeface="Montserrat"/>
              </a:rPr>
              <a:t>el </a:t>
            </a:r>
            <a:r>
              <a:rPr sz="700" spc="-10" dirty="0">
                <a:solidFill>
                  <a:srgbClr val="221F1F"/>
                </a:solidFill>
                <a:latin typeface="Montserrat"/>
                <a:cs typeface="Montserrat"/>
              </a:rPr>
              <a:t>funcionamiento</a:t>
            </a:r>
            <a:r>
              <a:rPr sz="700" spc="15" dirty="0">
                <a:solidFill>
                  <a:srgbClr val="221F1F"/>
                </a:solidFill>
                <a:latin typeface="Montserrat"/>
                <a:cs typeface="Montserrat"/>
              </a:rPr>
              <a:t> </a:t>
            </a:r>
            <a:r>
              <a:rPr sz="700" dirty="0">
                <a:solidFill>
                  <a:srgbClr val="221F1F"/>
                </a:solidFill>
                <a:latin typeface="Montserrat"/>
                <a:cs typeface="Montserrat"/>
              </a:rPr>
              <a:t>adecuado</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0" dirty="0">
                <a:solidFill>
                  <a:srgbClr val="221F1F"/>
                </a:solidFill>
                <a:latin typeface="Montserrat"/>
                <a:cs typeface="Montserrat"/>
              </a:rPr>
              <a:t> 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4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dirty="0">
                <a:solidFill>
                  <a:srgbClr val="221F1F"/>
                </a:solidFill>
                <a:latin typeface="Montserrat"/>
                <a:cs typeface="Montserrat"/>
              </a:rPr>
              <a:t>y</a:t>
            </a:r>
            <a:r>
              <a:rPr sz="700" spc="-15" dirty="0">
                <a:solidFill>
                  <a:srgbClr val="221F1F"/>
                </a:solidFill>
                <a:latin typeface="Montserrat"/>
                <a:cs typeface="Montserrat"/>
              </a:rPr>
              <a:t> </a:t>
            </a:r>
            <a:r>
              <a:rPr sz="700" dirty="0" err="1">
                <a:solidFill>
                  <a:srgbClr val="221F1F"/>
                </a:solidFill>
                <a:latin typeface="Montserrat"/>
                <a:cs typeface="Montserrat"/>
              </a:rPr>
              <a:t>ajustar</a:t>
            </a:r>
            <a:r>
              <a:rPr sz="700" spc="-10" dirty="0">
                <a:solidFill>
                  <a:srgbClr val="221F1F"/>
                </a:solidFill>
                <a:latin typeface="Montserrat"/>
                <a:cs typeface="Montserrat"/>
              </a:rPr>
              <a:t> </a:t>
            </a:r>
            <a:r>
              <a:rPr lang="es-MX" sz="700" dirty="0">
                <a:solidFill>
                  <a:srgbClr val="221F1F"/>
                </a:solidFill>
                <a:latin typeface="Montserrat"/>
                <a:cs typeface="Montserrat"/>
              </a:rPr>
              <a:t>cables de acero</a:t>
            </a:r>
            <a:r>
              <a:rPr sz="700" dirty="0">
                <a:solidFill>
                  <a:srgbClr val="221F1F"/>
                </a:solidFill>
                <a:latin typeface="Montserrat"/>
                <a:cs typeface="Montserrat"/>
              </a:rPr>
              <a:t> en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partes</a:t>
            </a:r>
            <a:r>
              <a:rPr sz="700" spc="-15" dirty="0">
                <a:solidFill>
                  <a:srgbClr val="221F1F"/>
                </a:solidFill>
                <a:latin typeface="Montserrat"/>
                <a:cs typeface="Montserrat"/>
              </a:rPr>
              <a:t>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señales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torque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5" dirty="0">
                <a:solidFill>
                  <a:srgbClr val="221F1F"/>
                </a:solidFill>
                <a:latin typeface="Montserrat"/>
                <a:cs typeface="Montserrat"/>
              </a:rPr>
              <a:t> </a:t>
            </a:r>
            <a:r>
              <a:rPr sz="700" dirty="0">
                <a:solidFill>
                  <a:srgbClr val="221F1F"/>
                </a:solidFill>
                <a:latin typeface="Montserrat"/>
                <a:cs typeface="Montserrat"/>
              </a:rPr>
              <a:t>es</a:t>
            </a:r>
            <a:r>
              <a:rPr sz="700" spc="-20" dirty="0">
                <a:solidFill>
                  <a:srgbClr val="221F1F"/>
                </a:solidFill>
                <a:latin typeface="Montserrat"/>
                <a:cs typeface="Montserrat"/>
              </a:rPr>
              <a:t> </a:t>
            </a:r>
            <a:r>
              <a:rPr sz="700" spc="-10" dirty="0">
                <a:solidFill>
                  <a:srgbClr val="221F1F"/>
                </a:solidFill>
                <a:latin typeface="Montserrat"/>
                <a:cs typeface="Montserrat"/>
              </a:rPr>
              <a:t>necesario.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320" dirty="0">
                <a:solidFill>
                  <a:srgbClr val="221F1F"/>
                </a:solidFill>
                <a:latin typeface="Montserrat"/>
                <a:cs typeface="Montserrat"/>
              </a:rPr>
              <a:t>  </a:t>
            </a:r>
            <a:r>
              <a:rPr sz="700" spc="-10" dirty="0">
                <a:solidFill>
                  <a:srgbClr val="221F1F"/>
                </a:solidFill>
                <a:latin typeface="Montserrat"/>
                <a:cs typeface="Montserrat"/>
              </a:rPr>
              <a:t>Revisar</a:t>
            </a:r>
            <a:r>
              <a:rPr sz="700" spc="15" dirty="0">
                <a:solidFill>
                  <a:srgbClr val="221F1F"/>
                </a:solidFill>
                <a:latin typeface="Montserrat"/>
                <a:cs typeface="Montserrat"/>
              </a:rPr>
              <a:t> </a:t>
            </a:r>
            <a:r>
              <a:rPr sz="700" spc="-10" dirty="0">
                <a:solidFill>
                  <a:srgbClr val="221F1F"/>
                </a:solidFill>
                <a:latin typeface="Montserrat"/>
                <a:cs typeface="Montserrat"/>
              </a:rPr>
              <a:t>funcionamiento</a:t>
            </a:r>
            <a:r>
              <a:rPr sz="700" spc="35" dirty="0">
                <a:solidFill>
                  <a:srgbClr val="221F1F"/>
                </a:solidFill>
                <a:latin typeface="Montserrat"/>
                <a:cs typeface="Montserrat"/>
              </a:rPr>
              <a:t> </a:t>
            </a:r>
            <a:r>
              <a:rPr sz="700" dirty="0">
                <a:solidFill>
                  <a:srgbClr val="221F1F"/>
                </a:solidFill>
                <a:latin typeface="Montserrat"/>
                <a:cs typeface="Montserrat"/>
              </a:rPr>
              <a:t>del</a:t>
            </a:r>
            <a:r>
              <a:rPr sz="700" spc="25" dirty="0">
                <a:solidFill>
                  <a:srgbClr val="221F1F"/>
                </a:solidFill>
                <a:latin typeface="Montserrat"/>
                <a:cs typeface="Montserrat"/>
              </a:rPr>
              <a:t> </a:t>
            </a:r>
            <a:r>
              <a:rPr sz="700" spc="-10" dirty="0">
                <a:solidFill>
                  <a:srgbClr val="221F1F"/>
                </a:solidFill>
                <a:latin typeface="Montserrat"/>
                <a:cs typeface="Montserrat"/>
              </a:rPr>
              <a:t>sistema</a:t>
            </a:r>
            <a:r>
              <a:rPr sz="700" dirty="0">
                <a:solidFill>
                  <a:srgbClr val="221F1F"/>
                </a:solidFill>
                <a:latin typeface="Montserrat"/>
                <a:cs typeface="Montserrat"/>
              </a:rPr>
              <a:t> </a:t>
            </a:r>
            <a:r>
              <a:rPr sz="700" spc="-10" dirty="0">
                <a:solidFill>
                  <a:srgbClr val="221F1F"/>
                </a:solidFill>
                <a:latin typeface="Montserrat"/>
                <a:cs typeface="Montserrat"/>
              </a:rPr>
              <a:t>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75" dirty="0">
                <a:solidFill>
                  <a:srgbClr val="221F1F"/>
                </a:solidFill>
                <a:latin typeface="Montserrat"/>
                <a:cs typeface="Montserrat"/>
              </a:rPr>
              <a:t>  </a:t>
            </a:r>
            <a:r>
              <a:rPr sz="70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0"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50" dirty="0">
                <a:solidFill>
                  <a:srgbClr val="221F1F"/>
                </a:solidFill>
                <a:latin typeface="Montserrat"/>
                <a:cs typeface="Montserrat"/>
              </a:rPr>
              <a:t>  </a:t>
            </a:r>
            <a:r>
              <a:rPr sz="700" dirty="0">
                <a:solidFill>
                  <a:srgbClr val="221F1F"/>
                </a:solidFill>
                <a:latin typeface="Montserrat"/>
                <a:cs typeface="Montserrat"/>
              </a:rPr>
              <a:t>Verificar</a:t>
            </a:r>
            <a:r>
              <a:rPr sz="700" spc="-10" dirty="0">
                <a:solidFill>
                  <a:srgbClr val="221F1F"/>
                </a:solidFill>
                <a:latin typeface="Montserrat"/>
                <a:cs typeface="Montserrat"/>
              </a:rPr>
              <a:t> </a:t>
            </a:r>
            <a:r>
              <a:rPr sz="700" dirty="0">
                <a:solidFill>
                  <a:srgbClr val="221F1F"/>
                </a:solidFill>
                <a:latin typeface="Montserrat"/>
                <a:cs typeface="Montserrat"/>
              </a:rPr>
              <a:t>revoluciones</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90" dirty="0">
                <a:solidFill>
                  <a:srgbClr val="221F1F"/>
                </a:solidFill>
                <a:latin typeface="Montserrat"/>
                <a:cs typeface="Montserrat"/>
              </a:rPr>
              <a:t>  </a:t>
            </a:r>
            <a:r>
              <a:rPr sz="700" dirty="0">
                <a:solidFill>
                  <a:srgbClr val="221F1F"/>
                </a:solidFill>
                <a:latin typeface="Montserrat"/>
                <a:cs typeface="Montserrat"/>
              </a:rPr>
              <a:t>Reiniciar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5" dirty="0">
                <a:solidFill>
                  <a:srgbClr val="221F1F"/>
                </a:solidFill>
                <a:latin typeface="Montserrat"/>
                <a:cs typeface="Montserrat"/>
              </a:rPr>
              <a:t> </a:t>
            </a:r>
            <a:r>
              <a:rPr sz="700" dirty="0">
                <a:solidFill>
                  <a:srgbClr val="221F1F"/>
                </a:solidFill>
                <a:latin typeface="Montserrat"/>
                <a:cs typeface="Montserrat"/>
              </a:rPr>
              <a:t>indicadora</a:t>
            </a:r>
            <a:r>
              <a:rPr sz="700" spc="2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1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Limpiar</a:t>
            </a:r>
            <a:r>
              <a:rPr sz="700" spc="-25" dirty="0">
                <a:solidFill>
                  <a:srgbClr val="221F1F"/>
                </a:solidFill>
                <a:latin typeface="Montserrat"/>
                <a:cs typeface="Montserrat"/>
              </a:rPr>
              <a:t> </a:t>
            </a:r>
            <a:r>
              <a:rPr sz="700" dirty="0">
                <a:solidFill>
                  <a:srgbClr val="221F1F"/>
                </a:solidFill>
                <a:latin typeface="Montserrat"/>
                <a:cs typeface="Montserrat"/>
              </a:rPr>
              <a:t>el</a:t>
            </a:r>
            <a:r>
              <a:rPr sz="700" spc="-25" dirty="0">
                <a:solidFill>
                  <a:srgbClr val="221F1F"/>
                </a:solidFill>
                <a:latin typeface="Montserrat"/>
                <a:cs typeface="Montserrat"/>
              </a:rPr>
              <a:t> </a:t>
            </a:r>
            <a:r>
              <a:rPr sz="700" dirty="0">
                <a:solidFill>
                  <a:srgbClr val="221F1F"/>
                </a:solidFill>
                <a:latin typeface="Montserrat"/>
                <a:cs typeface="Montserrat"/>
              </a:rPr>
              <a:t>vehículo antes</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spc="-10" dirty="0">
                <a:solidFill>
                  <a:srgbClr val="221F1F"/>
                </a:solidFill>
                <a:latin typeface="Montserrat"/>
                <a:cs typeface="Montserrat"/>
              </a:rPr>
              <a:t>entregarlo.</a:t>
            </a:r>
            <a:endParaRPr sz="700" dirty="0">
              <a:latin typeface="Montserrat"/>
              <a:cs typeface="Montserrat"/>
            </a:endParaRPr>
          </a:p>
        </p:txBody>
      </p:sp>
    </p:spTree>
    <p:extLst>
      <p:ext uri="{BB962C8B-B14F-4D97-AF65-F5344CB8AC3E}">
        <p14:creationId xmlns:p14="http://schemas.microsoft.com/office/powerpoint/2010/main" val="17085850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11</a:t>
            </a:r>
            <a:r>
              <a:rPr lang="es-ES" dirty="0"/>
              <a:t>ª</a:t>
            </a:r>
            <a:r>
              <a:rPr spc="-40" dirty="0"/>
              <a:t> </a:t>
            </a:r>
            <a:r>
              <a:rPr dirty="0"/>
              <a:t>REVISIÓN</a:t>
            </a:r>
            <a:r>
              <a:rPr spc="-35" dirty="0"/>
              <a:t> </a:t>
            </a:r>
            <a:r>
              <a:rPr dirty="0"/>
              <a:t>TÉCNICA:</a:t>
            </a:r>
            <a:r>
              <a:rPr spc="-15" dirty="0"/>
              <a:t> </a:t>
            </a:r>
            <a:r>
              <a:rPr lang="es-ES" spc="-15" dirty="0"/>
              <a:t>30,</a:t>
            </a:r>
            <a:r>
              <a:rPr dirty="0"/>
              <a:t>000</a:t>
            </a:r>
            <a:r>
              <a:rPr spc="-20" dirty="0"/>
              <a:t> </a:t>
            </a:r>
            <a:r>
              <a:rPr spc="-25" dirty="0"/>
              <a:t>KM</a:t>
            </a:r>
          </a:p>
        </p:txBody>
      </p:sp>
      <p:sp>
        <p:nvSpPr>
          <p:cNvPr id="5" name="object 8">
            <a:extLst>
              <a:ext uri="{FF2B5EF4-FFF2-40B4-BE49-F238E27FC236}">
                <a16:creationId xmlns:a16="http://schemas.microsoft.com/office/drawing/2014/main" id="{C0E88668-17F6-1F6B-FD03-4133228B3150}"/>
              </a:ext>
            </a:extLst>
          </p:cNvPr>
          <p:cNvSpPr txBox="1">
            <a:spLocks noGrp="1"/>
          </p:cNvSpPr>
          <p:nvPr>
            <p:ph type="body" idx="1"/>
          </p:nvPr>
        </p:nvSpPr>
        <p:spPr>
          <a:xfrm>
            <a:off x="400050" y="1206500"/>
            <a:ext cx="4543400" cy="1242456"/>
          </a:xfrm>
          <a:prstGeom prst="rect">
            <a:avLst/>
          </a:prstGeom>
        </p:spPr>
        <p:txBody>
          <a:bodyPr vert="horz" wrap="square" lIns="0" tIns="12700" rIns="0" bIns="0" rtlCol="0">
            <a:spAutoFit/>
          </a:bodyPr>
          <a:lstStyle/>
          <a:p>
            <a:pPr marL="12700" marR="5080" algn="just">
              <a:lnSpc>
                <a:spcPct val="130100"/>
              </a:lnSpc>
              <a:spcBef>
                <a:spcPts val="100"/>
              </a:spcBef>
              <a:tabLst>
                <a:tab pos="3289300" algn="l"/>
              </a:tabLst>
            </a:pPr>
            <a:r>
              <a:rPr sz="1200" dirty="0"/>
              <a:t>Centro de Servicio Autorizado:</a:t>
            </a:r>
            <a:r>
              <a:rPr sz="1200" spc="28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lang="es-ES" sz="1200" dirty="0"/>
              <a:t>Numero de distribuidor: </a:t>
            </a:r>
            <a:r>
              <a:rPr lang="es-ES" sz="1200" u="sng" dirty="0"/>
              <a:t>		</a:t>
            </a:r>
            <a:endParaRPr lang="es-ES" sz="1200" dirty="0"/>
          </a:p>
          <a:p>
            <a:pPr marL="12700" marR="5080" algn="just">
              <a:lnSpc>
                <a:spcPct val="130100"/>
              </a:lnSpc>
              <a:spcBef>
                <a:spcPts val="100"/>
              </a:spcBef>
              <a:tabLst>
                <a:tab pos="3289300" algn="l"/>
              </a:tabLst>
            </a:pPr>
            <a:r>
              <a:rPr sz="1200" dirty="0"/>
              <a:t>Ciudad: </a:t>
            </a:r>
            <a:r>
              <a:rPr sz="1200" u="sng" dirty="0">
                <a:uFill>
                  <a:solidFill>
                    <a:srgbClr val="000000"/>
                  </a:solidFill>
                </a:uFill>
              </a:rPr>
              <a:t>	</a:t>
            </a:r>
            <a:r>
              <a:rPr lang="es-ES" sz="1200" u="sng" dirty="0">
                <a:uFill>
                  <a:solidFill>
                    <a:srgbClr val="000000"/>
                  </a:solidFill>
                </a:uFill>
              </a:rPr>
              <a:t>	</a:t>
            </a:r>
            <a:endParaRPr lang="es-ES" sz="1200" dirty="0"/>
          </a:p>
          <a:p>
            <a:pPr marL="12700" marR="5080" algn="just">
              <a:lnSpc>
                <a:spcPct val="130100"/>
              </a:lnSpc>
              <a:spcBef>
                <a:spcPts val="100"/>
              </a:spcBef>
              <a:tabLst>
                <a:tab pos="3289300" algn="l"/>
              </a:tabLst>
            </a:pPr>
            <a:r>
              <a:rPr sz="1200" dirty="0" err="1"/>
              <a:t>Fecha</a:t>
            </a:r>
            <a:r>
              <a:rPr sz="1200" dirty="0"/>
              <a:t>: </a:t>
            </a:r>
            <a:r>
              <a:rPr sz="1200" u="sng" dirty="0">
                <a:uFill>
                  <a:solidFill>
                    <a:srgbClr val="000000"/>
                  </a:solidFill>
                </a:uFill>
              </a:rPr>
              <a:t>	</a:t>
            </a:r>
            <a:r>
              <a:rPr lang="es-ES" sz="1200" u="sng" dirty="0">
                <a:uFill>
                  <a:solidFill>
                    <a:srgbClr val="000000"/>
                  </a:solidFill>
                </a:uFill>
              </a:rPr>
              <a:t>	</a:t>
            </a:r>
            <a:r>
              <a:rPr sz="1200" dirty="0"/>
              <a:t> </a:t>
            </a:r>
            <a:endParaRPr lang="es-ES" sz="1200" dirty="0"/>
          </a:p>
          <a:p>
            <a:pPr marL="12700" marR="5080" algn="just">
              <a:lnSpc>
                <a:spcPct val="130100"/>
              </a:lnSpc>
              <a:spcBef>
                <a:spcPts val="100"/>
              </a:spcBef>
              <a:tabLst>
                <a:tab pos="3289300" algn="l"/>
              </a:tabLst>
            </a:pPr>
            <a:r>
              <a:rPr sz="1200" dirty="0" err="1"/>
              <a:t>Kilometraje</a:t>
            </a:r>
            <a:r>
              <a:rPr sz="1200" dirty="0"/>
              <a:t>:</a:t>
            </a:r>
            <a:r>
              <a:rPr sz="1200" spc="290" dirty="0"/>
              <a:t> </a:t>
            </a:r>
            <a:r>
              <a:rPr sz="1200" u="sng" dirty="0">
                <a:uFill>
                  <a:solidFill>
                    <a:srgbClr val="000000"/>
                  </a:solidFill>
                </a:uFill>
              </a:rPr>
              <a:t>	</a:t>
            </a:r>
            <a:r>
              <a:rPr lang="es-ES" sz="1200" u="sng" dirty="0">
                <a:uFill>
                  <a:solidFill>
                    <a:srgbClr val="000000"/>
                  </a:solidFill>
                </a:uFill>
              </a:rPr>
              <a:t>	</a:t>
            </a:r>
            <a:r>
              <a:rPr sz="1200" u="sng" dirty="0">
                <a:uFill>
                  <a:solidFill>
                    <a:srgbClr val="000000"/>
                  </a:solidFill>
                </a:uFill>
              </a:rPr>
              <a:t> </a:t>
            </a:r>
          </a:p>
        </p:txBody>
      </p:sp>
    </p:spTree>
    <p:extLst>
      <p:ext uri="{BB962C8B-B14F-4D97-AF65-F5344CB8AC3E}">
        <p14:creationId xmlns:p14="http://schemas.microsoft.com/office/powerpoint/2010/main" val="10048034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856" y="196342"/>
            <a:ext cx="3364229" cy="166071"/>
          </a:xfrm>
          <a:prstGeom prst="rect">
            <a:avLst/>
          </a:prstGeom>
        </p:spPr>
        <p:txBody>
          <a:bodyPr vert="horz" wrap="square" lIns="0" tIns="12065" rIns="0" bIns="0" rtlCol="0">
            <a:spAutoFit/>
          </a:bodyPr>
          <a:lstStyle/>
          <a:p>
            <a:pPr marL="12700" algn="ctr">
              <a:lnSpc>
                <a:spcPct val="100000"/>
              </a:lnSpc>
              <a:spcBef>
                <a:spcPts val="95"/>
              </a:spcBef>
            </a:pPr>
            <a:r>
              <a:rPr lang="es-ES" spc="-35" dirty="0"/>
              <a:t>11</a:t>
            </a:r>
            <a:r>
              <a:rPr lang="es-ES" dirty="0"/>
              <a:t>ª</a:t>
            </a:r>
            <a:r>
              <a:rPr spc="-40" dirty="0"/>
              <a:t> </a:t>
            </a:r>
            <a:r>
              <a:rPr dirty="0"/>
              <a:t>REVISIÓN</a:t>
            </a:r>
            <a:r>
              <a:rPr spc="-30" dirty="0"/>
              <a:t> </a:t>
            </a:r>
            <a:r>
              <a:rPr dirty="0"/>
              <a:t>TÉCNICA:</a:t>
            </a:r>
            <a:r>
              <a:rPr spc="-15" dirty="0"/>
              <a:t> </a:t>
            </a:r>
            <a:r>
              <a:rPr lang="es-ES" spc="-15" dirty="0"/>
              <a:t>30</a:t>
            </a:r>
            <a:r>
              <a:rPr lang="es-ES" dirty="0"/>
              <a:t>,0</a:t>
            </a:r>
            <a:r>
              <a:rPr dirty="0"/>
              <a:t>00</a:t>
            </a:r>
            <a:r>
              <a:rPr spc="-40" dirty="0"/>
              <a:t> </a:t>
            </a:r>
            <a:r>
              <a:rPr spc="-25" dirty="0"/>
              <a:t>KM</a:t>
            </a:r>
          </a:p>
        </p:txBody>
      </p:sp>
      <p:sp>
        <p:nvSpPr>
          <p:cNvPr id="3" name="object 3"/>
          <p:cNvSpPr txBox="1"/>
          <p:nvPr/>
        </p:nvSpPr>
        <p:spPr>
          <a:xfrm>
            <a:off x="283870" y="461899"/>
            <a:ext cx="4302125" cy="2934335"/>
          </a:xfrm>
          <a:prstGeom prst="rect">
            <a:avLst/>
          </a:prstGeom>
        </p:spPr>
        <p:txBody>
          <a:bodyPr vert="horz" wrap="square" lIns="0" tIns="12065" rIns="0" bIns="0" rtlCol="0">
            <a:spAutoFit/>
          </a:bodyPr>
          <a:lstStyle/>
          <a:p>
            <a:pPr marL="12700">
              <a:lnSpc>
                <a:spcPts val="615"/>
              </a:lnSpc>
              <a:spcBef>
                <a:spcPts val="95"/>
              </a:spcBef>
            </a:pPr>
            <a:r>
              <a:rPr sz="650" b="1" spc="-25" dirty="0">
                <a:latin typeface="Montserrat"/>
                <a:cs typeface="Montserrat"/>
              </a:rPr>
              <a:t>OK</a:t>
            </a:r>
            <a:endParaRPr sz="650" dirty="0">
              <a:latin typeface="Montserrat"/>
              <a:cs typeface="Montserrat"/>
            </a:endParaRPr>
          </a:p>
          <a:p>
            <a:pPr marL="211454" indent="-179705">
              <a:lnSpc>
                <a:spcPts val="105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a:t>
            </a:r>
            <a:r>
              <a:rPr sz="700" dirty="0">
                <a:solidFill>
                  <a:srgbClr val="221F1F"/>
                </a:solidFill>
                <a:latin typeface="Montserrat"/>
                <a:cs typeface="Montserrat"/>
              </a:rPr>
              <a:t>	Verificar</a:t>
            </a:r>
            <a:r>
              <a:rPr sz="700" spc="-35" dirty="0">
                <a:solidFill>
                  <a:srgbClr val="221F1F"/>
                </a:solidFill>
                <a:latin typeface="Montserrat"/>
                <a:cs typeface="Montserrat"/>
              </a:rPr>
              <a:t> </a:t>
            </a:r>
            <a:r>
              <a:rPr sz="700" dirty="0">
                <a:solidFill>
                  <a:srgbClr val="221F1F"/>
                </a:solidFill>
                <a:latin typeface="Montserrat"/>
                <a:cs typeface="Montserrat"/>
              </a:rPr>
              <a:t>que</a:t>
            </a:r>
            <a:r>
              <a:rPr sz="700" spc="-10" dirty="0">
                <a:solidFill>
                  <a:srgbClr val="221F1F"/>
                </a:solidFill>
                <a:latin typeface="Montserrat"/>
                <a:cs typeface="Montserrat"/>
              </a:rPr>
              <a:t> </a:t>
            </a:r>
            <a:r>
              <a:rPr sz="700" dirty="0">
                <a:solidFill>
                  <a:srgbClr val="221F1F"/>
                </a:solidFill>
                <a:latin typeface="Montserrat"/>
                <a:cs typeface="Montserrat"/>
              </a:rPr>
              <a:t>no</a:t>
            </a:r>
            <a:r>
              <a:rPr sz="700" spc="-15" dirty="0">
                <a:solidFill>
                  <a:srgbClr val="221F1F"/>
                </a:solidFill>
                <a:latin typeface="Montserrat"/>
                <a:cs typeface="Montserrat"/>
              </a:rPr>
              <a:t> </a:t>
            </a:r>
            <a:r>
              <a:rPr sz="700" dirty="0">
                <a:solidFill>
                  <a:srgbClr val="221F1F"/>
                </a:solidFill>
                <a:latin typeface="Montserrat"/>
                <a:cs typeface="Montserrat"/>
              </a:rPr>
              <a:t>existan</a:t>
            </a:r>
            <a:r>
              <a:rPr sz="700" spc="-10" dirty="0">
                <a:solidFill>
                  <a:srgbClr val="221F1F"/>
                </a:solidFill>
                <a:latin typeface="Montserrat"/>
                <a:cs typeface="Montserrat"/>
              </a:rPr>
              <a:t> </a:t>
            </a:r>
            <a:r>
              <a:rPr sz="700" dirty="0">
                <a:solidFill>
                  <a:srgbClr val="221F1F"/>
                </a:solidFill>
                <a:latin typeface="Montserrat"/>
                <a:cs typeface="Montserrat"/>
              </a:rPr>
              <a:t>fugas</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fluidos.</a:t>
            </a:r>
            <a:r>
              <a:rPr sz="700" spc="-10" dirty="0">
                <a:solidFill>
                  <a:srgbClr val="221F1F"/>
                </a:solidFill>
                <a:latin typeface="Montserrat"/>
                <a:cs typeface="Montserrat"/>
              </a:rPr>
              <a:t> (Visual)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voltaje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a:t>
            </a:r>
            <a:r>
              <a:rPr sz="700" spc="-15" dirty="0">
                <a:solidFill>
                  <a:srgbClr val="221F1F"/>
                </a:solidFill>
                <a:latin typeface="Montserrat"/>
                <a:cs typeface="Montserrat"/>
              </a:rPr>
              <a:t> </a:t>
            </a:r>
            <a:r>
              <a:rPr sz="700" dirty="0">
                <a:solidFill>
                  <a:srgbClr val="221F1F"/>
                </a:solidFill>
                <a:latin typeface="Montserrat"/>
                <a:cs typeface="Montserrat"/>
              </a:rPr>
              <a:t>batería</a:t>
            </a:r>
            <a:r>
              <a:rPr sz="700" spc="-1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nivel</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batería.</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5"/>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3.</a:t>
            </a:r>
            <a:r>
              <a:rPr sz="700" dirty="0">
                <a:solidFill>
                  <a:srgbClr val="221F1F"/>
                </a:solidFill>
                <a:latin typeface="Montserrat"/>
                <a:cs typeface="Montserrat"/>
              </a:rPr>
              <a:t>	Limpiar</a:t>
            </a:r>
            <a:r>
              <a:rPr sz="700" spc="-35" dirty="0">
                <a:solidFill>
                  <a:srgbClr val="221F1F"/>
                </a:solidFill>
                <a:latin typeface="Montserrat"/>
                <a:cs typeface="Montserrat"/>
              </a:rPr>
              <a:t> </a:t>
            </a:r>
            <a:r>
              <a:rPr sz="700" dirty="0">
                <a:solidFill>
                  <a:srgbClr val="221F1F"/>
                </a:solidFill>
                <a:latin typeface="Montserrat"/>
                <a:cs typeface="Montserrat"/>
              </a:rPr>
              <a:t>y/o</a:t>
            </a:r>
            <a:r>
              <a:rPr sz="700" spc="-20" dirty="0">
                <a:solidFill>
                  <a:srgbClr val="221F1F"/>
                </a:solidFill>
                <a:latin typeface="Montserrat"/>
                <a:cs typeface="Montserrat"/>
              </a:rPr>
              <a:t> </a:t>
            </a:r>
            <a:r>
              <a:rPr sz="700" dirty="0">
                <a:solidFill>
                  <a:srgbClr val="221F1F"/>
                </a:solidFill>
                <a:latin typeface="Montserrat"/>
                <a:cs typeface="Montserrat"/>
              </a:rPr>
              <a:t>cambiar</a:t>
            </a:r>
            <a:r>
              <a:rPr sz="700" spc="-35" dirty="0">
                <a:solidFill>
                  <a:srgbClr val="221F1F"/>
                </a:solidFill>
                <a:latin typeface="Montserrat"/>
                <a:cs typeface="Montserrat"/>
              </a:rPr>
              <a:t> </a:t>
            </a:r>
            <a:r>
              <a:rPr sz="700" dirty="0">
                <a:solidFill>
                  <a:srgbClr val="221F1F"/>
                </a:solidFill>
                <a:latin typeface="Montserrat"/>
                <a:cs typeface="Montserrat"/>
              </a:rPr>
              <a:t>elementos</a:t>
            </a:r>
            <a:r>
              <a:rPr sz="700" spc="-20" dirty="0">
                <a:solidFill>
                  <a:srgbClr val="221F1F"/>
                </a:solidFill>
                <a:latin typeface="Montserrat"/>
                <a:cs typeface="Montserrat"/>
              </a:rPr>
              <a:t> </a:t>
            </a:r>
            <a:r>
              <a:rPr sz="700" dirty="0">
                <a:solidFill>
                  <a:srgbClr val="221F1F"/>
                </a:solidFill>
                <a:latin typeface="Montserrat"/>
                <a:cs typeface="Montserrat"/>
              </a:rPr>
              <a:t>filtrantes</a:t>
            </a:r>
            <a:r>
              <a:rPr sz="700" spc="-3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dirty="0">
                <a:solidFill>
                  <a:srgbClr val="221F1F"/>
                </a:solidFill>
                <a:latin typeface="Montserrat"/>
                <a:cs typeface="Montserrat"/>
              </a:rPr>
              <a:t>aceite.</a:t>
            </a:r>
            <a:r>
              <a:rPr sz="700" spc="-25" dirty="0">
                <a:solidFill>
                  <a:srgbClr val="221F1F"/>
                </a:solidFill>
                <a:latin typeface="Montserrat"/>
                <a:cs typeface="Montserrat"/>
              </a:rPr>
              <a:t> </a:t>
            </a:r>
            <a:r>
              <a:rPr sz="700" dirty="0">
                <a:solidFill>
                  <a:srgbClr val="221F1F"/>
                </a:solidFill>
                <a:latin typeface="Montserrat"/>
                <a:cs typeface="Montserrat"/>
              </a:rPr>
              <a:t>(Según</a:t>
            </a:r>
            <a:r>
              <a:rPr sz="700" spc="-3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3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4.</a:t>
            </a:r>
            <a:r>
              <a:rPr sz="700" dirty="0">
                <a:solidFill>
                  <a:srgbClr val="221F1F"/>
                </a:solidFill>
                <a:latin typeface="Montserrat"/>
                <a:cs typeface="Montserrat"/>
              </a:rPr>
              <a:t>	Cambiar</a:t>
            </a:r>
            <a:r>
              <a:rPr sz="700" spc="-15" dirty="0">
                <a:solidFill>
                  <a:srgbClr val="221F1F"/>
                </a:solidFill>
                <a:latin typeface="Montserrat"/>
                <a:cs typeface="Montserrat"/>
              </a:rPr>
              <a:t> </a:t>
            </a:r>
            <a:r>
              <a:rPr sz="700" dirty="0">
                <a:solidFill>
                  <a:srgbClr val="221F1F"/>
                </a:solidFill>
                <a:latin typeface="Montserrat"/>
                <a:cs typeface="Montserrat"/>
              </a:rPr>
              <a:t>aceite</a:t>
            </a:r>
            <a:r>
              <a:rPr sz="700" spc="-10" dirty="0">
                <a:solidFill>
                  <a:srgbClr val="221F1F"/>
                </a:solidFill>
                <a:latin typeface="Montserrat"/>
                <a:cs typeface="Montserrat"/>
              </a:rPr>
              <a:t> </a:t>
            </a:r>
            <a:r>
              <a:rPr sz="700" dirty="0">
                <a:solidFill>
                  <a:srgbClr val="221F1F"/>
                </a:solidFill>
                <a:latin typeface="Montserrat"/>
                <a:cs typeface="Montserrat"/>
              </a:rPr>
              <a:t>de motor</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spc="-10" dirty="0">
                <a:solidFill>
                  <a:srgbClr val="221F1F"/>
                </a:solidFill>
                <a:latin typeface="Montserrat"/>
                <a:cs typeface="Montserrat"/>
              </a:rPr>
              <a:t>especificaciones</a:t>
            </a:r>
            <a:r>
              <a:rPr sz="700" spc="15" dirty="0">
                <a:solidFill>
                  <a:srgbClr val="221F1F"/>
                </a:solidFill>
                <a:latin typeface="Montserrat"/>
                <a:cs typeface="Montserrat"/>
              </a:rPr>
              <a:t> </a:t>
            </a:r>
            <a:r>
              <a:rPr sz="700" dirty="0">
                <a:solidFill>
                  <a:srgbClr val="221F1F"/>
                </a:solidFill>
                <a:latin typeface="Montserrat"/>
                <a:cs typeface="Montserrat"/>
              </a:rPr>
              <a:t>mencionadas</a:t>
            </a:r>
            <a:r>
              <a:rPr sz="700" spc="20" dirty="0">
                <a:solidFill>
                  <a:srgbClr val="221F1F"/>
                </a:solidFill>
                <a:latin typeface="Montserrat"/>
                <a:cs typeface="Montserrat"/>
              </a:rPr>
              <a:t> </a:t>
            </a:r>
            <a:r>
              <a:rPr sz="700" dirty="0">
                <a:solidFill>
                  <a:srgbClr val="221F1F"/>
                </a:solidFill>
                <a:latin typeface="Montserrat"/>
                <a:cs typeface="Montserrat"/>
              </a:rPr>
              <a:t>en</a:t>
            </a:r>
            <a:r>
              <a:rPr sz="700" spc="-5" dirty="0">
                <a:solidFill>
                  <a:srgbClr val="221F1F"/>
                </a:solidFill>
                <a:latin typeface="Montserrat"/>
                <a:cs typeface="Montserrat"/>
              </a:rPr>
              <a:t> </a:t>
            </a:r>
            <a:r>
              <a:rPr sz="700" dirty="0">
                <a:solidFill>
                  <a:srgbClr val="221F1F"/>
                </a:solidFill>
                <a:latin typeface="Montserrat"/>
                <a:cs typeface="Montserrat"/>
              </a:rPr>
              <a:t>este</a:t>
            </a:r>
            <a:r>
              <a:rPr sz="700" spc="-10" dirty="0">
                <a:solidFill>
                  <a:srgbClr val="221F1F"/>
                </a:solidFill>
                <a:latin typeface="Montserrat"/>
                <a:cs typeface="Montserrat"/>
              </a:rPr>
              <a:t> manual.</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5.</a:t>
            </a:r>
            <a:r>
              <a:rPr sz="700" dirty="0">
                <a:solidFill>
                  <a:srgbClr val="221F1F"/>
                </a:solidFill>
                <a:latin typeface="Montserrat"/>
                <a:cs typeface="Montserrat"/>
              </a:rPr>
              <a:t>	Revisar</a:t>
            </a:r>
            <a:r>
              <a:rPr sz="700" spc="-15"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ajustar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nivel de</a:t>
            </a:r>
            <a:r>
              <a:rPr sz="700" spc="5" dirty="0">
                <a:solidFill>
                  <a:srgbClr val="221F1F"/>
                </a:solidFill>
                <a:latin typeface="Montserrat"/>
                <a:cs typeface="Montserrat"/>
              </a:rPr>
              <a:t> </a:t>
            </a:r>
            <a:r>
              <a:rPr sz="700" dirty="0">
                <a:solidFill>
                  <a:srgbClr val="221F1F"/>
                </a:solidFill>
                <a:latin typeface="Montserrat"/>
                <a:cs typeface="Montserrat"/>
              </a:rPr>
              <a:t>líquido </a:t>
            </a:r>
            <a:r>
              <a:rPr sz="700" spc="-10" dirty="0">
                <a:solidFill>
                  <a:srgbClr val="221F1F"/>
                </a:solidFill>
                <a:latin typeface="Montserrat"/>
                <a:cs typeface="Montserrat"/>
              </a:rPr>
              <a:t>refrigerante</a:t>
            </a:r>
            <a:r>
              <a:rPr sz="700" spc="-5" dirty="0">
                <a:solidFill>
                  <a:srgbClr val="221F1F"/>
                </a:solidFill>
                <a:latin typeface="Montserrat"/>
                <a:cs typeface="Montserrat"/>
              </a:rPr>
              <a:t> </a:t>
            </a:r>
            <a:r>
              <a:rPr sz="700" dirty="0">
                <a:solidFill>
                  <a:srgbClr val="221F1F"/>
                </a:solidFill>
                <a:latin typeface="Montserrat"/>
                <a:cs typeface="Montserrat"/>
              </a:rPr>
              <a:t>(si</a:t>
            </a:r>
            <a:r>
              <a:rPr sz="700" spc="-1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6.</a:t>
            </a:r>
            <a:r>
              <a:rPr sz="700" dirty="0">
                <a:solidFill>
                  <a:srgbClr val="221F1F"/>
                </a:solidFill>
                <a:latin typeface="Montserrat"/>
                <a:cs typeface="Montserrat"/>
              </a:rPr>
              <a:t>	Cambiar</a:t>
            </a:r>
            <a:r>
              <a:rPr sz="700" spc="-25" dirty="0">
                <a:solidFill>
                  <a:srgbClr val="221F1F"/>
                </a:solidFill>
                <a:latin typeface="Montserrat"/>
                <a:cs typeface="Montserrat"/>
              </a:rPr>
              <a:t> </a:t>
            </a:r>
            <a:r>
              <a:rPr sz="700" dirty="0">
                <a:solidFill>
                  <a:srgbClr val="221F1F"/>
                </a:solidFill>
                <a:latin typeface="Montserrat"/>
                <a:cs typeface="Montserrat"/>
              </a:rPr>
              <a:t>filtro</a:t>
            </a:r>
            <a:r>
              <a:rPr sz="700" spc="-30" dirty="0">
                <a:solidFill>
                  <a:srgbClr val="221F1F"/>
                </a:solidFill>
                <a:latin typeface="Montserrat"/>
                <a:cs typeface="Montserrat"/>
              </a:rPr>
              <a:t> </a:t>
            </a:r>
            <a:r>
              <a:rPr sz="700" dirty="0">
                <a:solidFill>
                  <a:srgbClr val="221F1F"/>
                </a:solidFill>
                <a:latin typeface="Montserrat"/>
                <a:cs typeface="Montserrat"/>
              </a:rPr>
              <a:t>de</a:t>
            </a:r>
            <a:r>
              <a:rPr sz="700" spc="-25" dirty="0">
                <a:solidFill>
                  <a:srgbClr val="221F1F"/>
                </a:solidFill>
                <a:latin typeface="Montserrat"/>
                <a:cs typeface="Montserrat"/>
              </a:rPr>
              <a:t> </a:t>
            </a:r>
            <a:r>
              <a:rPr sz="700" dirty="0">
                <a:solidFill>
                  <a:srgbClr val="221F1F"/>
                </a:solidFill>
                <a:latin typeface="Montserrat"/>
                <a:cs typeface="Montserrat"/>
              </a:rPr>
              <a:t>aire.</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a:t>
            </a:r>
            <a:r>
              <a:rPr sz="700" spc="-5" dirty="0">
                <a:solidFill>
                  <a:srgbClr val="221F1F"/>
                </a:solidFill>
                <a:latin typeface="Montserrat"/>
                <a:cs typeface="Montserrat"/>
              </a:rPr>
              <a:t> </a:t>
            </a:r>
            <a:r>
              <a:rPr sz="700" dirty="0">
                <a:solidFill>
                  <a:srgbClr val="221F1F"/>
                </a:solidFill>
                <a:latin typeface="Montserrat"/>
                <a:cs typeface="Montserrat"/>
              </a:rPr>
              <a:t>de</a:t>
            </a:r>
            <a:r>
              <a:rPr sz="700" spc="-20"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7.</a:t>
            </a:r>
            <a:r>
              <a:rPr sz="700" dirty="0">
                <a:solidFill>
                  <a:srgbClr val="221F1F"/>
                </a:solidFill>
                <a:latin typeface="Montserrat"/>
                <a:cs typeface="Montserrat"/>
              </a:rPr>
              <a:t>	Verificar</a:t>
            </a:r>
            <a:r>
              <a:rPr sz="700" spc="-30"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a:solidFill>
                  <a:srgbClr val="221F1F"/>
                </a:solidFill>
                <a:latin typeface="Montserrat"/>
                <a:cs typeface="Montserrat"/>
              </a:rPr>
              <a:t>calibrar</a:t>
            </a:r>
            <a:r>
              <a:rPr sz="700" spc="-2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dirty="0">
                <a:solidFill>
                  <a:srgbClr val="221F1F"/>
                </a:solidFill>
                <a:latin typeface="Montserrat"/>
                <a:cs typeface="Montserrat"/>
              </a:rPr>
              <a:t>válvulas.</a:t>
            </a:r>
            <a:r>
              <a:rPr sz="700" spc="-10" dirty="0">
                <a:solidFill>
                  <a:srgbClr val="221F1F"/>
                </a:solidFill>
                <a:latin typeface="Montserrat"/>
                <a:cs typeface="Montserrat"/>
              </a:rPr>
              <a:t> </a:t>
            </a:r>
            <a:r>
              <a:rPr sz="700" dirty="0">
                <a:solidFill>
                  <a:srgbClr val="221F1F"/>
                </a:solidFill>
                <a:latin typeface="Montserrat"/>
                <a:cs typeface="Montserrat"/>
              </a:rPr>
              <a:t>(Según</a:t>
            </a:r>
            <a:r>
              <a:rPr sz="700" spc="-25" dirty="0">
                <a:solidFill>
                  <a:srgbClr val="221F1F"/>
                </a:solidFill>
                <a:latin typeface="Montserrat"/>
                <a:cs typeface="Montserrat"/>
              </a:rPr>
              <a:t> </a:t>
            </a:r>
            <a:r>
              <a:rPr sz="700" dirty="0">
                <a:solidFill>
                  <a:srgbClr val="221F1F"/>
                </a:solidFill>
                <a:latin typeface="Montserrat"/>
                <a:cs typeface="Montserrat"/>
              </a:rPr>
              <a:t>cuadro</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1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8.</a:t>
            </a:r>
            <a:r>
              <a:rPr sz="700" dirty="0">
                <a:solidFill>
                  <a:srgbClr val="221F1F"/>
                </a:solidFill>
                <a:latin typeface="Montserrat"/>
                <a:cs typeface="Montserrat"/>
              </a:rPr>
              <a:t>	</a:t>
            </a:r>
            <a:r>
              <a:rPr sz="700" spc="-10" dirty="0">
                <a:solidFill>
                  <a:srgbClr val="221F1F"/>
                </a:solidFill>
                <a:latin typeface="Montserrat"/>
                <a:cs typeface="Montserrat"/>
              </a:rPr>
              <a:t>Verificar </a:t>
            </a:r>
            <a:r>
              <a:rPr sz="700" dirty="0">
                <a:solidFill>
                  <a:srgbClr val="221F1F"/>
                </a:solidFill>
                <a:latin typeface="Montserrat"/>
                <a:cs typeface="Montserrat"/>
              </a:rPr>
              <a:t>y</a:t>
            </a:r>
            <a:r>
              <a:rPr sz="700" spc="-15" dirty="0">
                <a:solidFill>
                  <a:srgbClr val="221F1F"/>
                </a:solidFill>
                <a:latin typeface="Montserrat"/>
                <a:cs typeface="Montserrat"/>
              </a:rPr>
              <a:t> </a:t>
            </a:r>
            <a:r>
              <a:rPr sz="700" spc="-10" dirty="0">
                <a:solidFill>
                  <a:srgbClr val="221F1F"/>
                </a:solidFill>
                <a:latin typeface="Montserrat"/>
                <a:cs typeface="Montserrat"/>
              </a:rPr>
              <a:t>calibrar </a:t>
            </a:r>
            <a:r>
              <a:rPr sz="700" dirty="0">
                <a:solidFill>
                  <a:srgbClr val="221F1F"/>
                </a:solidFill>
                <a:latin typeface="Montserrat"/>
                <a:cs typeface="Montserrat"/>
              </a:rPr>
              <a:t>o</a:t>
            </a:r>
            <a:r>
              <a:rPr sz="700" spc="-5" dirty="0">
                <a:solidFill>
                  <a:srgbClr val="221F1F"/>
                </a:solidFill>
                <a:latin typeface="Montserrat"/>
                <a:cs typeface="Montserrat"/>
              </a:rPr>
              <a:t> </a:t>
            </a:r>
            <a:r>
              <a:rPr sz="700" dirty="0">
                <a:solidFill>
                  <a:srgbClr val="221F1F"/>
                </a:solidFill>
                <a:latin typeface="Montserrat"/>
                <a:cs typeface="Montserrat"/>
              </a:rPr>
              <a:t>cambiar</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15" dirty="0">
                <a:solidFill>
                  <a:srgbClr val="221F1F"/>
                </a:solidFill>
                <a:latin typeface="Montserrat"/>
                <a:cs typeface="Montserrat"/>
              </a:rPr>
              <a:t> </a:t>
            </a:r>
            <a:r>
              <a:rPr sz="700" dirty="0">
                <a:solidFill>
                  <a:srgbClr val="221F1F"/>
                </a:solidFill>
                <a:latin typeface="Montserrat"/>
                <a:cs typeface="Montserrat"/>
              </a:rPr>
              <a:t>bujías. (Según</a:t>
            </a:r>
            <a:r>
              <a:rPr sz="700" spc="-15" dirty="0">
                <a:solidFill>
                  <a:srgbClr val="221F1F"/>
                </a:solidFill>
                <a:latin typeface="Montserrat"/>
                <a:cs typeface="Montserrat"/>
              </a:rPr>
              <a:t> </a:t>
            </a:r>
            <a:r>
              <a:rPr sz="700" dirty="0">
                <a:solidFill>
                  <a:srgbClr val="221F1F"/>
                </a:solidFill>
                <a:latin typeface="Montserrat"/>
                <a:cs typeface="Montserrat"/>
              </a:rPr>
              <a:t>cuadro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9.</a:t>
            </a:r>
            <a:r>
              <a:rPr sz="700" dirty="0">
                <a:solidFill>
                  <a:srgbClr val="221F1F"/>
                </a:solidFill>
                <a:latin typeface="Montserrat"/>
                <a:cs typeface="Montserrat"/>
              </a:rPr>
              <a:t>	Limpiar,</a:t>
            </a:r>
            <a:r>
              <a:rPr sz="700" spc="-30" dirty="0">
                <a:solidFill>
                  <a:srgbClr val="221F1F"/>
                </a:solidFill>
                <a:latin typeface="Montserrat"/>
                <a:cs typeface="Montserrat"/>
              </a:rPr>
              <a:t> </a:t>
            </a:r>
            <a:r>
              <a:rPr sz="700" dirty="0">
                <a:solidFill>
                  <a:srgbClr val="221F1F"/>
                </a:solidFill>
                <a:latin typeface="Montserrat"/>
                <a:cs typeface="Montserrat"/>
              </a:rPr>
              <a:t>revisar,</a:t>
            </a:r>
            <a:r>
              <a:rPr sz="700" spc="-20" dirty="0">
                <a:solidFill>
                  <a:srgbClr val="221F1F"/>
                </a:solidFill>
                <a:latin typeface="Montserrat"/>
                <a:cs typeface="Montserrat"/>
              </a:rPr>
              <a:t> </a:t>
            </a:r>
            <a:r>
              <a:rPr sz="700" dirty="0">
                <a:solidFill>
                  <a:srgbClr val="221F1F"/>
                </a:solidFill>
                <a:latin typeface="Montserrat"/>
                <a:cs typeface="Montserrat"/>
              </a:rPr>
              <a:t>lubricar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5" dirty="0">
                <a:solidFill>
                  <a:srgbClr val="221F1F"/>
                </a:solidFill>
                <a:latin typeface="Montserrat"/>
                <a:cs typeface="Montserrat"/>
              </a:rPr>
              <a:t> </a:t>
            </a:r>
            <a:r>
              <a:rPr sz="700" dirty="0">
                <a:solidFill>
                  <a:srgbClr val="221F1F"/>
                </a:solidFill>
                <a:latin typeface="Montserrat"/>
                <a:cs typeface="Montserrat"/>
              </a:rPr>
              <a:t>tensionar</a:t>
            </a:r>
            <a:r>
              <a:rPr sz="700" spc="-5" dirty="0">
                <a:solidFill>
                  <a:srgbClr val="221F1F"/>
                </a:solidFill>
                <a:latin typeface="Montserrat"/>
                <a:cs typeface="Montserrat"/>
              </a:rPr>
              <a:t> </a:t>
            </a:r>
            <a:r>
              <a:rPr sz="700" dirty="0">
                <a:solidFill>
                  <a:srgbClr val="221F1F"/>
                </a:solidFill>
                <a:latin typeface="Montserrat"/>
                <a:cs typeface="Montserrat"/>
              </a:rPr>
              <a:t>la</a:t>
            </a:r>
            <a:r>
              <a:rPr sz="700" spc="-30" dirty="0">
                <a:solidFill>
                  <a:srgbClr val="221F1F"/>
                </a:solidFill>
                <a:latin typeface="Montserrat"/>
                <a:cs typeface="Montserrat"/>
              </a:rPr>
              <a:t> </a:t>
            </a:r>
            <a:r>
              <a:rPr sz="700" spc="-10" dirty="0">
                <a:solidFill>
                  <a:srgbClr val="221F1F"/>
                </a:solidFill>
                <a:latin typeface="Montserrat"/>
                <a:cs typeface="Montserrat"/>
              </a:rPr>
              <a:t>cadena.</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10.</a:t>
            </a:r>
            <a:r>
              <a:rPr sz="700" spc="240" dirty="0">
                <a:solidFill>
                  <a:srgbClr val="221F1F"/>
                </a:solidFill>
                <a:latin typeface="Montserrat"/>
                <a:cs typeface="Montserrat"/>
              </a:rPr>
              <a:t>  </a:t>
            </a:r>
            <a:r>
              <a:rPr sz="700" dirty="0">
                <a:solidFill>
                  <a:srgbClr val="221F1F"/>
                </a:solidFill>
                <a:latin typeface="Montserrat"/>
                <a:cs typeface="Montserrat"/>
              </a:rPr>
              <a:t>Cambiar</a:t>
            </a:r>
            <a:r>
              <a:rPr sz="700" spc="-1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cauchos</a:t>
            </a:r>
            <a:r>
              <a:rPr sz="700" spc="15" dirty="0">
                <a:solidFill>
                  <a:srgbClr val="221F1F"/>
                </a:solidFill>
                <a:latin typeface="Montserrat"/>
                <a:cs typeface="Montserrat"/>
              </a:rPr>
              <a:t> </a:t>
            </a:r>
            <a:r>
              <a:rPr sz="700" dirty="0">
                <a:solidFill>
                  <a:srgbClr val="221F1F"/>
                </a:solidFill>
                <a:latin typeface="Montserrat"/>
                <a:cs typeface="Montserrat"/>
              </a:rPr>
              <a:t>porta </a:t>
            </a:r>
            <a:r>
              <a:rPr sz="700" i="1" dirty="0">
                <a:solidFill>
                  <a:srgbClr val="221F1F"/>
                </a:solidFill>
                <a:latin typeface="Montserrat"/>
                <a:cs typeface="Montserrat"/>
              </a:rPr>
              <a:t>sprocket</a:t>
            </a:r>
            <a:r>
              <a:rPr sz="700" dirty="0">
                <a:solidFill>
                  <a:srgbClr val="221F1F"/>
                </a:solidFill>
                <a:latin typeface="Montserrat"/>
                <a:cs typeface="Montserrat"/>
              </a:rPr>
              <a:t>.</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11.</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ajustar</a:t>
            </a:r>
            <a:r>
              <a:rPr sz="700" spc="-25" dirty="0">
                <a:solidFill>
                  <a:srgbClr val="221F1F"/>
                </a:solidFill>
                <a:latin typeface="Montserrat"/>
                <a:cs typeface="Montserrat"/>
              </a:rPr>
              <a:t> </a:t>
            </a:r>
            <a:r>
              <a:rPr sz="700" dirty="0">
                <a:solidFill>
                  <a:srgbClr val="221F1F"/>
                </a:solidFill>
                <a:latin typeface="Montserrat"/>
                <a:cs typeface="Montserrat"/>
              </a:rPr>
              <a:t>los</a:t>
            </a:r>
            <a:r>
              <a:rPr sz="700" spc="-20" dirty="0">
                <a:solidFill>
                  <a:srgbClr val="221F1F"/>
                </a:solidFill>
                <a:latin typeface="Montserrat"/>
                <a:cs typeface="Montserrat"/>
              </a:rPr>
              <a:t> </a:t>
            </a:r>
            <a:r>
              <a:rPr sz="700" dirty="0">
                <a:solidFill>
                  <a:srgbClr val="221F1F"/>
                </a:solidFill>
                <a:latin typeface="Montserrat"/>
                <a:cs typeface="Montserrat"/>
              </a:rPr>
              <a:t>frenos, ajustar</a:t>
            </a:r>
            <a:r>
              <a:rPr sz="700" spc="-2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nivel</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líquido</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frenos.</a:t>
            </a:r>
            <a:r>
              <a:rPr sz="700" spc="-10" dirty="0">
                <a:solidFill>
                  <a:srgbClr val="221F1F"/>
                </a:solidFill>
                <a:latin typeface="Montserrat"/>
                <a:cs typeface="Montserrat"/>
              </a:rPr>
              <a:t> </a:t>
            </a:r>
            <a:r>
              <a:rPr sz="700" dirty="0">
                <a:solidFill>
                  <a:srgbClr val="221F1F"/>
                </a:solidFill>
                <a:latin typeface="Montserrat"/>
                <a:cs typeface="Montserrat"/>
              </a:rPr>
              <a:t>(Si</a:t>
            </a:r>
            <a:r>
              <a:rPr sz="700" spc="-25"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12.</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estado,</a:t>
            </a:r>
            <a:r>
              <a:rPr sz="700" spc="-5" dirty="0">
                <a:solidFill>
                  <a:srgbClr val="221F1F"/>
                </a:solidFill>
                <a:latin typeface="Montserrat"/>
                <a:cs typeface="Montserrat"/>
              </a:rPr>
              <a:t> </a:t>
            </a:r>
            <a:r>
              <a:rPr sz="700" dirty="0">
                <a:solidFill>
                  <a:srgbClr val="221F1F"/>
                </a:solidFill>
                <a:latin typeface="Montserrat"/>
                <a:cs typeface="Montserrat"/>
              </a:rPr>
              <a:t>presión</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10" dirty="0">
                <a:solidFill>
                  <a:srgbClr val="221F1F"/>
                </a:solidFill>
                <a:latin typeface="Montserrat"/>
                <a:cs typeface="Montserrat"/>
              </a:rPr>
              <a:t> </a:t>
            </a:r>
            <a:r>
              <a:rPr sz="700" dirty="0">
                <a:solidFill>
                  <a:srgbClr val="221F1F"/>
                </a:solidFill>
                <a:latin typeface="Montserrat"/>
                <a:cs typeface="Montserrat"/>
              </a:rPr>
              <a:t>aire</a:t>
            </a:r>
            <a:r>
              <a:rPr sz="700" spc="-20" dirty="0">
                <a:solidFill>
                  <a:srgbClr val="221F1F"/>
                </a:solidFill>
                <a:latin typeface="Montserrat"/>
                <a:cs typeface="Montserrat"/>
              </a:rPr>
              <a:t> </a:t>
            </a:r>
            <a:r>
              <a:rPr sz="700" dirty="0">
                <a:solidFill>
                  <a:srgbClr val="221F1F"/>
                </a:solidFill>
                <a:latin typeface="Montserrat"/>
                <a:cs typeface="Montserrat"/>
              </a:rPr>
              <a:t>y</a:t>
            </a:r>
            <a:r>
              <a:rPr sz="700" spc="-25" dirty="0">
                <a:solidFill>
                  <a:srgbClr val="221F1F"/>
                </a:solidFill>
                <a:latin typeface="Montserrat"/>
                <a:cs typeface="Montserrat"/>
              </a:rPr>
              <a:t> </a:t>
            </a:r>
            <a:r>
              <a:rPr sz="700" dirty="0">
                <a:solidFill>
                  <a:srgbClr val="221F1F"/>
                </a:solidFill>
                <a:latin typeface="Montserrat"/>
                <a:cs typeface="Montserrat"/>
              </a:rPr>
              <a:t>montaje</a:t>
            </a:r>
            <a:r>
              <a:rPr sz="700" spc="-2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25" dirty="0">
                <a:solidFill>
                  <a:srgbClr val="221F1F"/>
                </a:solidFill>
                <a:latin typeface="Montserrat"/>
                <a:cs typeface="Montserrat"/>
              </a:rPr>
              <a:t> </a:t>
            </a:r>
            <a:r>
              <a:rPr sz="700" spc="-10" dirty="0">
                <a:solidFill>
                  <a:srgbClr val="221F1F"/>
                </a:solidFill>
                <a:latin typeface="Montserrat"/>
                <a:cs typeface="Montserrat"/>
              </a:rPr>
              <a:t>llantas.</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13.</a:t>
            </a:r>
            <a:r>
              <a:rPr sz="700" dirty="0">
                <a:solidFill>
                  <a:srgbClr val="221F1F"/>
                </a:solidFill>
                <a:latin typeface="Montserrat"/>
                <a:cs typeface="Montserrat"/>
              </a:rPr>
              <a:t>	Revisar</a:t>
            </a:r>
            <a:r>
              <a:rPr sz="700" spc="-20" dirty="0">
                <a:solidFill>
                  <a:srgbClr val="221F1F"/>
                </a:solidFill>
                <a:latin typeface="Montserrat"/>
                <a:cs typeface="Montserrat"/>
              </a:rPr>
              <a:t> </a:t>
            </a:r>
            <a:r>
              <a:rPr sz="700" dirty="0">
                <a:solidFill>
                  <a:srgbClr val="221F1F"/>
                </a:solidFill>
                <a:latin typeface="Montserrat"/>
                <a:cs typeface="Montserrat"/>
              </a:rPr>
              <a:t>giro</a:t>
            </a:r>
            <a:r>
              <a:rPr sz="700" spc="-35" dirty="0">
                <a:solidFill>
                  <a:srgbClr val="221F1F"/>
                </a:solidFill>
                <a:latin typeface="Montserrat"/>
                <a:cs typeface="Montserrat"/>
              </a:rPr>
              <a:t> </a:t>
            </a:r>
            <a:r>
              <a:rPr sz="700" dirty="0">
                <a:solidFill>
                  <a:srgbClr val="221F1F"/>
                </a:solidFill>
                <a:latin typeface="Montserrat"/>
                <a:cs typeface="Montserrat"/>
              </a:rPr>
              <a:t>libre</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las</a:t>
            </a:r>
            <a:r>
              <a:rPr sz="700" spc="-35" dirty="0">
                <a:solidFill>
                  <a:srgbClr val="221F1F"/>
                </a:solidFill>
                <a:latin typeface="Montserrat"/>
                <a:cs typeface="Montserrat"/>
              </a:rPr>
              <a:t> </a:t>
            </a:r>
            <a:r>
              <a:rPr sz="700" dirty="0">
                <a:solidFill>
                  <a:srgbClr val="221F1F"/>
                </a:solidFill>
                <a:latin typeface="Montserrat"/>
                <a:cs typeface="Montserrat"/>
              </a:rPr>
              <a:t>llantas</a:t>
            </a:r>
            <a:r>
              <a:rPr sz="700" spc="-5" dirty="0">
                <a:solidFill>
                  <a:srgbClr val="221F1F"/>
                </a:solidFill>
                <a:latin typeface="Montserrat"/>
                <a:cs typeface="Montserrat"/>
              </a:rPr>
              <a:t> </a:t>
            </a:r>
            <a:r>
              <a:rPr sz="700" dirty="0">
                <a:solidFill>
                  <a:srgbClr val="221F1F"/>
                </a:solidFill>
                <a:latin typeface="Montserrat"/>
                <a:cs typeface="Montserrat"/>
              </a:rPr>
              <a:t>y</a:t>
            </a:r>
            <a:r>
              <a:rPr sz="700" spc="-20" dirty="0">
                <a:solidFill>
                  <a:srgbClr val="221F1F"/>
                </a:solidFill>
                <a:latin typeface="Montserrat"/>
                <a:cs typeface="Montserrat"/>
              </a:rPr>
              <a:t> </a:t>
            </a:r>
            <a:r>
              <a:rPr sz="700" dirty="0">
                <a:solidFill>
                  <a:srgbClr val="221F1F"/>
                </a:solidFill>
                <a:latin typeface="Montserrat"/>
                <a:cs typeface="Montserrat"/>
              </a:rPr>
              <a:t>estado</a:t>
            </a:r>
            <a:r>
              <a:rPr sz="700" spc="-10"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dirty="0">
                <a:solidFill>
                  <a:srgbClr val="221F1F"/>
                </a:solidFill>
                <a:latin typeface="Montserrat"/>
                <a:cs typeface="Montserrat"/>
              </a:rPr>
              <a:t>los</a:t>
            </a:r>
            <a:r>
              <a:rPr sz="700" spc="-25" dirty="0">
                <a:solidFill>
                  <a:srgbClr val="221F1F"/>
                </a:solidFill>
                <a:latin typeface="Montserrat"/>
                <a:cs typeface="Montserrat"/>
              </a:rPr>
              <a:t> </a:t>
            </a:r>
            <a:r>
              <a:rPr sz="700" dirty="0">
                <a:solidFill>
                  <a:srgbClr val="221F1F"/>
                </a:solidFill>
                <a:latin typeface="Montserrat"/>
                <a:cs typeface="Montserrat"/>
              </a:rPr>
              <a:t>rines.</a:t>
            </a:r>
            <a:r>
              <a:rPr sz="700" spc="-15" dirty="0">
                <a:solidFill>
                  <a:srgbClr val="221F1F"/>
                </a:solidFill>
                <a:latin typeface="Montserrat"/>
                <a:cs typeface="Montserrat"/>
              </a:rPr>
              <a:t> </a:t>
            </a:r>
            <a:r>
              <a:rPr sz="700" dirty="0">
                <a:solidFill>
                  <a:srgbClr val="221F1F"/>
                </a:solidFill>
                <a:latin typeface="Montserrat"/>
                <a:cs typeface="Montserrat"/>
              </a:rPr>
              <a:t>(Según</a:t>
            </a:r>
            <a:r>
              <a:rPr sz="700" spc="-20" dirty="0">
                <a:solidFill>
                  <a:srgbClr val="221F1F"/>
                </a:solidFill>
                <a:latin typeface="Montserrat"/>
                <a:cs typeface="Montserrat"/>
              </a:rPr>
              <a:t> </a:t>
            </a:r>
            <a:r>
              <a:rPr sz="700" dirty="0">
                <a:solidFill>
                  <a:srgbClr val="221F1F"/>
                </a:solidFill>
                <a:latin typeface="Montserrat"/>
                <a:cs typeface="Montserrat"/>
              </a:rPr>
              <a:t>cuadro 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14.</a:t>
            </a:r>
            <a:r>
              <a:rPr sz="700" spc="275" dirty="0">
                <a:solidFill>
                  <a:srgbClr val="221F1F"/>
                </a:solidFill>
                <a:latin typeface="Montserrat"/>
                <a:cs typeface="Montserrat"/>
              </a:rPr>
              <a:t>  </a:t>
            </a:r>
            <a:r>
              <a:rPr sz="700" spc="-10" dirty="0">
                <a:solidFill>
                  <a:srgbClr val="221F1F"/>
                </a:solidFill>
                <a:latin typeface="Montserrat"/>
                <a:cs typeface="Montserrat"/>
              </a:rPr>
              <a:t>Verificar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adecuado</a:t>
            </a:r>
            <a:r>
              <a:rPr sz="700" spc="45" dirty="0">
                <a:solidFill>
                  <a:srgbClr val="221F1F"/>
                </a:solidFill>
                <a:latin typeface="Montserrat"/>
                <a:cs typeface="Montserrat"/>
              </a:rPr>
              <a:t> </a:t>
            </a:r>
            <a:r>
              <a:rPr sz="700" dirty="0">
                <a:solidFill>
                  <a:srgbClr val="221F1F"/>
                </a:solidFill>
                <a:latin typeface="Montserrat"/>
                <a:cs typeface="Montserrat"/>
              </a:rPr>
              <a:t>de la </a:t>
            </a:r>
            <a:r>
              <a:rPr sz="700" spc="-10" dirty="0">
                <a:solidFill>
                  <a:srgbClr val="221F1F"/>
                </a:solidFill>
                <a:latin typeface="Montserrat"/>
                <a:cs typeface="Montserrat"/>
              </a:rPr>
              <a:t>dirección.</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15.</a:t>
            </a:r>
            <a:r>
              <a:rPr sz="700" dirty="0">
                <a:solidFill>
                  <a:srgbClr val="221F1F"/>
                </a:solidFill>
                <a:latin typeface="Montserrat"/>
                <a:cs typeface="Montserrat"/>
              </a:rPr>
              <a:t>	Revisar</a:t>
            </a:r>
            <a:r>
              <a:rPr sz="700" spc="-25" dirty="0">
                <a:solidFill>
                  <a:srgbClr val="221F1F"/>
                </a:solidFill>
                <a:latin typeface="Montserrat"/>
                <a:cs typeface="Montserrat"/>
              </a:rPr>
              <a:t> </a:t>
            </a:r>
            <a:r>
              <a:rPr sz="700" dirty="0">
                <a:solidFill>
                  <a:srgbClr val="221F1F"/>
                </a:solidFill>
                <a:latin typeface="Montserrat"/>
                <a:cs typeface="Montserrat"/>
              </a:rPr>
              <a:t>y</a:t>
            </a:r>
            <a:r>
              <a:rPr sz="700" spc="-30" dirty="0">
                <a:solidFill>
                  <a:srgbClr val="221F1F"/>
                </a:solidFill>
                <a:latin typeface="Montserrat"/>
                <a:cs typeface="Montserrat"/>
              </a:rPr>
              <a:t> </a:t>
            </a:r>
            <a:r>
              <a:rPr sz="700" dirty="0" err="1">
                <a:solidFill>
                  <a:srgbClr val="221F1F"/>
                </a:solidFill>
                <a:latin typeface="Montserrat"/>
                <a:cs typeface="Montserrat"/>
              </a:rPr>
              <a:t>ajustar</a:t>
            </a:r>
            <a:r>
              <a:rPr sz="700" spc="-20" dirty="0">
                <a:solidFill>
                  <a:srgbClr val="221F1F"/>
                </a:solidFill>
                <a:latin typeface="Montserrat"/>
                <a:cs typeface="Montserrat"/>
              </a:rPr>
              <a:t> </a:t>
            </a:r>
            <a:r>
              <a:rPr lang="es-MX" sz="700" dirty="0">
                <a:solidFill>
                  <a:srgbClr val="221F1F"/>
                </a:solidFill>
                <a:latin typeface="Montserrat"/>
                <a:cs typeface="Montserrat"/>
              </a:rPr>
              <a:t>cables de acero</a:t>
            </a:r>
            <a:r>
              <a:rPr sz="700" spc="-15"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spc="-10" dirty="0">
                <a:solidFill>
                  <a:srgbClr val="221F1F"/>
                </a:solidFill>
                <a:latin typeface="Montserrat"/>
                <a:cs typeface="Montserrat"/>
              </a:rPr>
              <a:t>general.</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16.</a:t>
            </a:r>
            <a:r>
              <a:rPr sz="700" spc="265" dirty="0">
                <a:solidFill>
                  <a:srgbClr val="221F1F"/>
                </a:solidFill>
                <a:latin typeface="Montserrat"/>
                <a:cs typeface="Montserrat"/>
              </a:rPr>
              <a:t>  </a:t>
            </a:r>
            <a:r>
              <a:rPr sz="700" dirty="0">
                <a:solidFill>
                  <a:srgbClr val="221F1F"/>
                </a:solidFill>
                <a:latin typeface="Montserrat"/>
                <a:cs typeface="Montserrat"/>
              </a:rPr>
              <a:t>Revisar</a:t>
            </a:r>
            <a:r>
              <a:rPr sz="700" spc="-10" dirty="0">
                <a:solidFill>
                  <a:srgbClr val="221F1F"/>
                </a:solidFill>
                <a:latin typeface="Montserrat"/>
                <a:cs typeface="Montserrat"/>
              </a:rPr>
              <a:t> </a:t>
            </a:r>
            <a:r>
              <a:rPr sz="700" dirty="0">
                <a:solidFill>
                  <a:srgbClr val="221F1F"/>
                </a:solidFill>
                <a:latin typeface="Montserrat"/>
                <a:cs typeface="Montserrat"/>
              </a:rPr>
              <a:t>y</a:t>
            </a:r>
            <a:r>
              <a:rPr sz="700" spc="-10" dirty="0">
                <a:solidFill>
                  <a:srgbClr val="221F1F"/>
                </a:solidFill>
                <a:latin typeface="Montserrat"/>
                <a:cs typeface="Montserrat"/>
              </a:rPr>
              <a:t> </a:t>
            </a:r>
            <a:r>
              <a:rPr sz="700" dirty="0">
                <a:solidFill>
                  <a:srgbClr val="221F1F"/>
                </a:solidFill>
                <a:latin typeface="Montserrat"/>
                <a:cs typeface="Montserrat"/>
              </a:rPr>
              <a:t>lubricar</a:t>
            </a:r>
            <a:r>
              <a:rPr sz="700" spc="-10" dirty="0">
                <a:solidFill>
                  <a:srgbClr val="221F1F"/>
                </a:solidFill>
                <a:latin typeface="Montserrat"/>
                <a:cs typeface="Montserrat"/>
              </a:rPr>
              <a:t> </a:t>
            </a:r>
            <a:r>
              <a:rPr sz="700" dirty="0">
                <a:solidFill>
                  <a:srgbClr val="221F1F"/>
                </a:solidFill>
                <a:latin typeface="Montserrat"/>
                <a:cs typeface="Montserrat"/>
              </a:rPr>
              <a:t>partes </a:t>
            </a:r>
            <a:r>
              <a:rPr sz="700" spc="-10" dirty="0">
                <a:solidFill>
                  <a:srgbClr val="221F1F"/>
                </a:solidFill>
                <a:latin typeface="Montserrat"/>
                <a:cs typeface="Montserrat"/>
              </a:rPr>
              <a:t>móviles.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17.</a:t>
            </a:r>
            <a:r>
              <a:rPr sz="700" spc="280" dirty="0">
                <a:solidFill>
                  <a:srgbClr val="221F1F"/>
                </a:solidFill>
                <a:latin typeface="Montserrat"/>
                <a:cs typeface="Montserrat"/>
              </a:rPr>
              <a:t>  </a:t>
            </a:r>
            <a:r>
              <a:rPr sz="700" dirty="0">
                <a:solidFill>
                  <a:srgbClr val="221F1F"/>
                </a:solidFill>
                <a:latin typeface="Montserrat"/>
                <a:cs typeface="Montserrat"/>
              </a:rPr>
              <a:t>Aplicar</a:t>
            </a:r>
            <a:r>
              <a:rPr sz="700" spc="-5" dirty="0">
                <a:solidFill>
                  <a:srgbClr val="221F1F"/>
                </a:solidFill>
                <a:latin typeface="Montserrat"/>
                <a:cs typeface="Montserrat"/>
              </a:rPr>
              <a:t> </a:t>
            </a:r>
            <a:r>
              <a:rPr sz="700" dirty="0">
                <a:solidFill>
                  <a:srgbClr val="221F1F"/>
                </a:solidFill>
                <a:latin typeface="Montserrat"/>
                <a:cs typeface="Montserrat"/>
              </a:rPr>
              <a:t>el</a:t>
            </a:r>
            <a:r>
              <a:rPr sz="700" spc="-10" dirty="0">
                <a:solidFill>
                  <a:srgbClr val="221F1F"/>
                </a:solidFill>
                <a:latin typeface="Montserrat"/>
                <a:cs typeface="Montserrat"/>
              </a:rPr>
              <a:t> </a:t>
            </a:r>
            <a:r>
              <a:rPr sz="700" dirty="0">
                <a:solidFill>
                  <a:srgbClr val="221F1F"/>
                </a:solidFill>
                <a:latin typeface="Montserrat"/>
                <a:cs typeface="Montserrat"/>
              </a:rPr>
              <a:t>torque</a:t>
            </a:r>
            <a:r>
              <a:rPr sz="700" spc="15" dirty="0">
                <a:solidFill>
                  <a:srgbClr val="221F1F"/>
                </a:solidFill>
                <a:latin typeface="Montserrat"/>
                <a:cs typeface="Montserrat"/>
              </a:rPr>
              <a:t> </a:t>
            </a:r>
            <a:r>
              <a:rPr sz="700" spc="-10" dirty="0">
                <a:solidFill>
                  <a:srgbClr val="221F1F"/>
                </a:solidFill>
                <a:latin typeface="Montserrat"/>
                <a:cs typeface="Montserrat"/>
              </a:rPr>
              <a:t>especificado</a:t>
            </a:r>
            <a:endParaRPr sz="700" dirty="0">
              <a:latin typeface="Montserrat"/>
              <a:cs typeface="Montserrat"/>
            </a:endParaRPr>
          </a:p>
          <a:p>
            <a:pPr marL="211454" indent="-179705">
              <a:lnSpc>
                <a:spcPts val="1005"/>
              </a:lnSpc>
              <a:buClr>
                <a:srgbClr val="000000"/>
              </a:buClr>
              <a:buSzPct val="171428"/>
              <a:buFont typeface="Arial"/>
              <a:buChar char="□"/>
              <a:tabLst>
                <a:tab pos="212090" algn="l"/>
              </a:tabLst>
            </a:pPr>
            <a:r>
              <a:rPr sz="700" dirty="0">
                <a:solidFill>
                  <a:srgbClr val="221F1F"/>
                </a:solidFill>
                <a:latin typeface="Montserrat"/>
                <a:cs typeface="Montserrat"/>
              </a:rPr>
              <a:t>18.</a:t>
            </a:r>
            <a:r>
              <a:rPr sz="700" spc="280" dirty="0">
                <a:solidFill>
                  <a:srgbClr val="221F1F"/>
                </a:solidFill>
                <a:latin typeface="Montserrat"/>
                <a:cs typeface="Montserrat"/>
              </a:rPr>
              <a:t>  </a:t>
            </a:r>
            <a:r>
              <a:rPr sz="700" dirty="0">
                <a:solidFill>
                  <a:srgbClr val="221F1F"/>
                </a:solidFill>
                <a:latin typeface="Montserrat"/>
                <a:cs typeface="Montserrat"/>
              </a:rPr>
              <a:t>Revisar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20" dirty="0">
                <a:solidFill>
                  <a:srgbClr val="221F1F"/>
                </a:solidFill>
                <a:latin typeface="Montserrat"/>
                <a:cs typeface="Montserrat"/>
              </a:rPr>
              <a:t> </a:t>
            </a:r>
            <a:r>
              <a:rPr sz="700" dirty="0">
                <a:solidFill>
                  <a:srgbClr val="221F1F"/>
                </a:solidFill>
                <a:latin typeface="Montserrat"/>
                <a:cs typeface="Montserrat"/>
              </a:rPr>
              <a:t>sistema</a:t>
            </a:r>
            <a:r>
              <a:rPr sz="700" spc="-10" dirty="0">
                <a:solidFill>
                  <a:srgbClr val="221F1F"/>
                </a:solidFill>
                <a:latin typeface="Montserrat"/>
                <a:cs typeface="Montserrat"/>
              </a:rPr>
              <a:t> eléctrico.</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19.</a:t>
            </a:r>
            <a:r>
              <a:rPr sz="700" spc="290" dirty="0">
                <a:solidFill>
                  <a:srgbClr val="221F1F"/>
                </a:solidFill>
                <a:latin typeface="Montserrat"/>
                <a:cs typeface="Montserrat"/>
              </a:rPr>
              <a:t>  </a:t>
            </a:r>
            <a:r>
              <a:rPr sz="700" spc="-10" dirty="0">
                <a:solidFill>
                  <a:srgbClr val="221F1F"/>
                </a:solidFill>
                <a:latin typeface="Montserrat"/>
                <a:cs typeface="Montserrat"/>
              </a:rPr>
              <a:t>Revisar</a:t>
            </a:r>
            <a:r>
              <a:rPr sz="700" spc="5" dirty="0">
                <a:solidFill>
                  <a:srgbClr val="221F1F"/>
                </a:solidFill>
                <a:latin typeface="Montserrat"/>
                <a:cs typeface="Montserrat"/>
              </a:rPr>
              <a:t> </a:t>
            </a:r>
            <a:r>
              <a:rPr sz="700" spc="-10" dirty="0">
                <a:solidFill>
                  <a:srgbClr val="221F1F"/>
                </a:solidFill>
                <a:latin typeface="Montserrat"/>
                <a:cs typeface="Montserrat"/>
              </a:rPr>
              <a:t>funcionamiento</a:t>
            </a:r>
            <a:r>
              <a:rPr sz="700" spc="25" dirty="0">
                <a:solidFill>
                  <a:srgbClr val="221F1F"/>
                </a:solidFill>
                <a:latin typeface="Montserrat"/>
                <a:cs typeface="Montserrat"/>
              </a:rPr>
              <a:t> </a:t>
            </a:r>
            <a:r>
              <a:rPr sz="700" dirty="0">
                <a:solidFill>
                  <a:srgbClr val="221F1F"/>
                </a:solidFill>
                <a:latin typeface="Montserrat"/>
                <a:cs typeface="Montserrat"/>
              </a:rPr>
              <a:t>del</a:t>
            </a:r>
            <a:r>
              <a:rPr sz="700" spc="15" dirty="0">
                <a:solidFill>
                  <a:srgbClr val="221F1F"/>
                </a:solidFill>
                <a:latin typeface="Montserrat"/>
                <a:cs typeface="Montserrat"/>
              </a:rPr>
              <a:t> </a:t>
            </a:r>
            <a:r>
              <a:rPr sz="700" dirty="0">
                <a:solidFill>
                  <a:srgbClr val="221F1F"/>
                </a:solidFill>
                <a:latin typeface="Montserrat"/>
                <a:cs typeface="Montserrat"/>
              </a:rPr>
              <a:t>tablero</a:t>
            </a:r>
            <a:r>
              <a:rPr sz="700" spc="10" dirty="0">
                <a:solidFill>
                  <a:srgbClr val="221F1F"/>
                </a:solidFill>
                <a:latin typeface="Montserrat"/>
                <a:cs typeface="Montserrat"/>
              </a:rPr>
              <a:t> </a:t>
            </a:r>
            <a:r>
              <a:rPr sz="700" dirty="0">
                <a:solidFill>
                  <a:srgbClr val="221F1F"/>
                </a:solidFill>
                <a:latin typeface="Montserrat"/>
                <a:cs typeface="Montserrat"/>
              </a:rPr>
              <a:t>de </a:t>
            </a:r>
            <a:r>
              <a:rPr sz="700" spc="-10" dirty="0">
                <a:solidFill>
                  <a:srgbClr val="221F1F"/>
                </a:solidFill>
                <a:latin typeface="Montserrat"/>
                <a:cs typeface="Montserrat"/>
              </a:rPr>
              <a:t>instrumentos.</a:t>
            </a:r>
            <a:endParaRPr sz="700" dirty="0">
              <a:latin typeface="Montserrat"/>
              <a:cs typeface="Montserrat"/>
            </a:endParaRPr>
          </a:p>
          <a:p>
            <a:pPr marL="211454" indent="-179705">
              <a:lnSpc>
                <a:spcPts val="1000"/>
              </a:lnSpc>
              <a:buClr>
                <a:srgbClr val="000000"/>
              </a:buClr>
              <a:buSzPct val="171428"/>
              <a:buFont typeface="Arial"/>
              <a:buChar char="□"/>
              <a:tabLst>
                <a:tab pos="212090" algn="l"/>
              </a:tabLst>
            </a:pPr>
            <a:r>
              <a:rPr sz="700" dirty="0">
                <a:solidFill>
                  <a:srgbClr val="221F1F"/>
                </a:solidFill>
                <a:latin typeface="Montserrat"/>
                <a:cs typeface="Montserrat"/>
              </a:rPr>
              <a:t>20.</a:t>
            </a:r>
            <a:r>
              <a:rPr sz="700" spc="165" dirty="0">
                <a:solidFill>
                  <a:srgbClr val="221F1F"/>
                </a:solidFill>
                <a:latin typeface="Montserrat"/>
                <a:cs typeface="Montserrat"/>
              </a:rPr>
              <a:t>  </a:t>
            </a:r>
            <a:r>
              <a:rPr sz="700" dirty="0">
                <a:solidFill>
                  <a:srgbClr val="221F1F"/>
                </a:solidFill>
                <a:latin typeface="Montserrat"/>
                <a:cs typeface="Montserrat"/>
              </a:rPr>
              <a:t>Verificar</a:t>
            </a:r>
            <a:r>
              <a:rPr sz="700" spc="-15" dirty="0">
                <a:solidFill>
                  <a:srgbClr val="221F1F"/>
                </a:solidFill>
                <a:latin typeface="Montserrat"/>
                <a:cs typeface="Montserrat"/>
              </a:rPr>
              <a:t> </a:t>
            </a:r>
            <a:r>
              <a:rPr sz="700" dirty="0">
                <a:solidFill>
                  <a:srgbClr val="221F1F"/>
                </a:solidFill>
                <a:latin typeface="Montserrat"/>
                <a:cs typeface="Montserrat"/>
              </a:rPr>
              <a:t>revoluciones</a:t>
            </a:r>
            <a:r>
              <a:rPr sz="700" spc="10" dirty="0">
                <a:solidFill>
                  <a:srgbClr val="221F1F"/>
                </a:solidFill>
                <a:latin typeface="Montserrat"/>
                <a:cs typeface="Montserrat"/>
              </a:rPr>
              <a:t> </a:t>
            </a:r>
            <a:r>
              <a:rPr sz="700" dirty="0">
                <a:solidFill>
                  <a:srgbClr val="221F1F"/>
                </a:solidFill>
                <a:latin typeface="Montserrat"/>
                <a:cs typeface="Montserrat"/>
              </a:rPr>
              <a:t>en</a:t>
            </a:r>
            <a:r>
              <a:rPr sz="700" spc="-15" dirty="0">
                <a:solidFill>
                  <a:srgbClr val="221F1F"/>
                </a:solidFill>
                <a:latin typeface="Montserrat"/>
                <a:cs typeface="Montserrat"/>
              </a:rPr>
              <a:t> </a:t>
            </a:r>
            <a:r>
              <a:rPr sz="700" dirty="0">
                <a:solidFill>
                  <a:srgbClr val="221F1F"/>
                </a:solidFill>
                <a:latin typeface="Montserrat"/>
                <a:cs typeface="Montserrat"/>
              </a:rPr>
              <a:t>marcha</a:t>
            </a:r>
            <a:r>
              <a:rPr sz="700" spc="-10" dirty="0">
                <a:solidFill>
                  <a:srgbClr val="221F1F"/>
                </a:solidFill>
                <a:latin typeface="Montserrat"/>
                <a:cs typeface="Montserrat"/>
              </a:rPr>
              <a:t> mínima.</a:t>
            </a:r>
            <a:endParaRPr sz="700" dirty="0">
              <a:latin typeface="Montserrat"/>
              <a:cs typeface="Montserrat"/>
            </a:endParaRPr>
          </a:p>
          <a:p>
            <a:pPr marL="211454" indent="-179705">
              <a:lnSpc>
                <a:spcPts val="1000"/>
              </a:lnSpc>
              <a:buClr>
                <a:srgbClr val="000000"/>
              </a:buClr>
              <a:buSzPct val="171428"/>
              <a:buFont typeface="Arial"/>
              <a:buChar char="□"/>
              <a:tabLst>
                <a:tab pos="212090" algn="l"/>
                <a:tab pos="440690" algn="l"/>
              </a:tabLst>
            </a:pPr>
            <a:r>
              <a:rPr sz="700" spc="-25" dirty="0">
                <a:solidFill>
                  <a:srgbClr val="221F1F"/>
                </a:solidFill>
                <a:latin typeface="Montserrat"/>
                <a:cs typeface="Montserrat"/>
              </a:rPr>
              <a:t>21.</a:t>
            </a:r>
            <a:r>
              <a:rPr sz="700" dirty="0">
                <a:solidFill>
                  <a:srgbClr val="221F1F"/>
                </a:solidFill>
                <a:latin typeface="Montserrat"/>
                <a:cs typeface="Montserrat"/>
              </a:rPr>
              <a:t>	Reiniciar</a:t>
            </a:r>
            <a:r>
              <a:rPr sz="700" spc="-15" dirty="0">
                <a:solidFill>
                  <a:srgbClr val="221F1F"/>
                </a:solidFill>
                <a:latin typeface="Montserrat"/>
                <a:cs typeface="Montserrat"/>
              </a:rPr>
              <a:t> </a:t>
            </a:r>
            <a:r>
              <a:rPr sz="700" dirty="0">
                <a:solidFill>
                  <a:srgbClr val="221F1F"/>
                </a:solidFill>
                <a:latin typeface="Montserrat"/>
                <a:cs typeface="Montserrat"/>
              </a:rPr>
              <a:t>la</a:t>
            </a:r>
            <a:r>
              <a:rPr sz="700" spc="-20" dirty="0">
                <a:solidFill>
                  <a:srgbClr val="221F1F"/>
                </a:solidFill>
                <a:latin typeface="Montserrat"/>
                <a:cs typeface="Montserrat"/>
              </a:rPr>
              <a:t> </a:t>
            </a:r>
            <a:r>
              <a:rPr sz="700" dirty="0">
                <a:solidFill>
                  <a:srgbClr val="221F1F"/>
                </a:solidFill>
                <a:latin typeface="Montserrat"/>
                <a:cs typeface="Montserrat"/>
              </a:rPr>
              <a:t>llave</a:t>
            </a:r>
            <a:r>
              <a:rPr sz="700" spc="-10" dirty="0">
                <a:solidFill>
                  <a:srgbClr val="221F1F"/>
                </a:solidFill>
                <a:latin typeface="Montserrat"/>
                <a:cs typeface="Montserrat"/>
              </a:rPr>
              <a:t> </a:t>
            </a:r>
            <a:r>
              <a:rPr sz="700" dirty="0">
                <a:solidFill>
                  <a:srgbClr val="221F1F"/>
                </a:solidFill>
                <a:latin typeface="Montserrat"/>
                <a:cs typeface="Montserrat"/>
              </a:rPr>
              <a:t>indicadora</a:t>
            </a:r>
            <a:r>
              <a:rPr sz="700" spc="15" dirty="0">
                <a:solidFill>
                  <a:srgbClr val="221F1F"/>
                </a:solidFill>
                <a:latin typeface="Montserrat"/>
                <a:cs typeface="Montserrat"/>
              </a:rPr>
              <a:t> </a:t>
            </a:r>
            <a:r>
              <a:rPr sz="700" dirty="0">
                <a:solidFill>
                  <a:srgbClr val="221F1F"/>
                </a:solidFill>
                <a:latin typeface="Montserrat"/>
                <a:cs typeface="Montserrat"/>
              </a:rPr>
              <a:t>de</a:t>
            </a:r>
            <a:r>
              <a:rPr sz="700" spc="5" dirty="0">
                <a:solidFill>
                  <a:srgbClr val="221F1F"/>
                </a:solidFill>
                <a:latin typeface="Montserrat"/>
                <a:cs typeface="Montserrat"/>
              </a:rPr>
              <a:t> </a:t>
            </a:r>
            <a:r>
              <a:rPr sz="700" spc="-10" dirty="0">
                <a:solidFill>
                  <a:srgbClr val="221F1F"/>
                </a:solidFill>
                <a:latin typeface="Montserrat"/>
                <a:cs typeface="Montserrat"/>
              </a:rPr>
              <a:t>mantenimiento.</a:t>
            </a:r>
            <a:r>
              <a:rPr sz="700" spc="5" dirty="0">
                <a:solidFill>
                  <a:srgbClr val="221F1F"/>
                </a:solidFill>
                <a:latin typeface="Montserrat"/>
                <a:cs typeface="Montserrat"/>
              </a:rPr>
              <a:t> </a:t>
            </a:r>
            <a:r>
              <a:rPr sz="700" dirty="0">
                <a:solidFill>
                  <a:srgbClr val="221F1F"/>
                </a:solidFill>
                <a:latin typeface="Montserrat"/>
                <a:cs typeface="Montserrat"/>
              </a:rPr>
              <a:t>(Si</a:t>
            </a:r>
            <a:r>
              <a:rPr sz="700" spc="-20" dirty="0">
                <a:solidFill>
                  <a:srgbClr val="221F1F"/>
                </a:solidFill>
                <a:latin typeface="Montserrat"/>
                <a:cs typeface="Montserrat"/>
              </a:rPr>
              <a:t> </a:t>
            </a:r>
            <a:r>
              <a:rPr sz="700" spc="-10" dirty="0">
                <a:solidFill>
                  <a:srgbClr val="221F1F"/>
                </a:solidFill>
                <a:latin typeface="Montserrat"/>
                <a:cs typeface="Montserrat"/>
              </a:rPr>
              <a:t>aplica)</a:t>
            </a:r>
            <a:endParaRPr sz="700" dirty="0">
              <a:latin typeface="Montserrat"/>
              <a:cs typeface="Montserrat"/>
            </a:endParaRPr>
          </a:p>
          <a:p>
            <a:pPr marL="211454" indent="-179705">
              <a:lnSpc>
                <a:spcPts val="1220"/>
              </a:lnSpc>
              <a:buClr>
                <a:srgbClr val="000000"/>
              </a:buClr>
              <a:buSzPct val="171428"/>
              <a:buFont typeface="Arial"/>
              <a:buChar char="□"/>
              <a:tabLst>
                <a:tab pos="212090" algn="l"/>
              </a:tabLst>
            </a:pPr>
            <a:r>
              <a:rPr sz="700" dirty="0">
                <a:solidFill>
                  <a:srgbClr val="221F1F"/>
                </a:solidFill>
                <a:latin typeface="Montserrat"/>
                <a:cs typeface="Montserrat"/>
              </a:rPr>
              <a:t>22.</a:t>
            </a:r>
            <a:r>
              <a:rPr sz="700" spc="210" dirty="0">
                <a:solidFill>
                  <a:srgbClr val="221F1F"/>
                </a:solidFill>
                <a:latin typeface="Montserrat"/>
                <a:cs typeface="Montserrat"/>
              </a:rPr>
              <a:t>  </a:t>
            </a:r>
            <a:r>
              <a:rPr sz="700" dirty="0">
                <a:solidFill>
                  <a:srgbClr val="221F1F"/>
                </a:solidFill>
                <a:latin typeface="Montserrat"/>
                <a:cs typeface="Montserrat"/>
              </a:rPr>
              <a:t>Limpiar</a:t>
            </a:r>
            <a:r>
              <a:rPr sz="700" spc="-10" dirty="0">
                <a:solidFill>
                  <a:srgbClr val="221F1F"/>
                </a:solidFill>
                <a:latin typeface="Montserrat"/>
                <a:cs typeface="Montserrat"/>
              </a:rPr>
              <a:t> </a:t>
            </a:r>
            <a:r>
              <a:rPr sz="700" dirty="0">
                <a:solidFill>
                  <a:srgbClr val="221F1F"/>
                </a:solidFill>
                <a:latin typeface="Montserrat"/>
                <a:cs typeface="Montserrat"/>
              </a:rPr>
              <a:t>el</a:t>
            </a:r>
            <a:r>
              <a:rPr sz="700" spc="-15" dirty="0">
                <a:solidFill>
                  <a:srgbClr val="221F1F"/>
                </a:solidFill>
                <a:latin typeface="Montserrat"/>
                <a:cs typeface="Montserrat"/>
              </a:rPr>
              <a:t> </a:t>
            </a:r>
            <a:r>
              <a:rPr sz="700" dirty="0">
                <a:solidFill>
                  <a:srgbClr val="221F1F"/>
                </a:solidFill>
                <a:latin typeface="Montserrat"/>
                <a:cs typeface="Montserrat"/>
              </a:rPr>
              <a:t>vehículo</a:t>
            </a:r>
            <a:r>
              <a:rPr sz="700" spc="15" dirty="0">
                <a:solidFill>
                  <a:srgbClr val="221F1F"/>
                </a:solidFill>
                <a:latin typeface="Montserrat"/>
                <a:cs typeface="Montserrat"/>
              </a:rPr>
              <a:t> </a:t>
            </a:r>
            <a:r>
              <a:rPr sz="700" dirty="0">
                <a:solidFill>
                  <a:srgbClr val="221F1F"/>
                </a:solidFill>
                <a:latin typeface="Montserrat"/>
                <a:cs typeface="Montserrat"/>
              </a:rPr>
              <a:t>antes de</a:t>
            </a:r>
            <a:r>
              <a:rPr sz="700" spc="-10" dirty="0">
                <a:solidFill>
                  <a:srgbClr val="221F1F"/>
                </a:solidFill>
                <a:latin typeface="Montserrat"/>
                <a:cs typeface="Montserrat"/>
              </a:rPr>
              <a:t> entregarlo.</a:t>
            </a:r>
            <a:endParaRPr sz="700" dirty="0">
              <a:latin typeface="Montserrat"/>
              <a:cs typeface="Montserrat"/>
            </a:endParaRPr>
          </a:p>
        </p:txBody>
      </p:sp>
    </p:spTree>
    <p:extLst>
      <p:ext uri="{BB962C8B-B14F-4D97-AF65-F5344CB8AC3E}">
        <p14:creationId xmlns:p14="http://schemas.microsoft.com/office/powerpoint/2010/main" val="2215042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IDENTIFICACIÓN</a:t>
            </a:r>
            <a:r>
              <a:rPr spc="45" dirty="0"/>
              <a:t> </a:t>
            </a:r>
            <a:r>
              <a:rPr dirty="0"/>
              <a:t>DE</a:t>
            </a:r>
            <a:r>
              <a:rPr spc="-5" dirty="0"/>
              <a:t> </a:t>
            </a:r>
            <a:r>
              <a:rPr spc="-10" dirty="0"/>
              <a:t>PARTES</a:t>
            </a:r>
          </a:p>
        </p:txBody>
      </p:sp>
      <p:sp>
        <p:nvSpPr>
          <p:cNvPr id="50" name="object 50"/>
          <p:cNvSpPr txBox="1"/>
          <p:nvPr/>
        </p:nvSpPr>
        <p:spPr>
          <a:xfrm>
            <a:off x="3005708" y="633730"/>
            <a:ext cx="1991995" cy="2846933"/>
          </a:xfrm>
          <a:prstGeom prst="rect">
            <a:avLst/>
          </a:prstGeom>
        </p:spPr>
        <p:txBody>
          <a:bodyPr vert="horz" wrap="square" lIns="0" tIns="12700" rIns="0" bIns="0" rtlCol="0">
            <a:spAutoFit/>
          </a:bodyPr>
          <a:lstStyle/>
          <a:p>
            <a:pPr marL="554355" marR="371475" indent="-216535">
              <a:lnSpc>
                <a:spcPct val="100000"/>
              </a:lnSpc>
              <a:spcBef>
                <a:spcPts val="100"/>
              </a:spcBef>
              <a:buAutoNum type="arabicPeriod"/>
              <a:tabLst>
                <a:tab pos="554355" algn="l"/>
                <a:tab pos="554990" algn="l"/>
              </a:tabLst>
            </a:pPr>
            <a:r>
              <a:rPr sz="800" dirty="0">
                <a:latin typeface="Montserrat"/>
                <a:cs typeface="Montserrat"/>
              </a:rPr>
              <a:t>Tapa</a:t>
            </a:r>
            <a:r>
              <a:rPr sz="800" spc="-25" dirty="0">
                <a:latin typeface="Montserrat"/>
                <a:cs typeface="Montserrat"/>
              </a:rPr>
              <a:t> </a:t>
            </a:r>
            <a:r>
              <a:rPr sz="800" dirty="0">
                <a:latin typeface="Montserrat"/>
                <a:cs typeface="Montserrat"/>
              </a:rPr>
              <a:t>del</a:t>
            </a:r>
            <a:r>
              <a:rPr sz="800" spc="-15" dirty="0">
                <a:latin typeface="Montserrat"/>
                <a:cs typeface="Montserrat"/>
              </a:rPr>
              <a:t> </a:t>
            </a:r>
            <a:r>
              <a:rPr sz="800" dirty="0">
                <a:latin typeface="Montserrat"/>
                <a:cs typeface="Montserrat"/>
              </a:rPr>
              <a:t>depósito</a:t>
            </a:r>
            <a:r>
              <a:rPr sz="800" spc="-35" dirty="0">
                <a:latin typeface="Montserrat"/>
                <a:cs typeface="Montserrat"/>
              </a:rPr>
              <a:t> </a:t>
            </a:r>
            <a:r>
              <a:rPr sz="800" spc="-25" dirty="0">
                <a:latin typeface="Montserrat"/>
                <a:cs typeface="Montserrat"/>
              </a:rPr>
              <a:t>de</a:t>
            </a:r>
            <a:r>
              <a:rPr sz="800" spc="500" dirty="0">
                <a:latin typeface="Montserrat"/>
                <a:cs typeface="Montserrat"/>
              </a:rPr>
              <a:t> </a:t>
            </a:r>
            <a:r>
              <a:rPr sz="800" spc="-10" dirty="0">
                <a:latin typeface="Montserrat"/>
                <a:cs typeface="Montserrat"/>
              </a:rPr>
              <a:t>combustible</a:t>
            </a:r>
            <a:endParaRPr sz="800" dirty="0">
              <a:latin typeface="Montserrat"/>
              <a:cs typeface="Montserrat"/>
            </a:endParaRPr>
          </a:p>
          <a:p>
            <a:pPr marL="554355" indent="-217170">
              <a:lnSpc>
                <a:spcPct val="100000"/>
              </a:lnSpc>
              <a:spcBef>
                <a:spcPts val="300"/>
              </a:spcBef>
              <a:buAutoNum type="arabicPeriod"/>
              <a:tabLst>
                <a:tab pos="554355" algn="l"/>
                <a:tab pos="554990" algn="l"/>
              </a:tabLst>
            </a:pPr>
            <a:r>
              <a:rPr sz="800" dirty="0">
                <a:latin typeface="Montserrat"/>
                <a:cs typeface="Montserrat"/>
              </a:rPr>
              <a:t>Interruptor</a:t>
            </a:r>
            <a:r>
              <a:rPr sz="800" spc="-20" dirty="0">
                <a:latin typeface="Montserrat"/>
                <a:cs typeface="Montserrat"/>
              </a:rPr>
              <a:t> </a:t>
            </a:r>
            <a:r>
              <a:rPr sz="800" dirty="0">
                <a:latin typeface="Montserrat"/>
                <a:cs typeface="Montserrat"/>
              </a:rPr>
              <a:t>de</a:t>
            </a:r>
            <a:r>
              <a:rPr sz="800" spc="-20" dirty="0">
                <a:latin typeface="Montserrat"/>
                <a:cs typeface="Montserrat"/>
              </a:rPr>
              <a:t> </a:t>
            </a:r>
            <a:r>
              <a:rPr lang="es-ES" sz="800" spc="-20" dirty="0">
                <a:latin typeface="Montserrat"/>
                <a:cs typeface="Montserrat"/>
              </a:rPr>
              <a:t>claxon</a:t>
            </a:r>
            <a:endParaRPr sz="800" dirty="0">
              <a:latin typeface="Montserrat"/>
              <a:cs typeface="Montserrat"/>
            </a:endParaRPr>
          </a:p>
          <a:p>
            <a:pPr marL="554355" indent="-217170">
              <a:lnSpc>
                <a:spcPct val="100000"/>
              </a:lnSpc>
              <a:spcBef>
                <a:spcPts val="305"/>
              </a:spcBef>
              <a:buAutoNum type="arabicPeriod"/>
              <a:tabLst>
                <a:tab pos="554355" algn="l"/>
                <a:tab pos="554990" algn="l"/>
              </a:tabLst>
            </a:pPr>
            <a:r>
              <a:rPr sz="800" dirty="0">
                <a:latin typeface="Montserrat"/>
                <a:cs typeface="Montserrat"/>
              </a:rPr>
              <a:t>Interruptor</a:t>
            </a:r>
            <a:r>
              <a:rPr sz="800" spc="-40" dirty="0">
                <a:latin typeface="Montserrat"/>
                <a:cs typeface="Montserrat"/>
              </a:rPr>
              <a:t> </a:t>
            </a:r>
            <a:r>
              <a:rPr sz="800" dirty="0">
                <a:latin typeface="Montserrat"/>
                <a:cs typeface="Montserrat"/>
              </a:rPr>
              <a:t>de</a:t>
            </a:r>
            <a:r>
              <a:rPr sz="800" spc="-30" dirty="0">
                <a:latin typeface="Montserrat"/>
                <a:cs typeface="Montserrat"/>
              </a:rPr>
              <a:t> </a:t>
            </a:r>
            <a:r>
              <a:rPr sz="800" spc="-10" dirty="0">
                <a:latin typeface="Montserrat"/>
                <a:cs typeface="Montserrat"/>
              </a:rPr>
              <a:t>direccionales</a:t>
            </a:r>
            <a:endParaRPr sz="800" dirty="0">
              <a:latin typeface="Montserrat"/>
              <a:cs typeface="Montserrat"/>
            </a:endParaRPr>
          </a:p>
          <a:p>
            <a:pPr marL="554355" indent="-217170">
              <a:lnSpc>
                <a:spcPct val="100000"/>
              </a:lnSpc>
              <a:spcBef>
                <a:spcPts val="300"/>
              </a:spcBef>
              <a:buAutoNum type="arabicPeriod"/>
              <a:tabLst>
                <a:tab pos="554355" algn="l"/>
                <a:tab pos="554990" algn="l"/>
              </a:tabLst>
            </a:pPr>
            <a:r>
              <a:rPr sz="800" dirty="0">
                <a:latin typeface="Montserrat"/>
                <a:cs typeface="Montserrat"/>
              </a:rPr>
              <a:t>Leva de</a:t>
            </a:r>
            <a:r>
              <a:rPr sz="800" spc="-10" dirty="0">
                <a:latin typeface="Montserrat"/>
                <a:cs typeface="Montserrat"/>
              </a:rPr>
              <a:t> embrague</a:t>
            </a:r>
            <a:endParaRPr sz="800" dirty="0">
              <a:latin typeface="Montserrat"/>
              <a:cs typeface="Montserrat"/>
            </a:endParaRPr>
          </a:p>
          <a:p>
            <a:pPr marL="554355" indent="-217170">
              <a:lnSpc>
                <a:spcPct val="100000"/>
              </a:lnSpc>
              <a:spcBef>
                <a:spcPts val="300"/>
              </a:spcBef>
              <a:buAutoNum type="arabicPeriod"/>
              <a:tabLst>
                <a:tab pos="554355" algn="l"/>
                <a:tab pos="554990" algn="l"/>
              </a:tabLst>
            </a:pPr>
            <a:r>
              <a:rPr sz="800" dirty="0">
                <a:latin typeface="Montserrat"/>
                <a:cs typeface="Montserrat"/>
              </a:rPr>
              <a:t>Interruptor</a:t>
            </a:r>
            <a:r>
              <a:rPr sz="800" spc="-15" dirty="0">
                <a:latin typeface="Montserrat"/>
                <a:cs typeface="Montserrat"/>
              </a:rPr>
              <a:t> </a:t>
            </a:r>
            <a:r>
              <a:rPr sz="800" dirty="0">
                <a:latin typeface="Montserrat"/>
                <a:cs typeface="Montserrat"/>
              </a:rPr>
              <a:t>luz</a:t>
            </a:r>
            <a:r>
              <a:rPr sz="800" spc="-20" dirty="0">
                <a:latin typeface="Montserrat"/>
                <a:cs typeface="Montserrat"/>
              </a:rPr>
              <a:t> </a:t>
            </a:r>
            <a:r>
              <a:rPr sz="800" dirty="0">
                <a:latin typeface="Montserrat"/>
                <a:cs typeface="Montserrat"/>
              </a:rPr>
              <a:t>de</a:t>
            </a:r>
            <a:r>
              <a:rPr sz="800" spc="-15" dirty="0">
                <a:latin typeface="Montserrat"/>
                <a:cs typeface="Montserrat"/>
              </a:rPr>
              <a:t> </a:t>
            </a:r>
            <a:r>
              <a:rPr sz="800" spc="-20" dirty="0">
                <a:latin typeface="Montserrat"/>
                <a:cs typeface="Montserrat"/>
              </a:rPr>
              <a:t>paso</a:t>
            </a:r>
            <a:endParaRPr sz="800" dirty="0">
              <a:latin typeface="Montserrat"/>
              <a:cs typeface="Montserrat"/>
            </a:endParaRPr>
          </a:p>
          <a:p>
            <a:pPr marL="554355" indent="-217170">
              <a:lnSpc>
                <a:spcPct val="100000"/>
              </a:lnSpc>
              <a:spcBef>
                <a:spcPts val="300"/>
              </a:spcBef>
              <a:buAutoNum type="arabicPeriod"/>
              <a:tabLst>
                <a:tab pos="554355" algn="l"/>
                <a:tab pos="554990" algn="l"/>
              </a:tabLst>
            </a:pPr>
            <a:r>
              <a:rPr lang="es-MX" sz="800" dirty="0">
                <a:latin typeface="Montserrat"/>
                <a:cs typeface="Montserrat"/>
              </a:rPr>
              <a:t>Interruptor</a:t>
            </a:r>
            <a:r>
              <a:rPr sz="800" spc="-30" dirty="0">
                <a:latin typeface="Montserrat"/>
                <a:cs typeface="Montserrat"/>
              </a:rPr>
              <a:t> </a:t>
            </a:r>
            <a:r>
              <a:rPr lang="es-ES" sz="800" spc="-20" dirty="0">
                <a:latin typeface="Montserrat"/>
                <a:cs typeface="Montserrat"/>
              </a:rPr>
              <a:t>cambio de </a:t>
            </a:r>
            <a:r>
              <a:rPr sz="800" spc="-10" dirty="0">
                <a:latin typeface="Montserrat"/>
                <a:cs typeface="Montserrat"/>
              </a:rPr>
              <a:t>luces</a:t>
            </a:r>
            <a:endParaRPr sz="800" dirty="0">
              <a:latin typeface="Montserrat"/>
              <a:cs typeface="Montserrat"/>
            </a:endParaRPr>
          </a:p>
          <a:p>
            <a:pPr marL="554355" indent="-217170">
              <a:lnSpc>
                <a:spcPct val="100000"/>
              </a:lnSpc>
              <a:spcBef>
                <a:spcPts val="305"/>
              </a:spcBef>
              <a:buAutoNum type="arabicPeriod"/>
              <a:tabLst>
                <a:tab pos="554355" algn="l"/>
                <a:tab pos="554990" algn="l"/>
              </a:tabLst>
            </a:pPr>
            <a:r>
              <a:rPr sz="800" dirty="0">
                <a:latin typeface="Montserrat"/>
                <a:cs typeface="Montserrat"/>
              </a:rPr>
              <a:t>Retrovisor</a:t>
            </a:r>
            <a:r>
              <a:rPr sz="800" spc="-45" dirty="0">
                <a:latin typeface="Montserrat"/>
                <a:cs typeface="Montserrat"/>
              </a:rPr>
              <a:t> </a:t>
            </a:r>
            <a:r>
              <a:rPr sz="800" spc="-10" dirty="0">
                <a:latin typeface="Montserrat"/>
                <a:cs typeface="Montserrat"/>
              </a:rPr>
              <a:t>izquierdo</a:t>
            </a:r>
            <a:endParaRPr sz="800" dirty="0">
              <a:latin typeface="Montserrat"/>
              <a:cs typeface="Montserrat"/>
            </a:endParaRPr>
          </a:p>
          <a:p>
            <a:pPr marL="554355" indent="-217170">
              <a:lnSpc>
                <a:spcPct val="100000"/>
              </a:lnSpc>
              <a:spcBef>
                <a:spcPts val="300"/>
              </a:spcBef>
              <a:buAutoNum type="arabicPeriod"/>
              <a:tabLst>
                <a:tab pos="554355" algn="l"/>
                <a:tab pos="554990" algn="l"/>
              </a:tabLst>
            </a:pPr>
            <a:r>
              <a:rPr sz="800" dirty="0">
                <a:latin typeface="Montserrat"/>
                <a:cs typeface="Montserrat"/>
              </a:rPr>
              <a:t>Velocímetro</a:t>
            </a:r>
            <a:r>
              <a:rPr sz="800" spc="-30" dirty="0">
                <a:latin typeface="Montserrat"/>
                <a:cs typeface="Montserrat"/>
              </a:rPr>
              <a:t> </a:t>
            </a:r>
            <a:r>
              <a:rPr sz="800" spc="-10" dirty="0">
                <a:latin typeface="Montserrat"/>
                <a:cs typeface="Montserrat"/>
              </a:rPr>
              <a:t>digital</a:t>
            </a:r>
            <a:endParaRPr sz="800" dirty="0">
              <a:latin typeface="Montserrat"/>
              <a:cs typeface="Montserrat"/>
            </a:endParaRPr>
          </a:p>
          <a:p>
            <a:pPr marL="554355" indent="-217170">
              <a:lnSpc>
                <a:spcPct val="100000"/>
              </a:lnSpc>
              <a:spcBef>
                <a:spcPts val="295"/>
              </a:spcBef>
              <a:buAutoNum type="arabicPeriod"/>
              <a:tabLst>
                <a:tab pos="554355" algn="l"/>
                <a:tab pos="554990" algn="l"/>
              </a:tabLst>
            </a:pPr>
            <a:r>
              <a:rPr sz="800" dirty="0">
                <a:latin typeface="Montserrat"/>
                <a:cs typeface="Montserrat"/>
              </a:rPr>
              <a:t>Interruptor</a:t>
            </a:r>
            <a:r>
              <a:rPr sz="800" spc="-20" dirty="0">
                <a:latin typeface="Montserrat"/>
                <a:cs typeface="Montserrat"/>
              </a:rPr>
              <a:t> </a:t>
            </a:r>
            <a:r>
              <a:rPr sz="800" dirty="0">
                <a:latin typeface="Montserrat"/>
                <a:cs typeface="Montserrat"/>
              </a:rPr>
              <a:t>de</a:t>
            </a:r>
            <a:r>
              <a:rPr sz="800" spc="-20" dirty="0">
                <a:latin typeface="Montserrat"/>
                <a:cs typeface="Montserrat"/>
              </a:rPr>
              <a:t> </a:t>
            </a:r>
            <a:r>
              <a:rPr sz="800" spc="-10" dirty="0">
                <a:latin typeface="Montserrat"/>
                <a:cs typeface="Montserrat"/>
              </a:rPr>
              <a:t>encendido</a:t>
            </a:r>
            <a:endParaRPr sz="800" dirty="0">
              <a:latin typeface="Montserrat"/>
              <a:cs typeface="Montserrat"/>
            </a:endParaRPr>
          </a:p>
          <a:p>
            <a:pPr marL="554355" indent="-217170">
              <a:lnSpc>
                <a:spcPct val="100000"/>
              </a:lnSpc>
              <a:spcBef>
                <a:spcPts val="305"/>
              </a:spcBef>
              <a:buAutoNum type="arabicPeriod"/>
              <a:tabLst>
                <a:tab pos="554990" algn="l"/>
              </a:tabLst>
            </a:pPr>
            <a:r>
              <a:rPr sz="800" spc="-10" dirty="0">
                <a:latin typeface="Montserrat"/>
                <a:cs typeface="Montserrat"/>
              </a:rPr>
              <a:t>Tacómetro</a:t>
            </a:r>
            <a:endParaRPr sz="800" dirty="0">
              <a:latin typeface="Montserrat"/>
              <a:cs typeface="Montserrat"/>
            </a:endParaRPr>
          </a:p>
          <a:p>
            <a:pPr marL="554355" indent="-217170">
              <a:lnSpc>
                <a:spcPct val="100000"/>
              </a:lnSpc>
              <a:spcBef>
                <a:spcPts val="300"/>
              </a:spcBef>
              <a:buAutoNum type="arabicPeriod"/>
              <a:tabLst>
                <a:tab pos="554990" algn="l"/>
              </a:tabLst>
            </a:pPr>
            <a:r>
              <a:rPr sz="800" dirty="0">
                <a:latin typeface="Montserrat"/>
                <a:cs typeface="Montserrat"/>
              </a:rPr>
              <a:t>Retrovisor</a:t>
            </a:r>
            <a:r>
              <a:rPr sz="800" spc="-45" dirty="0">
                <a:latin typeface="Montserrat"/>
                <a:cs typeface="Montserrat"/>
              </a:rPr>
              <a:t> </a:t>
            </a:r>
            <a:r>
              <a:rPr sz="800" spc="-10" dirty="0">
                <a:latin typeface="Montserrat"/>
                <a:cs typeface="Montserrat"/>
              </a:rPr>
              <a:t>derecho</a:t>
            </a:r>
            <a:endParaRPr sz="800" dirty="0">
              <a:latin typeface="Montserrat"/>
              <a:cs typeface="Montserrat"/>
            </a:endParaRPr>
          </a:p>
          <a:p>
            <a:pPr marL="554355" indent="-217170">
              <a:lnSpc>
                <a:spcPct val="100000"/>
              </a:lnSpc>
              <a:spcBef>
                <a:spcPts val="300"/>
              </a:spcBef>
              <a:buAutoNum type="arabicPeriod"/>
              <a:tabLst>
                <a:tab pos="554990" algn="l"/>
              </a:tabLst>
            </a:pPr>
            <a:r>
              <a:rPr sz="800" dirty="0">
                <a:latin typeface="Montserrat"/>
                <a:cs typeface="Montserrat"/>
              </a:rPr>
              <a:t>Cilindro</a:t>
            </a:r>
            <a:r>
              <a:rPr sz="800" spc="-40" dirty="0">
                <a:latin typeface="Montserrat"/>
                <a:cs typeface="Montserrat"/>
              </a:rPr>
              <a:t> </a:t>
            </a:r>
            <a:r>
              <a:rPr sz="800" dirty="0">
                <a:latin typeface="Montserrat"/>
                <a:cs typeface="Montserrat"/>
              </a:rPr>
              <a:t>de</a:t>
            </a:r>
            <a:r>
              <a:rPr sz="800" spc="-10" dirty="0">
                <a:latin typeface="Montserrat"/>
                <a:cs typeface="Montserrat"/>
              </a:rPr>
              <a:t> </a:t>
            </a:r>
            <a:r>
              <a:rPr sz="800" dirty="0">
                <a:latin typeface="Montserrat"/>
                <a:cs typeface="Montserrat"/>
              </a:rPr>
              <a:t>freno</a:t>
            </a:r>
            <a:r>
              <a:rPr sz="800" spc="-5" dirty="0">
                <a:latin typeface="Montserrat"/>
                <a:cs typeface="Montserrat"/>
              </a:rPr>
              <a:t> </a:t>
            </a:r>
            <a:r>
              <a:rPr sz="800" spc="-10" dirty="0">
                <a:latin typeface="Montserrat"/>
                <a:cs typeface="Montserrat"/>
              </a:rPr>
              <a:t>delantero</a:t>
            </a:r>
            <a:endParaRPr sz="800" dirty="0">
              <a:latin typeface="Montserrat"/>
              <a:cs typeface="Montserrat"/>
            </a:endParaRPr>
          </a:p>
          <a:p>
            <a:pPr marL="554355" indent="-217170">
              <a:lnSpc>
                <a:spcPct val="100000"/>
              </a:lnSpc>
              <a:spcBef>
                <a:spcPts val="300"/>
              </a:spcBef>
              <a:buAutoNum type="arabicPeriod"/>
              <a:tabLst>
                <a:tab pos="554990" algn="l"/>
              </a:tabLst>
            </a:pPr>
            <a:r>
              <a:rPr sz="800" dirty="0">
                <a:latin typeface="Montserrat"/>
                <a:cs typeface="Montserrat"/>
              </a:rPr>
              <a:t>Interruptor</a:t>
            </a:r>
            <a:r>
              <a:rPr sz="800" spc="-30" dirty="0">
                <a:latin typeface="Montserrat"/>
                <a:cs typeface="Montserrat"/>
              </a:rPr>
              <a:t> </a:t>
            </a:r>
            <a:r>
              <a:rPr sz="800" dirty="0">
                <a:latin typeface="Montserrat"/>
                <a:cs typeface="Montserrat"/>
              </a:rPr>
              <a:t>de</a:t>
            </a:r>
            <a:r>
              <a:rPr sz="800" spc="-20" dirty="0">
                <a:latin typeface="Montserrat"/>
                <a:cs typeface="Montserrat"/>
              </a:rPr>
              <a:t> </a:t>
            </a:r>
            <a:r>
              <a:rPr sz="800" spc="-10" dirty="0">
                <a:latin typeface="Montserrat"/>
                <a:cs typeface="Montserrat"/>
              </a:rPr>
              <a:t>energía</a:t>
            </a:r>
            <a:endParaRPr sz="800" dirty="0">
              <a:latin typeface="Montserrat"/>
              <a:cs typeface="Montserrat"/>
            </a:endParaRPr>
          </a:p>
          <a:p>
            <a:pPr marL="12700">
              <a:lnSpc>
                <a:spcPct val="100000"/>
              </a:lnSpc>
              <a:spcBef>
                <a:spcPts val="200"/>
              </a:spcBef>
              <a:tabLst>
                <a:tab pos="337820" algn="l"/>
              </a:tabLst>
            </a:pPr>
            <a:r>
              <a:rPr sz="1350" baseline="3086" dirty="0">
                <a:latin typeface="Montserrat"/>
                <a:cs typeface="Montserrat"/>
              </a:rPr>
              <a:t>	</a:t>
            </a:r>
            <a:r>
              <a:rPr sz="800" dirty="0">
                <a:latin typeface="Montserrat"/>
                <a:cs typeface="Montserrat"/>
              </a:rPr>
              <a:t>14.</a:t>
            </a:r>
            <a:r>
              <a:rPr sz="800" spc="475" dirty="0">
                <a:latin typeface="Montserrat"/>
                <a:cs typeface="Montserrat"/>
              </a:rPr>
              <a:t> </a:t>
            </a:r>
            <a:r>
              <a:rPr sz="800" dirty="0">
                <a:latin typeface="Montserrat"/>
                <a:cs typeface="Montserrat"/>
              </a:rPr>
              <a:t>Leva</a:t>
            </a:r>
            <a:r>
              <a:rPr sz="800" spc="10" dirty="0">
                <a:latin typeface="Montserrat"/>
                <a:cs typeface="Montserrat"/>
              </a:rPr>
              <a:t> </a:t>
            </a:r>
            <a:r>
              <a:rPr sz="800" dirty="0">
                <a:latin typeface="Montserrat"/>
                <a:cs typeface="Montserrat"/>
              </a:rPr>
              <a:t>de</a:t>
            </a:r>
            <a:r>
              <a:rPr sz="800" spc="-5" dirty="0">
                <a:latin typeface="Montserrat"/>
                <a:cs typeface="Montserrat"/>
              </a:rPr>
              <a:t> </a:t>
            </a:r>
            <a:r>
              <a:rPr sz="800" spc="-10" dirty="0">
                <a:latin typeface="Montserrat"/>
                <a:cs typeface="Montserrat"/>
              </a:rPr>
              <a:t>freno</a:t>
            </a:r>
            <a:endParaRPr sz="800" dirty="0">
              <a:latin typeface="Montserrat"/>
              <a:cs typeface="Montserrat"/>
            </a:endParaRPr>
          </a:p>
          <a:p>
            <a:pPr marL="554355" indent="-217170">
              <a:lnSpc>
                <a:spcPct val="100000"/>
              </a:lnSpc>
              <a:spcBef>
                <a:spcPts val="280"/>
              </a:spcBef>
              <a:buAutoNum type="arabicPeriod" startAt="15"/>
              <a:tabLst>
                <a:tab pos="554990" algn="l"/>
              </a:tabLst>
            </a:pPr>
            <a:r>
              <a:rPr lang="es-MX" sz="800" spc="-10" dirty="0">
                <a:latin typeface="Montserrat"/>
                <a:cs typeface="Montserrat"/>
              </a:rPr>
              <a:t>Acelerador</a:t>
            </a:r>
          </a:p>
          <a:p>
            <a:pPr marL="554355" indent="-217170">
              <a:lnSpc>
                <a:spcPct val="100000"/>
              </a:lnSpc>
              <a:spcBef>
                <a:spcPts val="280"/>
              </a:spcBef>
              <a:buAutoNum type="arabicPeriod" startAt="15"/>
              <a:tabLst>
                <a:tab pos="554990" algn="l"/>
              </a:tabLst>
            </a:pPr>
            <a:r>
              <a:rPr lang="es-MX" sz="800" spc="-10" dirty="0">
                <a:latin typeface="Montserrat"/>
                <a:cs typeface="Montserrat"/>
              </a:rPr>
              <a:t>Interruptor de luz faro</a:t>
            </a:r>
            <a:endParaRPr sz="800" dirty="0">
              <a:latin typeface="Montserrat"/>
              <a:cs typeface="Montserrat"/>
            </a:endParaRPr>
          </a:p>
          <a:p>
            <a:pPr marL="554355" indent="-217170">
              <a:lnSpc>
                <a:spcPct val="100000"/>
              </a:lnSpc>
              <a:spcBef>
                <a:spcPts val="305"/>
              </a:spcBef>
              <a:buAutoNum type="arabicPeriod" startAt="15"/>
              <a:tabLst>
                <a:tab pos="554990" algn="l"/>
              </a:tabLst>
            </a:pPr>
            <a:r>
              <a:rPr sz="800" dirty="0">
                <a:latin typeface="Montserrat"/>
                <a:cs typeface="Montserrat"/>
              </a:rPr>
              <a:t>Arranque</a:t>
            </a:r>
            <a:r>
              <a:rPr sz="800" spc="-40" dirty="0">
                <a:latin typeface="Montserrat"/>
                <a:cs typeface="Montserrat"/>
              </a:rPr>
              <a:t> </a:t>
            </a:r>
            <a:r>
              <a:rPr sz="800" spc="-10" dirty="0">
                <a:latin typeface="Montserrat"/>
                <a:cs typeface="Montserrat"/>
              </a:rPr>
              <a:t>eléctrico</a:t>
            </a:r>
            <a:endParaRPr sz="800" dirty="0">
              <a:latin typeface="Montserrat"/>
              <a:cs typeface="Montserrat"/>
            </a:endParaRPr>
          </a:p>
        </p:txBody>
      </p:sp>
      <p:pic>
        <p:nvPicPr>
          <p:cNvPr id="53" name="Imagen 52">
            <a:extLst>
              <a:ext uri="{FF2B5EF4-FFF2-40B4-BE49-F238E27FC236}">
                <a16:creationId xmlns:a16="http://schemas.microsoft.com/office/drawing/2014/main" id="{1CF493D9-C29E-04A0-26C1-CA3BD36C9A2E}"/>
              </a:ext>
            </a:extLst>
          </p:cNvPr>
          <p:cNvPicPr>
            <a:picLocks noChangeAspect="1"/>
          </p:cNvPicPr>
          <p:nvPr/>
        </p:nvPicPr>
        <p:blipFill>
          <a:blip r:embed="rId2"/>
          <a:stretch>
            <a:fillRect/>
          </a:stretch>
        </p:blipFill>
        <p:spPr>
          <a:xfrm>
            <a:off x="114301" y="977900"/>
            <a:ext cx="3087965" cy="198596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IDENTIFICACIÓN</a:t>
            </a:r>
            <a:r>
              <a:rPr spc="45" dirty="0"/>
              <a:t> </a:t>
            </a:r>
            <a:r>
              <a:rPr dirty="0"/>
              <a:t>DE</a:t>
            </a:r>
            <a:r>
              <a:rPr spc="-5" dirty="0"/>
              <a:t> </a:t>
            </a:r>
            <a:r>
              <a:rPr spc="-10" dirty="0"/>
              <a:t>PARTES</a:t>
            </a:r>
          </a:p>
        </p:txBody>
      </p:sp>
      <p:sp>
        <p:nvSpPr>
          <p:cNvPr id="3" name="object 3"/>
          <p:cNvSpPr txBox="1"/>
          <p:nvPr/>
        </p:nvSpPr>
        <p:spPr>
          <a:xfrm>
            <a:off x="3211448" y="788220"/>
            <a:ext cx="1871345" cy="2257028"/>
          </a:xfrm>
          <a:prstGeom prst="rect">
            <a:avLst/>
          </a:prstGeom>
        </p:spPr>
        <p:txBody>
          <a:bodyPr vert="horz" wrap="square" lIns="0" tIns="73660" rIns="0" bIns="0" rtlCol="0">
            <a:spAutoFit/>
          </a:bodyPr>
          <a:lstStyle/>
          <a:p>
            <a:pPr marL="241300" indent="-228600">
              <a:lnSpc>
                <a:spcPct val="100000"/>
              </a:lnSpc>
              <a:spcBef>
                <a:spcPts val="580"/>
              </a:spcBef>
              <a:buAutoNum type="arabicPeriod"/>
              <a:tabLst>
                <a:tab pos="240665" algn="l"/>
                <a:tab pos="241300" algn="l"/>
              </a:tabLst>
            </a:pPr>
            <a:r>
              <a:rPr sz="800" dirty="0">
                <a:solidFill>
                  <a:srgbClr val="221F1F"/>
                </a:solidFill>
                <a:latin typeface="Montserrat"/>
                <a:cs typeface="Montserrat"/>
              </a:rPr>
              <a:t>Eje</a:t>
            </a:r>
            <a:r>
              <a:rPr sz="800" spc="-15" dirty="0">
                <a:solidFill>
                  <a:srgbClr val="221F1F"/>
                </a:solidFill>
                <a:latin typeface="Montserrat"/>
                <a:cs typeface="Montserrat"/>
              </a:rPr>
              <a:t> </a:t>
            </a:r>
            <a:r>
              <a:rPr sz="800" dirty="0">
                <a:solidFill>
                  <a:srgbClr val="221F1F"/>
                </a:solidFill>
                <a:latin typeface="Montserrat"/>
                <a:cs typeface="Montserrat"/>
              </a:rPr>
              <a:t>de</a:t>
            </a:r>
            <a:r>
              <a:rPr sz="800" spc="-15" dirty="0">
                <a:solidFill>
                  <a:srgbClr val="221F1F"/>
                </a:solidFill>
                <a:latin typeface="Montserrat"/>
                <a:cs typeface="Montserrat"/>
              </a:rPr>
              <a:t> </a:t>
            </a:r>
            <a:r>
              <a:rPr sz="800" dirty="0">
                <a:solidFill>
                  <a:srgbClr val="221F1F"/>
                </a:solidFill>
                <a:latin typeface="Montserrat"/>
                <a:cs typeface="Montserrat"/>
              </a:rPr>
              <a:t>rueda</a:t>
            </a:r>
            <a:r>
              <a:rPr sz="800" spc="-5" dirty="0">
                <a:solidFill>
                  <a:srgbClr val="221F1F"/>
                </a:solidFill>
                <a:latin typeface="Montserrat"/>
                <a:cs typeface="Montserrat"/>
              </a:rPr>
              <a:t> </a:t>
            </a:r>
            <a:r>
              <a:rPr sz="800" spc="-10" dirty="0">
                <a:solidFill>
                  <a:srgbClr val="221F1F"/>
                </a:solidFill>
                <a:latin typeface="Montserrat"/>
                <a:cs typeface="Montserrat"/>
              </a:rPr>
              <a:t>delantero</a:t>
            </a:r>
            <a:endParaRPr sz="800" dirty="0">
              <a:latin typeface="Montserrat"/>
              <a:cs typeface="Montserrat"/>
            </a:endParaRPr>
          </a:p>
          <a:p>
            <a:pPr marL="241300" indent="-228600">
              <a:lnSpc>
                <a:spcPct val="100000"/>
              </a:lnSpc>
              <a:spcBef>
                <a:spcPts val="480"/>
              </a:spcBef>
              <a:buAutoNum type="arabicPeriod"/>
              <a:tabLst>
                <a:tab pos="240665" algn="l"/>
                <a:tab pos="241300" algn="l"/>
              </a:tabLst>
            </a:pPr>
            <a:r>
              <a:rPr sz="800" dirty="0">
                <a:solidFill>
                  <a:srgbClr val="221F1F"/>
                </a:solidFill>
                <a:latin typeface="Montserrat"/>
                <a:cs typeface="Montserrat"/>
              </a:rPr>
              <a:t>Llave</a:t>
            </a:r>
            <a:r>
              <a:rPr sz="800" spc="-5" dirty="0">
                <a:solidFill>
                  <a:srgbClr val="221F1F"/>
                </a:solidFill>
                <a:latin typeface="Montserrat"/>
                <a:cs typeface="Montserrat"/>
              </a:rPr>
              <a:t> </a:t>
            </a:r>
            <a:r>
              <a:rPr sz="800" dirty="0">
                <a:solidFill>
                  <a:srgbClr val="221F1F"/>
                </a:solidFill>
                <a:latin typeface="Montserrat"/>
                <a:cs typeface="Montserrat"/>
              </a:rPr>
              <a:t>de</a:t>
            </a:r>
            <a:r>
              <a:rPr sz="800" spc="-5" dirty="0">
                <a:solidFill>
                  <a:srgbClr val="221F1F"/>
                </a:solidFill>
                <a:latin typeface="Montserrat"/>
                <a:cs typeface="Montserrat"/>
              </a:rPr>
              <a:t> </a:t>
            </a:r>
            <a:r>
              <a:rPr sz="800" spc="-10" dirty="0">
                <a:solidFill>
                  <a:srgbClr val="221F1F"/>
                </a:solidFill>
                <a:latin typeface="Montserrat"/>
                <a:cs typeface="Montserrat"/>
              </a:rPr>
              <a:t>combustible</a:t>
            </a:r>
            <a:endParaRPr sz="800" dirty="0">
              <a:latin typeface="Montserrat"/>
              <a:cs typeface="Montserrat"/>
            </a:endParaRPr>
          </a:p>
          <a:p>
            <a:pPr marL="241300" indent="-228600">
              <a:lnSpc>
                <a:spcPct val="100000"/>
              </a:lnSpc>
              <a:spcBef>
                <a:spcPts val="480"/>
              </a:spcBef>
              <a:buAutoNum type="arabicPeriod"/>
              <a:tabLst>
                <a:tab pos="240665" algn="l"/>
                <a:tab pos="241300" algn="l"/>
              </a:tabLst>
            </a:pPr>
            <a:r>
              <a:rPr sz="800" dirty="0">
                <a:solidFill>
                  <a:srgbClr val="221F1F"/>
                </a:solidFill>
                <a:latin typeface="Montserrat"/>
                <a:cs typeface="Montserrat"/>
              </a:rPr>
              <a:t>Palanca</a:t>
            </a:r>
            <a:r>
              <a:rPr sz="800" spc="-30" dirty="0">
                <a:solidFill>
                  <a:srgbClr val="221F1F"/>
                </a:solidFill>
                <a:latin typeface="Montserrat"/>
                <a:cs typeface="Montserrat"/>
              </a:rPr>
              <a:t> </a:t>
            </a:r>
            <a:r>
              <a:rPr sz="800" dirty="0">
                <a:solidFill>
                  <a:srgbClr val="221F1F"/>
                </a:solidFill>
                <a:latin typeface="Montserrat"/>
                <a:cs typeface="Montserrat"/>
              </a:rPr>
              <a:t>de </a:t>
            </a:r>
            <a:r>
              <a:rPr lang="en-US" sz="800" spc="-10" dirty="0" err="1">
                <a:solidFill>
                  <a:srgbClr val="221F1F"/>
                </a:solidFill>
                <a:latin typeface="Montserrat"/>
                <a:cs typeface="Montserrat"/>
              </a:rPr>
              <a:t>ahogador</a:t>
            </a:r>
            <a:r>
              <a:rPr lang="en-US" sz="800" spc="-10" dirty="0">
                <a:solidFill>
                  <a:srgbClr val="221F1F"/>
                </a:solidFill>
                <a:latin typeface="Montserrat"/>
                <a:cs typeface="Montserrat"/>
              </a:rPr>
              <a:t> (choke)</a:t>
            </a:r>
            <a:endParaRPr sz="800" dirty="0">
              <a:latin typeface="Montserrat"/>
              <a:cs typeface="Montserrat"/>
            </a:endParaRPr>
          </a:p>
          <a:p>
            <a:pPr marL="241300" indent="-228600">
              <a:lnSpc>
                <a:spcPct val="100000"/>
              </a:lnSpc>
              <a:spcBef>
                <a:spcPts val="480"/>
              </a:spcBef>
              <a:buAutoNum type="arabicPeriod"/>
              <a:tabLst>
                <a:tab pos="240665" algn="l"/>
                <a:tab pos="241300" algn="l"/>
              </a:tabLst>
            </a:pPr>
            <a:r>
              <a:rPr sz="800" dirty="0">
                <a:solidFill>
                  <a:srgbClr val="221F1F"/>
                </a:solidFill>
                <a:latin typeface="Montserrat"/>
                <a:cs typeface="Montserrat"/>
              </a:rPr>
              <a:t>Pedal</a:t>
            </a:r>
            <a:r>
              <a:rPr sz="800" spc="-20" dirty="0">
                <a:solidFill>
                  <a:srgbClr val="221F1F"/>
                </a:solidFill>
                <a:latin typeface="Montserrat"/>
                <a:cs typeface="Montserrat"/>
              </a:rPr>
              <a:t> </a:t>
            </a:r>
            <a:r>
              <a:rPr sz="800" dirty="0">
                <a:solidFill>
                  <a:srgbClr val="221F1F"/>
                </a:solidFill>
                <a:latin typeface="Montserrat"/>
                <a:cs typeface="Montserrat"/>
              </a:rPr>
              <a:t>de</a:t>
            </a:r>
            <a:r>
              <a:rPr sz="800" spc="-10" dirty="0">
                <a:solidFill>
                  <a:srgbClr val="221F1F"/>
                </a:solidFill>
                <a:latin typeface="Montserrat"/>
                <a:cs typeface="Montserrat"/>
              </a:rPr>
              <a:t> cambios</a:t>
            </a:r>
            <a:endParaRPr sz="800" dirty="0">
              <a:latin typeface="Montserrat"/>
              <a:cs typeface="Montserrat"/>
            </a:endParaRPr>
          </a:p>
          <a:p>
            <a:pPr marL="241300" indent="-228600">
              <a:lnSpc>
                <a:spcPct val="100000"/>
              </a:lnSpc>
              <a:spcBef>
                <a:spcPts val="484"/>
              </a:spcBef>
              <a:buAutoNum type="arabicPeriod"/>
              <a:tabLst>
                <a:tab pos="240665" algn="l"/>
                <a:tab pos="241300" algn="l"/>
              </a:tabLst>
            </a:pPr>
            <a:r>
              <a:rPr sz="800" dirty="0">
                <a:solidFill>
                  <a:srgbClr val="221F1F"/>
                </a:solidFill>
                <a:latin typeface="Montserrat"/>
                <a:cs typeface="Montserrat"/>
              </a:rPr>
              <a:t>Soporte</a:t>
            </a:r>
            <a:r>
              <a:rPr sz="800" spc="-30" dirty="0">
                <a:solidFill>
                  <a:srgbClr val="221F1F"/>
                </a:solidFill>
                <a:latin typeface="Montserrat"/>
                <a:cs typeface="Montserrat"/>
              </a:rPr>
              <a:t> </a:t>
            </a:r>
            <a:r>
              <a:rPr sz="800" dirty="0">
                <a:solidFill>
                  <a:srgbClr val="221F1F"/>
                </a:solidFill>
                <a:latin typeface="Montserrat"/>
                <a:cs typeface="Montserrat"/>
              </a:rPr>
              <a:t>central</a:t>
            </a:r>
            <a:r>
              <a:rPr sz="800" spc="-25" dirty="0">
                <a:solidFill>
                  <a:srgbClr val="221F1F"/>
                </a:solidFill>
                <a:latin typeface="Montserrat"/>
                <a:cs typeface="Montserrat"/>
              </a:rPr>
              <a:t> </a:t>
            </a:r>
            <a:endParaRPr sz="800" dirty="0">
              <a:latin typeface="Montserrat"/>
              <a:cs typeface="Montserrat"/>
            </a:endParaRPr>
          </a:p>
          <a:p>
            <a:pPr marL="241300" indent="-228600">
              <a:lnSpc>
                <a:spcPct val="100000"/>
              </a:lnSpc>
              <a:spcBef>
                <a:spcPts val="480"/>
              </a:spcBef>
              <a:buAutoNum type="arabicPeriod"/>
              <a:tabLst>
                <a:tab pos="240665" algn="l"/>
                <a:tab pos="241300" algn="l"/>
              </a:tabLst>
            </a:pPr>
            <a:r>
              <a:rPr sz="800" dirty="0">
                <a:solidFill>
                  <a:srgbClr val="221F1F"/>
                </a:solidFill>
                <a:latin typeface="Montserrat"/>
                <a:cs typeface="Montserrat"/>
              </a:rPr>
              <a:t>Soporte</a:t>
            </a:r>
            <a:r>
              <a:rPr sz="800" spc="-35" dirty="0">
                <a:solidFill>
                  <a:srgbClr val="221F1F"/>
                </a:solidFill>
                <a:latin typeface="Montserrat"/>
                <a:cs typeface="Montserrat"/>
              </a:rPr>
              <a:t> </a:t>
            </a:r>
            <a:r>
              <a:rPr sz="800" spc="-10" dirty="0">
                <a:solidFill>
                  <a:srgbClr val="221F1F"/>
                </a:solidFill>
                <a:latin typeface="Montserrat"/>
                <a:cs typeface="Montserrat"/>
              </a:rPr>
              <a:t>lateral</a:t>
            </a:r>
            <a:endParaRPr sz="800" dirty="0">
              <a:latin typeface="Montserrat"/>
              <a:cs typeface="Montserrat"/>
            </a:endParaRPr>
          </a:p>
          <a:p>
            <a:pPr marL="241300" indent="-228600">
              <a:lnSpc>
                <a:spcPct val="100000"/>
              </a:lnSpc>
              <a:spcBef>
                <a:spcPts val="480"/>
              </a:spcBef>
              <a:buAutoNum type="arabicPeriod"/>
              <a:tabLst>
                <a:tab pos="240665" algn="l"/>
                <a:tab pos="241300" algn="l"/>
              </a:tabLst>
            </a:pPr>
            <a:r>
              <a:rPr lang="es-ES" sz="800" spc="-10" dirty="0">
                <a:solidFill>
                  <a:srgbClr val="221F1F"/>
                </a:solidFill>
                <a:latin typeface="Montserrat"/>
                <a:cs typeface="Montserrat"/>
              </a:rPr>
              <a:t>P</a:t>
            </a:r>
            <a:r>
              <a:rPr lang="es-MX" sz="800" spc="-10" dirty="0" err="1">
                <a:solidFill>
                  <a:srgbClr val="221F1F"/>
                </a:solidFill>
                <a:latin typeface="Montserrat"/>
                <a:cs typeface="Montserrat"/>
              </a:rPr>
              <a:t>osapiés</a:t>
            </a:r>
            <a:r>
              <a:rPr sz="800" spc="-5" dirty="0">
                <a:solidFill>
                  <a:srgbClr val="221F1F"/>
                </a:solidFill>
                <a:latin typeface="Montserrat"/>
                <a:cs typeface="Montserrat"/>
              </a:rPr>
              <a:t> </a:t>
            </a:r>
            <a:r>
              <a:rPr sz="800" dirty="0">
                <a:solidFill>
                  <a:srgbClr val="221F1F"/>
                </a:solidFill>
                <a:latin typeface="Montserrat"/>
                <a:cs typeface="Montserrat"/>
              </a:rPr>
              <a:t>delantero</a:t>
            </a:r>
            <a:r>
              <a:rPr sz="800" spc="20" dirty="0">
                <a:solidFill>
                  <a:srgbClr val="221F1F"/>
                </a:solidFill>
                <a:latin typeface="Montserrat"/>
                <a:cs typeface="Montserrat"/>
              </a:rPr>
              <a:t> </a:t>
            </a:r>
            <a:r>
              <a:rPr sz="800" spc="-10" dirty="0">
                <a:solidFill>
                  <a:srgbClr val="221F1F"/>
                </a:solidFill>
                <a:latin typeface="Montserrat"/>
                <a:cs typeface="Montserrat"/>
              </a:rPr>
              <a:t>izquierdo</a:t>
            </a:r>
            <a:endParaRPr sz="800" dirty="0">
              <a:latin typeface="Montserrat"/>
              <a:cs typeface="Montserrat"/>
            </a:endParaRPr>
          </a:p>
          <a:p>
            <a:pPr marL="241300" indent="-228600">
              <a:lnSpc>
                <a:spcPct val="100000"/>
              </a:lnSpc>
              <a:spcBef>
                <a:spcPts val="480"/>
              </a:spcBef>
              <a:buAutoNum type="arabicPeriod"/>
              <a:tabLst>
                <a:tab pos="240665" algn="l"/>
                <a:tab pos="241300" algn="l"/>
              </a:tabLst>
            </a:pPr>
            <a:r>
              <a:rPr lang="es-ES" sz="800" spc="-10" dirty="0">
                <a:solidFill>
                  <a:srgbClr val="221F1F"/>
                </a:solidFill>
                <a:latin typeface="Montserrat"/>
                <a:cs typeface="Montserrat"/>
              </a:rPr>
              <a:t>P</a:t>
            </a:r>
            <a:r>
              <a:rPr sz="800" spc="-10" dirty="0" err="1">
                <a:solidFill>
                  <a:srgbClr val="221F1F"/>
                </a:solidFill>
                <a:latin typeface="Montserrat"/>
                <a:cs typeface="Montserrat"/>
              </a:rPr>
              <a:t>osapiés</a:t>
            </a:r>
            <a:r>
              <a:rPr sz="800" spc="5" dirty="0">
                <a:solidFill>
                  <a:srgbClr val="221F1F"/>
                </a:solidFill>
                <a:latin typeface="Montserrat"/>
                <a:cs typeface="Montserrat"/>
              </a:rPr>
              <a:t> </a:t>
            </a:r>
            <a:r>
              <a:rPr sz="800" dirty="0">
                <a:solidFill>
                  <a:srgbClr val="221F1F"/>
                </a:solidFill>
                <a:latin typeface="Montserrat"/>
                <a:cs typeface="Montserrat"/>
              </a:rPr>
              <a:t>trasero</a:t>
            </a:r>
            <a:r>
              <a:rPr sz="800" spc="25" dirty="0">
                <a:solidFill>
                  <a:srgbClr val="221F1F"/>
                </a:solidFill>
                <a:latin typeface="Montserrat"/>
                <a:cs typeface="Montserrat"/>
              </a:rPr>
              <a:t> </a:t>
            </a:r>
            <a:r>
              <a:rPr sz="800" spc="-10" dirty="0">
                <a:solidFill>
                  <a:srgbClr val="221F1F"/>
                </a:solidFill>
                <a:latin typeface="Montserrat"/>
                <a:cs typeface="Montserrat"/>
              </a:rPr>
              <a:t>izquierdo</a:t>
            </a:r>
            <a:endParaRPr sz="800" dirty="0">
              <a:latin typeface="Montserrat"/>
              <a:cs typeface="Montserrat"/>
            </a:endParaRPr>
          </a:p>
          <a:p>
            <a:pPr marL="241300" indent="-228600">
              <a:lnSpc>
                <a:spcPct val="100000"/>
              </a:lnSpc>
              <a:spcBef>
                <a:spcPts val="480"/>
              </a:spcBef>
              <a:buAutoNum type="arabicPeriod"/>
              <a:tabLst>
                <a:tab pos="240665" algn="l"/>
                <a:tab pos="241300" algn="l"/>
              </a:tabLst>
            </a:pPr>
            <a:r>
              <a:rPr sz="800" dirty="0">
                <a:solidFill>
                  <a:srgbClr val="221F1F"/>
                </a:solidFill>
                <a:latin typeface="Montserrat"/>
                <a:cs typeface="Montserrat"/>
              </a:rPr>
              <a:t>Amortiguador</a:t>
            </a:r>
            <a:r>
              <a:rPr sz="800" spc="-30" dirty="0">
                <a:solidFill>
                  <a:srgbClr val="221F1F"/>
                </a:solidFill>
                <a:latin typeface="Montserrat"/>
                <a:cs typeface="Montserrat"/>
              </a:rPr>
              <a:t> </a:t>
            </a:r>
            <a:r>
              <a:rPr sz="800" dirty="0">
                <a:solidFill>
                  <a:srgbClr val="221F1F"/>
                </a:solidFill>
                <a:latin typeface="Montserrat"/>
                <a:cs typeface="Montserrat"/>
              </a:rPr>
              <a:t>trasero</a:t>
            </a:r>
            <a:r>
              <a:rPr sz="800" spc="-15" dirty="0">
                <a:solidFill>
                  <a:srgbClr val="221F1F"/>
                </a:solidFill>
                <a:latin typeface="Montserrat"/>
                <a:cs typeface="Montserrat"/>
              </a:rPr>
              <a:t> </a:t>
            </a:r>
            <a:r>
              <a:rPr sz="800" spc="-10" dirty="0">
                <a:solidFill>
                  <a:srgbClr val="221F1F"/>
                </a:solidFill>
                <a:latin typeface="Montserrat"/>
                <a:cs typeface="Montserrat"/>
              </a:rPr>
              <a:t>izquierdo</a:t>
            </a:r>
            <a:endParaRPr sz="800" dirty="0">
              <a:latin typeface="Montserrat"/>
              <a:cs typeface="Montserrat"/>
            </a:endParaRPr>
          </a:p>
          <a:p>
            <a:pPr marL="241300" indent="-228600">
              <a:lnSpc>
                <a:spcPct val="100000"/>
              </a:lnSpc>
              <a:spcBef>
                <a:spcPts val="480"/>
              </a:spcBef>
              <a:buAutoNum type="arabicPeriod"/>
              <a:tabLst>
                <a:tab pos="241300" algn="l"/>
              </a:tabLst>
            </a:pPr>
            <a:r>
              <a:rPr sz="800" dirty="0">
                <a:solidFill>
                  <a:srgbClr val="221F1F"/>
                </a:solidFill>
                <a:latin typeface="Montserrat"/>
                <a:cs typeface="Montserrat"/>
              </a:rPr>
              <a:t>Eje de</a:t>
            </a:r>
            <a:r>
              <a:rPr sz="800" spc="-5" dirty="0">
                <a:solidFill>
                  <a:srgbClr val="221F1F"/>
                </a:solidFill>
                <a:latin typeface="Montserrat"/>
                <a:cs typeface="Montserrat"/>
              </a:rPr>
              <a:t> </a:t>
            </a:r>
            <a:r>
              <a:rPr sz="800" dirty="0">
                <a:solidFill>
                  <a:srgbClr val="221F1F"/>
                </a:solidFill>
                <a:latin typeface="Montserrat"/>
                <a:cs typeface="Montserrat"/>
              </a:rPr>
              <a:t>rueda</a:t>
            </a:r>
            <a:r>
              <a:rPr sz="800" spc="5" dirty="0">
                <a:solidFill>
                  <a:srgbClr val="221F1F"/>
                </a:solidFill>
                <a:latin typeface="Montserrat"/>
                <a:cs typeface="Montserrat"/>
              </a:rPr>
              <a:t> </a:t>
            </a:r>
            <a:r>
              <a:rPr sz="800" spc="-10" dirty="0">
                <a:solidFill>
                  <a:srgbClr val="221F1F"/>
                </a:solidFill>
                <a:latin typeface="Montserrat"/>
                <a:cs typeface="Montserrat"/>
              </a:rPr>
              <a:t>trasero</a:t>
            </a:r>
            <a:endParaRPr sz="800" dirty="0">
              <a:latin typeface="Montserrat"/>
              <a:cs typeface="Montserrat"/>
            </a:endParaRPr>
          </a:p>
          <a:p>
            <a:pPr marL="241300" indent="-228600">
              <a:lnSpc>
                <a:spcPct val="100000"/>
              </a:lnSpc>
              <a:spcBef>
                <a:spcPts val="480"/>
              </a:spcBef>
              <a:buAutoNum type="arabicPeriod"/>
              <a:tabLst>
                <a:tab pos="240665" algn="l"/>
                <a:tab pos="241300" algn="l"/>
              </a:tabLst>
            </a:pPr>
            <a:r>
              <a:rPr lang="es-ES" sz="800" spc="-10" dirty="0">
                <a:solidFill>
                  <a:srgbClr val="221F1F"/>
                </a:solidFill>
                <a:latin typeface="Montserrat"/>
                <a:cs typeface="Montserrat"/>
              </a:rPr>
              <a:t>Parrilla lateral</a:t>
            </a:r>
            <a:endParaRPr sz="800" dirty="0">
              <a:latin typeface="Montserrat"/>
              <a:cs typeface="Montserrat"/>
            </a:endParaRPr>
          </a:p>
          <a:p>
            <a:pPr marL="241300" indent="-228600">
              <a:lnSpc>
                <a:spcPct val="100000"/>
              </a:lnSpc>
              <a:spcBef>
                <a:spcPts val="480"/>
              </a:spcBef>
              <a:buAutoNum type="arabicPeriod"/>
              <a:tabLst>
                <a:tab pos="241300" algn="l"/>
              </a:tabLst>
            </a:pPr>
            <a:r>
              <a:rPr sz="800" dirty="0">
                <a:solidFill>
                  <a:srgbClr val="221F1F"/>
                </a:solidFill>
                <a:latin typeface="Montserrat"/>
                <a:cs typeface="Montserrat"/>
              </a:rPr>
              <a:t>Tapa</a:t>
            </a:r>
            <a:r>
              <a:rPr sz="800" spc="-20" dirty="0">
                <a:solidFill>
                  <a:srgbClr val="221F1F"/>
                </a:solidFill>
                <a:latin typeface="Montserrat"/>
                <a:cs typeface="Montserrat"/>
              </a:rPr>
              <a:t> </a:t>
            </a:r>
            <a:r>
              <a:rPr sz="800" dirty="0">
                <a:solidFill>
                  <a:srgbClr val="221F1F"/>
                </a:solidFill>
                <a:latin typeface="Montserrat"/>
                <a:cs typeface="Montserrat"/>
              </a:rPr>
              <a:t>lateral</a:t>
            </a:r>
            <a:r>
              <a:rPr sz="800" spc="-20" dirty="0">
                <a:solidFill>
                  <a:srgbClr val="221F1F"/>
                </a:solidFill>
                <a:latin typeface="Montserrat"/>
                <a:cs typeface="Montserrat"/>
              </a:rPr>
              <a:t> </a:t>
            </a:r>
            <a:r>
              <a:rPr sz="800" spc="-10" dirty="0">
                <a:solidFill>
                  <a:srgbClr val="221F1F"/>
                </a:solidFill>
                <a:latin typeface="Montserrat"/>
                <a:cs typeface="Montserrat"/>
              </a:rPr>
              <a:t>izquierda</a:t>
            </a:r>
            <a:endParaRPr sz="800" dirty="0">
              <a:latin typeface="Montserrat"/>
              <a:cs typeface="Montserrat"/>
            </a:endParaRPr>
          </a:p>
        </p:txBody>
      </p:sp>
      <p:pic>
        <p:nvPicPr>
          <p:cNvPr id="23" name="Imagen 22">
            <a:extLst>
              <a:ext uri="{FF2B5EF4-FFF2-40B4-BE49-F238E27FC236}">
                <a16:creationId xmlns:a16="http://schemas.microsoft.com/office/drawing/2014/main" id="{7297E734-B031-1AC8-5FB3-79F18D11D65D}"/>
              </a:ext>
            </a:extLst>
          </p:cNvPr>
          <p:cNvPicPr>
            <a:picLocks noChangeAspect="1"/>
          </p:cNvPicPr>
          <p:nvPr/>
        </p:nvPicPr>
        <p:blipFill>
          <a:blip r:embed="rId2"/>
          <a:stretch>
            <a:fillRect/>
          </a:stretch>
        </p:blipFill>
        <p:spPr>
          <a:xfrm>
            <a:off x="80963" y="977900"/>
            <a:ext cx="3010580" cy="1905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603</TotalTime>
  <Words>13292</Words>
  <Application>Microsoft Office PowerPoint</Application>
  <PresentationFormat>Personalizado</PresentationFormat>
  <Paragraphs>1426</Paragraphs>
  <Slides>75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75</vt:i4>
      </vt:variant>
    </vt:vector>
  </HeadingPairs>
  <TitlesOfParts>
    <vt:vector size="81" baseType="lpstr">
      <vt:lpstr>Arial</vt:lpstr>
      <vt:lpstr>Geneva</vt:lpstr>
      <vt:lpstr>Montserrat</vt:lpstr>
      <vt:lpstr>Montserrat-SemiBold</vt:lpstr>
      <vt:lpstr>Times New Roman</vt:lpstr>
      <vt:lpstr>Office Theme</vt:lpstr>
      <vt:lpstr>Presentación de PowerPoint</vt:lpstr>
      <vt:lpstr>Presentación de PowerPoint</vt:lpstr>
      <vt:lpstr>TABLA DE CONTENIDO</vt:lpstr>
      <vt:lpstr>MUY IMPORTANTE TENER EN CUENTA</vt:lpstr>
      <vt:lpstr>SUGERENCIAS PARA CONDUCIR CON SEGURIDAD</vt:lpstr>
      <vt:lpstr>Presentación de PowerPoint</vt:lpstr>
      <vt:lpstr>Presentación de PowerPoint</vt:lpstr>
      <vt:lpstr>IDENTIFICACIÓN DE PARTES</vt:lpstr>
      <vt:lpstr>IDENTIFICACIÓN DE PARTES</vt:lpstr>
      <vt:lpstr>IDENTIFICACIÓN DE PARTES</vt:lpstr>
      <vt:lpstr>IDENTIFICACIÓN DE PARTES</vt:lpstr>
      <vt:lpstr>NÚMEROS DE IDENTIFICACIÓN DEL VEHÍCULO</vt:lpstr>
      <vt:lpstr>Presentación de PowerPoint</vt:lpstr>
      <vt:lpstr>TABLERO DE INSTRUMENTOS</vt:lpstr>
      <vt:lpstr>TABLERO DE INSTRUMENTOS</vt:lpstr>
      <vt:lpstr>TABLERO DE INSTRUMENTOS</vt:lpstr>
      <vt:lpstr>COMANDO IZQUIERDO</vt:lpstr>
      <vt:lpstr>COMANDO DERECHO</vt:lpstr>
      <vt:lpstr>DEPÓSITO DE COMBUSTIBLE</vt:lpstr>
      <vt:lpstr>LLAVE DE COMBUSTIBLE / PEDAL DE ARRANQUE</vt:lpstr>
      <vt:lpstr>LEVA DE AHOGADOR (choke) / PEDAL DE FRENO TRASERO</vt:lpstr>
      <vt:lpstr>PEDAL DE CAMBIOS / SOPORTE CENTRAL Y LATERAL</vt:lpstr>
      <vt:lpstr>SEGURO TAPA LATERAL / KIT DE HERRAMIENTA</vt:lpstr>
      <vt:lpstr>Presentación de PowerPoint</vt:lpstr>
      <vt:lpstr>Presentación de PowerPoint</vt:lpstr>
      <vt:lpstr>Presentación de PowerPoint</vt:lpstr>
      <vt:lpstr>Presentación de PowerPoint</vt:lpstr>
      <vt:lpstr>Presentación de PowerPoint</vt:lpstr>
      <vt:lpstr>PROCEDIMIENTOS SUGERIDOS DE MANTENIMIENTO</vt:lpstr>
      <vt:lpstr>PROCEDIMIENTOS SUGERIDOS DE MANTENIMIENTO</vt:lpstr>
      <vt:lpstr>PROCEDIMIENTOS SUGERIDOS DE MANTENIMIENTO</vt:lpstr>
      <vt:lpstr>PROCEDIMIENTOS SUGERIDOS DE MANTENIMIENTO</vt:lpstr>
      <vt:lpstr>PROCEDIMIENTOS SUGERIDOS DE MANTENIMIENTO</vt:lpstr>
      <vt:lpstr>PROCEDIMIENTOS SUGERIDOS DE MANTENIMIENTO</vt:lpstr>
      <vt:lpstr>PROCEDIMIENTOS SUGERIDOS DE MANTENIMIENTO</vt:lpstr>
      <vt:lpstr>PROCEDIMIENTOS SUGERIDOS DE MANTENIMIENTO</vt:lpstr>
      <vt:lpstr>PROCEDIMIENTOS SUGERIDOS DE MANTENIMIENTO</vt:lpstr>
      <vt:lpstr>PROCEDIMIENTOS SUGERIDOS DE MANTENIMIENTO</vt:lpstr>
      <vt:lpstr>RECOMENDACIONES</vt:lpstr>
      <vt:lpstr>RECOMENDACIONES</vt:lpstr>
      <vt:lpstr>ALMACENAMIENTO DEL VEHÍCULO</vt:lpstr>
      <vt:lpstr>ALMACENAMIENTO DEL VEHÍCULO</vt:lpstr>
      <vt:lpstr>POLIZA DE GARANTÍA</vt:lpstr>
      <vt:lpstr>POLIZA DE GARANTÍA</vt:lpstr>
      <vt:lpstr>POLIZA DE GARANTÍA</vt:lpstr>
      <vt:lpstr>POLIZA DE GARANTÍA</vt:lpstr>
      <vt:lpstr>POLIZA DE GARANTÍA</vt:lpstr>
      <vt:lpstr>POLIZA DE GARANTÍA</vt:lpstr>
      <vt:lpstr>POLIZA DE GARANTÍA</vt:lpstr>
      <vt:lpstr>LISTA DE CHEQUEOS DEL ALISTAMIENTO</vt:lpstr>
      <vt:lpstr>HISTORIAL DE MANTENIMIENTO</vt:lpstr>
      <vt:lpstr>Presentación de PowerPoint</vt:lpstr>
      <vt:lpstr>Presentación de PowerPoint</vt:lpstr>
      <vt:lpstr>1ª REVISIÓN TÉCNICA: 500 KM</vt:lpstr>
      <vt:lpstr>1ª REVISIÓN TÉCNICA: 500 KM</vt:lpstr>
      <vt:lpstr>2ª REVISIÓN TÉCNICA: 3,000 KM</vt:lpstr>
      <vt:lpstr>2ª REVISIÓN TÉCNICA: 3,000 KM</vt:lpstr>
      <vt:lpstr>3ª REVISIÓN TÉCNICA: 6,000 KM</vt:lpstr>
      <vt:lpstr>3ª REVISIÓN TÉCNICA: 6,000 KM</vt:lpstr>
      <vt:lpstr>4ª REVISIÓN TÉCNICA: 9,000 KM</vt:lpstr>
      <vt:lpstr>4ª REVISIÓN TÉCNICA: 9,000 KM</vt:lpstr>
      <vt:lpstr>5ª REVISIÓN TÉCNICA: 12,000 KM</vt:lpstr>
      <vt:lpstr>5ª REVISIÓN TÉCNICA: 12,000 KM</vt:lpstr>
      <vt:lpstr>6ª REVISIÓN TÉCNICA: 15,000 KM</vt:lpstr>
      <vt:lpstr>6ª REVISIÓN TÉCNICA: 15,000 KM</vt:lpstr>
      <vt:lpstr>7ª REVISIÓN TÉCNICA: 18,000 KM</vt:lpstr>
      <vt:lpstr>7ª REVISIÓN TÉCNICA: 18,000 KM</vt:lpstr>
      <vt:lpstr>8ª REVISIÓN TÉCNICA: 21,000 KM</vt:lpstr>
      <vt:lpstr>8ª REVISIÓN TÉCNICA: 21,000 KM</vt:lpstr>
      <vt:lpstr>9ª REVISIÓN TÉCNICA: 24,000 KM</vt:lpstr>
      <vt:lpstr>9ª REVISIÓN TÉCNICA: 24,000 KM</vt:lpstr>
      <vt:lpstr>10ª REVISIÓN TÉCNICA: 27,000 KM</vt:lpstr>
      <vt:lpstr>10ª REVISIÓN TÉCNICA: 27,000 KM</vt:lpstr>
      <vt:lpstr>11ª REVISIÓN TÉCNICA: 30,000 KM</vt:lpstr>
      <vt:lpstr>11ª REVISIÓN TÉCNICA: 30,000 KM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Sebastian Gomez Mejia</dc:creator>
  <cp:lastModifiedBy>Cesar Lozano</cp:lastModifiedBy>
  <cp:revision>15</cp:revision>
  <dcterms:created xsi:type="dcterms:W3CDTF">2022-09-20T22:16:31Z</dcterms:created>
  <dcterms:modified xsi:type="dcterms:W3CDTF">2022-11-08T22:36:03Z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2021-01-15T00:00:00Z</vt:filetime>
  </property>
  <property fmtid="{D5CDD505-2E9C-101B-9397-08002B2CF9AE}" pid="3" name="Creator">
    <vt:lpwstr>Microsoft® PowerPoint® 2010</vt:lpwstr>
  </property>
  <property fmtid="{D5CDD505-2E9C-101B-9397-08002B2CF9AE}" pid="4" name="LastSaved">
    <vt:filetime>2022-09-20T00:00:00Z</vt:filetime>
  </property>
  <property fmtid="{D5CDD505-2E9C-101B-9397-08002B2CF9AE}" pid="5" name="Producer">
    <vt:lpwstr>Microsoft® PowerPoint® 2010</vt:lpwstr>
  </property>
</Properties>
</file>